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0" r:id="rId2"/>
    <p:sldMasterId id="2147483672" r:id="rId3"/>
    <p:sldMasterId id="2147483992" r:id="rId4"/>
  </p:sldMasterIdLst>
  <p:notesMasterIdLst>
    <p:notesMasterId r:id="rId138"/>
  </p:notesMasterIdLst>
  <p:handoutMasterIdLst>
    <p:handoutMasterId r:id="rId139"/>
  </p:handoutMasterIdLst>
  <p:sldIdLst>
    <p:sldId id="310" r:id="rId5"/>
    <p:sldId id="257" r:id="rId6"/>
    <p:sldId id="267" r:id="rId7"/>
    <p:sldId id="413" r:id="rId8"/>
    <p:sldId id="269" r:id="rId9"/>
    <p:sldId id="312" r:id="rId10"/>
    <p:sldId id="412" r:id="rId11"/>
    <p:sldId id="259" r:id="rId12"/>
    <p:sldId id="272" r:id="rId13"/>
    <p:sldId id="273" r:id="rId14"/>
    <p:sldId id="274" r:id="rId15"/>
    <p:sldId id="275" r:id="rId16"/>
    <p:sldId id="276" r:id="rId17"/>
    <p:sldId id="277" r:id="rId18"/>
    <p:sldId id="260" r:id="rId19"/>
    <p:sldId id="261" r:id="rId20"/>
    <p:sldId id="262" r:id="rId21"/>
    <p:sldId id="278" r:id="rId22"/>
    <p:sldId id="265" r:id="rId23"/>
    <p:sldId id="279" r:id="rId24"/>
    <p:sldId id="280" r:id="rId25"/>
    <p:sldId id="281" r:id="rId26"/>
    <p:sldId id="296" r:id="rId27"/>
    <p:sldId id="285" r:id="rId28"/>
    <p:sldId id="297" r:id="rId29"/>
    <p:sldId id="286" r:id="rId30"/>
    <p:sldId id="287" r:id="rId31"/>
    <p:sldId id="298" r:id="rId32"/>
    <p:sldId id="299" r:id="rId33"/>
    <p:sldId id="349" r:id="rId34"/>
    <p:sldId id="350" r:id="rId35"/>
    <p:sldId id="352" r:id="rId36"/>
    <p:sldId id="353" r:id="rId37"/>
    <p:sldId id="354" r:id="rId38"/>
    <p:sldId id="355" r:id="rId39"/>
    <p:sldId id="300" r:id="rId40"/>
    <p:sldId id="356" r:id="rId41"/>
    <p:sldId id="359" r:id="rId42"/>
    <p:sldId id="360" r:id="rId43"/>
    <p:sldId id="363" r:id="rId44"/>
    <p:sldId id="361" r:id="rId45"/>
    <p:sldId id="364" r:id="rId46"/>
    <p:sldId id="295" r:id="rId47"/>
    <p:sldId id="288" r:id="rId48"/>
    <p:sldId id="399" r:id="rId49"/>
    <p:sldId id="301" r:id="rId50"/>
    <p:sldId id="365" r:id="rId51"/>
    <p:sldId id="366" r:id="rId52"/>
    <p:sldId id="367" r:id="rId53"/>
    <p:sldId id="368" r:id="rId54"/>
    <p:sldId id="369" r:id="rId55"/>
    <p:sldId id="370" r:id="rId56"/>
    <p:sldId id="371" r:id="rId57"/>
    <p:sldId id="372" r:id="rId58"/>
    <p:sldId id="373" r:id="rId59"/>
    <p:sldId id="374" r:id="rId60"/>
    <p:sldId id="302" r:id="rId61"/>
    <p:sldId id="303" r:id="rId62"/>
    <p:sldId id="407" r:id="rId63"/>
    <p:sldId id="414" r:id="rId64"/>
    <p:sldId id="408" r:id="rId65"/>
    <p:sldId id="409" r:id="rId66"/>
    <p:sldId id="282" r:id="rId67"/>
    <p:sldId id="313" r:id="rId68"/>
    <p:sldId id="326" r:id="rId69"/>
    <p:sldId id="314" r:id="rId70"/>
    <p:sldId id="324" r:id="rId71"/>
    <p:sldId id="325" r:id="rId72"/>
    <p:sldId id="316" r:id="rId73"/>
    <p:sldId id="317" r:id="rId74"/>
    <p:sldId id="318" r:id="rId75"/>
    <p:sldId id="319" r:id="rId76"/>
    <p:sldId id="320" r:id="rId77"/>
    <p:sldId id="321" r:id="rId78"/>
    <p:sldId id="322" r:id="rId79"/>
    <p:sldId id="323" r:id="rId80"/>
    <p:sldId id="327" r:id="rId81"/>
    <p:sldId id="315" r:id="rId82"/>
    <p:sldId id="329" r:id="rId83"/>
    <p:sldId id="331" r:id="rId84"/>
    <p:sldId id="289" r:id="rId85"/>
    <p:sldId id="328" r:id="rId86"/>
    <p:sldId id="332" r:id="rId87"/>
    <p:sldId id="336" r:id="rId88"/>
    <p:sldId id="337" r:id="rId89"/>
    <p:sldId id="338" r:id="rId90"/>
    <p:sldId id="339" r:id="rId91"/>
    <p:sldId id="340" r:id="rId92"/>
    <p:sldId id="341" r:id="rId93"/>
    <p:sldId id="342" r:id="rId94"/>
    <p:sldId id="417" r:id="rId95"/>
    <p:sldId id="283" r:id="rId96"/>
    <p:sldId id="304" r:id="rId97"/>
    <p:sldId id="290" r:id="rId98"/>
    <p:sldId id="291" r:id="rId99"/>
    <p:sldId id="307" r:id="rId100"/>
    <p:sldId id="292" r:id="rId101"/>
    <p:sldId id="376" r:id="rId102"/>
    <p:sldId id="378" r:id="rId103"/>
    <p:sldId id="379" r:id="rId104"/>
    <p:sldId id="380" r:id="rId105"/>
    <p:sldId id="381" r:id="rId106"/>
    <p:sldId id="382" r:id="rId107"/>
    <p:sldId id="383" r:id="rId108"/>
    <p:sldId id="375" r:id="rId109"/>
    <p:sldId id="384" r:id="rId110"/>
    <p:sldId id="400" r:id="rId111"/>
    <p:sldId id="403" r:id="rId112"/>
    <p:sldId id="404" r:id="rId113"/>
    <p:sldId id="405" r:id="rId114"/>
    <p:sldId id="406" r:id="rId115"/>
    <p:sldId id="410" r:id="rId116"/>
    <p:sldId id="411" r:id="rId117"/>
    <p:sldId id="284" r:id="rId118"/>
    <p:sldId id="305" r:id="rId119"/>
    <p:sldId id="293" r:id="rId120"/>
    <p:sldId id="385" r:id="rId121"/>
    <p:sldId id="386" r:id="rId122"/>
    <p:sldId id="387" r:id="rId123"/>
    <p:sldId id="388" r:id="rId124"/>
    <p:sldId id="389" r:id="rId125"/>
    <p:sldId id="390" r:id="rId126"/>
    <p:sldId id="391" r:id="rId127"/>
    <p:sldId id="392" r:id="rId128"/>
    <p:sldId id="393" r:id="rId129"/>
    <p:sldId id="394" r:id="rId130"/>
    <p:sldId id="395" r:id="rId131"/>
    <p:sldId id="396" r:id="rId132"/>
    <p:sldId id="397" r:id="rId133"/>
    <p:sldId id="398" r:id="rId134"/>
    <p:sldId id="306" r:id="rId135"/>
    <p:sldId id="263" r:id="rId136"/>
    <p:sldId id="264" r:id="rId137"/>
  </p:sldIdLst>
  <p:sldSz cx="10972800" cy="6858000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295"/>
    <p:restoredTop sz="94694"/>
  </p:normalViewPr>
  <p:slideViewPr>
    <p:cSldViewPr snapToGrid="0" snapToObjects="1">
      <p:cViewPr varScale="1">
        <p:scale>
          <a:sx n="121" d="100"/>
          <a:sy n="121" d="100"/>
        </p:scale>
        <p:origin x="1288" y="176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notesMaster" Target="notesMasters/notes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handoutMaster" Target="handoutMasters/handoutMaster1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viewProps" Target="viewProps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5D0870-CA1A-9F48-BDB0-2535E3C03F9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E88C65-D84B-1C43-A692-8CAE3BCBC6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0DEA91E-ED4C-B64A-A111-7417E2EFEDA7}" type="datetimeFigureOut">
              <a:rPr lang="en-US"/>
              <a:pPr>
                <a:defRPr/>
              </a:pPr>
              <a:t>11/22/24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370DD2-B532-8C40-92FC-150AE20EF59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6F4C7C-FCCA-AF47-B1C7-D3E701C401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8B89C292-7382-B247-AB41-5B2F1CDEA0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7E4636-7E69-094B-988A-2A65141990F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B58683-30E3-4142-B1FB-BD1203C096F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32FA67C9-33C3-B74F-9297-EE196646113B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8E2D356-FE9F-6848-9FE0-56DED41D324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31B838E-54A2-8147-A556-F9EFA2FADC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6A532CF-42A3-E643-9E33-17587900336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F94C41-D888-0C47-A83C-74026C51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292E92B1-A955-004C-A00C-45FA23A22E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1724">
            <a:extLst>
              <a:ext uri="{FF2B5EF4-FFF2-40B4-BE49-F238E27FC236}">
                <a16:creationId xmlns:a16="http://schemas.microsoft.com/office/drawing/2014/main" id="{16BA7F45-3500-B247-97D4-30475B4F5F2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4" name="Shape 1725">
            <a:extLst>
              <a:ext uri="{FF2B5EF4-FFF2-40B4-BE49-F238E27FC236}">
                <a16:creationId xmlns:a16="http://schemas.microsoft.com/office/drawing/2014/main" id="{92D2C764-3D0C-4745-ADDC-B653678ED73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1724">
            <a:extLst>
              <a:ext uri="{FF2B5EF4-FFF2-40B4-BE49-F238E27FC236}">
                <a16:creationId xmlns:a16="http://schemas.microsoft.com/office/drawing/2014/main" id="{D26B9FB1-10FA-F641-885B-CD61692C0F9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2" name="Shape 1725">
            <a:extLst>
              <a:ext uri="{FF2B5EF4-FFF2-40B4-BE49-F238E27FC236}">
                <a16:creationId xmlns:a16="http://schemas.microsoft.com/office/drawing/2014/main" id="{A3D652FB-4EF0-AE42-BBF9-D694A7868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1881">
            <a:extLst>
              <a:ext uri="{FF2B5EF4-FFF2-40B4-BE49-F238E27FC236}">
                <a16:creationId xmlns:a16="http://schemas.microsoft.com/office/drawing/2014/main" id="{9ABD3373-34BC-0B4C-9F44-5F063BCB0AB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0" name="Shape 1882">
            <a:extLst>
              <a:ext uri="{FF2B5EF4-FFF2-40B4-BE49-F238E27FC236}">
                <a16:creationId xmlns:a16="http://schemas.microsoft.com/office/drawing/2014/main" id="{07579001-8C4C-2C41-9250-75888DFE1E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1931">
            <a:extLst>
              <a:ext uri="{FF2B5EF4-FFF2-40B4-BE49-F238E27FC236}">
                <a16:creationId xmlns:a16="http://schemas.microsoft.com/office/drawing/2014/main" id="{0AC676E9-161E-424D-B761-64FD150BAE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6978" name="Shape 1932">
            <a:extLst>
              <a:ext uri="{FF2B5EF4-FFF2-40B4-BE49-F238E27FC236}">
                <a16:creationId xmlns:a16="http://schemas.microsoft.com/office/drawing/2014/main" id="{499E570B-A1BB-E841-AC0F-E5CF4A0B6A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187">
            <a:extLst>
              <a:ext uri="{FF2B5EF4-FFF2-40B4-BE49-F238E27FC236}">
                <a16:creationId xmlns:a16="http://schemas.microsoft.com/office/drawing/2014/main" id="{70883897-4867-764B-896F-0B0052446A2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4" name="Shape 188">
            <a:extLst>
              <a:ext uri="{FF2B5EF4-FFF2-40B4-BE49-F238E27FC236}">
                <a16:creationId xmlns:a16="http://schemas.microsoft.com/office/drawing/2014/main" id="{BF0226C7-043B-B14B-B8B0-0D40C6E9A5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187">
            <a:extLst>
              <a:ext uri="{FF2B5EF4-FFF2-40B4-BE49-F238E27FC236}">
                <a16:creationId xmlns:a16="http://schemas.microsoft.com/office/drawing/2014/main" id="{0ED94DB8-2235-6B47-B541-679227EE50A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2" name="Shape 188">
            <a:extLst>
              <a:ext uri="{FF2B5EF4-FFF2-40B4-BE49-F238E27FC236}">
                <a16:creationId xmlns:a16="http://schemas.microsoft.com/office/drawing/2014/main" id="{6B04CE02-D506-0143-B12C-6D062156DA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1430">
            <a:extLst>
              <a:ext uri="{FF2B5EF4-FFF2-40B4-BE49-F238E27FC236}">
                <a16:creationId xmlns:a16="http://schemas.microsoft.com/office/drawing/2014/main" id="{BDC8F6A9-6459-254E-8C67-B1D0E88D1C3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8" name="Shape 1431">
            <a:extLst>
              <a:ext uri="{FF2B5EF4-FFF2-40B4-BE49-F238E27FC236}">
                <a16:creationId xmlns:a16="http://schemas.microsoft.com/office/drawing/2014/main" id="{DB97C126-35F2-A340-9806-94F7D3E01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1430">
            <a:extLst>
              <a:ext uri="{FF2B5EF4-FFF2-40B4-BE49-F238E27FC236}">
                <a16:creationId xmlns:a16="http://schemas.microsoft.com/office/drawing/2014/main" id="{F92AD957-0EF6-284A-8FE8-C204C161FA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6" name="Shape 1431">
            <a:extLst>
              <a:ext uri="{FF2B5EF4-FFF2-40B4-BE49-F238E27FC236}">
                <a16:creationId xmlns:a16="http://schemas.microsoft.com/office/drawing/2014/main" id="{A48022E7-BE58-3B45-A9B3-D0695985BF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1430">
            <a:extLst>
              <a:ext uri="{FF2B5EF4-FFF2-40B4-BE49-F238E27FC236}">
                <a16:creationId xmlns:a16="http://schemas.microsoft.com/office/drawing/2014/main" id="{5A4B6332-C663-474D-A639-035BA9D462B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4" name="Shape 1431">
            <a:extLst>
              <a:ext uri="{FF2B5EF4-FFF2-40B4-BE49-F238E27FC236}">
                <a16:creationId xmlns:a16="http://schemas.microsoft.com/office/drawing/2014/main" id="{D143EB44-2563-3F45-AADF-F5058D1B38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1931">
            <a:extLst>
              <a:ext uri="{FF2B5EF4-FFF2-40B4-BE49-F238E27FC236}">
                <a16:creationId xmlns:a16="http://schemas.microsoft.com/office/drawing/2014/main" id="{8FAFA7D5-666C-4040-9BBE-2F7B409B25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362" name="Shape 1932">
            <a:extLst>
              <a:ext uri="{FF2B5EF4-FFF2-40B4-BE49-F238E27FC236}">
                <a16:creationId xmlns:a16="http://schemas.microsoft.com/office/drawing/2014/main" id="{D49E60BF-7182-844C-90B5-5EE15C61F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28492922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187">
            <a:extLst>
              <a:ext uri="{FF2B5EF4-FFF2-40B4-BE49-F238E27FC236}">
                <a16:creationId xmlns:a16="http://schemas.microsoft.com/office/drawing/2014/main" id="{B7DF625E-37DD-CC4C-859D-C2C27A60C7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Shape 188">
            <a:extLst>
              <a:ext uri="{FF2B5EF4-FFF2-40B4-BE49-F238E27FC236}">
                <a16:creationId xmlns:a16="http://schemas.microsoft.com/office/drawing/2014/main" id="{9AB30B3F-D90C-8A47-A96C-E6F11C8587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187">
            <a:extLst>
              <a:ext uri="{FF2B5EF4-FFF2-40B4-BE49-F238E27FC236}">
                <a16:creationId xmlns:a16="http://schemas.microsoft.com/office/drawing/2014/main" id="{0FB4C8CB-775F-3147-BCAA-C2C4E8267A6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Shape 188">
            <a:extLst>
              <a:ext uri="{FF2B5EF4-FFF2-40B4-BE49-F238E27FC236}">
                <a16:creationId xmlns:a16="http://schemas.microsoft.com/office/drawing/2014/main" id="{3FDAFC4B-A509-184B-A577-9B9301CEB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4368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1931">
            <a:extLst>
              <a:ext uri="{FF2B5EF4-FFF2-40B4-BE49-F238E27FC236}">
                <a16:creationId xmlns:a16="http://schemas.microsoft.com/office/drawing/2014/main" id="{7652EC94-8721-D140-870A-38F68500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7938" name="Shape 1932">
            <a:extLst>
              <a:ext uri="{FF2B5EF4-FFF2-40B4-BE49-F238E27FC236}">
                <a16:creationId xmlns:a16="http://schemas.microsoft.com/office/drawing/2014/main" id="{C8DCFDCA-935A-814C-AFE0-97B88D8A0F5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1931">
            <a:extLst>
              <a:ext uri="{FF2B5EF4-FFF2-40B4-BE49-F238E27FC236}">
                <a16:creationId xmlns:a16="http://schemas.microsoft.com/office/drawing/2014/main" id="{D0F26360-5067-8842-B510-A368BE03E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9986" name="Shape 1932">
            <a:extLst>
              <a:ext uri="{FF2B5EF4-FFF2-40B4-BE49-F238E27FC236}">
                <a16:creationId xmlns:a16="http://schemas.microsoft.com/office/drawing/2014/main" id="{5CC8DDC3-6503-3041-AF3B-992AF2ABA3F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1931">
            <a:extLst>
              <a:ext uri="{FF2B5EF4-FFF2-40B4-BE49-F238E27FC236}">
                <a16:creationId xmlns:a16="http://schemas.microsoft.com/office/drawing/2014/main" id="{84F057D2-0A78-4745-9055-C5FAF32609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2034" name="Shape 1932">
            <a:extLst>
              <a:ext uri="{FF2B5EF4-FFF2-40B4-BE49-F238E27FC236}">
                <a16:creationId xmlns:a16="http://schemas.microsoft.com/office/drawing/2014/main" id="{864AB57E-1B87-CC49-859D-7E5B23C5A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1931">
            <a:extLst>
              <a:ext uri="{FF2B5EF4-FFF2-40B4-BE49-F238E27FC236}">
                <a16:creationId xmlns:a16="http://schemas.microsoft.com/office/drawing/2014/main" id="{E1E1D3DD-2246-B347-9ABA-7635C989C13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4082" name="Shape 1932">
            <a:extLst>
              <a:ext uri="{FF2B5EF4-FFF2-40B4-BE49-F238E27FC236}">
                <a16:creationId xmlns:a16="http://schemas.microsoft.com/office/drawing/2014/main" id="{267641F6-8B3D-FC47-ABE1-C1069F552B8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1931">
            <a:extLst>
              <a:ext uri="{FF2B5EF4-FFF2-40B4-BE49-F238E27FC236}">
                <a16:creationId xmlns:a16="http://schemas.microsoft.com/office/drawing/2014/main" id="{133E7631-9544-E449-B076-244C836B7C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6130" name="Shape 1932">
            <a:extLst>
              <a:ext uri="{FF2B5EF4-FFF2-40B4-BE49-F238E27FC236}">
                <a16:creationId xmlns:a16="http://schemas.microsoft.com/office/drawing/2014/main" id="{4EE148B6-3142-3948-8E66-0F636AF9FD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931">
            <a:extLst>
              <a:ext uri="{FF2B5EF4-FFF2-40B4-BE49-F238E27FC236}">
                <a16:creationId xmlns:a16="http://schemas.microsoft.com/office/drawing/2014/main" id="{9CC78424-F7F6-B34F-A2F6-D54CA8F30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1378" name="Shape 1932">
            <a:extLst>
              <a:ext uri="{FF2B5EF4-FFF2-40B4-BE49-F238E27FC236}">
                <a16:creationId xmlns:a16="http://schemas.microsoft.com/office/drawing/2014/main" id="{6D001173-0387-124A-BF6A-F53CD9DEAF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87">
            <a:extLst>
              <a:ext uri="{FF2B5EF4-FFF2-40B4-BE49-F238E27FC236}">
                <a16:creationId xmlns:a16="http://schemas.microsoft.com/office/drawing/2014/main" id="{41D3D38E-0A8E-1C4C-9546-8827AA43D7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6" name="Shape 188">
            <a:extLst>
              <a:ext uri="{FF2B5EF4-FFF2-40B4-BE49-F238E27FC236}">
                <a16:creationId xmlns:a16="http://schemas.microsoft.com/office/drawing/2014/main" id="{793DAA5D-AEEA-4545-9CA7-F820193253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280">
            <a:extLst>
              <a:ext uri="{FF2B5EF4-FFF2-40B4-BE49-F238E27FC236}">
                <a16:creationId xmlns:a16="http://schemas.microsoft.com/office/drawing/2014/main" id="{9777DC99-0D7A-834D-8E61-E73248077DA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4" name="Shape 281">
            <a:extLst>
              <a:ext uri="{FF2B5EF4-FFF2-40B4-BE49-F238E27FC236}">
                <a16:creationId xmlns:a16="http://schemas.microsoft.com/office/drawing/2014/main" id="{2E078E5D-4AF4-B64E-85EF-58328F894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21">
            <a:extLst>
              <a:ext uri="{FF2B5EF4-FFF2-40B4-BE49-F238E27FC236}">
                <a16:creationId xmlns:a16="http://schemas.microsoft.com/office/drawing/2014/main" id="{401DB785-B57F-DE4D-8E19-8D388E6DF2B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2" name="Shape 1122">
            <a:extLst>
              <a:ext uri="{FF2B5EF4-FFF2-40B4-BE49-F238E27FC236}">
                <a16:creationId xmlns:a16="http://schemas.microsoft.com/office/drawing/2014/main" id="{793781AE-4047-0C45-B4C4-F204DEB8A7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219">
            <a:extLst>
              <a:ext uri="{FF2B5EF4-FFF2-40B4-BE49-F238E27FC236}">
                <a16:creationId xmlns:a16="http://schemas.microsoft.com/office/drawing/2014/main" id="{8ED0560E-CE2A-0A46-9C6E-BE86DAF57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Shape 1220">
            <a:extLst>
              <a:ext uri="{FF2B5EF4-FFF2-40B4-BE49-F238E27FC236}">
                <a16:creationId xmlns:a16="http://schemas.microsoft.com/office/drawing/2014/main" id="{39CC7D39-F92A-974A-B785-498FE63A7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1348">
            <a:extLst>
              <a:ext uri="{FF2B5EF4-FFF2-40B4-BE49-F238E27FC236}">
                <a16:creationId xmlns:a16="http://schemas.microsoft.com/office/drawing/2014/main" id="{186A510A-6CBB-174B-9552-38A86E92BC1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8" name="Shape 1349">
            <a:extLst>
              <a:ext uri="{FF2B5EF4-FFF2-40B4-BE49-F238E27FC236}">
                <a16:creationId xmlns:a16="http://schemas.microsoft.com/office/drawing/2014/main" id="{F691BD86-694B-E241-84E8-9B471F75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1430">
            <a:extLst>
              <a:ext uri="{FF2B5EF4-FFF2-40B4-BE49-F238E27FC236}">
                <a16:creationId xmlns:a16="http://schemas.microsoft.com/office/drawing/2014/main" id="{14BCAF14-B798-1A4E-A00B-3045D1059F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6" name="Shape 1431">
            <a:extLst>
              <a:ext uri="{FF2B5EF4-FFF2-40B4-BE49-F238E27FC236}">
                <a16:creationId xmlns:a16="http://schemas.microsoft.com/office/drawing/2014/main" id="{BB34C927-E7FC-B541-B982-A7E2BF620F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493492-A8B4-3D4C-B9B1-0DA6CAD2F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3D5FD9-B2CE-0241-A45B-77AF8840EF85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971BE-38A2-224A-8F2C-57BF9E176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AF210D-13FF-A043-BB33-9B9F840F9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734CB3-3EDD-AD44-9A76-DC13EB54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008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077568-0F9D-3D4B-8C97-16134FFA7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5396-C26C-754B-83A6-862819C75E50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EE430C-D047-1948-B57A-2D96800DC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A103-8807-534E-BBF1-F23FAE6B9D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5BCA1F-C4F9-A043-8E0E-71D232E36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5169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55280" y="274639"/>
            <a:ext cx="246888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48640" y="274639"/>
            <a:ext cx="722376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E7C0EB-1C1C-1F40-9A6F-7F20814648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2979-15F1-CE47-83A1-7E3913B97B40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1E457-F579-434D-9B14-228A7E19D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E9F2C5-F144-644F-8DC1-2E914AB8B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48059C-AC11-1E4C-BF50-DD994A84F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7300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88084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37915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08275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961918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736986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8601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09236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95433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3323A6-421C-184E-A1AE-795C048EB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166B53-C04A-A340-A7B5-C32A5AE02964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EBD60E-0D39-6B4F-9180-270802633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3938EB-5217-4648-8152-AA34F802C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D3CAA5-43C6-2F45-AAE5-1E9DB03B3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627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927473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366038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108693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A80FED5D-85F5-5645-8A50-4F8E46F8DBE6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6F86EAAC-312D-A14A-9132-04575AC3FC9A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0955AFDB-572D-154E-9CB1-CBFD36798AA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325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22960" y="2130426"/>
            <a:ext cx="932688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645920" y="3886200"/>
            <a:ext cx="768096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10A47F-FC29-4343-B74A-092985AD4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9966DB-B977-2940-B0A5-372159338E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6049A0-3AED-7B4C-B8C9-2270952A00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75ED907-DC4A-FE45-9A54-6D725C5C3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139A772-B8ED-DB46-BED6-565E1118D2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08B488-E218-1E4D-BADF-BDA158CD41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5310D5A-E576-A645-91D8-22E8ACE32C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D1C9F98-42D8-7343-A678-BBB1AE2A3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64173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7D6DB2-8CFF-BC47-B225-590555C1EE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099CCE-E550-9046-A0F3-90B0492466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8D682E-EA66-CA4A-B119-D375CFAD9C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E10ECCD-74AB-E24A-BCED-7088AB4BCC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12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296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981200"/>
            <a:ext cx="4572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CCF9BB-C4FD-2A4F-9F46-A814ACAB0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9085CC-97C2-4249-92CF-0E23CFA740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5B7034-D888-1946-83A1-144F75E0E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BDA7E5D-3B56-DC42-B366-234191497D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4008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695402F-A7A4-6B4C-9FFA-9495D5AC87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8BEAA89-A338-1248-918C-E957D34E0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2ABC98-D2C0-084A-B381-1977F220B9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8AFC3D92-90BD-F741-AFD6-C509DA1F5B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849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FDF6CB-5950-4347-B311-3AC32122E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EAFD35-70AA-0F43-8836-5FEC15466E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B81BC39-AD7E-794B-819B-F2288E1BA9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8EAA7C1-5ABA-F041-8A49-FA2B7EFC9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3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822EA-70A7-2841-81C9-2E28E2644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514E65-22FA-2C4F-A352-121A1A0C1B5D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214631-EA0A-D64E-8CF3-522445DBA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156674-5FF7-1044-B00A-50B24A69C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EFB9-3498-484D-967B-C765CCE253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2147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3B40E0-F8F8-3D49-959E-8533F739EA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A594B28-A2BE-F946-B3CA-6A67B62DAE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D0CBCF9-D3EF-9C41-9333-39DFE2910E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008F0304-9C9E-5A41-A9C9-6430CE1FAD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77583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64B4FA-A3D8-AF4B-8EF2-571AA7C599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8ADD42-723E-D147-A985-908520B523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25C21A-A36E-3342-8A23-5611519DC2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7DBE0084-9E8A-2642-A313-DC29BF783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39899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218450-DC8C-BE47-BCC7-B9ADDAE4F5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0225FB-EDBA-F040-BD0D-BA58D2AB5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083F63-E56F-6F43-9C80-DFA0C3D79A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E0E0AF2C-5224-A845-B3CC-2E04FF799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151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851F79-D77A-584F-ADF3-62FE42FE3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389037-E173-8A43-AFEB-FC9AD69E48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97FC40-E88B-EF43-83CD-64D59A6395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A8E51CF-A4A0-D243-80E8-0FBC51136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4553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818120" y="609600"/>
            <a:ext cx="233172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22960" y="609600"/>
            <a:ext cx="681228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8179A2-33DA-9640-A4D9-F1E5F5E043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424815-4C32-694B-A941-E3B9F0BB33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8253D5-F7A1-8049-81B0-873FAB47F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F21CAED5-2AD3-D549-820C-4A237C791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1857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39472280-A765-5049-96B3-658697161F0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AD14FC12-1722-CC42-B47E-F2CFE198B64A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88AFE9FA-1A7C-024B-A969-1A9028F67DA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9211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566D2AB3-9ABA-354A-B41E-B6C2D8CB816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947719-0897-2D4D-A827-61B10413A86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680DF5B-6741-8C47-A8A0-8B65B169746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051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822960" y="2130425"/>
            <a:ext cx="932688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645921" y="3886200"/>
            <a:ext cx="768095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099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FCF0AA8-C553-754D-B79A-B6DEFB11C31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59806C9E-E6F4-5640-A1D6-92570B332B2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512FAF6D-3FCD-984C-BFAA-4295A77AC0B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984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10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48640" y="1600201"/>
            <a:ext cx="484632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600201"/>
            <a:ext cx="484632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A11FC53-026D-564B-9F07-1B4A865F9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03545C-3111-9741-9FF5-CB9994DF998B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9EB628D-8775-E347-B06A-EE22A8CB0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B91BB72-A783-8342-A3A0-4FA3695CE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06A499-1FE6-3D49-B139-E3B02926B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949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7815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A6362A27-8159-5345-A0B8-11D8639DC8FA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ECC67FC0-B051-AA43-BA07-7B8ABBBFCC54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77726CA8-ADD8-C64E-8AF3-50E977E6FCB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562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2646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4948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3710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16652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276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9527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74583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598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E23E42ED-7153-9347-B443-93549C17C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B0FE9C-FC19-4B45-8666-A919866C47C9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FC52F72-72F5-084B-8FF4-C1F7A9DC28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36F15AB-E860-0945-9B5B-E7FAAB1C9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D10B4-E56F-CC4B-B815-FFFC0DC9F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5881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9201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41103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4334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1190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0790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23127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612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5816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018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145153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C60468C-DC13-224E-AFEC-3AEF97433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0FEEB-4C50-F84E-9C13-8DF7185254DE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51C3BCA-4F07-DF4A-8951-CFCFD2ED4C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BA7626D-384E-7E4A-AEB7-2D5C8937E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CCE66-8DC0-534E-94FF-864BBB791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015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232C6DFA-4112-794A-BDEA-089ECD875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360F8D-E5B9-5A45-BB82-E768028FDC6E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7A394FA9-9397-3642-8C64-250E6E223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D67CE33-E27C-EB43-8566-D1988A12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0EE8D-814F-744A-B251-97E36D1EB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1481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954208-7594-8B49-9C99-33D022D266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3526DC-BB5C-9541-971C-E834761C297D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8C2EAE-3531-7847-9435-F86CAE524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DE355BF-BF58-0B49-BD44-7053E449D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BABA0-A909-B44A-861B-579B81796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1885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7C25D7C-F629-D546-A7E6-D70E89428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82240E-8650-724A-AFB6-404DBA39423C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B9F43DE-9753-1249-955B-8E14F831D3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081408-D0C1-1240-80F9-DB6588122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C0DF4-F15F-024E-958B-7B1D45F49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5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849A0FC-DD87-5748-BA4A-4604EDB184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548640" y="274638"/>
            <a:ext cx="987552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E08C669-6189-9F49-823B-5B8837AE98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548640" y="1600201"/>
            <a:ext cx="987552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799840-4F2F-6E4D-86BE-09F5AA600C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8640" y="6356351"/>
            <a:ext cx="256032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C29AEF9-966D-2742-8C47-FC353EEA15AB}" type="datetimeFigureOut">
              <a:rPr lang="en-US" altLang="en-US"/>
              <a:pPr>
                <a:defRPr/>
              </a:pPr>
              <a:t>11/22/24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5E4ACB-64DA-AD47-B297-90E8DCD8CE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749040" y="6356351"/>
            <a:ext cx="34747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878A0D-568A-1A41-B139-F1591AF927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863840" y="6356351"/>
            <a:ext cx="256032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436174B6-84F3-7A44-9FC3-BA79BF772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4" r:id="rId1"/>
    <p:sldLayoutId id="2147484825" r:id="rId2"/>
    <p:sldLayoutId id="2147484826" r:id="rId3"/>
    <p:sldLayoutId id="2147484827" r:id="rId4"/>
    <p:sldLayoutId id="2147484828" r:id="rId5"/>
    <p:sldLayoutId id="2147484829" r:id="rId6"/>
    <p:sldLayoutId id="2147484830" r:id="rId7"/>
    <p:sldLayoutId id="2147484831" r:id="rId8"/>
    <p:sldLayoutId id="2147484832" r:id="rId9"/>
    <p:sldLayoutId id="2147484833" r:id="rId10"/>
    <p:sldLayoutId id="21474848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67FA680-C6B4-A84C-AE67-4EF4EDF26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6A891A39-68D0-BD48-AC9E-C189C13ECC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5" r:id="rId1"/>
    <p:sldLayoutId id="2147484836" r:id="rId2"/>
    <p:sldLayoutId id="2147484837" r:id="rId3"/>
    <p:sldLayoutId id="2147484838" r:id="rId4"/>
    <p:sldLayoutId id="2147484839" r:id="rId5"/>
    <p:sldLayoutId id="2147484840" r:id="rId6"/>
    <p:sldLayoutId id="2147484841" r:id="rId7"/>
    <p:sldLayoutId id="2147484842" r:id="rId8"/>
    <p:sldLayoutId id="2147484843" r:id="rId9"/>
    <p:sldLayoutId id="2147484844" r:id="rId10"/>
    <p:sldLayoutId id="2147484845" r:id="rId11"/>
    <p:sldLayoutId id="2147484846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FAB3C4B-99DD-E84A-AAE0-E4247E3DB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586AADE-FB2B-6849-9AB7-6CC0FB81A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C285A71-9641-1F4E-A178-A9B95D4427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0EF9C9A-2614-8045-B83D-09512DD88A6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971D7C4-37B7-0A40-9230-7EF240DDD5B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0" hangingPunct="0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EDBC5D4-0E98-8D4D-9C1A-C16E8E61C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7" r:id="rId1"/>
    <p:sldLayoutId id="2147484848" r:id="rId2"/>
    <p:sldLayoutId id="2147484849" r:id="rId3"/>
    <p:sldLayoutId id="2147484850" r:id="rId4"/>
    <p:sldLayoutId id="2147484851" r:id="rId5"/>
    <p:sldLayoutId id="2147484852" r:id="rId6"/>
    <p:sldLayoutId id="2147484853" r:id="rId7"/>
    <p:sldLayoutId id="2147484854" r:id="rId8"/>
    <p:sldLayoutId id="2147484855" r:id="rId9"/>
    <p:sldLayoutId id="2147484856" r:id="rId10"/>
    <p:sldLayoutId id="2147484857" r:id="rId11"/>
    <p:sldLayoutId id="2147484858" r:id="rId12"/>
    <p:sldLayoutId id="214748485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hape 9">
            <a:extLst>
              <a:ext uri="{FF2B5EF4-FFF2-40B4-BE49-F238E27FC236}">
                <a16:creationId xmlns:a16="http://schemas.microsoft.com/office/drawing/2014/main" id="{2DAAC919-7A04-7D46-8EC2-8D258073775A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9699" name="Shape 10">
            <a:extLst>
              <a:ext uri="{FF2B5EF4-FFF2-40B4-BE49-F238E27FC236}">
                <a16:creationId xmlns:a16="http://schemas.microsoft.com/office/drawing/2014/main" id="{C1B24906-BAF0-D648-8C72-97CA56FA2B5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713E6120-330F-BD46-B0B4-CD92F3F96B9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46F6EEE8-E717-DC43-AC69-913C941B10E9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610AE43B-09CD-8744-84E6-B1FD4BEE69E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1.emf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2" descr="Screen shot 2013-08-28 at 12.04.38 PM.png">
            <a:extLst>
              <a:ext uri="{FF2B5EF4-FFF2-40B4-BE49-F238E27FC236}">
                <a16:creationId xmlns:a16="http://schemas.microsoft.com/office/drawing/2014/main" id="{9E865D62-0622-6443-B40D-6F4090887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>
            <a:extLst>
              <a:ext uri="{FF2B5EF4-FFF2-40B4-BE49-F238E27FC236}">
                <a16:creationId xmlns:a16="http://schemas.microsoft.com/office/drawing/2014/main" id="{DAD18A64-41EC-5A46-B083-A83CC4061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34819" name="Rectangle 4">
            <a:extLst>
              <a:ext uri="{FF2B5EF4-FFF2-40B4-BE49-F238E27FC236}">
                <a16:creationId xmlns:a16="http://schemas.microsoft.com/office/drawing/2014/main" id="{3D627D0A-3DA6-3B46-8625-2E3C724D7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dirty="0" err="1">
                <a:solidFill>
                  <a:srgbClr val="000000"/>
                </a:solidFill>
              </a:rPr>
              <a:t>CprE</a:t>
            </a:r>
            <a:r>
              <a:rPr lang="en-US" altLang="en-US" sz="3600" dirty="0">
                <a:solidFill>
                  <a:srgbClr val="000000"/>
                </a:solidFill>
              </a:rPr>
              <a:t> 2810: </a:t>
            </a:r>
            <a:br>
              <a:rPr lang="en-US" altLang="en-US" sz="3600" dirty="0">
                <a:solidFill>
                  <a:srgbClr val="000000"/>
                </a:solidFill>
              </a:rPr>
            </a:br>
            <a:r>
              <a:rPr lang="en-US" altLang="en-US" sz="3600" dirty="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ACF070F3-8880-A541-B662-0B19C4C14A57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1112838"/>
            <a:ext cx="1879600" cy="2216150"/>
            <a:chOff x="1222375" y="1109731"/>
            <a:chExt cx="1879600" cy="2216150"/>
          </a:xfrm>
        </p:grpSpPr>
        <p:sp>
          <p:nvSpPr>
            <p:cNvPr id="48132" name="Rectangle 4">
              <a:extLst>
                <a:ext uri="{FF2B5EF4-FFF2-40B4-BE49-F238E27FC236}">
                  <a16:creationId xmlns:a16="http://schemas.microsoft.com/office/drawing/2014/main" id="{4F5A23CA-9933-5746-9F1A-7E49CCA44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8133" name="Rectangle 5">
              <a:extLst>
                <a:ext uri="{FF2B5EF4-FFF2-40B4-BE49-F238E27FC236}">
                  <a16:creationId xmlns:a16="http://schemas.microsoft.com/office/drawing/2014/main" id="{15BC5697-EFB0-4646-AC83-F12F5922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547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8134" name="Rectangle 6">
              <a:extLst>
                <a:ext uri="{FF2B5EF4-FFF2-40B4-BE49-F238E27FC236}">
                  <a16:creationId xmlns:a16="http://schemas.microsoft.com/office/drawing/2014/main" id="{2B34CA44-06DB-B946-B224-58AA63A0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72135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A20E8A0D-E480-7945-8D45-1A50F70A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>
              <a:extLst>
                <a:ext uri="{FF2B5EF4-FFF2-40B4-BE49-F238E27FC236}">
                  <a16:creationId xmlns:a16="http://schemas.microsoft.com/office/drawing/2014/main" id="{E778D4F9-2B49-0C4D-BAA0-60E398090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74F9913D-C19F-F849-9FFC-5BAEEE37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>
              <a:extLst>
                <a:ext uri="{FF2B5EF4-FFF2-40B4-BE49-F238E27FC236}">
                  <a16:creationId xmlns:a16="http://schemas.microsoft.com/office/drawing/2014/main" id="{F2F71FD5-4FE3-194C-A6F2-92234B9A8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Rectangle 11">
              <a:extLst>
                <a:ext uri="{FF2B5EF4-FFF2-40B4-BE49-F238E27FC236}">
                  <a16:creationId xmlns:a16="http://schemas.microsoft.com/office/drawing/2014/main" id="{5B6C0D9E-CA56-154F-8C2A-0FB407E8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6904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8140" name="Rectangle 13">
              <a:extLst>
                <a:ext uri="{FF2B5EF4-FFF2-40B4-BE49-F238E27FC236}">
                  <a16:creationId xmlns:a16="http://schemas.microsoft.com/office/drawing/2014/main" id="{EEF03D7A-6C9F-304D-9D9D-75F717FA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82779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35C5074A-D073-4441-B627-4FB0217D075A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731E760F-3019-C340-8E30-760F66477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8" y="3933825"/>
            <a:ext cx="83058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rectangle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Equivalent to a node in the State diagram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name of the state is written outside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Moore-type outputs are written inside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Only the output that must be set to 1 is written        (by default, if an output is not listed it is set to 0)</a:t>
            </a:r>
            <a:endParaRPr lang="en-US" altLang="en-US" sz="24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A960078-B128-E74F-BED4-6B7CDC8B1C3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9746" name="Picture 2" descr="Screen shot 2015-12-02 at 12.29.54 PM.png">
            <a:extLst>
              <a:ext uri="{FF2B5EF4-FFF2-40B4-BE49-F238E27FC236}">
                <a16:creationId xmlns:a16="http://schemas.microsoft.com/office/drawing/2014/main" id="{775616FD-C722-0F4A-9F8C-7EDD6BA6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Picture 3" descr="Screen shot 2015-12-02 at 12.30.15 PM.png">
            <a:extLst>
              <a:ext uri="{FF2B5EF4-FFF2-40B4-BE49-F238E27FC236}">
                <a16:creationId xmlns:a16="http://schemas.microsoft.com/office/drawing/2014/main" id="{F8FA29BE-4248-9E40-BD27-0BDB81489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1BA7438-8390-6F42-A06C-1859DB7C7D1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60770" name="Picture 2" descr="Screen shot 2015-12-02 at 12.29.54 PM.png">
            <a:extLst>
              <a:ext uri="{FF2B5EF4-FFF2-40B4-BE49-F238E27FC236}">
                <a16:creationId xmlns:a16="http://schemas.microsoft.com/office/drawing/2014/main" id="{562C748C-BCC3-7241-B6F9-9925219D7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1" name="Picture 3" descr="Screen shot 2015-12-02 at 12.30.15 PM.png">
            <a:extLst>
              <a:ext uri="{FF2B5EF4-FFF2-40B4-BE49-F238E27FC236}">
                <a16:creationId xmlns:a16="http://schemas.microsoft.com/office/drawing/2014/main" id="{7602B3C8-34A1-B141-A639-E845D38D4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C036A31-04C5-BE46-BF0F-1057B2F6D10F}"/>
              </a:ext>
            </a:extLst>
          </p:cNvPr>
          <p:cNvSpPr txBox="1"/>
          <p:nvPr/>
        </p:nvSpPr>
        <p:spPr>
          <a:xfrm>
            <a:off x="2376488" y="4297363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1 0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8EA3A6-0E69-FD4A-BCFD-B31534F237F5}"/>
              </a:ext>
            </a:extLst>
          </p:cNvPr>
          <p:cNvSpPr txBox="1"/>
          <p:nvPr/>
        </p:nvSpPr>
        <p:spPr>
          <a:xfrm>
            <a:off x="3963988" y="4300538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AAD2AC-CCA8-EC48-830D-5F86148C1BCE}"/>
              </a:ext>
            </a:extLst>
          </p:cNvPr>
          <p:cNvSpPr txBox="1"/>
          <p:nvPr/>
        </p:nvSpPr>
        <p:spPr>
          <a:xfrm>
            <a:off x="5416551" y="4303714"/>
            <a:ext cx="568325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C3D50-657F-0C49-9783-62845906B003}"/>
              </a:ext>
            </a:extLst>
          </p:cNvPr>
          <p:cNvSpPr txBox="1"/>
          <p:nvPr/>
        </p:nvSpPr>
        <p:spPr>
          <a:xfrm>
            <a:off x="6988175" y="4305301"/>
            <a:ext cx="41549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9A4B56-163E-8349-9D57-C479A2B5B149}"/>
              </a:ext>
            </a:extLst>
          </p:cNvPr>
          <p:cNvSpPr txBox="1"/>
          <p:nvPr/>
        </p:nvSpPr>
        <p:spPr>
          <a:xfrm>
            <a:off x="8410575" y="4324351"/>
            <a:ext cx="415498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 descr="Screen shot 2015-12-02 at 12.38.15 PM.png">
            <a:extLst>
              <a:ext uri="{FF2B5EF4-FFF2-40B4-BE49-F238E27FC236}">
                <a16:creationId xmlns:a16="http://schemas.microsoft.com/office/drawing/2014/main" id="{C600410C-2479-464D-9C86-A65DF31E68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639" y="1943100"/>
            <a:ext cx="553878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FC3E6E1-B65C-3D4F-BBEE-7DA5C933F654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7514C6A-43EF-A343-A8D3-83DFA64821B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C4D780C-7D91-9949-9530-277039FFE971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DA68EE1-FD02-954F-B078-2C3012BF199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2890" name="Group 2">
            <a:extLst>
              <a:ext uri="{FF2B5EF4-FFF2-40B4-BE49-F238E27FC236}">
                <a16:creationId xmlns:a16="http://schemas.microsoft.com/office/drawing/2014/main" id="{9E54BED3-E845-094D-A163-FFA27AC5C087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919163"/>
            <a:ext cx="2728912" cy="1778000"/>
            <a:chOff x="4970810" y="2889713"/>
            <a:chExt cx="2728914" cy="1778000"/>
          </a:xfrm>
        </p:grpSpPr>
        <p:grpSp>
          <p:nvGrpSpPr>
            <p:cNvPr id="162933" name="Group 105">
              <a:extLst>
                <a:ext uri="{FF2B5EF4-FFF2-40B4-BE49-F238E27FC236}">
                  <a16:creationId xmlns:a16="http://schemas.microsoft.com/office/drawing/2014/main" id="{BA28AFE8-D715-2144-8B3F-B4DED7C66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D469D4B5-1B25-5F4F-B36D-3F684113D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36" name="Shape 3319">
                <a:extLst>
                  <a:ext uri="{FF2B5EF4-FFF2-40B4-BE49-F238E27FC236}">
                    <a16:creationId xmlns:a16="http://schemas.microsoft.com/office/drawing/2014/main" id="{9EBB5A51-3E6F-324C-9C0B-B2683FB9E0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7" name="Shape 3320">
                <a:extLst>
                  <a:ext uri="{FF2B5EF4-FFF2-40B4-BE49-F238E27FC236}">
                    <a16:creationId xmlns:a16="http://schemas.microsoft.com/office/drawing/2014/main" id="{98906EED-6B39-FE4D-9F1D-F148A04AB3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8" name="Shape 3321">
                <a:extLst>
                  <a:ext uri="{FF2B5EF4-FFF2-40B4-BE49-F238E27FC236}">
                    <a16:creationId xmlns:a16="http://schemas.microsoft.com/office/drawing/2014/main" id="{481EA17A-4755-E146-B691-1AB8941E0B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85630FD1-68DE-E249-B69C-8BD5B451C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40" name="Shape 3323">
                <a:extLst>
                  <a:ext uri="{FF2B5EF4-FFF2-40B4-BE49-F238E27FC236}">
                    <a16:creationId xmlns:a16="http://schemas.microsoft.com/office/drawing/2014/main" id="{86E30251-382F-B14D-AC0D-B32A7F97E2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41" name="Shape 3324">
                <a:extLst>
                  <a:ext uri="{FF2B5EF4-FFF2-40B4-BE49-F238E27FC236}">
                    <a16:creationId xmlns:a16="http://schemas.microsoft.com/office/drawing/2014/main" id="{668F9798-BABB-FA45-92AB-D4B3228022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D0EE7B80-8726-D34A-AA25-D957BAE6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F17C833A-6D98-D84E-8E05-4D68E31E8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C0664B1E-5948-3A4F-B3A0-462886597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F72898F4-3609-494D-8BD7-9631D42E3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EA6E8F75-654B-B94D-BEC8-9735EA0F3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F53CF947-2B19-DE48-91DB-5DD1F7EED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0230514E-5138-E147-9F93-FB6F47D37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382A872D-E01B-4D40-86BE-F575FFB539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EE1E021C-0030-D847-B5E1-FB4A5446AF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A5C5B555-17CC-E842-B8D8-3FF62EF91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D303A80E-5902-454C-8A87-D0161CC07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9D46C31D-D9B0-D744-AA93-AF38B4C8D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2891" name="Group 2">
            <a:extLst>
              <a:ext uri="{FF2B5EF4-FFF2-40B4-BE49-F238E27FC236}">
                <a16:creationId xmlns:a16="http://schemas.microsoft.com/office/drawing/2014/main" id="{FA7386DA-A02B-C94D-B2D1-62FA5D04F761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2849563"/>
            <a:ext cx="2728912" cy="1778000"/>
            <a:chOff x="4970810" y="2889713"/>
            <a:chExt cx="2728914" cy="1778000"/>
          </a:xfrm>
        </p:grpSpPr>
        <p:grpSp>
          <p:nvGrpSpPr>
            <p:cNvPr id="162913" name="Group 105">
              <a:extLst>
                <a:ext uri="{FF2B5EF4-FFF2-40B4-BE49-F238E27FC236}">
                  <a16:creationId xmlns:a16="http://schemas.microsoft.com/office/drawing/2014/main" id="{5A142F6F-2D4B-6444-BC23-38E1D1AE1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478A1BBA-04CD-1441-8275-1C47DF836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16" name="Shape 3319">
                <a:extLst>
                  <a:ext uri="{FF2B5EF4-FFF2-40B4-BE49-F238E27FC236}">
                    <a16:creationId xmlns:a16="http://schemas.microsoft.com/office/drawing/2014/main" id="{7B9428DF-B1B7-0B4F-890F-CEB4C53897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7" name="Shape 3320">
                <a:extLst>
                  <a:ext uri="{FF2B5EF4-FFF2-40B4-BE49-F238E27FC236}">
                    <a16:creationId xmlns:a16="http://schemas.microsoft.com/office/drawing/2014/main" id="{1019AD3A-94AD-8B4A-9956-2C04BDECE5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8" name="Shape 3321">
                <a:extLst>
                  <a:ext uri="{FF2B5EF4-FFF2-40B4-BE49-F238E27FC236}">
                    <a16:creationId xmlns:a16="http://schemas.microsoft.com/office/drawing/2014/main" id="{1C7689E8-8293-344F-BB79-72492FA696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F8BE5CB5-7A6B-604B-BCB1-A607E77E9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20" name="Shape 3323">
                <a:extLst>
                  <a:ext uri="{FF2B5EF4-FFF2-40B4-BE49-F238E27FC236}">
                    <a16:creationId xmlns:a16="http://schemas.microsoft.com/office/drawing/2014/main" id="{0B9E12B7-28AE-3D42-8673-7D7819BC5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21" name="Shape 3324">
                <a:extLst>
                  <a:ext uri="{FF2B5EF4-FFF2-40B4-BE49-F238E27FC236}">
                    <a16:creationId xmlns:a16="http://schemas.microsoft.com/office/drawing/2014/main" id="{D64CE883-9FE4-E740-B24A-8B498D0B9F4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ECCA8D35-674B-D849-B438-B4D8DA82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659C3E86-2792-D04F-B8C5-63E26F0C9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F2223689-7167-6246-8ABF-D67FBA60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D9C3B8B7-7CC6-384B-A5B7-9F201D24D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CE5D4F06-A764-0548-B91C-8487712AD9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33E9E5DD-B096-764F-96A5-074D7FB75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FBC93B6-07C3-0045-A931-52B1EEB9F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76DA0F84-5664-E345-B49E-2F57C1B673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7A9B3C61-950D-DC45-8088-5BB88E611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5FCEC5F9-CCBD-F740-9BDC-46AA526F4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594933A1-3F88-A14B-8BE2-CDC484D09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9305A735-2A99-E54D-872B-976C486CA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2892" name="Group 2">
            <a:extLst>
              <a:ext uri="{FF2B5EF4-FFF2-40B4-BE49-F238E27FC236}">
                <a16:creationId xmlns:a16="http://schemas.microsoft.com/office/drawing/2014/main" id="{3C1F0F49-F20E-C940-9B3E-6BE15A6EBC34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4683125"/>
            <a:ext cx="2728912" cy="1778000"/>
            <a:chOff x="4970810" y="2889713"/>
            <a:chExt cx="2728914" cy="1778000"/>
          </a:xfrm>
        </p:grpSpPr>
        <p:grpSp>
          <p:nvGrpSpPr>
            <p:cNvPr id="162893" name="Group 105">
              <a:extLst>
                <a:ext uri="{FF2B5EF4-FFF2-40B4-BE49-F238E27FC236}">
                  <a16:creationId xmlns:a16="http://schemas.microsoft.com/office/drawing/2014/main" id="{6C23AC07-745A-D442-B4FA-CBB6BBA28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5ECE7D6E-5CB1-A445-A79E-7B9986785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896" name="Shape 3319">
                <a:extLst>
                  <a:ext uri="{FF2B5EF4-FFF2-40B4-BE49-F238E27FC236}">
                    <a16:creationId xmlns:a16="http://schemas.microsoft.com/office/drawing/2014/main" id="{3397C846-39D9-FF4F-866E-CE8F78B641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7" name="Shape 3320">
                <a:extLst>
                  <a:ext uri="{FF2B5EF4-FFF2-40B4-BE49-F238E27FC236}">
                    <a16:creationId xmlns:a16="http://schemas.microsoft.com/office/drawing/2014/main" id="{AFD533C0-A65C-9C4C-B589-112E1AE99E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8" name="Shape 3321">
                <a:extLst>
                  <a:ext uri="{FF2B5EF4-FFF2-40B4-BE49-F238E27FC236}">
                    <a16:creationId xmlns:a16="http://schemas.microsoft.com/office/drawing/2014/main" id="{C3A371F6-585D-344D-90DA-43C38C4007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1F8D6F97-2831-2A47-87CF-804932618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00" name="Shape 3323">
                <a:extLst>
                  <a:ext uri="{FF2B5EF4-FFF2-40B4-BE49-F238E27FC236}">
                    <a16:creationId xmlns:a16="http://schemas.microsoft.com/office/drawing/2014/main" id="{A5422C46-95D5-DA40-A789-7DAAFAFAA3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01" name="Shape 3324">
                <a:extLst>
                  <a:ext uri="{FF2B5EF4-FFF2-40B4-BE49-F238E27FC236}">
                    <a16:creationId xmlns:a16="http://schemas.microsoft.com/office/drawing/2014/main" id="{0049A2A8-3AFD-8449-83DB-01E493A63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551E8300-4AD4-D14C-9D34-0CBE9B11A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7D6A3298-AAF8-F041-9949-B13932F41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0052FFF2-F1BA-4E48-9542-C24D18533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2411105A-8053-DC4A-8DF6-5A95DD38F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E9872665-AA40-BC45-B622-001B9DF966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C81A6619-FC93-9C40-8DFC-656DF2908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7AB1971-A1CD-544D-AC1D-30D751798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A249286E-7E9D-F143-B9F8-74BC0A6E5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23F2FBA8-36C6-154B-A9E4-F76E3B081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C6BF96C4-7A0A-A44A-941D-223759BDD3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59391FE8-972C-B348-BABF-B5FD4FA19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74FE7751-A696-6B44-BF29-8E27ED849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9CF53805-4D4F-C74C-8809-0332F10A66CB}"/>
              </a:ext>
            </a:extLst>
          </p:cNvPr>
          <p:cNvGraphicFramePr>
            <a:graphicFrameLocks noGrp="1"/>
          </p:cNvGraphicFramePr>
          <p:nvPr/>
        </p:nvGraphicFramePr>
        <p:xfrm>
          <a:off x="6958014" y="1633539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8A863B5-F1A8-E84E-8D61-7566062FA32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3914" name="Group 2">
            <a:extLst>
              <a:ext uri="{FF2B5EF4-FFF2-40B4-BE49-F238E27FC236}">
                <a16:creationId xmlns:a16="http://schemas.microsoft.com/office/drawing/2014/main" id="{22BE8319-8994-6947-BF01-92DD11024A75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919163"/>
            <a:ext cx="2728912" cy="1778000"/>
            <a:chOff x="4970810" y="2889713"/>
            <a:chExt cx="2728914" cy="1778000"/>
          </a:xfrm>
        </p:grpSpPr>
        <p:grpSp>
          <p:nvGrpSpPr>
            <p:cNvPr id="163967" name="Group 105">
              <a:extLst>
                <a:ext uri="{FF2B5EF4-FFF2-40B4-BE49-F238E27FC236}">
                  <a16:creationId xmlns:a16="http://schemas.microsoft.com/office/drawing/2014/main" id="{A6AA666F-4E13-664B-AFAB-FD5EAA6DE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3DE7200D-0A5E-A940-8013-481283E89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0" name="Shape 3319">
                <a:extLst>
                  <a:ext uri="{FF2B5EF4-FFF2-40B4-BE49-F238E27FC236}">
                    <a16:creationId xmlns:a16="http://schemas.microsoft.com/office/drawing/2014/main" id="{EC91D2E5-BF96-C644-8CF5-DA4B3830C9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1" name="Shape 3320">
                <a:extLst>
                  <a:ext uri="{FF2B5EF4-FFF2-40B4-BE49-F238E27FC236}">
                    <a16:creationId xmlns:a16="http://schemas.microsoft.com/office/drawing/2014/main" id="{2DFA0004-B569-7742-BD46-689E2603BF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2" name="Shape 3321">
                <a:extLst>
                  <a:ext uri="{FF2B5EF4-FFF2-40B4-BE49-F238E27FC236}">
                    <a16:creationId xmlns:a16="http://schemas.microsoft.com/office/drawing/2014/main" id="{998867B9-53D2-FC49-ACDC-357BFB1C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A3F980E0-4D66-CC4F-879F-954F02FE1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4" name="Shape 3323">
                <a:extLst>
                  <a:ext uri="{FF2B5EF4-FFF2-40B4-BE49-F238E27FC236}">
                    <a16:creationId xmlns:a16="http://schemas.microsoft.com/office/drawing/2014/main" id="{4DE16505-6EC7-B144-BF05-BE52EC7D2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5" name="Shape 3324">
                <a:extLst>
                  <a:ext uri="{FF2B5EF4-FFF2-40B4-BE49-F238E27FC236}">
                    <a16:creationId xmlns:a16="http://schemas.microsoft.com/office/drawing/2014/main" id="{4444A8E9-4153-F742-8104-79892512AB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E48D31CB-18C6-CD4E-BD3F-56C8E22C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B6A33D2B-3D17-D54D-B4E3-25B17B470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9182B4B0-ACE0-7E44-B807-ECDD5F5C3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D949EC12-9000-1344-BAD3-7A173BEDC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9973E0AA-5E48-F14D-9256-C4C585977C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0AB1BA68-9740-064F-AAE0-EB9EB96F7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771F1A4D-4A91-F148-8E5F-7BFC9868F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0435E78B-993A-F04F-B11B-B5638E9B1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7EF8803B-6726-7E48-9030-02447C807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001BCC7A-8E0B-894B-93F3-813B5191B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6EBBD272-8A13-034E-B29D-C50A93539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54F5083F-59C9-924D-9FFF-153B6D8C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3915" name="Group 2">
            <a:extLst>
              <a:ext uri="{FF2B5EF4-FFF2-40B4-BE49-F238E27FC236}">
                <a16:creationId xmlns:a16="http://schemas.microsoft.com/office/drawing/2014/main" id="{D750956F-8647-E042-8C01-E149EF9C611F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2849563"/>
            <a:ext cx="2728912" cy="1778000"/>
            <a:chOff x="4970810" y="2889713"/>
            <a:chExt cx="2728914" cy="1778000"/>
          </a:xfrm>
        </p:grpSpPr>
        <p:grpSp>
          <p:nvGrpSpPr>
            <p:cNvPr id="163947" name="Group 105">
              <a:extLst>
                <a:ext uri="{FF2B5EF4-FFF2-40B4-BE49-F238E27FC236}">
                  <a16:creationId xmlns:a16="http://schemas.microsoft.com/office/drawing/2014/main" id="{45FAF18B-281B-AA4B-A876-23BA682B6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A03DE265-AC95-F140-985B-E001ADF22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0" name="Shape 3319">
                <a:extLst>
                  <a:ext uri="{FF2B5EF4-FFF2-40B4-BE49-F238E27FC236}">
                    <a16:creationId xmlns:a16="http://schemas.microsoft.com/office/drawing/2014/main" id="{1C10002D-D3CA-414E-9328-22056BAF1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1" name="Shape 3320">
                <a:extLst>
                  <a:ext uri="{FF2B5EF4-FFF2-40B4-BE49-F238E27FC236}">
                    <a16:creationId xmlns:a16="http://schemas.microsoft.com/office/drawing/2014/main" id="{57A285CC-2752-7949-9AFB-3733B9E35F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2" name="Shape 3321">
                <a:extLst>
                  <a:ext uri="{FF2B5EF4-FFF2-40B4-BE49-F238E27FC236}">
                    <a16:creationId xmlns:a16="http://schemas.microsoft.com/office/drawing/2014/main" id="{3CD84174-A5A9-E14F-86D2-16DFC3B8DF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55CDA9A3-F3D7-BE45-81A8-9969BD2B37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4" name="Shape 3323">
                <a:extLst>
                  <a:ext uri="{FF2B5EF4-FFF2-40B4-BE49-F238E27FC236}">
                    <a16:creationId xmlns:a16="http://schemas.microsoft.com/office/drawing/2014/main" id="{B666FC04-DB3A-114F-BB3F-BCC9F3CAF2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5" name="Shape 3324">
                <a:extLst>
                  <a:ext uri="{FF2B5EF4-FFF2-40B4-BE49-F238E27FC236}">
                    <a16:creationId xmlns:a16="http://schemas.microsoft.com/office/drawing/2014/main" id="{F417C9DC-1B40-8F4F-9477-E0BA00DE7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C0485956-8897-4C4E-9C16-2EE63753C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C10DD817-AC51-0D44-BAC9-D09C9662C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8460DAD0-D0D9-E94D-A2B2-DE2A3FBE22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BB15ED97-0208-0D4E-9912-A7DDC6A60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E795C9A1-A7AC-E149-A7EE-744B8FAE3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DCB6746C-BFE2-2849-8600-481D48D1A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0F24024-7E43-D64F-A48C-DF8CA9C1F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615D20A3-FEB2-E243-888C-3090A17BA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84B80E6F-12A4-7A4B-84DB-9E1D30AC0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7E4BAFB7-673B-5742-BDCB-F3C954787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2A405A1C-7F73-AD45-AF0A-89F57094C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317EE848-29F3-9048-A43F-09F4B2EC3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3916" name="Group 2">
            <a:extLst>
              <a:ext uri="{FF2B5EF4-FFF2-40B4-BE49-F238E27FC236}">
                <a16:creationId xmlns:a16="http://schemas.microsoft.com/office/drawing/2014/main" id="{BFE8D7A2-DA5C-4A43-BD00-D3588CEAC8E6}"/>
              </a:ext>
            </a:extLst>
          </p:cNvPr>
          <p:cNvGrpSpPr>
            <a:grpSpLocks/>
          </p:cNvGrpSpPr>
          <p:nvPr/>
        </p:nvGrpSpPr>
        <p:grpSpPr bwMode="auto">
          <a:xfrm>
            <a:off x="2185988" y="4683125"/>
            <a:ext cx="2728912" cy="1778000"/>
            <a:chOff x="4970810" y="2889713"/>
            <a:chExt cx="2728914" cy="1778000"/>
          </a:xfrm>
        </p:grpSpPr>
        <p:grpSp>
          <p:nvGrpSpPr>
            <p:cNvPr id="163927" name="Group 105">
              <a:extLst>
                <a:ext uri="{FF2B5EF4-FFF2-40B4-BE49-F238E27FC236}">
                  <a16:creationId xmlns:a16="http://schemas.microsoft.com/office/drawing/2014/main" id="{C4010861-88FE-DD48-AC0E-CA0EF09C0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9B63C14D-3BE9-A945-86AF-BE49F9D66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0" name="Shape 3319">
                <a:extLst>
                  <a:ext uri="{FF2B5EF4-FFF2-40B4-BE49-F238E27FC236}">
                    <a16:creationId xmlns:a16="http://schemas.microsoft.com/office/drawing/2014/main" id="{C291C615-7492-544F-AF0F-44A3A2F687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1" name="Shape 3320">
                <a:extLst>
                  <a:ext uri="{FF2B5EF4-FFF2-40B4-BE49-F238E27FC236}">
                    <a16:creationId xmlns:a16="http://schemas.microsoft.com/office/drawing/2014/main" id="{BABE3B84-CD7F-E34A-81D0-7E74F0CB27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2" name="Shape 3321">
                <a:extLst>
                  <a:ext uri="{FF2B5EF4-FFF2-40B4-BE49-F238E27FC236}">
                    <a16:creationId xmlns:a16="http://schemas.microsoft.com/office/drawing/2014/main" id="{067EB008-E606-A246-A24C-9F61422ACC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52BB2470-7265-1645-A2FB-2BC0BFED3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4" name="Shape 3323">
                <a:extLst>
                  <a:ext uri="{FF2B5EF4-FFF2-40B4-BE49-F238E27FC236}">
                    <a16:creationId xmlns:a16="http://schemas.microsoft.com/office/drawing/2014/main" id="{54BD3F65-8A9D-894D-85D6-D3134809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5" name="Shape 3324">
                <a:extLst>
                  <a:ext uri="{FF2B5EF4-FFF2-40B4-BE49-F238E27FC236}">
                    <a16:creationId xmlns:a16="http://schemas.microsoft.com/office/drawing/2014/main" id="{3BED54FC-8699-9843-AF9A-2B7A7D6E32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7D1B8D47-62CD-214B-B076-AE959BDBA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665E4933-20CA-3A42-8DA3-3341E11BFB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67CC16ED-0C79-194B-A116-0F460A63E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9A462BFD-9A9E-804A-B1A3-65C7FB54A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B452F12D-6649-F44B-931D-8A91D62C1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EC7BC026-72F9-1D49-9516-0150F89B1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943BA8C-7502-4F47-890C-45E374A5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B3CDB500-48EF-3E47-99B2-0E175CBF5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F4D6CF7F-3C0F-034B-AAA9-8E7EF5D8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F532117A-DFD0-8749-923D-EC1B2EBC1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25F3619D-BE85-154A-B03A-5CF7A43E7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87999FA0-F989-0045-B755-92BE68C58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22D91BFC-6E8E-E54D-81D3-5B5FC12546FB}"/>
              </a:ext>
            </a:extLst>
          </p:cNvPr>
          <p:cNvSpPr/>
          <p:nvPr/>
        </p:nvSpPr>
        <p:spPr bwMode="auto">
          <a:xfrm rot="16200000">
            <a:off x="3529013" y="3238500"/>
            <a:ext cx="838200" cy="1828800"/>
          </a:xfrm>
          <a:prstGeom prst="roundRect">
            <a:avLst/>
          </a:prstGeom>
          <a:noFill/>
          <a:ln w="3175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8D234236-0CD8-3847-BDD5-F5D312F89265}"/>
              </a:ext>
            </a:extLst>
          </p:cNvPr>
          <p:cNvSpPr/>
          <p:nvPr/>
        </p:nvSpPr>
        <p:spPr bwMode="auto">
          <a:xfrm rot="16200000">
            <a:off x="3756819" y="5790406"/>
            <a:ext cx="8382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C786D93-86EF-5D4E-A434-B56CC6EE64E7}"/>
              </a:ext>
            </a:extLst>
          </p:cNvPr>
          <p:cNvSpPr/>
          <p:nvPr/>
        </p:nvSpPr>
        <p:spPr bwMode="auto">
          <a:xfrm rot="16200000">
            <a:off x="3013869" y="6026944"/>
            <a:ext cx="3810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43C0E5A5-CC0D-0B4D-BA1E-4FBD40563E30}"/>
              </a:ext>
            </a:extLst>
          </p:cNvPr>
          <p:cNvSpPr/>
          <p:nvPr/>
        </p:nvSpPr>
        <p:spPr bwMode="auto">
          <a:xfrm rot="16200000">
            <a:off x="4010819" y="1788319"/>
            <a:ext cx="838200" cy="865188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63921" name="TextBox 1">
            <a:extLst>
              <a:ext uri="{FF2B5EF4-FFF2-40B4-BE49-F238E27FC236}">
                <a16:creationId xmlns:a16="http://schemas.microsoft.com/office/drawing/2014/main" id="{E01AB491-3876-EB43-A49F-06ACFEC7E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1981201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2</a:t>
            </a:r>
            <a:r>
              <a:rPr lang="en-US" altLang="en-US" sz="2400">
                <a:latin typeface="Calibri" panose="020F0502020204030204" pitchFamily="34" charset="0"/>
              </a:rPr>
              <a:t> = w</a:t>
            </a:r>
          </a:p>
        </p:txBody>
      </p:sp>
      <p:sp>
        <p:nvSpPr>
          <p:cNvPr id="163922" name="TextBox 1">
            <a:extLst>
              <a:ext uri="{FF2B5EF4-FFF2-40B4-BE49-F238E27FC236}">
                <a16:creationId xmlns:a16="http://schemas.microsoft.com/office/drawing/2014/main" id="{CFA27F79-5990-CD4E-A667-B9B01DC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1" y="3886201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1</a:t>
            </a:r>
            <a:r>
              <a:rPr lang="en-US" altLang="en-US" sz="2400">
                <a:latin typeface="Calibri" panose="020F0502020204030204" pitchFamily="34" charset="0"/>
              </a:rPr>
              <a:t> = 1</a:t>
            </a:r>
          </a:p>
        </p:txBody>
      </p:sp>
      <p:grpSp>
        <p:nvGrpSpPr>
          <p:cNvPr id="163923" name="Group 1">
            <a:extLst>
              <a:ext uri="{FF2B5EF4-FFF2-40B4-BE49-F238E27FC236}">
                <a16:creationId xmlns:a16="http://schemas.microsoft.com/office/drawing/2014/main" id="{EB9414A3-B84D-E74D-AA22-8818B66FE250}"/>
              </a:ext>
            </a:extLst>
          </p:cNvPr>
          <p:cNvGrpSpPr>
            <a:grpSpLocks/>
          </p:cNvGrpSpPr>
          <p:nvPr/>
        </p:nvGrpSpPr>
        <p:grpSpPr bwMode="auto">
          <a:xfrm>
            <a:off x="5486400" y="5791201"/>
            <a:ext cx="2408238" cy="461963"/>
            <a:chOff x="4572000" y="5791200"/>
            <a:chExt cx="2408983" cy="461665"/>
          </a:xfrm>
        </p:grpSpPr>
        <p:sp>
          <p:nvSpPr>
            <p:cNvPr id="163924" name="TextBox 1">
              <a:extLst>
                <a:ext uri="{FF2B5EF4-FFF2-40B4-BE49-F238E27FC236}">
                  <a16:creationId xmlns:a16="http://schemas.microsoft.com/office/drawing/2014/main" id="{C0489944-4B11-704C-961E-6BB52DA5B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791200"/>
              <a:ext cx="24089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3925" name="Straight Connector 4">
              <a:extLst>
                <a:ext uri="{FF2B5EF4-FFF2-40B4-BE49-F238E27FC236}">
                  <a16:creationId xmlns:a16="http://schemas.microsoft.com/office/drawing/2014/main" id="{2998962B-6F28-544D-8E36-6E5CEAF6C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06125" y="58746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926" name="Straight Connector 4">
              <a:extLst>
                <a:ext uri="{FF2B5EF4-FFF2-40B4-BE49-F238E27FC236}">
                  <a16:creationId xmlns:a16="http://schemas.microsoft.com/office/drawing/2014/main" id="{A1EBB95C-9345-624D-A69E-9CE0C9B5E9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90909" y="58919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607C088B-C200-884D-AF8F-BB9E7190A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1076326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4F6893B-470C-E246-802F-D53882D88D8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4867" name="Group 2">
            <a:extLst>
              <a:ext uri="{FF2B5EF4-FFF2-40B4-BE49-F238E27FC236}">
                <a16:creationId xmlns:a16="http://schemas.microsoft.com/office/drawing/2014/main" id="{CE1F7D87-1D3E-0649-9B0A-C1A4321B84C6}"/>
              </a:ext>
            </a:extLst>
          </p:cNvPr>
          <p:cNvGrpSpPr>
            <a:grpSpLocks/>
          </p:cNvGrpSpPr>
          <p:nvPr/>
        </p:nvGrpSpPr>
        <p:grpSpPr bwMode="auto">
          <a:xfrm>
            <a:off x="4211639" y="4848225"/>
            <a:ext cx="2408237" cy="1200150"/>
            <a:chOff x="3297100" y="4848864"/>
            <a:chExt cx="2408950" cy="1198920"/>
          </a:xfrm>
        </p:grpSpPr>
        <p:sp>
          <p:nvSpPr>
            <p:cNvPr id="164868" name="TextBox 1">
              <a:extLst>
                <a:ext uri="{FF2B5EF4-FFF2-40B4-BE49-F238E27FC236}">
                  <a16:creationId xmlns:a16="http://schemas.microsoft.com/office/drawing/2014/main" id="{817A7FD5-A9B5-8448-9B8A-BB23B6807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4869" name="Straight Connector 4">
              <a:extLst>
                <a:ext uri="{FF2B5EF4-FFF2-40B4-BE49-F238E27FC236}">
                  <a16:creationId xmlns:a16="http://schemas.microsoft.com/office/drawing/2014/main" id="{E8BFB91B-982A-9540-9BDE-AE9D362C1F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870" name="Straight Connector 4">
              <a:extLst>
                <a:ext uri="{FF2B5EF4-FFF2-40B4-BE49-F238E27FC236}">
                  <a16:creationId xmlns:a16="http://schemas.microsoft.com/office/drawing/2014/main" id="{50AB0773-6486-324F-8768-6F1F52357F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1EB7490D-CF41-0A46-AB8D-6E3E1AC98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1076326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58DFF79-5B86-0341-B730-9DF62A9B617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5891" name="Group 2">
            <a:extLst>
              <a:ext uri="{FF2B5EF4-FFF2-40B4-BE49-F238E27FC236}">
                <a16:creationId xmlns:a16="http://schemas.microsoft.com/office/drawing/2014/main" id="{F3185085-4996-AF4C-819C-6303FC008FF8}"/>
              </a:ext>
            </a:extLst>
          </p:cNvPr>
          <p:cNvGrpSpPr>
            <a:grpSpLocks/>
          </p:cNvGrpSpPr>
          <p:nvPr/>
        </p:nvGrpSpPr>
        <p:grpSpPr bwMode="auto">
          <a:xfrm>
            <a:off x="4211639" y="4848225"/>
            <a:ext cx="2408237" cy="1200150"/>
            <a:chOff x="3297100" y="4848864"/>
            <a:chExt cx="2408950" cy="1198920"/>
          </a:xfrm>
        </p:grpSpPr>
        <p:sp>
          <p:nvSpPr>
            <p:cNvPr id="165894" name="TextBox 1">
              <a:extLst>
                <a:ext uri="{FF2B5EF4-FFF2-40B4-BE49-F238E27FC236}">
                  <a16:creationId xmlns:a16="http://schemas.microsoft.com/office/drawing/2014/main" id="{AFA45B9E-C849-6E41-97E8-27245C636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5895" name="Straight Connector 4">
              <a:extLst>
                <a:ext uri="{FF2B5EF4-FFF2-40B4-BE49-F238E27FC236}">
                  <a16:creationId xmlns:a16="http://schemas.microsoft.com/office/drawing/2014/main" id="{1BF84D56-C6FA-8A4F-9DD6-4FE2BE9EA2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96" name="Straight Connector 4">
              <a:extLst>
                <a:ext uri="{FF2B5EF4-FFF2-40B4-BE49-F238E27FC236}">
                  <a16:creationId xmlns:a16="http://schemas.microsoft.com/office/drawing/2014/main" id="{F6363DF2-1A14-0143-8959-0CD06E97B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5892" name="Straight Connector 4">
            <a:extLst>
              <a:ext uri="{FF2B5EF4-FFF2-40B4-BE49-F238E27FC236}">
                <a16:creationId xmlns:a16="http://schemas.microsoft.com/office/drawing/2014/main" id="{6DA0B482-B04D-8E44-90F7-E29060E188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4800" y="4953001"/>
            <a:ext cx="1195388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893" name="Straight Connector 6">
            <a:extLst>
              <a:ext uri="{FF2B5EF4-FFF2-40B4-BE49-F238E27FC236}">
                <a16:creationId xmlns:a16="http://schemas.microsoft.com/office/drawing/2014/main" id="{14434B7F-5F4D-2F47-A06F-9C866A776E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29200" y="5715001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6914" name="Group 18">
            <a:extLst>
              <a:ext uri="{FF2B5EF4-FFF2-40B4-BE49-F238E27FC236}">
                <a16:creationId xmlns:a16="http://schemas.microsoft.com/office/drawing/2014/main" id="{DAEDBCBE-00E3-EE4F-A4C2-365DAA5CC6F7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66915" name="Shape 1884">
              <a:extLst>
                <a:ext uri="{FF2B5EF4-FFF2-40B4-BE49-F238E27FC236}">
                  <a16:creationId xmlns:a16="http://schemas.microsoft.com/office/drawing/2014/main" id="{7F21D9BA-FCFE-3E4C-9B76-1A703660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16" name="Shape 1887">
              <a:extLst>
                <a:ext uri="{FF2B5EF4-FFF2-40B4-BE49-F238E27FC236}">
                  <a16:creationId xmlns:a16="http://schemas.microsoft.com/office/drawing/2014/main" id="{36ECFC01-A649-2240-87BA-1BB34EB258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17" name="Shape 1888">
              <a:extLst>
                <a:ext uri="{FF2B5EF4-FFF2-40B4-BE49-F238E27FC236}">
                  <a16:creationId xmlns:a16="http://schemas.microsoft.com/office/drawing/2014/main" id="{C1AC20D9-477E-0E44-A5A5-029F9966E4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18" name="Shape 1889">
              <a:extLst>
                <a:ext uri="{FF2B5EF4-FFF2-40B4-BE49-F238E27FC236}">
                  <a16:creationId xmlns:a16="http://schemas.microsoft.com/office/drawing/2014/main" id="{77584C9E-D71B-AA4F-8917-EFD756561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19" name="Shape 1890">
              <a:extLst>
                <a:ext uri="{FF2B5EF4-FFF2-40B4-BE49-F238E27FC236}">
                  <a16:creationId xmlns:a16="http://schemas.microsoft.com/office/drawing/2014/main" id="{26E23C40-0C0E-EB44-8010-813D4BA20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0" name="Shape 1891">
              <a:extLst>
                <a:ext uri="{FF2B5EF4-FFF2-40B4-BE49-F238E27FC236}">
                  <a16:creationId xmlns:a16="http://schemas.microsoft.com/office/drawing/2014/main" id="{0510A262-5F9B-6943-98CF-1A1378A68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21" name="Shape 1892">
              <a:extLst>
                <a:ext uri="{FF2B5EF4-FFF2-40B4-BE49-F238E27FC236}">
                  <a16:creationId xmlns:a16="http://schemas.microsoft.com/office/drawing/2014/main" id="{73BC252E-B4F7-1042-AB6D-69B9CB438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2" name="Shape 1893">
              <a:extLst>
                <a:ext uri="{FF2B5EF4-FFF2-40B4-BE49-F238E27FC236}">
                  <a16:creationId xmlns:a16="http://schemas.microsoft.com/office/drawing/2014/main" id="{EC353FFB-23AF-954C-B541-AB337745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23" name="Shape 1894">
              <a:extLst>
                <a:ext uri="{FF2B5EF4-FFF2-40B4-BE49-F238E27FC236}">
                  <a16:creationId xmlns:a16="http://schemas.microsoft.com/office/drawing/2014/main" id="{1C1575E3-4F4D-8744-96AA-606F91B6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24" name="Shape 1895">
              <a:extLst>
                <a:ext uri="{FF2B5EF4-FFF2-40B4-BE49-F238E27FC236}">
                  <a16:creationId xmlns:a16="http://schemas.microsoft.com/office/drawing/2014/main" id="{DD4C26EA-0C0C-124E-BC06-A1A1A961E2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25" name="Shape 1896">
              <a:extLst>
                <a:ext uri="{FF2B5EF4-FFF2-40B4-BE49-F238E27FC236}">
                  <a16:creationId xmlns:a16="http://schemas.microsoft.com/office/drawing/2014/main" id="{A05BB785-ADDB-D546-887E-00C894C2F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6" name="Shape 1897">
              <a:extLst>
                <a:ext uri="{FF2B5EF4-FFF2-40B4-BE49-F238E27FC236}">
                  <a16:creationId xmlns:a16="http://schemas.microsoft.com/office/drawing/2014/main" id="{DFBC251A-7753-C942-8B68-73E934B05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27" name="Shape 1898">
              <a:extLst>
                <a:ext uri="{FF2B5EF4-FFF2-40B4-BE49-F238E27FC236}">
                  <a16:creationId xmlns:a16="http://schemas.microsoft.com/office/drawing/2014/main" id="{3EA122E9-C944-9E4D-AA0A-4A38E6B93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6928" name="Shape 1899">
              <a:extLst>
                <a:ext uri="{FF2B5EF4-FFF2-40B4-BE49-F238E27FC236}">
                  <a16:creationId xmlns:a16="http://schemas.microsoft.com/office/drawing/2014/main" id="{14778A26-380C-4B4E-9D58-791F5E392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9" name="Shape 1900">
              <a:extLst>
                <a:ext uri="{FF2B5EF4-FFF2-40B4-BE49-F238E27FC236}">
                  <a16:creationId xmlns:a16="http://schemas.microsoft.com/office/drawing/2014/main" id="{456263B9-DAD4-434F-B8C4-6EC03D199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30" name="Shape 1901">
              <a:extLst>
                <a:ext uri="{FF2B5EF4-FFF2-40B4-BE49-F238E27FC236}">
                  <a16:creationId xmlns:a16="http://schemas.microsoft.com/office/drawing/2014/main" id="{8DE7FAE9-D6C3-7B44-B62F-107274AE8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1" name="Shape 1902">
              <a:extLst>
                <a:ext uri="{FF2B5EF4-FFF2-40B4-BE49-F238E27FC236}">
                  <a16:creationId xmlns:a16="http://schemas.microsoft.com/office/drawing/2014/main" id="{10396DDD-E34D-4545-8A21-CE010D80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2" name="Shape 1903">
              <a:extLst>
                <a:ext uri="{FF2B5EF4-FFF2-40B4-BE49-F238E27FC236}">
                  <a16:creationId xmlns:a16="http://schemas.microsoft.com/office/drawing/2014/main" id="{311A9D26-0B23-FD48-A466-7CD073A4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3" name="Shape 1906">
              <a:extLst>
                <a:ext uri="{FF2B5EF4-FFF2-40B4-BE49-F238E27FC236}">
                  <a16:creationId xmlns:a16="http://schemas.microsoft.com/office/drawing/2014/main" id="{D86D5176-E5F2-9F41-B67A-FA9CC49F1A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6934" name="Group 8">
              <a:extLst>
                <a:ext uri="{FF2B5EF4-FFF2-40B4-BE49-F238E27FC236}">
                  <a16:creationId xmlns:a16="http://schemas.microsoft.com/office/drawing/2014/main" id="{D1C83881-CFDC-3F4B-A136-1E153C6E8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6978" name="Shape 1907">
                <a:extLst>
                  <a:ext uri="{FF2B5EF4-FFF2-40B4-BE49-F238E27FC236}">
                    <a16:creationId xmlns:a16="http://schemas.microsoft.com/office/drawing/2014/main" id="{286596EC-5092-B64C-B439-F0B311668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9" name="Shape 1908">
                <a:extLst>
                  <a:ext uri="{FF2B5EF4-FFF2-40B4-BE49-F238E27FC236}">
                    <a16:creationId xmlns:a16="http://schemas.microsoft.com/office/drawing/2014/main" id="{4DB0A719-B4F2-2A45-82D8-27971CA91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6935" name="Group 7">
              <a:extLst>
                <a:ext uri="{FF2B5EF4-FFF2-40B4-BE49-F238E27FC236}">
                  <a16:creationId xmlns:a16="http://schemas.microsoft.com/office/drawing/2014/main" id="{2393CFC9-AAE7-BE45-8BDF-1DF021AA7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6976" name="Shape 1909">
                <a:extLst>
                  <a:ext uri="{FF2B5EF4-FFF2-40B4-BE49-F238E27FC236}">
                    <a16:creationId xmlns:a16="http://schemas.microsoft.com/office/drawing/2014/main" id="{EDF4AC62-5799-9442-BBF4-A4E1E4B59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7" name="Shape 1910">
                <a:extLst>
                  <a:ext uri="{FF2B5EF4-FFF2-40B4-BE49-F238E27FC236}">
                    <a16:creationId xmlns:a16="http://schemas.microsoft.com/office/drawing/2014/main" id="{E32D754B-3EF2-724B-9C2F-951646BBF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6936" name="Shape 1911">
              <a:extLst>
                <a:ext uri="{FF2B5EF4-FFF2-40B4-BE49-F238E27FC236}">
                  <a16:creationId xmlns:a16="http://schemas.microsoft.com/office/drawing/2014/main" id="{F6E085B0-F928-DF45-BF3B-45699367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6937" name="Shape 1912">
              <a:extLst>
                <a:ext uri="{FF2B5EF4-FFF2-40B4-BE49-F238E27FC236}">
                  <a16:creationId xmlns:a16="http://schemas.microsoft.com/office/drawing/2014/main" id="{1745CD91-BB10-0242-A627-EDD36F40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6938" name="Shape 1913">
              <a:extLst>
                <a:ext uri="{FF2B5EF4-FFF2-40B4-BE49-F238E27FC236}">
                  <a16:creationId xmlns:a16="http://schemas.microsoft.com/office/drawing/2014/main" id="{4B144565-763C-E348-BFAE-403258714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6939" name="Group 5">
              <a:extLst>
                <a:ext uri="{FF2B5EF4-FFF2-40B4-BE49-F238E27FC236}">
                  <a16:creationId xmlns:a16="http://schemas.microsoft.com/office/drawing/2014/main" id="{5F1D2945-9AE1-D44E-9F34-D0FE5026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6974" name="Shape 1914">
                <a:extLst>
                  <a:ext uri="{FF2B5EF4-FFF2-40B4-BE49-F238E27FC236}">
                    <a16:creationId xmlns:a16="http://schemas.microsoft.com/office/drawing/2014/main" id="{423DEFBF-234E-A743-9C65-95BBCB002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5" name="Shape 1915">
                <a:extLst>
                  <a:ext uri="{FF2B5EF4-FFF2-40B4-BE49-F238E27FC236}">
                    <a16:creationId xmlns:a16="http://schemas.microsoft.com/office/drawing/2014/main" id="{329C01B2-4E75-3447-B3CA-F080C88D9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6940" name="Group 9">
              <a:extLst>
                <a:ext uri="{FF2B5EF4-FFF2-40B4-BE49-F238E27FC236}">
                  <a16:creationId xmlns:a16="http://schemas.microsoft.com/office/drawing/2014/main" id="{96822A94-335D-1E40-9F21-E2DA0F9F6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6972" name="Shape 1916">
                <a:extLst>
                  <a:ext uri="{FF2B5EF4-FFF2-40B4-BE49-F238E27FC236}">
                    <a16:creationId xmlns:a16="http://schemas.microsoft.com/office/drawing/2014/main" id="{4CEC040B-9D25-DB42-A04B-B1955E99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3" name="Shape 1917">
                <a:extLst>
                  <a:ext uri="{FF2B5EF4-FFF2-40B4-BE49-F238E27FC236}">
                    <a16:creationId xmlns:a16="http://schemas.microsoft.com/office/drawing/2014/main" id="{150C1D1A-EE00-4C4A-8144-C5304D0D74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6941" name="Shape 1919">
              <a:extLst>
                <a:ext uri="{FF2B5EF4-FFF2-40B4-BE49-F238E27FC236}">
                  <a16:creationId xmlns:a16="http://schemas.microsoft.com/office/drawing/2014/main" id="{3E83B114-089D-7441-A8D6-20AB0FB1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42" name="Shape 1920">
              <a:extLst>
                <a:ext uri="{FF2B5EF4-FFF2-40B4-BE49-F238E27FC236}">
                  <a16:creationId xmlns:a16="http://schemas.microsoft.com/office/drawing/2014/main" id="{6F65F895-6621-0941-836A-9C2539C373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3" name="Shape 1921">
              <a:extLst>
                <a:ext uri="{FF2B5EF4-FFF2-40B4-BE49-F238E27FC236}">
                  <a16:creationId xmlns:a16="http://schemas.microsoft.com/office/drawing/2014/main" id="{AC21FDEC-0A6E-1048-9D77-DDDF2EE9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4" name="Shape 1922">
              <a:extLst>
                <a:ext uri="{FF2B5EF4-FFF2-40B4-BE49-F238E27FC236}">
                  <a16:creationId xmlns:a16="http://schemas.microsoft.com/office/drawing/2014/main" id="{6DD1E1E2-5C36-8E40-A4FD-383713C9B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5" name="Shape 1924">
              <a:extLst>
                <a:ext uri="{FF2B5EF4-FFF2-40B4-BE49-F238E27FC236}">
                  <a16:creationId xmlns:a16="http://schemas.microsoft.com/office/drawing/2014/main" id="{E4FE6C9A-07CE-A949-A894-28F96A28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6946" name="Shape 1925">
              <a:extLst>
                <a:ext uri="{FF2B5EF4-FFF2-40B4-BE49-F238E27FC236}">
                  <a16:creationId xmlns:a16="http://schemas.microsoft.com/office/drawing/2014/main" id="{EA04A09B-9C3C-2949-8BFB-2817BD7E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47" name="Shape 1925">
              <a:extLst>
                <a:ext uri="{FF2B5EF4-FFF2-40B4-BE49-F238E27FC236}">
                  <a16:creationId xmlns:a16="http://schemas.microsoft.com/office/drawing/2014/main" id="{C530514C-6BAE-A140-B632-53B3D572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6948" name="Group 3">
              <a:extLst>
                <a:ext uri="{FF2B5EF4-FFF2-40B4-BE49-F238E27FC236}">
                  <a16:creationId xmlns:a16="http://schemas.microsoft.com/office/drawing/2014/main" id="{C101EE91-2D95-074E-A544-CED360A25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6967" name="Line 5">
                <a:extLst>
                  <a:ext uri="{FF2B5EF4-FFF2-40B4-BE49-F238E27FC236}">
                    <a16:creationId xmlns:a16="http://schemas.microsoft.com/office/drawing/2014/main" id="{E4864BE1-E9AA-344A-B2F6-28976AE9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6">
                <a:extLst>
                  <a:ext uri="{FF2B5EF4-FFF2-40B4-BE49-F238E27FC236}">
                    <a16:creationId xmlns:a16="http://schemas.microsoft.com/office/drawing/2014/main" id="{6E74BCF6-57F3-134A-BD45-0276B17C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9" name="Freeform 7">
                <a:extLst>
                  <a:ext uri="{FF2B5EF4-FFF2-40B4-BE49-F238E27FC236}">
                    <a16:creationId xmlns:a16="http://schemas.microsoft.com/office/drawing/2014/main" id="{B1D2ED75-D37F-D941-8CCA-4EB3FC5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8">
                <a:extLst>
                  <a:ext uri="{FF2B5EF4-FFF2-40B4-BE49-F238E27FC236}">
                    <a16:creationId xmlns:a16="http://schemas.microsoft.com/office/drawing/2014/main" id="{451646D9-A90A-5745-8A4E-575D00C07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1" name="Freeform 9">
                <a:extLst>
                  <a:ext uri="{FF2B5EF4-FFF2-40B4-BE49-F238E27FC236}">
                    <a16:creationId xmlns:a16="http://schemas.microsoft.com/office/drawing/2014/main" id="{D05331E1-3B94-4748-826D-972D01E3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9" name="Shape 1907">
              <a:extLst>
                <a:ext uri="{FF2B5EF4-FFF2-40B4-BE49-F238E27FC236}">
                  <a16:creationId xmlns:a16="http://schemas.microsoft.com/office/drawing/2014/main" id="{EBC76F76-4907-0B45-A25F-DA7EC42CF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6950" name="Shape 1905">
              <a:extLst>
                <a:ext uri="{FF2B5EF4-FFF2-40B4-BE49-F238E27FC236}">
                  <a16:creationId xmlns:a16="http://schemas.microsoft.com/office/drawing/2014/main" id="{B1D42CE3-4D0F-1C4C-9098-AAC3A66E3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6951" name="Group 6">
              <a:extLst>
                <a:ext uri="{FF2B5EF4-FFF2-40B4-BE49-F238E27FC236}">
                  <a16:creationId xmlns:a16="http://schemas.microsoft.com/office/drawing/2014/main" id="{82D4867C-D963-874B-8892-43EF09355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6964" name="Shape 1914">
                <a:extLst>
                  <a:ext uri="{FF2B5EF4-FFF2-40B4-BE49-F238E27FC236}">
                    <a16:creationId xmlns:a16="http://schemas.microsoft.com/office/drawing/2014/main" id="{FAC8C365-4B0D-144E-BECA-8492D05A7D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65" name="Shape 1915">
                <a:extLst>
                  <a:ext uri="{FF2B5EF4-FFF2-40B4-BE49-F238E27FC236}">
                    <a16:creationId xmlns:a16="http://schemas.microsoft.com/office/drawing/2014/main" id="{EC55062A-7C8D-CA4B-AA17-48F32AC7C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6966" name="Shape 1901">
                <a:extLst>
                  <a:ext uri="{FF2B5EF4-FFF2-40B4-BE49-F238E27FC236}">
                    <a16:creationId xmlns:a16="http://schemas.microsoft.com/office/drawing/2014/main" id="{8A37A653-FC4C-B94B-A80C-24C5F52ED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6952" name="Shape 1921">
              <a:extLst>
                <a:ext uri="{FF2B5EF4-FFF2-40B4-BE49-F238E27FC236}">
                  <a16:creationId xmlns:a16="http://schemas.microsoft.com/office/drawing/2014/main" id="{6BB2EBA9-1B3D-3A4F-B8C9-248F02FB6A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3" name="Shape 1921">
              <a:extLst>
                <a:ext uri="{FF2B5EF4-FFF2-40B4-BE49-F238E27FC236}">
                  <a16:creationId xmlns:a16="http://schemas.microsoft.com/office/drawing/2014/main" id="{E26CEEDD-BBFC-EA4F-9857-2387C8F250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4" name="Shape 1922">
              <a:extLst>
                <a:ext uri="{FF2B5EF4-FFF2-40B4-BE49-F238E27FC236}">
                  <a16:creationId xmlns:a16="http://schemas.microsoft.com/office/drawing/2014/main" id="{7E34D780-9D2F-1048-A9C8-8467E9D1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5" name="Shape 1922">
              <a:extLst>
                <a:ext uri="{FF2B5EF4-FFF2-40B4-BE49-F238E27FC236}">
                  <a16:creationId xmlns:a16="http://schemas.microsoft.com/office/drawing/2014/main" id="{D2B2111B-3911-1642-91FA-0FDD2CEB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6956" name="Group 2">
              <a:extLst>
                <a:ext uri="{FF2B5EF4-FFF2-40B4-BE49-F238E27FC236}">
                  <a16:creationId xmlns:a16="http://schemas.microsoft.com/office/drawing/2014/main" id="{41CFC99B-65C6-0A47-B558-7144DF7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6962" name="Freeform 18">
                <a:extLst>
                  <a:ext uri="{FF2B5EF4-FFF2-40B4-BE49-F238E27FC236}">
                    <a16:creationId xmlns:a16="http://schemas.microsoft.com/office/drawing/2014/main" id="{80B859D5-4ABB-0C40-8BC3-759B1223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3" name="Freeform 19">
                <a:extLst>
                  <a:ext uri="{FF2B5EF4-FFF2-40B4-BE49-F238E27FC236}">
                    <a16:creationId xmlns:a16="http://schemas.microsoft.com/office/drawing/2014/main" id="{10905A26-074A-0848-BCB9-26A8C502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57" name="Shape 1921">
              <a:extLst>
                <a:ext uri="{FF2B5EF4-FFF2-40B4-BE49-F238E27FC236}">
                  <a16:creationId xmlns:a16="http://schemas.microsoft.com/office/drawing/2014/main" id="{843CB348-D4AF-6A44-9A72-7A754DE48A0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8" name="Shape 1921">
              <a:extLst>
                <a:ext uri="{FF2B5EF4-FFF2-40B4-BE49-F238E27FC236}">
                  <a16:creationId xmlns:a16="http://schemas.microsoft.com/office/drawing/2014/main" id="{670CF777-9284-9649-BF44-B7E850A616C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9" name="Shape 1922">
              <a:extLst>
                <a:ext uri="{FF2B5EF4-FFF2-40B4-BE49-F238E27FC236}">
                  <a16:creationId xmlns:a16="http://schemas.microsoft.com/office/drawing/2014/main" id="{BC738A8D-6E81-FD48-AAF1-D6743745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0" name="Shape 1921">
              <a:extLst>
                <a:ext uri="{FF2B5EF4-FFF2-40B4-BE49-F238E27FC236}">
                  <a16:creationId xmlns:a16="http://schemas.microsoft.com/office/drawing/2014/main" id="{6B38368B-05D8-9240-BA9F-7EC45C1FC4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1" name="Shape 1921">
              <a:extLst>
                <a:ext uri="{FF2B5EF4-FFF2-40B4-BE49-F238E27FC236}">
                  <a16:creationId xmlns:a16="http://schemas.microsoft.com/office/drawing/2014/main" id="{680D8E43-27F6-764B-9595-5D16F248E48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8962" name="Group 18">
            <a:extLst>
              <a:ext uri="{FF2B5EF4-FFF2-40B4-BE49-F238E27FC236}">
                <a16:creationId xmlns:a16="http://schemas.microsoft.com/office/drawing/2014/main" id="{09A2F379-7FF5-444A-98A5-7F83F6C85956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68967" name="Shape 1884">
              <a:extLst>
                <a:ext uri="{FF2B5EF4-FFF2-40B4-BE49-F238E27FC236}">
                  <a16:creationId xmlns:a16="http://schemas.microsoft.com/office/drawing/2014/main" id="{BE1836BE-44D3-5448-B1C6-3C703AB4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68" name="Shape 1887">
              <a:extLst>
                <a:ext uri="{FF2B5EF4-FFF2-40B4-BE49-F238E27FC236}">
                  <a16:creationId xmlns:a16="http://schemas.microsoft.com/office/drawing/2014/main" id="{4F484013-0071-2A49-AFFD-1F3D920E55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9" name="Shape 1888">
              <a:extLst>
                <a:ext uri="{FF2B5EF4-FFF2-40B4-BE49-F238E27FC236}">
                  <a16:creationId xmlns:a16="http://schemas.microsoft.com/office/drawing/2014/main" id="{B60FDD50-26E6-5842-825A-42E3C609CA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0" name="Shape 1889">
              <a:extLst>
                <a:ext uri="{FF2B5EF4-FFF2-40B4-BE49-F238E27FC236}">
                  <a16:creationId xmlns:a16="http://schemas.microsoft.com/office/drawing/2014/main" id="{58009BB8-511D-0B4B-8874-BB5F801B6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1" name="Shape 1890">
              <a:extLst>
                <a:ext uri="{FF2B5EF4-FFF2-40B4-BE49-F238E27FC236}">
                  <a16:creationId xmlns:a16="http://schemas.microsoft.com/office/drawing/2014/main" id="{0DC52EBF-0B75-FA49-8E4D-B4E4BED1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72" name="Shape 1891">
              <a:extLst>
                <a:ext uri="{FF2B5EF4-FFF2-40B4-BE49-F238E27FC236}">
                  <a16:creationId xmlns:a16="http://schemas.microsoft.com/office/drawing/2014/main" id="{A9D6BBEA-C986-A24D-8AAE-70227E84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73" name="Shape 1892">
              <a:extLst>
                <a:ext uri="{FF2B5EF4-FFF2-40B4-BE49-F238E27FC236}">
                  <a16:creationId xmlns:a16="http://schemas.microsoft.com/office/drawing/2014/main" id="{8FC4E434-EC73-264B-9989-E8EED8F2B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4" name="Shape 1893">
              <a:extLst>
                <a:ext uri="{FF2B5EF4-FFF2-40B4-BE49-F238E27FC236}">
                  <a16:creationId xmlns:a16="http://schemas.microsoft.com/office/drawing/2014/main" id="{4BD99FCF-9F1A-4C46-A41D-78CA87E4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75" name="Shape 1894">
              <a:extLst>
                <a:ext uri="{FF2B5EF4-FFF2-40B4-BE49-F238E27FC236}">
                  <a16:creationId xmlns:a16="http://schemas.microsoft.com/office/drawing/2014/main" id="{8D6AFDA3-8E99-0D46-9863-64B2DE81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76" name="Shape 1895">
              <a:extLst>
                <a:ext uri="{FF2B5EF4-FFF2-40B4-BE49-F238E27FC236}">
                  <a16:creationId xmlns:a16="http://schemas.microsoft.com/office/drawing/2014/main" id="{B14DA069-BB77-5F4D-8AFB-0164F5D645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77" name="Shape 1896">
              <a:extLst>
                <a:ext uri="{FF2B5EF4-FFF2-40B4-BE49-F238E27FC236}">
                  <a16:creationId xmlns:a16="http://schemas.microsoft.com/office/drawing/2014/main" id="{7D7CFEC9-F68A-6F4E-801A-B49D00FE00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Shape 1897">
              <a:extLst>
                <a:ext uri="{FF2B5EF4-FFF2-40B4-BE49-F238E27FC236}">
                  <a16:creationId xmlns:a16="http://schemas.microsoft.com/office/drawing/2014/main" id="{A7004315-3214-B54C-A52C-6D37E7C63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9" name="Shape 1898">
              <a:extLst>
                <a:ext uri="{FF2B5EF4-FFF2-40B4-BE49-F238E27FC236}">
                  <a16:creationId xmlns:a16="http://schemas.microsoft.com/office/drawing/2014/main" id="{FF0BDADD-DAF3-EF46-A5A4-2F8194129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8980" name="Shape 1899">
              <a:extLst>
                <a:ext uri="{FF2B5EF4-FFF2-40B4-BE49-F238E27FC236}">
                  <a16:creationId xmlns:a16="http://schemas.microsoft.com/office/drawing/2014/main" id="{58C0DD19-D0C7-6B4D-8D18-B5E40046D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81" name="Shape 1900">
              <a:extLst>
                <a:ext uri="{FF2B5EF4-FFF2-40B4-BE49-F238E27FC236}">
                  <a16:creationId xmlns:a16="http://schemas.microsoft.com/office/drawing/2014/main" id="{0C42692D-35DF-EF45-931C-4F0ECD94D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82" name="Shape 1901">
              <a:extLst>
                <a:ext uri="{FF2B5EF4-FFF2-40B4-BE49-F238E27FC236}">
                  <a16:creationId xmlns:a16="http://schemas.microsoft.com/office/drawing/2014/main" id="{68F9F632-145D-1E42-A32D-AC15B6DF91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3" name="Shape 1902">
              <a:extLst>
                <a:ext uri="{FF2B5EF4-FFF2-40B4-BE49-F238E27FC236}">
                  <a16:creationId xmlns:a16="http://schemas.microsoft.com/office/drawing/2014/main" id="{B09DF09F-4663-7043-8EE7-FAF91ED2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4" name="Shape 1903">
              <a:extLst>
                <a:ext uri="{FF2B5EF4-FFF2-40B4-BE49-F238E27FC236}">
                  <a16:creationId xmlns:a16="http://schemas.microsoft.com/office/drawing/2014/main" id="{99439861-3652-524B-AA70-6A87E3A6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5" name="Shape 1906">
              <a:extLst>
                <a:ext uri="{FF2B5EF4-FFF2-40B4-BE49-F238E27FC236}">
                  <a16:creationId xmlns:a16="http://schemas.microsoft.com/office/drawing/2014/main" id="{AE4786C2-F33F-DA4E-A678-B1BCCD73D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8986" name="Group 8">
              <a:extLst>
                <a:ext uri="{FF2B5EF4-FFF2-40B4-BE49-F238E27FC236}">
                  <a16:creationId xmlns:a16="http://schemas.microsoft.com/office/drawing/2014/main" id="{D6129148-2524-354A-9848-3434FBF1B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9030" name="Shape 1907">
                <a:extLst>
                  <a:ext uri="{FF2B5EF4-FFF2-40B4-BE49-F238E27FC236}">
                    <a16:creationId xmlns:a16="http://schemas.microsoft.com/office/drawing/2014/main" id="{A77A0A7E-AC03-114D-8995-2468643B0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31" name="Shape 1908">
                <a:extLst>
                  <a:ext uri="{FF2B5EF4-FFF2-40B4-BE49-F238E27FC236}">
                    <a16:creationId xmlns:a16="http://schemas.microsoft.com/office/drawing/2014/main" id="{99A41BA8-A316-1F41-BC07-06A8987A1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8987" name="Group 7">
              <a:extLst>
                <a:ext uri="{FF2B5EF4-FFF2-40B4-BE49-F238E27FC236}">
                  <a16:creationId xmlns:a16="http://schemas.microsoft.com/office/drawing/2014/main" id="{54E6AF2A-A6F1-0E4A-AEEC-1D4A1AE3F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9028" name="Shape 1909">
                <a:extLst>
                  <a:ext uri="{FF2B5EF4-FFF2-40B4-BE49-F238E27FC236}">
                    <a16:creationId xmlns:a16="http://schemas.microsoft.com/office/drawing/2014/main" id="{2063C0F3-D7FA-DB46-B895-7D7ABF4D30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9" name="Shape 1910">
                <a:extLst>
                  <a:ext uri="{FF2B5EF4-FFF2-40B4-BE49-F238E27FC236}">
                    <a16:creationId xmlns:a16="http://schemas.microsoft.com/office/drawing/2014/main" id="{A524EFDC-6089-AC4D-BAA6-AD54D4C2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8988" name="Shape 1911">
              <a:extLst>
                <a:ext uri="{FF2B5EF4-FFF2-40B4-BE49-F238E27FC236}">
                  <a16:creationId xmlns:a16="http://schemas.microsoft.com/office/drawing/2014/main" id="{80F88D78-B8BA-FD42-BF61-EDE8B4EA2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8989" name="Shape 1912">
              <a:extLst>
                <a:ext uri="{FF2B5EF4-FFF2-40B4-BE49-F238E27FC236}">
                  <a16:creationId xmlns:a16="http://schemas.microsoft.com/office/drawing/2014/main" id="{20EFF31C-26D2-1B49-95A3-769DF534C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8990" name="Shape 1913">
              <a:extLst>
                <a:ext uri="{FF2B5EF4-FFF2-40B4-BE49-F238E27FC236}">
                  <a16:creationId xmlns:a16="http://schemas.microsoft.com/office/drawing/2014/main" id="{5ED31ED8-B33E-4B4A-A6F8-4CB693A48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8991" name="Group 5">
              <a:extLst>
                <a:ext uri="{FF2B5EF4-FFF2-40B4-BE49-F238E27FC236}">
                  <a16:creationId xmlns:a16="http://schemas.microsoft.com/office/drawing/2014/main" id="{944F78A1-2127-4946-A752-E7C88AA9C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9026" name="Shape 1914">
                <a:extLst>
                  <a:ext uri="{FF2B5EF4-FFF2-40B4-BE49-F238E27FC236}">
                    <a16:creationId xmlns:a16="http://schemas.microsoft.com/office/drawing/2014/main" id="{2C02B012-492A-4C43-BFA2-D1D8F3D72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7" name="Shape 1915">
                <a:extLst>
                  <a:ext uri="{FF2B5EF4-FFF2-40B4-BE49-F238E27FC236}">
                    <a16:creationId xmlns:a16="http://schemas.microsoft.com/office/drawing/2014/main" id="{75AA83CD-6D39-B147-B8E6-85258AE9A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8992" name="Group 9">
              <a:extLst>
                <a:ext uri="{FF2B5EF4-FFF2-40B4-BE49-F238E27FC236}">
                  <a16:creationId xmlns:a16="http://schemas.microsoft.com/office/drawing/2014/main" id="{581B8A0C-DD49-1148-97C6-CCCBB09D3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9024" name="Shape 1916">
                <a:extLst>
                  <a:ext uri="{FF2B5EF4-FFF2-40B4-BE49-F238E27FC236}">
                    <a16:creationId xmlns:a16="http://schemas.microsoft.com/office/drawing/2014/main" id="{0F6666EB-328F-1142-92F5-D5E79C069B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5" name="Shape 1917">
                <a:extLst>
                  <a:ext uri="{FF2B5EF4-FFF2-40B4-BE49-F238E27FC236}">
                    <a16:creationId xmlns:a16="http://schemas.microsoft.com/office/drawing/2014/main" id="{B17F6993-CFBC-834F-99A3-F4E61DFFF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8993" name="Shape 1919">
              <a:extLst>
                <a:ext uri="{FF2B5EF4-FFF2-40B4-BE49-F238E27FC236}">
                  <a16:creationId xmlns:a16="http://schemas.microsoft.com/office/drawing/2014/main" id="{DCD4997E-32F3-5B4D-B06F-CE66FA97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94" name="Shape 1920">
              <a:extLst>
                <a:ext uri="{FF2B5EF4-FFF2-40B4-BE49-F238E27FC236}">
                  <a16:creationId xmlns:a16="http://schemas.microsoft.com/office/drawing/2014/main" id="{60CEF17D-6C4D-0741-905D-2F6614B95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5" name="Shape 1921">
              <a:extLst>
                <a:ext uri="{FF2B5EF4-FFF2-40B4-BE49-F238E27FC236}">
                  <a16:creationId xmlns:a16="http://schemas.microsoft.com/office/drawing/2014/main" id="{69799B65-A7C0-994C-9AD0-C71081CB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6" name="Shape 1922">
              <a:extLst>
                <a:ext uri="{FF2B5EF4-FFF2-40B4-BE49-F238E27FC236}">
                  <a16:creationId xmlns:a16="http://schemas.microsoft.com/office/drawing/2014/main" id="{C19CCD0D-EC7A-4A49-A412-2AF77E72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7" name="Shape 1924">
              <a:extLst>
                <a:ext uri="{FF2B5EF4-FFF2-40B4-BE49-F238E27FC236}">
                  <a16:creationId xmlns:a16="http://schemas.microsoft.com/office/drawing/2014/main" id="{64A68AC4-A76F-3640-B884-1F94F67C2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8998" name="Shape 1925">
              <a:extLst>
                <a:ext uri="{FF2B5EF4-FFF2-40B4-BE49-F238E27FC236}">
                  <a16:creationId xmlns:a16="http://schemas.microsoft.com/office/drawing/2014/main" id="{3AF8043F-1C8F-2D43-B31D-08CC76B9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99" name="Shape 1925">
              <a:extLst>
                <a:ext uri="{FF2B5EF4-FFF2-40B4-BE49-F238E27FC236}">
                  <a16:creationId xmlns:a16="http://schemas.microsoft.com/office/drawing/2014/main" id="{410C7F5D-C52E-2341-8F56-8039C389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9000" name="Group 3">
              <a:extLst>
                <a:ext uri="{FF2B5EF4-FFF2-40B4-BE49-F238E27FC236}">
                  <a16:creationId xmlns:a16="http://schemas.microsoft.com/office/drawing/2014/main" id="{8E0203A4-02D1-1243-B1CC-C7680F15B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9019" name="Line 5">
                <a:extLst>
                  <a:ext uri="{FF2B5EF4-FFF2-40B4-BE49-F238E27FC236}">
                    <a16:creationId xmlns:a16="http://schemas.microsoft.com/office/drawing/2014/main" id="{C61D9953-4F2D-694D-ADC6-425926B58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6">
                <a:extLst>
                  <a:ext uri="{FF2B5EF4-FFF2-40B4-BE49-F238E27FC236}">
                    <a16:creationId xmlns:a16="http://schemas.microsoft.com/office/drawing/2014/main" id="{C240FEBF-5173-C840-8055-2B1ABEA4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1" name="Freeform 7">
                <a:extLst>
                  <a:ext uri="{FF2B5EF4-FFF2-40B4-BE49-F238E27FC236}">
                    <a16:creationId xmlns:a16="http://schemas.microsoft.com/office/drawing/2014/main" id="{5B9F961B-EAFF-B340-90AE-7BA927BC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2" name="Freeform 8">
                <a:extLst>
                  <a:ext uri="{FF2B5EF4-FFF2-40B4-BE49-F238E27FC236}">
                    <a16:creationId xmlns:a16="http://schemas.microsoft.com/office/drawing/2014/main" id="{A4A236A8-C62D-3644-9160-4AE4D294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3" name="Freeform 9">
                <a:extLst>
                  <a:ext uri="{FF2B5EF4-FFF2-40B4-BE49-F238E27FC236}">
                    <a16:creationId xmlns:a16="http://schemas.microsoft.com/office/drawing/2014/main" id="{429442B9-CF7E-B24A-8315-D54C74B4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1" name="Shape 1907">
              <a:extLst>
                <a:ext uri="{FF2B5EF4-FFF2-40B4-BE49-F238E27FC236}">
                  <a16:creationId xmlns:a16="http://schemas.microsoft.com/office/drawing/2014/main" id="{5464E742-76C1-AD41-977F-AE71F9EA9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9002" name="Shape 1905">
              <a:extLst>
                <a:ext uri="{FF2B5EF4-FFF2-40B4-BE49-F238E27FC236}">
                  <a16:creationId xmlns:a16="http://schemas.microsoft.com/office/drawing/2014/main" id="{26F52061-3035-404C-8D4A-751CC52DB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9003" name="Group 6">
              <a:extLst>
                <a:ext uri="{FF2B5EF4-FFF2-40B4-BE49-F238E27FC236}">
                  <a16:creationId xmlns:a16="http://schemas.microsoft.com/office/drawing/2014/main" id="{82772214-603F-3740-A2C8-87DA61EC2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9016" name="Shape 1914">
                <a:extLst>
                  <a:ext uri="{FF2B5EF4-FFF2-40B4-BE49-F238E27FC236}">
                    <a16:creationId xmlns:a16="http://schemas.microsoft.com/office/drawing/2014/main" id="{EC9E9B1B-D467-5441-92EC-DDEE33CC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17" name="Shape 1915">
                <a:extLst>
                  <a:ext uri="{FF2B5EF4-FFF2-40B4-BE49-F238E27FC236}">
                    <a16:creationId xmlns:a16="http://schemas.microsoft.com/office/drawing/2014/main" id="{220192E6-03A6-5645-8ACF-467087CE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9018" name="Shape 1901">
                <a:extLst>
                  <a:ext uri="{FF2B5EF4-FFF2-40B4-BE49-F238E27FC236}">
                    <a16:creationId xmlns:a16="http://schemas.microsoft.com/office/drawing/2014/main" id="{DCFD8528-1877-BA49-ADC2-045B73BE90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9004" name="Shape 1921">
              <a:extLst>
                <a:ext uri="{FF2B5EF4-FFF2-40B4-BE49-F238E27FC236}">
                  <a16:creationId xmlns:a16="http://schemas.microsoft.com/office/drawing/2014/main" id="{8D6DE7FA-C402-704D-9B9A-70E55EADDE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5" name="Shape 1921">
              <a:extLst>
                <a:ext uri="{FF2B5EF4-FFF2-40B4-BE49-F238E27FC236}">
                  <a16:creationId xmlns:a16="http://schemas.microsoft.com/office/drawing/2014/main" id="{882DD3F6-FB99-D44F-AA06-6A6DE87A58A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6" name="Shape 1922">
              <a:extLst>
                <a:ext uri="{FF2B5EF4-FFF2-40B4-BE49-F238E27FC236}">
                  <a16:creationId xmlns:a16="http://schemas.microsoft.com/office/drawing/2014/main" id="{F96DFF61-9693-C543-BA01-E02393E58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7" name="Shape 1922">
              <a:extLst>
                <a:ext uri="{FF2B5EF4-FFF2-40B4-BE49-F238E27FC236}">
                  <a16:creationId xmlns:a16="http://schemas.microsoft.com/office/drawing/2014/main" id="{BB1CC46A-FEEC-3B41-9757-3950D186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9008" name="Group 2">
              <a:extLst>
                <a:ext uri="{FF2B5EF4-FFF2-40B4-BE49-F238E27FC236}">
                  <a16:creationId xmlns:a16="http://schemas.microsoft.com/office/drawing/2014/main" id="{E6E4DC83-111F-D645-86C9-2DD165E6B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9014" name="Freeform 18">
                <a:extLst>
                  <a:ext uri="{FF2B5EF4-FFF2-40B4-BE49-F238E27FC236}">
                    <a16:creationId xmlns:a16="http://schemas.microsoft.com/office/drawing/2014/main" id="{7CAD2AB2-6C9F-F64D-8EC2-07CF3245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5" name="Freeform 19">
                <a:extLst>
                  <a:ext uri="{FF2B5EF4-FFF2-40B4-BE49-F238E27FC236}">
                    <a16:creationId xmlns:a16="http://schemas.microsoft.com/office/drawing/2014/main" id="{BE8B1391-7306-7A4B-BC28-D18E3349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9" name="Shape 1921">
              <a:extLst>
                <a:ext uri="{FF2B5EF4-FFF2-40B4-BE49-F238E27FC236}">
                  <a16:creationId xmlns:a16="http://schemas.microsoft.com/office/drawing/2014/main" id="{F4A04A74-5699-D24C-AC1A-0BA6D7E9F6E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0" name="Shape 1921">
              <a:extLst>
                <a:ext uri="{FF2B5EF4-FFF2-40B4-BE49-F238E27FC236}">
                  <a16:creationId xmlns:a16="http://schemas.microsoft.com/office/drawing/2014/main" id="{3EF4839D-DFF9-AA49-A9C8-4FBFEF5D3C68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1" name="Shape 1922">
              <a:extLst>
                <a:ext uri="{FF2B5EF4-FFF2-40B4-BE49-F238E27FC236}">
                  <a16:creationId xmlns:a16="http://schemas.microsoft.com/office/drawing/2014/main" id="{D0FA0247-84FF-2E49-A521-51B006CD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2" name="Shape 1921">
              <a:extLst>
                <a:ext uri="{FF2B5EF4-FFF2-40B4-BE49-F238E27FC236}">
                  <a16:creationId xmlns:a16="http://schemas.microsoft.com/office/drawing/2014/main" id="{1E5DF8C7-1E7B-404B-9CEC-F50585F2F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3" name="Shape 1921">
              <a:extLst>
                <a:ext uri="{FF2B5EF4-FFF2-40B4-BE49-F238E27FC236}">
                  <a16:creationId xmlns:a16="http://schemas.microsoft.com/office/drawing/2014/main" id="{BDC710BD-9A8E-114E-8798-E7573F9B93B2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68963" name="Group 2">
            <a:extLst>
              <a:ext uri="{FF2B5EF4-FFF2-40B4-BE49-F238E27FC236}">
                <a16:creationId xmlns:a16="http://schemas.microsoft.com/office/drawing/2014/main" id="{55E5E4EC-9EB2-2048-AD53-7284A6ACC172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68964" name="TextBox 1">
              <a:extLst>
                <a:ext uri="{FF2B5EF4-FFF2-40B4-BE49-F238E27FC236}">
                  <a16:creationId xmlns:a16="http://schemas.microsoft.com/office/drawing/2014/main" id="{D0E26C47-5425-C049-A2DE-D151568E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8965" name="Straight Connector 4">
              <a:extLst>
                <a:ext uri="{FF2B5EF4-FFF2-40B4-BE49-F238E27FC236}">
                  <a16:creationId xmlns:a16="http://schemas.microsoft.com/office/drawing/2014/main" id="{A07F7F4C-C241-D841-8F5E-05AAC3983E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6" name="Straight Connector 4">
              <a:extLst>
                <a:ext uri="{FF2B5EF4-FFF2-40B4-BE49-F238E27FC236}">
                  <a16:creationId xmlns:a16="http://schemas.microsoft.com/office/drawing/2014/main" id="{33B4E890-CB50-F24D-93C2-C207F8F745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1010" name="Group 18">
            <a:extLst>
              <a:ext uri="{FF2B5EF4-FFF2-40B4-BE49-F238E27FC236}">
                <a16:creationId xmlns:a16="http://schemas.microsoft.com/office/drawing/2014/main" id="{DB52B5C7-6BEB-1F40-B47A-7CFC003A6CA6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71017" name="Shape 1884">
              <a:extLst>
                <a:ext uri="{FF2B5EF4-FFF2-40B4-BE49-F238E27FC236}">
                  <a16:creationId xmlns:a16="http://schemas.microsoft.com/office/drawing/2014/main" id="{53EC195C-5F5E-D340-9E7F-61296F10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18" name="Shape 1887">
              <a:extLst>
                <a:ext uri="{FF2B5EF4-FFF2-40B4-BE49-F238E27FC236}">
                  <a16:creationId xmlns:a16="http://schemas.microsoft.com/office/drawing/2014/main" id="{60B6A393-B8EA-AF44-8DD8-81C0219C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9" name="Shape 1888">
              <a:extLst>
                <a:ext uri="{FF2B5EF4-FFF2-40B4-BE49-F238E27FC236}">
                  <a16:creationId xmlns:a16="http://schemas.microsoft.com/office/drawing/2014/main" id="{855DD013-EB28-534B-9E2B-0051244FD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0" name="Shape 1889">
              <a:extLst>
                <a:ext uri="{FF2B5EF4-FFF2-40B4-BE49-F238E27FC236}">
                  <a16:creationId xmlns:a16="http://schemas.microsoft.com/office/drawing/2014/main" id="{58EBAFB3-6215-1644-A00D-9E6D93481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1" name="Shape 1890">
              <a:extLst>
                <a:ext uri="{FF2B5EF4-FFF2-40B4-BE49-F238E27FC236}">
                  <a16:creationId xmlns:a16="http://schemas.microsoft.com/office/drawing/2014/main" id="{6545D268-F841-564E-AD84-1D46E07C5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22" name="Shape 1891">
              <a:extLst>
                <a:ext uri="{FF2B5EF4-FFF2-40B4-BE49-F238E27FC236}">
                  <a16:creationId xmlns:a16="http://schemas.microsoft.com/office/drawing/2014/main" id="{D7318B49-7CE6-A144-A1F6-0ECF9A66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23" name="Shape 1892">
              <a:extLst>
                <a:ext uri="{FF2B5EF4-FFF2-40B4-BE49-F238E27FC236}">
                  <a16:creationId xmlns:a16="http://schemas.microsoft.com/office/drawing/2014/main" id="{A5C7B383-531E-424A-BD78-9C9683ED85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4" name="Shape 1893">
              <a:extLst>
                <a:ext uri="{FF2B5EF4-FFF2-40B4-BE49-F238E27FC236}">
                  <a16:creationId xmlns:a16="http://schemas.microsoft.com/office/drawing/2014/main" id="{7084113D-63A7-7042-866D-161F0FED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25" name="Shape 1894">
              <a:extLst>
                <a:ext uri="{FF2B5EF4-FFF2-40B4-BE49-F238E27FC236}">
                  <a16:creationId xmlns:a16="http://schemas.microsoft.com/office/drawing/2014/main" id="{2590B6B6-977D-124C-9F05-24EA9C99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26" name="Shape 1895">
              <a:extLst>
                <a:ext uri="{FF2B5EF4-FFF2-40B4-BE49-F238E27FC236}">
                  <a16:creationId xmlns:a16="http://schemas.microsoft.com/office/drawing/2014/main" id="{CFD67008-387A-E849-9D92-C72B1171A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27" name="Shape 1896">
              <a:extLst>
                <a:ext uri="{FF2B5EF4-FFF2-40B4-BE49-F238E27FC236}">
                  <a16:creationId xmlns:a16="http://schemas.microsoft.com/office/drawing/2014/main" id="{F93A963B-BE32-1B46-8A2E-F3F4C0925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8" name="Shape 1897">
              <a:extLst>
                <a:ext uri="{FF2B5EF4-FFF2-40B4-BE49-F238E27FC236}">
                  <a16:creationId xmlns:a16="http://schemas.microsoft.com/office/drawing/2014/main" id="{6F92F989-F6C3-B245-93DE-99F1C2D01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9" name="Shape 1898">
              <a:extLst>
                <a:ext uri="{FF2B5EF4-FFF2-40B4-BE49-F238E27FC236}">
                  <a16:creationId xmlns:a16="http://schemas.microsoft.com/office/drawing/2014/main" id="{63D54D10-94AE-EA4D-8BFA-14402ECF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1030" name="Shape 1899">
              <a:extLst>
                <a:ext uri="{FF2B5EF4-FFF2-40B4-BE49-F238E27FC236}">
                  <a16:creationId xmlns:a16="http://schemas.microsoft.com/office/drawing/2014/main" id="{8E1BBEF3-22B1-9A4A-8445-65E0960A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31" name="Shape 1900">
              <a:extLst>
                <a:ext uri="{FF2B5EF4-FFF2-40B4-BE49-F238E27FC236}">
                  <a16:creationId xmlns:a16="http://schemas.microsoft.com/office/drawing/2014/main" id="{648CECF8-05FE-AD42-8A10-9F7D88F27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32" name="Shape 1901">
              <a:extLst>
                <a:ext uri="{FF2B5EF4-FFF2-40B4-BE49-F238E27FC236}">
                  <a16:creationId xmlns:a16="http://schemas.microsoft.com/office/drawing/2014/main" id="{818A4EA9-2D45-F74C-8236-05BC33FF96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Shape 1902">
              <a:extLst>
                <a:ext uri="{FF2B5EF4-FFF2-40B4-BE49-F238E27FC236}">
                  <a16:creationId xmlns:a16="http://schemas.microsoft.com/office/drawing/2014/main" id="{84E354B5-A2D6-6E4F-97A0-3558D389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4" name="Shape 1903">
              <a:extLst>
                <a:ext uri="{FF2B5EF4-FFF2-40B4-BE49-F238E27FC236}">
                  <a16:creationId xmlns:a16="http://schemas.microsoft.com/office/drawing/2014/main" id="{6C40473D-2DAB-9A42-A3C0-E7E3894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5" name="Shape 1906">
              <a:extLst>
                <a:ext uri="{FF2B5EF4-FFF2-40B4-BE49-F238E27FC236}">
                  <a16:creationId xmlns:a16="http://schemas.microsoft.com/office/drawing/2014/main" id="{55E9CC25-4510-2E49-BD9D-D05B4880C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1036" name="Group 8">
              <a:extLst>
                <a:ext uri="{FF2B5EF4-FFF2-40B4-BE49-F238E27FC236}">
                  <a16:creationId xmlns:a16="http://schemas.microsoft.com/office/drawing/2014/main" id="{6F8D166D-6334-BB41-AC71-E5855CB6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1080" name="Shape 1907">
                <a:extLst>
                  <a:ext uri="{FF2B5EF4-FFF2-40B4-BE49-F238E27FC236}">
                    <a16:creationId xmlns:a16="http://schemas.microsoft.com/office/drawing/2014/main" id="{61442A2E-4DCA-304E-9EC4-93B06C72D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81" name="Shape 1908">
                <a:extLst>
                  <a:ext uri="{FF2B5EF4-FFF2-40B4-BE49-F238E27FC236}">
                    <a16:creationId xmlns:a16="http://schemas.microsoft.com/office/drawing/2014/main" id="{09F56332-3346-7E42-AD5C-3FCF3F007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1037" name="Group 7">
              <a:extLst>
                <a:ext uri="{FF2B5EF4-FFF2-40B4-BE49-F238E27FC236}">
                  <a16:creationId xmlns:a16="http://schemas.microsoft.com/office/drawing/2014/main" id="{290213D4-0B50-D64D-B7AB-6DFD28A34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1078" name="Shape 1909">
                <a:extLst>
                  <a:ext uri="{FF2B5EF4-FFF2-40B4-BE49-F238E27FC236}">
                    <a16:creationId xmlns:a16="http://schemas.microsoft.com/office/drawing/2014/main" id="{54BCF5E4-C7A4-AC40-814D-062462EB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9" name="Shape 1910">
                <a:extLst>
                  <a:ext uri="{FF2B5EF4-FFF2-40B4-BE49-F238E27FC236}">
                    <a16:creationId xmlns:a16="http://schemas.microsoft.com/office/drawing/2014/main" id="{BD9313C8-EA30-8D46-868C-0D6F0CCB7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1038" name="Shape 1911">
              <a:extLst>
                <a:ext uri="{FF2B5EF4-FFF2-40B4-BE49-F238E27FC236}">
                  <a16:creationId xmlns:a16="http://schemas.microsoft.com/office/drawing/2014/main" id="{C5F0F13D-1CA8-0E40-A6F0-0430975CA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1039" name="Shape 1912">
              <a:extLst>
                <a:ext uri="{FF2B5EF4-FFF2-40B4-BE49-F238E27FC236}">
                  <a16:creationId xmlns:a16="http://schemas.microsoft.com/office/drawing/2014/main" id="{DDDD6B3C-FF72-2243-BD32-3F7AC16C5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1040" name="Shape 1913">
              <a:extLst>
                <a:ext uri="{FF2B5EF4-FFF2-40B4-BE49-F238E27FC236}">
                  <a16:creationId xmlns:a16="http://schemas.microsoft.com/office/drawing/2014/main" id="{3D273417-6CF6-5346-A431-DD68717D5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1041" name="Group 5">
              <a:extLst>
                <a:ext uri="{FF2B5EF4-FFF2-40B4-BE49-F238E27FC236}">
                  <a16:creationId xmlns:a16="http://schemas.microsoft.com/office/drawing/2014/main" id="{94937727-B132-6B47-A273-2E1714C69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1076" name="Shape 1914">
                <a:extLst>
                  <a:ext uri="{FF2B5EF4-FFF2-40B4-BE49-F238E27FC236}">
                    <a16:creationId xmlns:a16="http://schemas.microsoft.com/office/drawing/2014/main" id="{96BA20D1-F763-9C45-9844-4690CADCE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7" name="Shape 1915">
                <a:extLst>
                  <a:ext uri="{FF2B5EF4-FFF2-40B4-BE49-F238E27FC236}">
                    <a16:creationId xmlns:a16="http://schemas.microsoft.com/office/drawing/2014/main" id="{553A1959-67BC-544F-AD99-E6F25A578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1042" name="Group 9">
              <a:extLst>
                <a:ext uri="{FF2B5EF4-FFF2-40B4-BE49-F238E27FC236}">
                  <a16:creationId xmlns:a16="http://schemas.microsoft.com/office/drawing/2014/main" id="{58DE9018-B6DE-B54F-9F0C-911C7B3C8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1074" name="Shape 1916">
                <a:extLst>
                  <a:ext uri="{FF2B5EF4-FFF2-40B4-BE49-F238E27FC236}">
                    <a16:creationId xmlns:a16="http://schemas.microsoft.com/office/drawing/2014/main" id="{12458D1F-42A1-E040-8A69-84AD52F07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5" name="Shape 1917">
                <a:extLst>
                  <a:ext uri="{FF2B5EF4-FFF2-40B4-BE49-F238E27FC236}">
                    <a16:creationId xmlns:a16="http://schemas.microsoft.com/office/drawing/2014/main" id="{A8EA7C68-00FC-D846-80DF-0072FB53F3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1043" name="Shape 1919">
              <a:extLst>
                <a:ext uri="{FF2B5EF4-FFF2-40B4-BE49-F238E27FC236}">
                  <a16:creationId xmlns:a16="http://schemas.microsoft.com/office/drawing/2014/main" id="{28311C5D-4FC8-4444-B55E-1FFC93A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44" name="Shape 1920">
              <a:extLst>
                <a:ext uri="{FF2B5EF4-FFF2-40B4-BE49-F238E27FC236}">
                  <a16:creationId xmlns:a16="http://schemas.microsoft.com/office/drawing/2014/main" id="{175A64D1-5ABB-DC4B-84EA-732F32D81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5" name="Shape 1921">
              <a:extLst>
                <a:ext uri="{FF2B5EF4-FFF2-40B4-BE49-F238E27FC236}">
                  <a16:creationId xmlns:a16="http://schemas.microsoft.com/office/drawing/2014/main" id="{399381E6-0967-7C4D-92C9-780AA81A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6" name="Shape 1922">
              <a:extLst>
                <a:ext uri="{FF2B5EF4-FFF2-40B4-BE49-F238E27FC236}">
                  <a16:creationId xmlns:a16="http://schemas.microsoft.com/office/drawing/2014/main" id="{0EF161B7-A4F7-EB48-9AB3-2898D1F7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7" name="Shape 1924">
              <a:extLst>
                <a:ext uri="{FF2B5EF4-FFF2-40B4-BE49-F238E27FC236}">
                  <a16:creationId xmlns:a16="http://schemas.microsoft.com/office/drawing/2014/main" id="{497CA8C5-CAD9-B84D-976A-8729CA5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1048" name="Shape 1925">
              <a:extLst>
                <a:ext uri="{FF2B5EF4-FFF2-40B4-BE49-F238E27FC236}">
                  <a16:creationId xmlns:a16="http://schemas.microsoft.com/office/drawing/2014/main" id="{4D3084AE-36A2-2943-844F-C9388EFB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49" name="Shape 1925">
              <a:extLst>
                <a:ext uri="{FF2B5EF4-FFF2-40B4-BE49-F238E27FC236}">
                  <a16:creationId xmlns:a16="http://schemas.microsoft.com/office/drawing/2014/main" id="{DC1EA535-AA72-594D-B708-45CD306E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1050" name="Group 3">
              <a:extLst>
                <a:ext uri="{FF2B5EF4-FFF2-40B4-BE49-F238E27FC236}">
                  <a16:creationId xmlns:a16="http://schemas.microsoft.com/office/drawing/2014/main" id="{977FBBF6-E989-6242-82E4-DF7BA85C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1069" name="Line 5">
                <a:extLst>
                  <a:ext uri="{FF2B5EF4-FFF2-40B4-BE49-F238E27FC236}">
                    <a16:creationId xmlns:a16="http://schemas.microsoft.com/office/drawing/2014/main" id="{1A310D53-42BB-4646-858C-BA66010E0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0" name="Freeform 6">
                <a:extLst>
                  <a:ext uri="{FF2B5EF4-FFF2-40B4-BE49-F238E27FC236}">
                    <a16:creationId xmlns:a16="http://schemas.microsoft.com/office/drawing/2014/main" id="{59331ADE-D0B3-3344-9B68-24D35AD6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1" name="Freeform 7">
                <a:extLst>
                  <a:ext uri="{FF2B5EF4-FFF2-40B4-BE49-F238E27FC236}">
                    <a16:creationId xmlns:a16="http://schemas.microsoft.com/office/drawing/2014/main" id="{504A93DD-A0B7-FC49-AA2B-DB9B1102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2" name="Freeform 8">
                <a:extLst>
                  <a:ext uri="{FF2B5EF4-FFF2-40B4-BE49-F238E27FC236}">
                    <a16:creationId xmlns:a16="http://schemas.microsoft.com/office/drawing/2014/main" id="{37A8023E-B9B2-C049-80ED-20446911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3" name="Freeform 9">
                <a:extLst>
                  <a:ext uri="{FF2B5EF4-FFF2-40B4-BE49-F238E27FC236}">
                    <a16:creationId xmlns:a16="http://schemas.microsoft.com/office/drawing/2014/main" id="{9722C887-2C2B-444D-BEC8-C71A260C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1" name="Shape 1907">
              <a:extLst>
                <a:ext uri="{FF2B5EF4-FFF2-40B4-BE49-F238E27FC236}">
                  <a16:creationId xmlns:a16="http://schemas.microsoft.com/office/drawing/2014/main" id="{B4222623-1FDA-7840-91E0-08A37F0F7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1052" name="Shape 1905">
              <a:extLst>
                <a:ext uri="{FF2B5EF4-FFF2-40B4-BE49-F238E27FC236}">
                  <a16:creationId xmlns:a16="http://schemas.microsoft.com/office/drawing/2014/main" id="{21A1108C-2167-BD45-86A0-3C1D673FFC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1053" name="Group 6">
              <a:extLst>
                <a:ext uri="{FF2B5EF4-FFF2-40B4-BE49-F238E27FC236}">
                  <a16:creationId xmlns:a16="http://schemas.microsoft.com/office/drawing/2014/main" id="{8DAF2B50-6208-C443-93AA-13A92979E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1066" name="Shape 1914">
                <a:extLst>
                  <a:ext uri="{FF2B5EF4-FFF2-40B4-BE49-F238E27FC236}">
                    <a16:creationId xmlns:a16="http://schemas.microsoft.com/office/drawing/2014/main" id="{9D3ED723-18BA-F54A-AC3C-AD4952061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67" name="Shape 1915">
                <a:extLst>
                  <a:ext uri="{FF2B5EF4-FFF2-40B4-BE49-F238E27FC236}">
                    <a16:creationId xmlns:a16="http://schemas.microsoft.com/office/drawing/2014/main" id="{957CF35D-F4F4-8343-B407-6D22BAB8E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1068" name="Shape 1901">
                <a:extLst>
                  <a:ext uri="{FF2B5EF4-FFF2-40B4-BE49-F238E27FC236}">
                    <a16:creationId xmlns:a16="http://schemas.microsoft.com/office/drawing/2014/main" id="{A269231E-4143-024C-9C18-2ADC1636F8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1054" name="Shape 1921">
              <a:extLst>
                <a:ext uri="{FF2B5EF4-FFF2-40B4-BE49-F238E27FC236}">
                  <a16:creationId xmlns:a16="http://schemas.microsoft.com/office/drawing/2014/main" id="{843DC261-0F75-A04D-944C-6595D66AEA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5" name="Shape 1921">
              <a:extLst>
                <a:ext uri="{FF2B5EF4-FFF2-40B4-BE49-F238E27FC236}">
                  <a16:creationId xmlns:a16="http://schemas.microsoft.com/office/drawing/2014/main" id="{01EC1295-6F5C-5C4D-BA6E-0BEC51E3B3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6" name="Shape 1922">
              <a:extLst>
                <a:ext uri="{FF2B5EF4-FFF2-40B4-BE49-F238E27FC236}">
                  <a16:creationId xmlns:a16="http://schemas.microsoft.com/office/drawing/2014/main" id="{6C03AA88-07B0-2D49-89D6-693F709DE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7" name="Shape 1922">
              <a:extLst>
                <a:ext uri="{FF2B5EF4-FFF2-40B4-BE49-F238E27FC236}">
                  <a16:creationId xmlns:a16="http://schemas.microsoft.com/office/drawing/2014/main" id="{34A4F4C2-2D09-3A4D-9123-E2466082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1058" name="Group 2">
              <a:extLst>
                <a:ext uri="{FF2B5EF4-FFF2-40B4-BE49-F238E27FC236}">
                  <a16:creationId xmlns:a16="http://schemas.microsoft.com/office/drawing/2014/main" id="{2441084F-9BDB-2940-9E64-6D749598E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1064" name="Freeform 18">
                <a:extLst>
                  <a:ext uri="{FF2B5EF4-FFF2-40B4-BE49-F238E27FC236}">
                    <a16:creationId xmlns:a16="http://schemas.microsoft.com/office/drawing/2014/main" id="{E533FA59-EEEC-A940-A8DE-53C1F51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5" name="Freeform 19">
                <a:extLst>
                  <a:ext uri="{FF2B5EF4-FFF2-40B4-BE49-F238E27FC236}">
                    <a16:creationId xmlns:a16="http://schemas.microsoft.com/office/drawing/2014/main" id="{1ABEB9BC-1D19-A34E-905C-B76F6038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9" name="Shape 1921">
              <a:extLst>
                <a:ext uri="{FF2B5EF4-FFF2-40B4-BE49-F238E27FC236}">
                  <a16:creationId xmlns:a16="http://schemas.microsoft.com/office/drawing/2014/main" id="{6A948912-B95A-A741-9080-0D25D420332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0" name="Shape 1921">
              <a:extLst>
                <a:ext uri="{FF2B5EF4-FFF2-40B4-BE49-F238E27FC236}">
                  <a16:creationId xmlns:a16="http://schemas.microsoft.com/office/drawing/2014/main" id="{5A2B2700-E077-214D-94BE-AB6D7D005C20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1" name="Shape 1922">
              <a:extLst>
                <a:ext uri="{FF2B5EF4-FFF2-40B4-BE49-F238E27FC236}">
                  <a16:creationId xmlns:a16="http://schemas.microsoft.com/office/drawing/2014/main" id="{9B5DA4C3-934A-1445-9A3B-FEB3CCC1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2" name="Shape 1921">
              <a:extLst>
                <a:ext uri="{FF2B5EF4-FFF2-40B4-BE49-F238E27FC236}">
                  <a16:creationId xmlns:a16="http://schemas.microsoft.com/office/drawing/2014/main" id="{5960CFF7-DF84-6D4F-9232-7F284FE285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3" name="Shape 1921">
              <a:extLst>
                <a:ext uri="{FF2B5EF4-FFF2-40B4-BE49-F238E27FC236}">
                  <a16:creationId xmlns:a16="http://schemas.microsoft.com/office/drawing/2014/main" id="{8084B6E4-0639-2E4F-9D5B-66D60D56333F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1011" name="Group 2">
            <a:extLst>
              <a:ext uri="{FF2B5EF4-FFF2-40B4-BE49-F238E27FC236}">
                <a16:creationId xmlns:a16="http://schemas.microsoft.com/office/drawing/2014/main" id="{E28E32EC-7DA4-6F45-ABC9-560126BED882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71014" name="TextBox 1">
              <a:extLst>
                <a:ext uri="{FF2B5EF4-FFF2-40B4-BE49-F238E27FC236}">
                  <a16:creationId xmlns:a16="http://schemas.microsoft.com/office/drawing/2014/main" id="{EF933C34-AEF9-9D4E-9A6E-5CE0604D6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1015" name="Straight Connector 4">
              <a:extLst>
                <a:ext uri="{FF2B5EF4-FFF2-40B4-BE49-F238E27FC236}">
                  <a16:creationId xmlns:a16="http://schemas.microsoft.com/office/drawing/2014/main" id="{BBDAE6D8-5DF1-E54B-B01D-CFE0BA5B0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6" name="Straight Connector 4">
              <a:extLst>
                <a:ext uri="{FF2B5EF4-FFF2-40B4-BE49-F238E27FC236}">
                  <a16:creationId xmlns:a16="http://schemas.microsoft.com/office/drawing/2014/main" id="{4471D41D-E16A-474B-8577-5C3BE78BD8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1012" name="Straight Connector 4">
            <a:extLst>
              <a:ext uri="{FF2B5EF4-FFF2-40B4-BE49-F238E27FC236}">
                <a16:creationId xmlns:a16="http://schemas.microsoft.com/office/drawing/2014/main" id="{7BDBA52C-E266-9F4A-A6FA-A65F061BAB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23139" y="5611814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3" name="Straight Connector 6">
            <a:extLst>
              <a:ext uri="{FF2B5EF4-FFF2-40B4-BE49-F238E27FC236}">
                <a16:creationId xmlns:a16="http://schemas.microsoft.com/office/drawing/2014/main" id="{0EC9D4B6-6CB6-EF4D-98C6-6536DA093A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74050" y="6389689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1E625AC-AC5F-F246-8764-93055AB3B37B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79ECD21A-94C6-884E-86C2-5235DD231CEB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109663"/>
            <a:ext cx="3467860" cy="1897062"/>
            <a:chOff x="4597400" y="1109731"/>
            <a:chExt cx="3467860" cy="1897063"/>
          </a:xfrm>
        </p:grpSpPr>
        <p:sp>
          <p:nvSpPr>
            <p:cNvPr id="49156" name="Freeform 12">
              <a:extLst>
                <a:ext uri="{FF2B5EF4-FFF2-40B4-BE49-F238E27FC236}">
                  <a16:creationId xmlns:a16="http://schemas.microsoft.com/office/drawing/2014/main" id="{39E8D749-0C8F-AB44-8DE6-16550054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Rectangle 14">
              <a:extLst>
                <a:ext uri="{FF2B5EF4-FFF2-40B4-BE49-F238E27FC236}">
                  <a16:creationId xmlns:a16="http://schemas.microsoft.com/office/drawing/2014/main" id="{7C20A3BA-476E-424D-AD0C-9CF5EA7C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34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49158" name="Freeform 15">
              <a:extLst>
                <a:ext uri="{FF2B5EF4-FFF2-40B4-BE49-F238E27FC236}">
                  <a16:creationId xmlns:a16="http://schemas.microsoft.com/office/drawing/2014/main" id="{BA44FE0C-29DC-554E-B9B3-D54ED3A1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Line 16">
              <a:extLst>
                <a:ext uri="{FF2B5EF4-FFF2-40B4-BE49-F238E27FC236}">
                  <a16:creationId xmlns:a16="http://schemas.microsoft.com/office/drawing/2014/main" id="{FD33E411-444D-A941-9BC5-673B4A13F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7">
              <a:extLst>
                <a:ext uri="{FF2B5EF4-FFF2-40B4-BE49-F238E27FC236}">
                  <a16:creationId xmlns:a16="http://schemas.microsoft.com/office/drawing/2014/main" id="{7EEC8C03-8F18-C347-857C-0433025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8">
              <a:extLst>
                <a:ext uri="{FF2B5EF4-FFF2-40B4-BE49-F238E27FC236}">
                  <a16:creationId xmlns:a16="http://schemas.microsoft.com/office/drawing/2014/main" id="{7C16E920-542D-3D46-9559-9FD976BC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">
              <a:extLst>
                <a:ext uri="{FF2B5EF4-FFF2-40B4-BE49-F238E27FC236}">
                  <a16:creationId xmlns:a16="http://schemas.microsoft.com/office/drawing/2014/main" id="{CA092340-1FAC-0642-9888-44DFC1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20">
              <a:extLst>
                <a:ext uri="{FF2B5EF4-FFF2-40B4-BE49-F238E27FC236}">
                  <a16:creationId xmlns:a16="http://schemas.microsoft.com/office/drawing/2014/main" id="{8CD47879-5534-A848-B207-B245B88F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21">
              <a:extLst>
                <a:ext uri="{FF2B5EF4-FFF2-40B4-BE49-F238E27FC236}">
                  <a16:creationId xmlns:a16="http://schemas.microsoft.com/office/drawing/2014/main" id="{08979DB6-B8A1-2E4D-8B5E-032605BB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820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49165" name="Rectangle 22">
              <a:extLst>
                <a:ext uri="{FF2B5EF4-FFF2-40B4-BE49-F238E27FC236}">
                  <a16:creationId xmlns:a16="http://schemas.microsoft.com/office/drawing/2014/main" id="{D7A175A7-1E38-2345-B0FE-8A73BAE2F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460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49166" name="Rectangle 24">
              <a:extLst>
                <a:ext uri="{FF2B5EF4-FFF2-40B4-BE49-F238E27FC236}">
                  <a16:creationId xmlns:a16="http://schemas.microsoft.com/office/drawing/2014/main" id="{48F84E77-218C-434C-B659-B6970867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6432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E8A23941-4A91-9146-AE5D-7235A5B2D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6.81b from the textbook ]</a:t>
            </a:r>
          </a:p>
        </p:txBody>
      </p: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3058" name="Group 18">
            <a:extLst>
              <a:ext uri="{FF2B5EF4-FFF2-40B4-BE49-F238E27FC236}">
                <a16:creationId xmlns:a16="http://schemas.microsoft.com/office/drawing/2014/main" id="{03A1C99A-6FEE-DC48-B489-4BBED9BE1E39}"/>
              </a:ext>
            </a:extLst>
          </p:cNvPr>
          <p:cNvGrpSpPr>
            <a:grpSpLocks/>
          </p:cNvGrpSpPr>
          <p:nvPr/>
        </p:nvGrpSpPr>
        <p:grpSpPr bwMode="auto">
          <a:xfrm>
            <a:off x="1593851" y="1582739"/>
            <a:ext cx="8208963" cy="4067175"/>
            <a:chOff x="680073" y="1582820"/>
            <a:chExt cx="8208428" cy="4067175"/>
          </a:xfrm>
        </p:grpSpPr>
        <p:sp>
          <p:nvSpPr>
            <p:cNvPr id="173066" name="Shape 1884">
              <a:extLst>
                <a:ext uri="{FF2B5EF4-FFF2-40B4-BE49-F238E27FC236}">
                  <a16:creationId xmlns:a16="http://schemas.microsoft.com/office/drawing/2014/main" id="{D2CB3A9F-CE26-B148-90E7-54ECCF56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67" name="Shape 1887">
              <a:extLst>
                <a:ext uri="{FF2B5EF4-FFF2-40B4-BE49-F238E27FC236}">
                  <a16:creationId xmlns:a16="http://schemas.microsoft.com/office/drawing/2014/main" id="{EF0FD1C5-94F2-C142-A1B9-4BD5BA3AE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8" name="Shape 1888">
              <a:extLst>
                <a:ext uri="{FF2B5EF4-FFF2-40B4-BE49-F238E27FC236}">
                  <a16:creationId xmlns:a16="http://schemas.microsoft.com/office/drawing/2014/main" id="{7BA8C7F0-F1F9-174D-AE89-1FD3ABE62B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69" name="Shape 1889">
              <a:extLst>
                <a:ext uri="{FF2B5EF4-FFF2-40B4-BE49-F238E27FC236}">
                  <a16:creationId xmlns:a16="http://schemas.microsoft.com/office/drawing/2014/main" id="{191E7721-7901-1843-883E-BE95D4755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0" name="Shape 1890">
              <a:extLst>
                <a:ext uri="{FF2B5EF4-FFF2-40B4-BE49-F238E27FC236}">
                  <a16:creationId xmlns:a16="http://schemas.microsoft.com/office/drawing/2014/main" id="{50C45610-1EA9-AF4C-AD0A-A27DB82C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71" name="Shape 1891">
              <a:extLst>
                <a:ext uri="{FF2B5EF4-FFF2-40B4-BE49-F238E27FC236}">
                  <a16:creationId xmlns:a16="http://schemas.microsoft.com/office/drawing/2014/main" id="{F60179B8-84EC-2745-91B7-4089583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72" name="Shape 1892">
              <a:extLst>
                <a:ext uri="{FF2B5EF4-FFF2-40B4-BE49-F238E27FC236}">
                  <a16:creationId xmlns:a16="http://schemas.microsoft.com/office/drawing/2014/main" id="{877555A5-F459-714C-8561-B6154A5FE7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3" name="Shape 1893">
              <a:extLst>
                <a:ext uri="{FF2B5EF4-FFF2-40B4-BE49-F238E27FC236}">
                  <a16:creationId xmlns:a16="http://schemas.microsoft.com/office/drawing/2014/main" id="{B0B4CF48-B673-AE4B-A5A9-25A23A4C3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74" name="Shape 1894">
              <a:extLst>
                <a:ext uri="{FF2B5EF4-FFF2-40B4-BE49-F238E27FC236}">
                  <a16:creationId xmlns:a16="http://schemas.microsoft.com/office/drawing/2014/main" id="{D4FD4F87-64A4-6942-AA60-EF85E95D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75" name="Shape 1895">
              <a:extLst>
                <a:ext uri="{FF2B5EF4-FFF2-40B4-BE49-F238E27FC236}">
                  <a16:creationId xmlns:a16="http://schemas.microsoft.com/office/drawing/2014/main" id="{A2ADA473-D2B3-1144-8EBB-49C82F8145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76" name="Shape 1896">
              <a:extLst>
                <a:ext uri="{FF2B5EF4-FFF2-40B4-BE49-F238E27FC236}">
                  <a16:creationId xmlns:a16="http://schemas.microsoft.com/office/drawing/2014/main" id="{E4E942CC-C5F6-2246-8366-6B6BD79F7F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7" name="Shape 1897">
              <a:extLst>
                <a:ext uri="{FF2B5EF4-FFF2-40B4-BE49-F238E27FC236}">
                  <a16:creationId xmlns:a16="http://schemas.microsoft.com/office/drawing/2014/main" id="{FF8E5F82-2A12-0D46-9AA9-58AE98D2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8" name="Shape 1898">
              <a:extLst>
                <a:ext uri="{FF2B5EF4-FFF2-40B4-BE49-F238E27FC236}">
                  <a16:creationId xmlns:a16="http://schemas.microsoft.com/office/drawing/2014/main" id="{4D55379E-DB04-9E4C-A099-85DBAC519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3079" name="Shape 1899">
              <a:extLst>
                <a:ext uri="{FF2B5EF4-FFF2-40B4-BE49-F238E27FC236}">
                  <a16:creationId xmlns:a16="http://schemas.microsoft.com/office/drawing/2014/main" id="{D9091112-CB55-0847-A041-4DB3844BF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80" name="Shape 1900">
              <a:extLst>
                <a:ext uri="{FF2B5EF4-FFF2-40B4-BE49-F238E27FC236}">
                  <a16:creationId xmlns:a16="http://schemas.microsoft.com/office/drawing/2014/main" id="{F20761BD-FF3A-784B-A573-CF4AA8C8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81" name="Shape 1901">
              <a:extLst>
                <a:ext uri="{FF2B5EF4-FFF2-40B4-BE49-F238E27FC236}">
                  <a16:creationId xmlns:a16="http://schemas.microsoft.com/office/drawing/2014/main" id="{1A59429C-D6CD-9648-B4F8-2DAF38BD9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Shape 1902">
              <a:extLst>
                <a:ext uri="{FF2B5EF4-FFF2-40B4-BE49-F238E27FC236}">
                  <a16:creationId xmlns:a16="http://schemas.microsoft.com/office/drawing/2014/main" id="{47B0B544-997D-8247-B5E0-9B26CDF3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3" name="Shape 1903">
              <a:extLst>
                <a:ext uri="{FF2B5EF4-FFF2-40B4-BE49-F238E27FC236}">
                  <a16:creationId xmlns:a16="http://schemas.microsoft.com/office/drawing/2014/main" id="{A07ED204-94B5-6241-BD08-33906AC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4" name="Shape 1906">
              <a:extLst>
                <a:ext uri="{FF2B5EF4-FFF2-40B4-BE49-F238E27FC236}">
                  <a16:creationId xmlns:a16="http://schemas.microsoft.com/office/drawing/2014/main" id="{E32DBB08-FB9F-DC4D-9834-6B5C357E4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3085" name="Group 8">
              <a:extLst>
                <a:ext uri="{FF2B5EF4-FFF2-40B4-BE49-F238E27FC236}">
                  <a16:creationId xmlns:a16="http://schemas.microsoft.com/office/drawing/2014/main" id="{4C77AAB2-0B55-624B-8DBF-7E66D1AB5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3129" name="Shape 1907">
                <a:extLst>
                  <a:ext uri="{FF2B5EF4-FFF2-40B4-BE49-F238E27FC236}">
                    <a16:creationId xmlns:a16="http://schemas.microsoft.com/office/drawing/2014/main" id="{E551EC0A-66C4-5548-A41B-D0822D11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30" name="Shape 1908">
                <a:extLst>
                  <a:ext uri="{FF2B5EF4-FFF2-40B4-BE49-F238E27FC236}">
                    <a16:creationId xmlns:a16="http://schemas.microsoft.com/office/drawing/2014/main" id="{54F62008-D12D-494E-BB98-8F6BADA14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3086" name="Group 7">
              <a:extLst>
                <a:ext uri="{FF2B5EF4-FFF2-40B4-BE49-F238E27FC236}">
                  <a16:creationId xmlns:a16="http://schemas.microsoft.com/office/drawing/2014/main" id="{8B11A31F-360D-F24F-A860-B42E593DC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3127" name="Shape 1909">
                <a:extLst>
                  <a:ext uri="{FF2B5EF4-FFF2-40B4-BE49-F238E27FC236}">
                    <a16:creationId xmlns:a16="http://schemas.microsoft.com/office/drawing/2014/main" id="{031C181E-040F-4E41-8080-8E3DB5F53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8" name="Shape 1910">
                <a:extLst>
                  <a:ext uri="{FF2B5EF4-FFF2-40B4-BE49-F238E27FC236}">
                    <a16:creationId xmlns:a16="http://schemas.microsoft.com/office/drawing/2014/main" id="{D20BF81A-BF90-EC41-8C4F-3ED437594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3087" name="Shape 1911">
              <a:extLst>
                <a:ext uri="{FF2B5EF4-FFF2-40B4-BE49-F238E27FC236}">
                  <a16:creationId xmlns:a16="http://schemas.microsoft.com/office/drawing/2014/main" id="{18CD56E3-A5D3-EC49-B5CE-465BC9B56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3088" name="Shape 1912">
              <a:extLst>
                <a:ext uri="{FF2B5EF4-FFF2-40B4-BE49-F238E27FC236}">
                  <a16:creationId xmlns:a16="http://schemas.microsoft.com/office/drawing/2014/main" id="{27FCA6C2-EC25-EA42-846C-2A0F3E2F3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3089" name="Shape 1913">
              <a:extLst>
                <a:ext uri="{FF2B5EF4-FFF2-40B4-BE49-F238E27FC236}">
                  <a16:creationId xmlns:a16="http://schemas.microsoft.com/office/drawing/2014/main" id="{30E3C80F-113A-3945-B1F6-61D55E1C3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3090" name="Group 5">
              <a:extLst>
                <a:ext uri="{FF2B5EF4-FFF2-40B4-BE49-F238E27FC236}">
                  <a16:creationId xmlns:a16="http://schemas.microsoft.com/office/drawing/2014/main" id="{0B8BD35D-3907-ED4C-85D9-D28F9A696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3125" name="Shape 1914">
                <a:extLst>
                  <a:ext uri="{FF2B5EF4-FFF2-40B4-BE49-F238E27FC236}">
                    <a16:creationId xmlns:a16="http://schemas.microsoft.com/office/drawing/2014/main" id="{1730A818-F53A-A04A-9535-B7A1BCC78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6" name="Shape 1915">
                <a:extLst>
                  <a:ext uri="{FF2B5EF4-FFF2-40B4-BE49-F238E27FC236}">
                    <a16:creationId xmlns:a16="http://schemas.microsoft.com/office/drawing/2014/main" id="{51126E89-5C65-F34A-9A1F-2CEB8255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3091" name="Group 9">
              <a:extLst>
                <a:ext uri="{FF2B5EF4-FFF2-40B4-BE49-F238E27FC236}">
                  <a16:creationId xmlns:a16="http://schemas.microsoft.com/office/drawing/2014/main" id="{78A88477-CBD7-FC4A-981F-A0AD4F426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3123" name="Shape 1916">
                <a:extLst>
                  <a:ext uri="{FF2B5EF4-FFF2-40B4-BE49-F238E27FC236}">
                    <a16:creationId xmlns:a16="http://schemas.microsoft.com/office/drawing/2014/main" id="{8EB3D581-A09C-F64F-A79B-CD35CD5A5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4" name="Shape 1917">
                <a:extLst>
                  <a:ext uri="{FF2B5EF4-FFF2-40B4-BE49-F238E27FC236}">
                    <a16:creationId xmlns:a16="http://schemas.microsoft.com/office/drawing/2014/main" id="{BE30481C-1059-5B45-A985-4E3F3D6D9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3092" name="Shape 1919">
              <a:extLst>
                <a:ext uri="{FF2B5EF4-FFF2-40B4-BE49-F238E27FC236}">
                  <a16:creationId xmlns:a16="http://schemas.microsoft.com/office/drawing/2014/main" id="{F86A2917-ED00-1C4A-8095-90AED797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93" name="Shape 1920">
              <a:extLst>
                <a:ext uri="{FF2B5EF4-FFF2-40B4-BE49-F238E27FC236}">
                  <a16:creationId xmlns:a16="http://schemas.microsoft.com/office/drawing/2014/main" id="{4823ECD2-115A-8C4F-BDBD-AE415359F0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Shape 1921">
              <a:extLst>
                <a:ext uri="{FF2B5EF4-FFF2-40B4-BE49-F238E27FC236}">
                  <a16:creationId xmlns:a16="http://schemas.microsoft.com/office/drawing/2014/main" id="{E2CEE440-4631-0344-A6B9-1913E53A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5" name="Shape 1922">
              <a:extLst>
                <a:ext uri="{FF2B5EF4-FFF2-40B4-BE49-F238E27FC236}">
                  <a16:creationId xmlns:a16="http://schemas.microsoft.com/office/drawing/2014/main" id="{BDDAF17C-2662-F046-B5F5-1C96C2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6" name="Shape 1924">
              <a:extLst>
                <a:ext uri="{FF2B5EF4-FFF2-40B4-BE49-F238E27FC236}">
                  <a16:creationId xmlns:a16="http://schemas.microsoft.com/office/drawing/2014/main" id="{D2F5E829-77CE-644A-8A98-598FE0E2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3097" name="Shape 1925">
              <a:extLst>
                <a:ext uri="{FF2B5EF4-FFF2-40B4-BE49-F238E27FC236}">
                  <a16:creationId xmlns:a16="http://schemas.microsoft.com/office/drawing/2014/main" id="{26ACBEEE-B4CF-3B42-B663-0D353D87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98" name="Shape 1925">
              <a:extLst>
                <a:ext uri="{FF2B5EF4-FFF2-40B4-BE49-F238E27FC236}">
                  <a16:creationId xmlns:a16="http://schemas.microsoft.com/office/drawing/2014/main" id="{271AFDBC-9B30-8347-B4B8-C1CF0486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3099" name="Group 3">
              <a:extLst>
                <a:ext uri="{FF2B5EF4-FFF2-40B4-BE49-F238E27FC236}">
                  <a16:creationId xmlns:a16="http://schemas.microsoft.com/office/drawing/2014/main" id="{8D84734F-1506-CE4B-87FB-2944D0CC5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3118" name="Line 5">
                <a:extLst>
                  <a:ext uri="{FF2B5EF4-FFF2-40B4-BE49-F238E27FC236}">
                    <a16:creationId xmlns:a16="http://schemas.microsoft.com/office/drawing/2014/main" id="{7F1B66CD-DBAA-C340-B9A9-E95AB05E6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9" name="Freeform 6">
                <a:extLst>
                  <a:ext uri="{FF2B5EF4-FFF2-40B4-BE49-F238E27FC236}">
                    <a16:creationId xmlns:a16="http://schemas.microsoft.com/office/drawing/2014/main" id="{56A452C9-9C2E-614C-8664-4116E30D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0" name="Freeform 7">
                <a:extLst>
                  <a:ext uri="{FF2B5EF4-FFF2-40B4-BE49-F238E27FC236}">
                    <a16:creationId xmlns:a16="http://schemas.microsoft.com/office/drawing/2014/main" id="{FDFCA871-B554-534B-9AE7-65566BA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1" name="Freeform 8">
                <a:extLst>
                  <a:ext uri="{FF2B5EF4-FFF2-40B4-BE49-F238E27FC236}">
                    <a16:creationId xmlns:a16="http://schemas.microsoft.com/office/drawing/2014/main" id="{6E09ACCF-007A-5348-962B-51A81124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2" name="Freeform 9">
                <a:extLst>
                  <a:ext uri="{FF2B5EF4-FFF2-40B4-BE49-F238E27FC236}">
                    <a16:creationId xmlns:a16="http://schemas.microsoft.com/office/drawing/2014/main" id="{82BA960C-98ED-324F-9E26-C784CB5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0" name="Shape 1907">
              <a:extLst>
                <a:ext uri="{FF2B5EF4-FFF2-40B4-BE49-F238E27FC236}">
                  <a16:creationId xmlns:a16="http://schemas.microsoft.com/office/drawing/2014/main" id="{53726909-13CD-A140-8DEE-EAFA1635A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3101" name="Shape 1905">
              <a:extLst>
                <a:ext uri="{FF2B5EF4-FFF2-40B4-BE49-F238E27FC236}">
                  <a16:creationId xmlns:a16="http://schemas.microsoft.com/office/drawing/2014/main" id="{10A40C11-3663-4B48-B2DB-82E9B7FB4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3102" name="Group 6">
              <a:extLst>
                <a:ext uri="{FF2B5EF4-FFF2-40B4-BE49-F238E27FC236}">
                  <a16:creationId xmlns:a16="http://schemas.microsoft.com/office/drawing/2014/main" id="{1AEAF002-42BA-D148-B6AB-DBC33C896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3115" name="Shape 1914">
                <a:extLst>
                  <a:ext uri="{FF2B5EF4-FFF2-40B4-BE49-F238E27FC236}">
                    <a16:creationId xmlns:a16="http://schemas.microsoft.com/office/drawing/2014/main" id="{4135B721-ACA8-4847-8B9D-770FE802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16" name="Shape 1915">
                <a:extLst>
                  <a:ext uri="{FF2B5EF4-FFF2-40B4-BE49-F238E27FC236}">
                    <a16:creationId xmlns:a16="http://schemas.microsoft.com/office/drawing/2014/main" id="{26CE466A-A8CC-854D-B9E8-2F7F080C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3117" name="Shape 1901">
                <a:extLst>
                  <a:ext uri="{FF2B5EF4-FFF2-40B4-BE49-F238E27FC236}">
                    <a16:creationId xmlns:a16="http://schemas.microsoft.com/office/drawing/2014/main" id="{398BCAFC-E88A-E94B-A792-2D4EC872AF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3103" name="Shape 1921">
              <a:extLst>
                <a:ext uri="{FF2B5EF4-FFF2-40B4-BE49-F238E27FC236}">
                  <a16:creationId xmlns:a16="http://schemas.microsoft.com/office/drawing/2014/main" id="{AF47DDD9-17B0-5141-87B9-1AB25B506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4" name="Shape 1921">
              <a:extLst>
                <a:ext uri="{FF2B5EF4-FFF2-40B4-BE49-F238E27FC236}">
                  <a16:creationId xmlns:a16="http://schemas.microsoft.com/office/drawing/2014/main" id="{6B0356AA-1FFD-9D45-9030-D79F7E8AB8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5" name="Shape 1922">
              <a:extLst>
                <a:ext uri="{FF2B5EF4-FFF2-40B4-BE49-F238E27FC236}">
                  <a16:creationId xmlns:a16="http://schemas.microsoft.com/office/drawing/2014/main" id="{55BA4DD4-5694-5C49-9BE3-7064D3F2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6" name="Shape 1922">
              <a:extLst>
                <a:ext uri="{FF2B5EF4-FFF2-40B4-BE49-F238E27FC236}">
                  <a16:creationId xmlns:a16="http://schemas.microsoft.com/office/drawing/2014/main" id="{FFCE3DDE-2DBA-FE42-84DB-B2D16ABA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3107" name="Group 2">
              <a:extLst>
                <a:ext uri="{FF2B5EF4-FFF2-40B4-BE49-F238E27FC236}">
                  <a16:creationId xmlns:a16="http://schemas.microsoft.com/office/drawing/2014/main" id="{D216D341-988A-C948-B3A9-AFB80600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3113" name="Freeform 18">
                <a:extLst>
                  <a:ext uri="{FF2B5EF4-FFF2-40B4-BE49-F238E27FC236}">
                    <a16:creationId xmlns:a16="http://schemas.microsoft.com/office/drawing/2014/main" id="{C5F1AC7A-AED7-1947-901C-DDA9CEA1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4" name="Freeform 19">
                <a:extLst>
                  <a:ext uri="{FF2B5EF4-FFF2-40B4-BE49-F238E27FC236}">
                    <a16:creationId xmlns:a16="http://schemas.microsoft.com/office/drawing/2014/main" id="{4AC14642-770A-DB4F-A803-5500FB44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8" name="Shape 1921">
              <a:extLst>
                <a:ext uri="{FF2B5EF4-FFF2-40B4-BE49-F238E27FC236}">
                  <a16:creationId xmlns:a16="http://schemas.microsoft.com/office/drawing/2014/main" id="{888A293F-B978-D442-8CCA-3211572BAD8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9" name="Shape 1921">
              <a:extLst>
                <a:ext uri="{FF2B5EF4-FFF2-40B4-BE49-F238E27FC236}">
                  <a16:creationId xmlns:a16="http://schemas.microsoft.com/office/drawing/2014/main" id="{F13B1DE2-BED3-604B-A8F3-0B06D85DC9AF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0" name="Shape 1922">
              <a:extLst>
                <a:ext uri="{FF2B5EF4-FFF2-40B4-BE49-F238E27FC236}">
                  <a16:creationId xmlns:a16="http://schemas.microsoft.com/office/drawing/2014/main" id="{63CCB2AB-67D0-A547-8108-1300E273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1" name="Shape 1921">
              <a:extLst>
                <a:ext uri="{FF2B5EF4-FFF2-40B4-BE49-F238E27FC236}">
                  <a16:creationId xmlns:a16="http://schemas.microsoft.com/office/drawing/2014/main" id="{D905656A-1ED1-8D4A-9FEE-6B8739E7C6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2" name="Shape 1921">
              <a:extLst>
                <a:ext uri="{FF2B5EF4-FFF2-40B4-BE49-F238E27FC236}">
                  <a16:creationId xmlns:a16="http://schemas.microsoft.com/office/drawing/2014/main" id="{AC465751-A14D-674F-97A4-C4F3AE7C232C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3059" name="Group 2">
            <a:extLst>
              <a:ext uri="{FF2B5EF4-FFF2-40B4-BE49-F238E27FC236}">
                <a16:creationId xmlns:a16="http://schemas.microsoft.com/office/drawing/2014/main" id="{123B3969-E204-474B-AB41-6D62FD95CF5F}"/>
              </a:ext>
            </a:extLst>
          </p:cNvPr>
          <p:cNvGrpSpPr>
            <a:grpSpLocks/>
          </p:cNvGrpSpPr>
          <p:nvPr/>
        </p:nvGrpSpPr>
        <p:grpSpPr bwMode="auto">
          <a:xfrm>
            <a:off x="7432675" y="5570538"/>
            <a:ext cx="2408238" cy="1200150"/>
            <a:chOff x="3297100" y="4848864"/>
            <a:chExt cx="2408950" cy="1198920"/>
          </a:xfrm>
        </p:grpSpPr>
        <p:sp>
          <p:nvSpPr>
            <p:cNvPr id="173063" name="TextBox 1">
              <a:extLst>
                <a:ext uri="{FF2B5EF4-FFF2-40B4-BE49-F238E27FC236}">
                  <a16:creationId xmlns:a16="http://schemas.microsoft.com/office/drawing/2014/main" id="{1C36AEBA-8288-2B4B-AE10-B2DF26F48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3064" name="Straight Connector 4">
              <a:extLst>
                <a:ext uri="{FF2B5EF4-FFF2-40B4-BE49-F238E27FC236}">
                  <a16:creationId xmlns:a16="http://schemas.microsoft.com/office/drawing/2014/main" id="{81347284-BBD4-D947-80AC-D26AF946F4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5" name="Straight Connector 4">
              <a:extLst>
                <a:ext uri="{FF2B5EF4-FFF2-40B4-BE49-F238E27FC236}">
                  <a16:creationId xmlns:a16="http://schemas.microsoft.com/office/drawing/2014/main" id="{97C981FF-4478-814D-BEB9-3BA23F9D36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3060" name="Straight Connector 4">
            <a:extLst>
              <a:ext uri="{FF2B5EF4-FFF2-40B4-BE49-F238E27FC236}">
                <a16:creationId xmlns:a16="http://schemas.microsoft.com/office/drawing/2014/main" id="{D955BF7D-03CE-2B4E-BF83-E214DE084A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23139" y="5611814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061" name="Straight Connector 6">
            <a:extLst>
              <a:ext uri="{FF2B5EF4-FFF2-40B4-BE49-F238E27FC236}">
                <a16:creationId xmlns:a16="http://schemas.microsoft.com/office/drawing/2014/main" id="{6E06147F-0F32-0542-8640-674842AEE7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74050" y="6389689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3062" name="TextBox 1">
            <a:extLst>
              <a:ext uri="{FF2B5EF4-FFF2-40B4-BE49-F238E27FC236}">
                <a16:creationId xmlns:a16="http://schemas.microsoft.com/office/drawing/2014/main" id="{DBFA435E-2A31-7145-AD6E-E5BAC3061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1112838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Simplified Circuit Diagram</a:t>
            </a:r>
          </a:p>
        </p:txBody>
      </p:sp>
      <p:sp>
        <p:nvSpPr>
          <p:cNvPr id="175106" name="Shape 1884">
            <a:extLst>
              <a:ext uri="{FF2B5EF4-FFF2-40B4-BE49-F238E27FC236}">
                <a16:creationId xmlns:a16="http://schemas.microsoft.com/office/drawing/2014/main" id="{50705F4C-C700-D34E-96B6-68086B903947}"/>
              </a:ext>
            </a:extLst>
          </p:cNvPr>
          <p:cNvSpPr>
            <a:spLocks/>
          </p:cNvSpPr>
          <p:nvPr/>
        </p:nvSpPr>
        <p:spPr bwMode="auto">
          <a:xfrm>
            <a:off x="3632200" y="3236914"/>
            <a:ext cx="4025900" cy="2251075"/>
          </a:xfrm>
          <a:custGeom>
            <a:avLst/>
            <a:gdLst>
              <a:gd name="T0" fmla="*/ 65540345 w 9983"/>
              <a:gd name="T1" fmla="*/ 2147483646 h 10101"/>
              <a:gd name="T2" fmla="*/ 2098267383 w 9983"/>
              <a:gd name="T3" fmla="*/ 0 h 10101"/>
              <a:gd name="T4" fmla="*/ 2147483646 w 9983"/>
              <a:gd name="T5" fmla="*/ 1117414821 h 101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983" h="10101" extrusionOk="0">
                <a:moveTo>
                  <a:pt x="1" y="10101"/>
                </a:moveTo>
                <a:cubicBezTo>
                  <a:pt x="-5" y="6794"/>
                  <a:pt x="39" y="3308"/>
                  <a:pt x="32" y="0"/>
                </a:cubicBezTo>
                <a:lnTo>
                  <a:pt x="9983" y="101"/>
                </a:lnTo>
              </a:path>
            </a:pathLst>
          </a:custGeom>
          <a:noFill/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07" name="Shape 1887">
            <a:extLst>
              <a:ext uri="{FF2B5EF4-FFF2-40B4-BE49-F238E27FC236}">
                <a16:creationId xmlns:a16="http://schemas.microsoft.com/office/drawing/2014/main" id="{385C3CCB-AEAF-4F4F-9498-35055833634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389814" y="3462338"/>
            <a:ext cx="363537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5108" name="Shape 1896">
            <a:extLst>
              <a:ext uri="{FF2B5EF4-FFF2-40B4-BE49-F238E27FC236}">
                <a16:creationId xmlns:a16="http://schemas.microsoft.com/office/drawing/2014/main" id="{502855DF-1C78-9148-8087-6BA9873411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317751" y="4178300"/>
            <a:ext cx="25828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09" name="Shape 1897">
            <a:extLst>
              <a:ext uri="{FF2B5EF4-FFF2-40B4-BE49-F238E27FC236}">
                <a16:creationId xmlns:a16="http://schemas.microsoft.com/office/drawing/2014/main" id="{A0901D01-716E-3249-8B8B-F25E9820C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0613" y="3857625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10" name="Shape 1899">
            <a:extLst>
              <a:ext uri="{FF2B5EF4-FFF2-40B4-BE49-F238E27FC236}">
                <a16:creationId xmlns:a16="http://schemas.microsoft.com/office/drawing/2014/main" id="{69D8DE89-5E77-4243-84CD-2EF343A5E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9989" y="408463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75111" name="Shape 1900">
            <a:extLst>
              <a:ext uri="{FF2B5EF4-FFF2-40B4-BE49-F238E27FC236}">
                <a16:creationId xmlns:a16="http://schemas.microsoft.com/office/drawing/2014/main" id="{9C76225E-DFDE-384D-9AF7-97D0C6AC8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6239" y="407670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75112" name="Shape 1901">
            <a:extLst>
              <a:ext uri="{FF2B5EF4-FFF2-40B4-BE49-F238E27FC236}">
                <a16:creationId xmlns:a16="http://schemas.microsoft.com/office/drawing/2014/main" id="{760D4E7D-4601-A149-A260-ABD55E6123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72113" y="47259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13" name="Shape 1902">
            <a:extLst>
              <a:ext uri="{FF2B5EF4-FFF2-40B4-BE49-F238E27FC236}">
                <a16:creationId xmlns:a16="http://schemas.microsoft.com/office/drawing/2014/main" id="{90426086-0B19-C342-8006-8B74D11929B2}"/>
              </a:ext>
            </a:extLst>
          </p:cNvPr>
          <p:cNvSpPr>
            <a:spLocks/>
          </p:cNvSpPr>
          <p:nvPr/>
        </p:nvSpPr>
        <p:spPr bwMode="auto">
          <a:xfrm>
            <a:off x="4900614" y="4748214"/>
            <a:ext cx="160337" cy="160337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4" name="Shape 1903">
            <a:extLst>
              <a:ext uri="{FF2B5EF4-FFF2-40B4-BE49-F238E27FC236}">
                <a16:creationId xmlns:a16="http://schemas.microsoft.com/office/drawing/2014/main" id="{4E6CE5ED-83B0-DF4A-A756-685C4F7B332D}"/>
              </a:ext>
            </a:extLst>
          </p:cNvPr>
          <p:cNvSpPr>
            <a:spLocks/>
          </p:cNvSpPr>
          <p:nvPr/>
        </p:nvSpPr>
        <p:spPr bwMode="auto">
          <a:xfrm>
            <a:off x="5262564" y="5170489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5" name="Shape 1906">
            <a:extLst>
              <a:ext uri="{FF2B5EF4-FFF2-40B4-BE49-F238E27FC236}">
                <a16:creationId xmlns:a16="http://schemas.microsoft.com/office/drawing/2014/main" id="{262EB70E-D83C-6E4A-BE91-B64F868A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7826" y="47307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grpSp>
        <p:nvGrpSpPr>
          <p:cNvPr id="175116" name="Group 7">
            <a:extLst>
              <a:ext uri="{FF2B5EF4-FFF2-40B4-BE49-F238E27FC236}">
                <a16:creationId xmlns:a16="http://schemas.microsoft.com/office/drawing/2014/main" id="{BE419C75-5A68-5F4B-9AE2-C73CEAAE4E87}"/>
              </a:ext>
            </a:extLst>
          </p:cNvPr>
          <p:cNvGrpSpPr>
            <a:grpSpLocks/>
          </p:cNvGrpSpPr>
          <p:nvPr/>
        </p:nvGrpSpPr>
        <p:grpSpPr bwMode="auto">
          <a:xfrm>
            <a:off x="4479926" y="3849688"/>
            <a:ext cx="320675" cy="328612"/>
            <a:chOff x="3566148" y="4254500"/>
            <a:chExt cx="320675" cy="328613"/>
          </a:xfrm>
        </p:grpSpPr>
        <p:sp>
          <p:nvSpPr>
            <p:cNvPr id="175155" name="Shape 1909">
              <a:extLst>
                <a:ext uri="{FF2B5EF4-FFF2-40B4-BE49-F238E27FC236}">
                  <a16:creationId xmlns:a16="http://schemas.microsoft.com/office/drawing/2014/main" id="{FFB5AE68-A2FE-084D-97E1-A4115198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6148" y="4254500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6" name="Shape 1910">
              <a:extLst>
                <a:ext uri="{FF2B5EF4-FFF2-40B4-BE49-F238E27FC236}">
                  <a16:creationId xmlns:a16="http://schemas.microsoft.com/office/drawing/2014/main" id="{FE15E6E4-FA15-D34B-8473-C040107D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448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17" name="Shape 1911">
            <a:extLst>
              <a:ext uri="{FF2B5EF4-FFF2-40B4-BE49-F238E27FC236}">
                <a16:creationId xmlns:a16="http://schemas.microsoft.com/office/drawing/2014/main" id="{01C2EB5E-81D3-3C48-A901-BB76A6DC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4538" y="4062414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75118" name="Shape 1912">
            <a:extLst>
              <a:ext uri="{FF2B5EF4-FFF2-40B4-BE49-F238E27FC236}">
                <a16:creationId xmlns:a16="http://schemas.microsoft.com/office/drawing/2014/main" id="{65FAB0F4-5B75-F049-A399-E5C8A122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0051" y="4732339"/>
            <a:ext cx="64611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75119" name="Shape 1913">
            <a:extLst>
              <a:ext uri="{FF2B5EF4-FFF2-40B4-BE49-F238E27FC236}">
                <a16:creationId xmlns:a16="http://schemas.microsoft.com/office/drawing/2014/main" id="{E3A4EA22-A57D-9F4E-A680-7F3DCF9B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7389" y="3475039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grpSp>
        <p:nvGrpSpPr>
          <p:cNvPr id="175120" name="Group 5">
            <a:extLst>
              <a:ext uri="{FF2B5EF4-FFF2-40B4-BE49-F238E27FC236}">
                <a16:creationId xmlns:a16="http://schemas.microsoft.com/office/drawing/2014/main" id="{C325E078-D61D-E54A-8E8C-3E37C6C51672}"/>
              </a:ext>
            </a:extLst>
          </p:cNvPr>
          <p:cNvGrpSpPr>
            <a:grpSpLocks/>
          </p:cNvGrpSpPr>
          <p:nvPr/>
        </p:nvGrpSpPr>
        <p:grpSpPr bwMode="auto">
          <a:xfrm>
            <a:off x="5970588" y="3849688"/>
            <a:ext cx="298450" cy="328612"/>
            <a:chOff x="5056810" y="4254500"/>
            <a:chExt cx="298450" cy="328613"/>
          </a:xfrm>
        </p:grpSpPr>
        <p:sp>
          <p:nvSpPr>
            <p:cNvPr id="175153" name="Shape 1914">
              <a:extLst>
                <a:ext uri="{FF2B5EF4-FFF2-40B4-BE49-F238E27FC236}">
                  <a16:creationId xmlns:a16="http://schemas.microsoft.com/office/drawing/2014/main" id="{02627EE2-F936-344A-9197-751257772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810" y="425450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4" name="Shape 1915">
              <a:extLst>
                <a:ext uri="{FF2B5EF4-FFF2-40B4-BE49-F238E27FC236}">
                  <a16:creationId xmlns:a16="http://schemas.microsoft.com/office/drawing/2014/main" id="{B2F948C3-06BE-4944-93CE-7853E7602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8885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21" name="Shape 1919">
            <a:extLst>
              <a:ext uri="{FF2B5EF4-FFF2-40B4-BE49-F238E27FC236}">
                <a16:creationId xmlns:a16="http://schemas.microsoft.com/office/drawing/2014/main" id="{2CB682E5-3012-D24A-BC8D-3AE2950CA329}"/>
              </a:ext>
            </a:extLst>
          </p:cNvPr>
          <p:cNvSpPr>
            <a:spLocks/>
          </p:cNvSpPr>
          <p:nvPr/>
        </p:nvSpPr>
        <p:spPr bwMode="auto">
          <a:xfrm>
            <a:off x="2317750" y="4840288"/>
            <a:ext cx="1943100" cy="0"/>
          </a:xfrm>
          <a:custGeom>
            <a:avLst/>
            <a:gdLst>
              <a:gd name="T0" fmla="*/ 0 w 10000"/>
              <a:gd name="T1" fmla="*/ 2147483646 w 10000"/>
              <a:gd name="T2" fmla="*/ 0 60000 65536"/>
              <a:gd name="T3" fmla="*/ 0 60000 65536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0" t="0" r="r" b="b"/>
            <a:pathLst>
              <a:path w="10000" extrusionOk="0">
                <a:moveTo>
                  <a:pt x="0" y="0"/>
                </a:move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22" name="Shape 1920">
            <a:extLst>
              <a:ext uri="{FF2B5EF4-FFF2-40B4-BE49-F238E27FC236}">
                <a16:creationId xmlns:a16="http://schemas.microsoft.com/office/drawing/2014/main" id="{00559672-C6DF-324E-B3AE-77BAE71C5D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60851" y="4840288"/>
            <a:ext cx="639763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23" name="Shape 1921">
            <a:extLst>
              <a:ext uri="{FF2B5EF4-FFF2-40B4-BE49-F238E27FC236}">
                <a16:creationId xmlns:a16="http://schemas.microsoft.com/office/drawing/2014/main" id="{1DA0ECAE-3D65-AC41-A465-2734C43803C6}"/>
              </a:ext>
            </a:extLst>
          </p:cNvPr>
          <p:cNvSpPr>
            <a:spLocks/>
          </p:cNvSpPr>
          <p:nvPr/>
        </p:nvSpPr>
        <p:spPr bwMode="auto">
          <a:xfrm>
            <a:off x="2638426" y="3462338"/>
            <a:ext cx="4219575" cy="715962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24" name="Shape 1924">
            <a:extLst>
              <a:ext uri="{FF2B5EF4-FFF2-40B4-BE49-F238E27FC236}">
                <a16:creationId xmlns:a16="http://schemas.microsoft.com/office/drawing/2014/main" id="{7B5360DC-5636-0B4D-BC69-5227B4212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3851" y="5360989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Reset_n</a:t>
            </a:r>
          </a:p>
        </p:txBody>
      </p:sp>
      <p:sp>
        <p:nvSpPr>
          <p:cNvPr id="175125" name="Shape 1925">
            <a:extLst>
              <a:ext uri="{FF2B5EF4-FFF2-40B4-BE49-F238E27FC236}">
                <a16:creationId xmlns:a16="http://schemas.microsoft.com/office/drawing/2014/main" id="{A140DDFC-32C4-1943-AA6F-F5C32F2B2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9689" y="3876675"/>
            <a:ext cx="587375" cy="509588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26" name="Shape 1925">
            <a:extLst>
              <a:ext uri="{FF2B5EF4-FFF2-40B4-BE49-F238E27FC236}">
                <a16:creationId xmlns:a16="http://schemas.microsoft.com/office/drawing/2014/main" id="{D98267F9-BD5C-5341-9A35-42784E75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1751" y="3189288"/>
            <a:ext cx="587375" cy="520700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75127" name="Group 3">
            <a:extLst>
              <a:ext uri="{FF2B5EF4-FFF2-40B4-BE49-F238E27FC236}">
                <a16:creationId xmlns:a16="http://schemas.microsoft.com/office/drawing/2014/main" id="{C982E336-6481-E345-AFA0-CEC141385BE4}"/>
              </a:ext>
            </a:extLst>
          </p:cNvPr>
          <p:cNvGrpSpPr>
            <a:grpSpLocks/>
          </p:cNvGrpSpPr>
          <p:nvPr/>
        </p:nvGrpSpPr>
        <p:grpSpPr bwMode="auto">
          <a:xfrm>
            <a:off x="8729663" y="3546475"/>
            <a:ext cx="887412" cy="501650"/>
            <a:chOff x="2481263" y="3435350"/>
            <a:chExt cx="887733" cy="501650"/>
          </a:xfrm>
        </p:grpSpPr>
        <p:sp>
          <p:nvSpPr>
            <p:cNvPr id="175148" name="Line 5">
              <a:extLst>
                <a:ext uri="{FF2B5EF4-FFF2-40B4-BE49-F238E27FC236}">
                  <a16:creationId xmlns:a16="http://schemas.microsoft.com/office/drawing/2014/main" id="{D9709060-E5FE-0B4D-8836-67B49A100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Freeform 6">
              <a:extLst>
                <a:ext uri="{FF2B5EF4-FFF2-40B4-BE49-F238E27FC236}">
                  <a16:creationId xmlns:a16="http://schemas.microsoft.com/office/drawing/2014/main" id="{1126E5BA-4A2F-9A40-B5B7-48963F42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Freeform 7">
              <a:extLst>
                <a:ext uri="{FF2B5EF4-FFF2-40B4-BE49-F238E27FC236}">
                  <a16:creationId xmlns:a16="http://schemas.microsoft.com/office/drawing/2014/main" id="{01A199E9-73DF-E14E-ABF3-64794736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Freeform 8">
              <a:extLst>
                <a:ext uri="{FF2B5EF4-FFF2-40B4-BE49-F238E27FC236}">
                  <a16:creationId xmlns:a16="http://schemas.microsoft.com/office/drawing/2014/main" id="{0073F480-7D2B-DA40-A9CA-AFC7741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Freeform 9">
              <a:extLst>
                <a:ext uri="{FF2B5EF4-FFF2-40B4-BE49-F238E27FC236}">
                  <a16:creationId xmlns:a16="http://schemas.microsoft.com/office/drawing/2014/main" id="{CACC2F9C-BAE6-574A-A0E5-4C712F5C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5128" name="Shape 1905">
            <a:extLst>
              <a:ext uri="{FF2B5EF4-FFF2-40B4-BE49-F238E27FC236}">
                <a16:creationId xmlns:a16="http://schemas.microsoft.com/office/drawing/2014/main" id="{665A1715-B91D-0A46-9985-64030180D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702300" y="4257675"/>
            <a:ext cx="19573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5129" name="Group 6">
            <a:extLst>
              <a:ext uri="{FF2B5EF4-FFF2-40B4-BE49-F238E27FC236}">
                <a16:creationId xmlns:a16="http://schemas.microsoft.com/office/drawing/2014/main" id="{2683306D-60B7-3740-B0D8-6F6BA429664F}"/>
              </a:ext>
            </a:extLst>
          </p:cNvPr>
          <p:cNvGrpSpPr>
            <a:grpSpLocks/>
          </p:cNvGrpSpPr>
          <p:nvPr/>
        </p:nvGrpSpPr>
        <p:grpSpPr bwMode="auto">
          <a:xfrm>
            <a:off x="5965825" y="4527551"/>
            <a:ext cx="298450" cy="328613"/>
            <a:chOff x="5051813" y="4931555"/>
            <a:chExt cx="298450" cy="328613"/>
          </a:xfrm>
        </p:grpSpPr>
        <p:sp>
          <p:nvSpPr>
            <p:cNvPr id="175145" name="Shape 1914">
              <a:extLst>
                <a:ext uri="{FF2B5EF4-FFF2-40B4-BE49-F238E27FC236}">
                  <a16:creationId xmlns:a16="http://schemas.microsoft.com/office/drawing/2014/main" id="{B78ACBCD-49B6-2743-B91A-CD4A8FE64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1813" y="4931555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46" name="Shape 1915">
              <a:extLst>
                <a:ext uri="{FF2B5EF4-FFF2-40B4-BE49-F238E27FC236}">
                  <a16:creationId xmlns:a16="http://schemas.microsoft.com/office/drawing/2014/main" id="{27D37081-6E38-2148-B5B6-BE2F67EEB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888" y="5017280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75147" name="Shape 1901">
              <a:extLst>
                <a:ext uri="{FF2B5EF4-FFF2-40B4-BE49-F238E27FC236}">
                  <a16:creationId xmlns:a16="http://schemas.microsoft.com/office/drawing/2014/main" id="{F8D2DBE6-7CD0-794C-94B9-33DA3DCE1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65989" y="4968410"/>
              <a:ext cx="138303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5130" name="Shape 1921">
            <a:extLst>
              <a:ext uri="{FF2B5EF4-FFF2-40B4-BE49-F238E27FC236}">
                <a16:creationId xmlns:a16="http://schemas.microsoft.com/office/drawing/2014/main" id="{23A8A6CE-6515-964E-9F45-5D72CFAF8574}"/>
              </a:ext>
            </a:extLst>
          </p:cNvPr>
          <p:cNvSpPr>
            <a:spLocks/>
          </p:cNvSpPr>
          <p:nvPr/>
        </p:nvSpPr>
        <p:spPr bwMode="auto">
          <a:xfrm rot="10800000">
            <a:off x="2316164" y="5287964"/>
            <a:ext cx="3000375" cy="198437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1" name="Shape 1922">
            <a:extLst>
              <a:ext uri="{FF2B5EF4-FFF2-40B4-BE49-F238E27FC236}">
                <a16:creationId xmlns:a16="http://schemas.microsoft.com/office/drawing/2014/main" id="{88F86C43-83FF-F64E-97C1-D131DBB23AEC}"/>
              </a:ext>
            </a:extLst>
          </p:cNvPr>
          <p:cNvSpPr>
            <a:spLocks/>
          </p:cNvSpPr>
          <p:nvPr/>
        </p:nvSpPr>
        <p:spPr bwMode="auto">
          <a:xfrm>
            <a:off x="3608389" y="5453064"/>
            <a:ext cx="66675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2" name="Shape 1922">
            <a:extLst>
              <a:ext uri="{FF2B5EF4-FFF2-40B4-BE49-F238E27FC236}">
                <a16:creationId xmlns:a16="http://schemas.microsoft.com/office/drawing/2014/main" id="{1718AEBA-795C-1742-9CA1-2BEB6DC48FA5}"/>
              </a:ext>
            </a:extLst>
          </p:cNvPr>
          <p:cNvSpPr>
            <a:spLocks/>
          </p:cNvSpPr>
          <p:nvPr/>
        </p:nvSpPr>
        <p:spPr bwMode="auto">
          <a:xfrm>
            <a:off x="2605088" y="4129089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3" name="Group 2">
            <a:extLst>
              <a:ext uri="{FF2B5EF4-FFF2-40B4-BE49-F238E27FC236}">
                <a16:creationId xmlns:a16="http://schemas.microsoft.com/office/drawing/2014/main" id="{BC13D7CD-9BDF-E444-A1ED-D091128055AA}"/>
              </a:ext>
            </a:extLst>
          </p:cNvPr>
          <p:cNvGrpSpPr>
            <a:grpSpLocks/>
          </p:cNvGrpSpPr>
          <p:nvPr/>
        </p:nvGrpSpPr>
        <p:grpSpPr bwMode="auto">
          <a:xfrm>
            <a:off x="6854825" y="3292475"/>
            <a:ext cx="534988" cy="350838"/>
            <a:chOff x="4699000" y="5430838"/>
            <a:chExt cx="579438" cy="441325"/>
          </a:xfrm>
        </p:grpSpPr>
        <p:sp>
          <p:nvSpPr>
            <p:cNvPr id="175143" name="Freeform 18">
              <a:extLst>
                <a:ext uri="{FF2B5EF4-FFF2-40B4-BE49-F238E27FC236}">
                  <a16:creationId xmlns:a16="http://schemas.microsoft.com/office/drawing/2014/main" id="{92D178DA-B9E7-3248-BADF-DDD6FE452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Freeform 19">
              <a:extLst>
                <a:ext uri="{FF2B5EF4-FFF2-40B4-BE49-F238E27FC236}">
                  <a16:creationId xmlns:a16="http://schemas.microsoft.com/office/drawing/2014/main" id="{B9D02AA6-D573-8A47-8002-8F409019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34" name="Shape 1921">
            <a:extLst>
              <a:ext uri="{FF2B5EF4-FFF2-40B4-BE49-F238E27FC236}">
                <a16:creationId xmlns:a16="http://schemas.microsoft.com/office/drawing/2014/main" id="{EED495E1-A48E-9044-A47E-EC6C930AF4E4}"/>
              </a:ext>
            </a:extLst>
          </p:cNvPr>
          <p:cNvSpPr>
            <a:spLocks/>
          </p:cNvSpPr>
          <p:nvPr/>
        </p:nvSpPr>
        <p:spPr bwMode="auto">
          <a:xfrm rot="5400000" flipV="1">
            <a:off x="6049963" y="3267076"/>
            <a:ext cx="1236663" cy="1928812"/>
          </a:xfrm>
          <a:custGeom>
            <a:avLst/>
            <a:gdLst>
              <a:gd name="T0" fmla="*/ 119637752 w 10039"/>
              <a:gd name="T1" fmla="*/ 2147483646 h 10243"/>
              <a:gd name="T2" fmla="*/ 0 w 10039"/>
              <a:gd name="T3" fmla="*/ 2147483646 h 10243"/>
              <a:gd name="T4" fmla="*/ 2147483646 w 10039"/>
              <a:gd name="T5" fmla="*/ 2147483646 h 10243"/>
              <a:gd name="T6" fmla="*/ 2147483646 w 10039"/>
              <a:gd name="T7" fmla="*/ 0 h 102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39" h="10243" extrusionOk="0">
                <a:moveTo>
                  <a:pt x="64" y="10243"/>
                </a:moveTo>
                <a:cubicBezTo>
                  <a:pt x="43" y="9763"/>
                  <a:pt x="21" y="9282"/>
                  <a:pt x="0" y="8802"/>
                </a:cubicBezTo>
                <a:lnTo>
                  <a:pt x="10000" y="8802"/>
                </a:lnTo>
                <a:lnTo>
                  <a:pt x="1003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5" name="Shape 1921">
            <a:extLst>
              <a:ext uri="{FF2B5EF4-FFF2-40B4-BE49-F238E27FC236}">
                <a16:creationId xmlns:a16="http://schemas.microsoft.com/office/drawing/2014/main" id="{EE18C1D4-D6D9-014B-AC5C-EC3D798BF181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6766720" y="3098007"/>
            <a:ext cx="512762" cy="1273175"/>
          </a:xfrm>
          <a:custGeom>
            <a:avLst/>
            <a:gdLst>
              <a:gd name="T0" fmla="*/ 0 w 10000"/>
              <a:gd name="T1" fmla="*/ 2147483646 h 10000"/>
              <a:gd name="T2" fmla="*/ 0 w 10000"/>
              <a:gd name="T3" fmla="*/ 0 h 10000"/>
              <a:gd name="T4" fmla="*/ 1348113086 w 10000"/>
              <a:gd name="T5" fmla="*/ 0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0" h="10000" extrusionOk="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6" name="Shape 1922">
            <a:extLst>
              <a:ext uri="{FF2B5EF4-FFF2-40B4-BE49-F238E27FC236}">
                <a16:creationId xmlns:a16="http://schemas.microsoft.com/office/drawing/2014/main" id="{367C6FA4-F693-2741-9258-2547EF38FF5C}"/>
              </a:ext>
            </a:extLst>
          </p:cNvPr>
          <p:cNvSpPr>
            <a:spLocks/>
          </p:cNvSpPr>
          <p:nvPr/>
        </p:nvSpPr>
        <p:spPr bwMode="auto">
          <a:xfrm>
            <a:off x="6345238" y="3424239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7" name="Shape 1921">
            <a:extLst>
              <a:ext uri="{FF2B5EF4-FFF2-40B4-BE49-F238E27FC236}">
                <a16:creationId xmlns:a16="http://schemas.microsoft.com/office/drawing/2014/main" id="{B7715D65-7DE0-F34B-8A9E-C3E7692718D2}"/>
              </a:ext>
            </a:extLst>
          </p:cNvPr>
          <p:cNvSpPr>
            <a:spLocks/>
          </p:cNvSpPr>
          <p:nvPr/>
        </p:nvSpPr>
        <p:spPr bwMode="auto">
          <a:xfrm rot="5400000">
            <a:off x="8412957" y="3286919"/>
            <a:ext cx="195262" cy="546100"/>
          </a:xfrm>
          <a:custGeom>
            <a:avLst/>
            <a:gdLst>
              <a:gd name="T0" fmla="*/ 0 w 10047"/>
              <a:gd name="T1" fmla="*/ 353285331 h 21491"/>
              <a:gd name="T2" fmla="*/ 0 w 10047"/>
              <a:gd name="T3" fmla="*/ 188897746 h 21491"/>
              <a:gd name="T4" fmla="*/ 73260954 w 10047"/>
              <a:gd name="T5" fmla="*/ 188897746 h 21491"/>
              <a:gd name="T6" fmla="*/ 73605436 w 10047"/>
              <a:gd name="T7" fmla="*/ 0 h 214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47" h="21491" extrusionOk="0">
                <a:moveTo>
                  <a:pt x="0" y="21491"/>
                </a:moveTo>
                <a:lnTo>
                  <a:pt x="0" y="11491"/>
                </a:lnTo>
                <a:lnTo>
                  <a:pt x="10000" y="11491"/>
                </a:lnTo>
                <a:cubicBezTo>
                  <a:pt x="10124" y="7661"/>
                  <a:pt x="9923" y="3830"/>
                  <a:pt x="10047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8" name="Shape 1921">
            <a:extLst>
              <a:ext uri="{FF2B5EF4-FFF2-40B4-BE49-F238E27FC236}">
                <a16:creationId xmlns:a16="http://schemas.microsoft.com/office/drawing/2014/main" id="{EBA4B554-E788-9240-8923-F8FA122B4242}"/>
              </a:ext>
            </a:extLst>
          </p:cNvPr>
          <p:cNvSpPr>
            <a:spLocks/>
          </p:cNvSpPr>
          <p:nvPr/>
        </p:nvSpPr>
        <p:spPr bwMode="auto">
          <a:xfrm rot="5400000" flipH="1">
            <a:off x="8408989" y="3771901"/>
            <a:ext cx="185737" cy="525463"/>
          </a:xfrm>
          <a:custGeom>
            <a:avLst/>
            <a:gdLst>
              <a:gd name="T0" fmla="*/ 0 w 10097"/>
              <a:gd name="T1" fmla="*/ 341120523 h 20607"/>
              <a:gd name="T2" fmla="*/ 0 w 10097"/>
              <a:gd name="T3" fmla="*/ 175584455 h 20607"/>
              <a:gd name="T4" fmla="*/ 62121199 w 10097"/>
              <a:gd name="T5" fmla="*/ 175584455 h 20607"/>
              <a:gd name="T6" fmla="*/ 62394627 w 10097"/>
              <a:gd name="T7" fmla="*/ 0 h 206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97" h="20607" extrusionOk="0">
                <a:moveTo>
                  <a:pt x="0" y="20607"/>
                </a:moveTo>
                <a:lnTo>
                  <a:pt x="0" y="10607"/>
                </a:lnTo>
                <a:lnTo>
                  <a:pt x="10000" y="10607"/>
                </a:lnTo>
                <a:cubicBezTo>
                  <a:pt x="9797" y="6777"/>
                  <a:pt x="10247" y="3830"/>
                  <a:pt x="10044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9" name="Group 2">
            <a:extLst>
              <a:ext uri="{FF2B5EF4-FFF2-40B4-BE49-F238E27FC236}">
                <a16:creationId xmlns:a16="http://schemas.microsoft.com/office/drawing/2014/main" id="{A9121693-6CEE-104D-BC3D-8B016109D2E3}"/>
              </a:ext>
            </a:extLst>
          </p:cNvPr>
          <p:cNvGrpSpPr>
            <a:grpSpLocks/>
          </p:cNvGrpSpPr>
          <p:nvPr/>
        </p:nvGrpSpPr>
        <p:grpSpPr bwMode="auto">
          <a:xfrm>
            <a:off x="7432676" y="5570538"/>
            <a:ext cx="2162175" cy="1200150"/>
            <a:chOff x="3297100" y="4848864"/>
            <a:chExt cx="2161809" cy="1199099"/>
          </a:xfrm>
        </p:grpSpPr>
        <p:sp>
          <p:nvSpPr>
            <p:cNvPr id="175140" name="TextBox 1">
              <a:extLst>
                <a:ext uri="{FF2B5EF4-FFF2-40B4-BE49-F238E27FC236}">
                  <a16:creationId xmlns:a16="http://schemas.microsoft.com/office/drawing/2014/main" id="{B277D997-1B19-0F4E-A0B9-4D5B76551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161809" cy="1199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Calibri" panose="020F0502020204030204" pitchFamily="34" charset="0"/>
              </a:endParaRP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5141" name="Straight Connector 4">
              <a:extLst>
                <a:ext uri="{FF2B5EF4-FFF2-40B4-BE49-F238E27FC236}">
                  <a16:creationId xmlns:a16="http://schemas.microsoft.com/office/drawing/2014/main" id="{EDB0915B-714C-1A47-AD56-446DE89CC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142" name="Straight Connector 4">
              <a:extLst>
                <a:ext uri="{FF2B5EF4-FFF2-40B4-BE49-F238E27FC236}">
                  <a16:creationId xmlns:a16="http://schemas.microsoft.com/office/drawing/2014/main" id="{59413BE9-AD94-E34F-9A55-4AF167CDC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64620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3" descr="new_fig8">
            <a:extLst>
              <a:ext uri="{FF2B5EF4-FFF2-40B4-BE49-F238E27FC236}">
                <a16:creationId xmlns:a16="http://schemas.microsoft.com/office/drawing/2014/main" id="{870FF049-9DBB-7946-BBE1-B288FCFBF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4726" y="1008064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4" name="TextBox 125">
            <a:extLst>
              <a:ext uri="{FF2B5EF4-FFF2-40B4-BE49-F238E27FC236}">
                <a16:creationId xmlns:a16="http://schemas.microsoft.com/office/drawing/2014/main" id="{0FB8146A-6CCE-104E-A91E-C061337C0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Original State Diagram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New State Diagram</a:t>
            </a:r>
          </a:p>
        </p:txBody>
      </p:sp>
      <p:grpSp>
        <p:nvGrpSpPr>
          <p:cNvPr id="178178" name="Group 7">
            <a:extLst>
              <a:ext uri="{FF2B5EF4-FFF2-40B4-BE49-F238E27FC236}">
                <a16:creationId xmlns:a16="http://schemas.microsoft.com/office/drawing/2014/main" id="{3DCCC07D-D1E7-6F4E-B6FB-10FA31FA76CB}"/>
              </a:ext>
            </a:extLst>
          </p:cNvPr>
          <p:cNvGrpSpPr>
            <a:grpSpLocks/>
          </p:cNvGrpSpPr>
          <p:nvPr/>
        </p:nvGrpSpPr>
        <p:grpSpPr bwMode="auto">
          <a:xfrm>
            <a:off x="2244726" y="1008064"/>
            <a:ext cx="6480175" cy="4956175"/>
            <a:chOff x="1330325" y="1008063"/>
            <a:chExt cx="6480175" cy="4956175"/>
          </a:xfrm>
        </p:grpSpPr>
        <p:pic>
          <p:nvPicPr>
            <p:cNvPr id="178179" name="Picture 3" descr="new_fig8">
              <a:extLst>
                <a:ext uri="{FF2B5EF4-FFF2-40B4-BE49-F238E27FC236}">
                  <a16:creationId xmlns:a16="http://schemas.microsoft.com/office/drawing/2014/main" id="{7641F8CC-0A6D-7343-9BF0-D0EEAF0C7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325" y="1008063"/>
              <a:ext cx="6480175" cy="4956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5AA9206-EE34-6A40-B778-BCDA4541F9CC}"/>
                </a:ext>
              </a:extLst>
            </p:cNvPr>
            <p:cNvSpPr/>
            <p:nvPr/>
          </p:nvSpPr>
          <p:spPr>
            <a:xfrm>
              <a:off x="2492375" y="2198688"/>
              <a:ext cx="2798763" cy="696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F2A61A5-103A-9D45-A9EC-FB44F894CCFF}"/>
                </a:ext>
              </a:extLst>
            </p:cNvPr>
            <p:cNvSpPr/>
            <p:nvPr/>
          </p:nvSpPr>
          <p:spPr>
            <a:xfrm rot="5400000">
              <a:off x="1681956" y="3259932"/>
              <a:ext cx="254793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F052841-8C0E-D748-9ECA-46191BEE79A5}"/>
                </a:ext>
              </a:extLst>
            </p:cNvPr>
            <p:cNvSpPr/>
            <p:nvPr/>
          </p:nvSpPr>
          <p:spPr>
            <a:xfrm rot="5400000">
              <a:off x="2076450" y="1690688"/>
              <a:ext cx="2274887" cy="10937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78183" name="Picture 3">
              <a:extLst>
                <a:ext uri="{FF2B5EF4-FFF2-40B4-BE49-F238E27FC236}">
                  <a16:creationId xmlns:a16="http://schemas.microsoft.com/office/drawing/2014/main" id="{254AA05D-07CB-4A4B-80A8-4A348B637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4650" y="1191986"/>
              <a:ext cx="634733" cy="996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BF0B6E-E5ED-CE47-A430-8D878F57C4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6.15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D8A76B4-FDCA-3449-BB3B-9F0A34F5A5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58BD3A4-EED4-3E48-A51E-5DD8FECB60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642938"/>
          </a:xfrm>
        </p:spPr>
        <p:txBody>
          <a:bodyPr/>
          <a:lstStyle/>
          <a:p>
            <a:pPr marL="0" indent="0" eaLnBrk="1" hangingPunct="1">
              <a:buNone/>
              <a:defRPr/>
            </a:pPr>
            <a:r>
              <a:rPr lang="en-US" dirty="0">
                <a:ea typeface="+mn-ea"/>
                <a:cs typeface="+mn-cs"/>
              </a:rPr>
              <a:t>Implement this state-assigned Table using JK flip-flops</a:t>
            </a:r>
          </a:p>
        </p:txBody>
      </p:sp>
      <p:pic>
        <p:nvPicPr>
          <p:cNvPr id="180227" name="Picture 4">
            <a:extLst>
              <a:ext uri="{FF2B5EF4-FFF2-40B4-BE49-F238E27FC236}">
                <a16:creationId xmlns:a16="http://schemas.microsoft.com/office/drawing/2014/main" id="{406CEB68-C5CD-474C-A5EB-7F77BDEE6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9463" y="1862138"/>
            <a:ext cx="7027862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4" descr="new_fig8">
            <a:extLst>
              <a:ext uri="{FF2B5EF4-FFF2-40B4-BE49-F238E27FC236}">
                <a16:creationId xmlns:a16="http://schemas.microsoft.com/office/drawing/2014/main" id="{72C45738-8045-0940-820D-C5B24BAE1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Box 125">
            <a:extLst>
              <a:ext uri="{FF2B5EF4-FFF2-40B4-BE49-F238E27FC236}">
                <a16:creationId xmlns:a16="http://schemas.microsoft.com/office/drawing/2014/main" id="{9596FCDD-79CB-0441-B4B7-68DF2D45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6.94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3CF3014-A0B6-AE4E-9882-FFA5E8BFA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1252" name="Picture 6" descr="Screen shot 2015-11-16 at 3.59.29 PM.png">
            <a:extLst>
              <a:ext uri="{FF2B5EF4-FFF2-40B4-BE49-F238E27FC236}">
                <a16:creationId xmlns:a16="http://schemas.microsoft.com/office/drawing/2014/main" id="{943FF2CF-88DD-974E-81C4-06073FEDB5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4" descr="new_fig8">
            <a:extLst>
              <a:ext uri="{FF2B5EF4-FFF2-40B4-BE49-F238E27FC236}">
                <a16:creationId xmlns:a16="http://schemas.microsoft.com/office/drawing/2014/main" id="{8994CBD3-B16F-6442-B72C-3160A7597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8316060-77FE-BF44-9A1B-1B38E3B35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2275" name="Picture 6" descr="Screen shot 2015-11-16 at 3.59.29 PM.png">
            <a:extLst>
              <a:ext uri="{FF2B5EF4-FFF2-40B4-BE49-F238E27FC236}">
                <a16:creationId xmlns:a16="http://schemas.microsoft.com/office/drawing/2014/main" id="{47D04035-B334-7344-978D-1A2BD8C18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6ED9096-1DB4-C14F-9EBD-66411054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095966-6E05-6043-9A2B-29A5806E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65EDD1B-BBF5-004C-8A35-16AD820A6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5E16C6-8D49-AF4E-813B-F2ADCFEC2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046413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CEA103-5C7C-5A48-A4F6-0EA9688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051176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DB9AEC-09E0-CF42-8743-6F68E129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4" descr="new_fig8">
            <a:extLst>
              <a:ext uri="{FF2B5EF4-FFF2-40B4-BE49-F238E27FC236}">
                <a16:creationId xmlns:a16="http://schemas.microsoft.com/office/drawing/2014/main" id="{675C399E-8F26-4048-AF9E-C4FD1B25C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44F1AC1-2B3F-5B42-9122-7A0D8734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3299" name="Picture 6" descr="Screen shot 2015-11-16 at 3.59.29 PM.png">
            <a:extLst>
              <a:ext uri="{FF2B5EF4-FFF2-40B4-BE49-F238E27FC236}">
                <a16:creationId xmlns:a16="http://schemas.microsoft.com/office/drawing/2014/main" id="{F820E74D-F9C6-544C-AD81-6B0D27522B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8BE58784-8B1C-0C4A-AD73-16BEFFBEB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526089"/>
            <a:ext cx="442912" cy="3651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C9E781-5CC1-324D-A62D-182BF1BC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526088"/>
            <a:ext cx="252412" cy="3175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CF6BE9-06B5-0749-9CAD-C30B1E5B4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287714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98963C-F236-4F46-A003-A35684272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303588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8742D1-9D58-7A4A-99E0-A52062C70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306763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86C004-2213-794C-BD89-31444AE3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5165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1" name="Picture 4" descr="new_fig8">
            <a:extLst>
              <a:ext uri="{FF2B5EF4-FFF2-40B4-BE49-F238E27FC236}">
                <a16:creationId xmlns:a16="http://schemas.microsoft.com/office/drawing/2014/main" id="{74C95FD1-FB89-1B4A-AB55-73E6CEA63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74352F0-6187-5243-B007-28B904CF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4323" name="Picture 6" descr="Screen shot 2015-11-16 at 3.59.29 PM.png">
            <a:extLst>
              <a:ext uri="{FF2B5EF4-FFF2-40B4-BE49-F238E27FC236}">
                <a16:creationId xmlns:a16="http://schemas.microsoft.com/office/drawing/2014/main" id="{861E5B08-2826-EC47-8CB0-837CAF35A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7D30E9C-02EC-8444-B171-B563609A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6308726"/>
            <a:ext cx="442912" cy="36671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C54AFA-53B5-D743-84BC-1C09B503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6308725"/>
            <a:ext cx="252412" cy="319088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2CB5C4-D9CC-DD43-81C2-FB6D31F39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544889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76A405-B47B-CE47-98C4-79BBC41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560764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D757C1-EFDE-BC46-9E1D-EF4EBDC0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563938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0A9A5FE-E03E-A845-AEC6-C1D82051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6299200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4ECB7D92-9349-2C4A-B01C-CC2456A5E29A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2AA28383-A1BD-0D43-9A48-BD65F0560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3933825"/>
            <a:ext cx="8774112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diamond shape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Used for a condition expression that must be tested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exit path is chosen based on the outcome of the test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condition is on one or more inputs to the FSM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Shortcut notation: w means “is w equal to 1?”</a:t>
            </a:r>
          </a:p>
        </p:txBody>
      </p:sp>
      <p:grpSp>
        <p:nvGrpSpPr>
          <p:cNvPr id="50179" name="Group 2">
            <a:extLst>
              <a:ext uri="{FF2B5EF4-FFF2-40B4-BE49-F238E27FC236}">
                <a16:creationId xmlns:a16="http://schemas.microsoft.com/office/drawing/2014/main" id="{65641A02-3CAF-7343-B379-0DBD1DD46E31}"/>
              </a:ext>
            </a:extLst>
          </p:cNvPr>
          <p:cNvGrpSpPr>
            <a:grpSpLocks/>
          </p:cNvGrpSpPr>
          <p:nvPr/>
        </p:nvGrpSpPr>
        <p:grpSpPr bwMode="auto">
          <a:xfrm>
            <a:off x="3792538" y="1109663"/>
            <a:ext cx="3467860" cy="1897062"/>
            <a:chOff x="4597400" y="1109731"/>
            <a:chExt cx="3467860" cy="1897063"/>
          </a:xfrm>
        </p:grpSpPr>
        <p:sp>
          <p:nvSpPr>
            <p:cNvPr id="50180" name="Freeform 12">
              <a:extLst>
                <a:ext uri="{FF2B5EF4-FFF2-40B4-BE49-F238E27FC236}">
                  <a16:creationId xmlns:a16="http://schemas.microsoft.com/office/drawing/2014/main" id="{CCEFB085-8FB3-7A4F-87C0-7E59DB06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Rectangle 14">
              <a:extLst>
                <a:ext uri="{FF2B5EF4-FFF2-40B4-BE49-F238E27FC236}">
                  <a16:creationId xmlns:a16="http://schemas.microsoft.com/office/drawing/2014/main" id="{73D915DD-9237-B14C-B7EC-AEF6A141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34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50182" name="Freeform 15">
              <a:extLst>
                <a:ext uri="{FF2B5EF4-FFF2-40B4-BE49-F238E27FC236}">
                  <a16:creationId xmlns:a16="http://schemas.microsoft.com/office/drawing/2014/main" id="{3B0CF026-7BBE-FE49-B7C2-557C3EB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6">
              <a:extLst>
                <a:ext uri="{FF2B5EF4-FFF2-40B4-BE49-F238E27FC236}">
                  <a16:creationId xmlns:a16="http://schemas.microsoft.com/office/drawing/2014/main" id="{0CFB2D32-1640-0043-831A-251211B6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7">
              <a:extLst>
                <a:ext uri="{FF2B5EF4-FFF2-40B4-BE49-F238E27FC236}">
                  <a16:creationId xmlns:a16="http://schemas.microsoft.com/office/drawing/2014/main" id="{FB597DD3-0FEF-2B4A-AA73-7A31BFB6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18">
              <a:extLst>
                <a:ext uri="{FF2B5EF4-FFF2-40B4-BE49-F238E27FC236}">
                  <a16:creationId xmlns:a16="http://schemas.microsoft.com/office/drawing/2014/main" id="{E19D8E35-0D80-904F-A927-5393701C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19">
              <a:extLst>
                <a:ext uri="{FF2B5EF4-FFF2-40B4-BE49-F238E27FC236}">
                  <a16:creationId xmlns:a16="http://schemas.microsoft.com/office/drawing/2014/main" id="{711FE45E-3615-7C48-B0BF-FFA1114A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20">
              <a:extLst>
                <a:ext uri="{FF2B5EF4-FFF2-40B4-BE49-F238E27FC236}">
                  <a16:creationId xmlns:a16="http://schemas.microsoft.com/office/drawing/2014/main" id="{EB51F78B-1DA8-2C4E-A1C4-282EF038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Rectangle 21">
              <a:extLst>
                <a:ext uri="{FF2B5EF4-FFF2-40B4-BE49-F238E27FC236}">
                  <a16:creationId xmlns:a16="http://schemas.microsoft.com/office/drawing/2014/main" id="{BB848570-6A10-264F-9019-B28561EB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8200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50189" name="Rectangle 22">
              <a:extLst>
                <a:ext uri="{FF2B5EF4-FFF2-40B4-BE49-F238E27FC236}">
                  <a16:creationId xmlns:a16="http://schemas.microsoft.com/office/drawing/2014/main" id="{1D5B2ABC-70B6-7B40-B9D2-807F304E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460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50190" name="Rectangle 24">
              <a:extLst>
                <a:ext uri="{FF2B5EF4-FFF2-40B4-BE49-F238E27FC236}">
                  <a16:creationId xmlns:a16="http://schemas.microsoft.com/office/drawing/2014/main" id="{BEBCC432-431A-EE4B-B7E2-CB8FB60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6432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5" name="Picture 4" descr="new_fig8">
            <a:extLst>
              <a:ext uri="{FF2B5EF4-FFF2-40B4-BE49-F238E27FC236}">
                <a16:creationId xmlns:a16="http://schemas.microsoft.com/office/drawing/2014/main" id="{2E916191-CFB0-BA43-9655-CB1E0E00A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E77B592C-6014-8749-B912-E2F367A9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5347" name="Picture 6" descr="Screen shot 2015-11-16 at 3.59.29 PM.png">
            <a:extLst>
              <a:ext uri="{FF2B5EF4-FFF2-40B4-BE49-F238E27FC236}">
                <a16:creationId xmlns:a16="http://schemas.microsoft.com/office/drawing/2014/main" id="{A110E111-9CA1-6040-A6C2-3E692118B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53A806E-8327-6046-BF7F-D62AFFAA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0C9BDD0-F3A0-5946-9166-DED3167E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D4D05E-0305-4840-87B0-DE08B9E1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3800476"/>
            <a:ext cx="403225" cy="2762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6B304-765B-3C45-BAF9-EBEFA16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3803651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6EB0AB6-87A7-C040-921E-C9014CA7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3806826"/>
            <a:ext cx="188912" cy="239713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D59D5A-2E86-FE44-94CE-74B21B0C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69" name="Picture 4" descr="new_fig8">
            <a:extLst>
              <a:ext uri="{FF2B5EF4-FFF2-40B4-BE49-F238E27FC236}">
                <a16:creationId xmlns:a16="http://schemas.microsoft.com/office/drawing/2014/main" id="{24A1CDE4-3477-CD4D-A65E-FEF4B4ACC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4DB5C88-37B1-B848-B1D6-EAD89F49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6371" name="Picture 6" descr="Screen shot 2015-11-16 at 3.59.29 PM.png">
            <a:extLst>
              <a:ext uri="{FF2B5EF4-FFF2-40B4-BE49-F238E27FC236}">
                <a16:creationId xmlns:a16="http://schemas.microsoft.com/office/drawing/2014/main" id="{B84D2BF9-DCBA-6C4E-89E0-C4FB76D38C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787BEDE-A2C2-9E47-A2B2-4A9669FB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916613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62E713-2080-6245-BD5E-8F709054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916614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FB1418-5C68-7C4A-A850-336F0A17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62539" y="405765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48B5CB-29DF-D241-B3C4-5FF02037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0888" y="4060826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17E299-C3D0-804C-9789-9174290D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7513" y="4064001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708F291-BB56-0147-AD78-6572511B3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907089"/>
            <a:ext cx="252412" cy="319087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new_fig8">
            <a:extLst>
              <a:ext uri="{FF2B5EF4-FFF2-40B4-BE49-F238E27FC236}">
                <a16:creationId xmlns:a16="http://schemas.microsoft.com/office/drawing/2014/main" id="{C915FF5A-CAE6-CD4E-8B5B-DCBB13CDB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C58556C-DD18-EA41-A829-2CB79227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7395" name="Picture 6" descr="Screen shot 2015-11-16 at 3.59.29 PM.png">
            <a:extLst>
              <a:ext uri="{FF2B5EF4-FFF2-40B4-BE49-F238E27FC236}">
                <a16:creationId xmlns:a16="http://schemas.microsoft.com/office/drawing/2014/main" id="{4809D328-7F9A-3745-B219-03E2B4379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09BA093-DA93-AD43-BC29-56F10591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CBDF16-1F8A-B84E-A9D7-06AACC9F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8CE281-EF55-5A43-81F5-1394D375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9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95359E-6ED0-EF4E-8B78-3F6E96EC0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3046413"/>
            <a:ext cx="157162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94551C-F301-1646-91E2-F7E8079D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9" y="3051176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935984A-0F44-5A4D-B841-A4D5FADD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7" name="Picture 4" descr="new_fig8">
            <a:extLst>
              <a:ext uri="{FF2B5EF4-FFF2-40B4-BE49-F238E27FC236}">
                <a16:creationId xmlns:a16="http://schemas.microsoft.com/office/drawing/2014/main" id="{83DCAFF0-D83B-8841-B385-B95AD830E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6A166263-E919-6442-91D2-5557A9D9F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8419" name="Picture 6" descr="Screen shot 2015-11-16 at 3.59.29 PM.png">
            <a:extLst>
              <a:ext uri="{FF2B5EF4-FFF2-40B4-BE49-F238E27FC236}">
                <a16:creationId xmlns:a16="http://schemas.microsoft.com/office/drawing/2014/main" id="{48EBB93E-5E0A-834A-9133-C58485986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6A3D012-29BC-DE43-B679-746597A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24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1B9F5A-5DCB-AF46-BDCC-224D9A52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4263" y="5119689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43BCC7A-1A36-9F4D-90D1-AF96888E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6889" y="331470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57D94C-954B-604C-8404-64EC2C1E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113" y="3317876"/>
            <a:ext cx="157162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F304F9-AF10-A447-8D04-3DE8CC656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2739" y="3321051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AD4CDFD-4020-8345-BD81-0080BBD8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97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8426" name="TextBox 1">
            <a:extLst>
              <a:ext uri="{FF2B5EF4-FFF2-40B4-BE49-F238E27FC236}">
                <a16:creationId xmlns:a16="http://schemas.microsoft.com/office/drawing/2014/main" id="{9DAFBCB2-B3C4-0044-A100-0145C9D8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0675" y="5646738"/>
            <a:ext cx="1665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And so on...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4" descr="new_fig8">
            <a:extLst>
              <a:ext uri="{FF2B5EF4-FFF2-40B4-BE49-F238E27FC236}">
                <a16:creationId xmlns:a16="http://schemas.microsoft.com/office/drawing/2014/main" id="{0FE8628C-1AF0-8E4B-87E9-15B37AE93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C33B7EF-23A9-EE48-83F5-02C5FF6C9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z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BF4D-78A8-534B-A18F-71A946B8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4063" y="3046414"/>
            <a:ext cx="157162" cy="12906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F1F750A-EDE5-A949-BCE6-5D8562CD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1463" y="304482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9445" name="TextBox 1">
            <a:extLst>
              <a:ext uri="{FF2B5EF4-FFF2-40B4-BE49-F238E27FC236}">
                <a16:creationId xmlns:a16="http://schemas.microsoft.com/office/drawing/2014/main" id="{7063F148-7176-1946-843E-C3C06D9B7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z is equal to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4" descr="new_fig8">
            <a:extLst>
              <a:ext uri="{FF2B5EF4-FFF2-40B4-BE49-F238E27FC236}">
                <a16:creationId xmlns:a16="http://schemas.microsoft.com/office/drawing/2014/main" id="{74D42C89-7245-B64C-892E-BA50B5728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5FB9D6F4-2139-3C4C-A5B9-73C189B3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1A852FA-515B-7343-99E3-B5F66EF8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4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1D9C0-7C1B-344D-A7BF-9A2F8FE3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9576" y="304482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0469" name="TextBox 1">
            <a:extLst>
              <a:ext uri="{FF2B5EF4-FFF2-40B4-BE49-F238E27FC236}">
                <a16:creationId xmlns:a16="http://schemas.microsoft.com/office/drawing/2014/main" id="{4ACF938C-2518-0843-A7DC-1E5A60FE1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791200"/>
            <a:ext cx="2636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1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4" descr="new_fig8">
            <a:extLst>
              <a:ext uri="{FF2B5EF4-FFF2-40B4-BE49-F238E27FC236}">
                <a16:creationId xmlns:a16="http://schemas.microsoft.com/office/drawing/2014/main" id="{9A69ABB7-3639-8641-89CA-5908D0FF2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94484CE9-FCDF-254D-8CA3-2E9C874D6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F4F974-E190-A548-B2C1-59422477C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22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82CFB4-1896-9B42-B2AA-37C64A2F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0226" y="3044825"/>
            <a:ext cx="157163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1493" name="TextBox 1">
            <a:extLst>
              <a:ext uri="{FF2B5EF4-FFF2-40B4-BE49-F238E27FC236}">
                <a16:creationId xmlns:a16="http://schemas.microsoft.com/office/drawing/2014/main" id="{EFB02F90-A8C9-094E-88B1-C0A374E0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5791200"/>
            <a:ext cx="2649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0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4" descr="new_fig8">
            <a:extLst>
              <a:ext uri="{FF2B5EF4-FFF2-40B4-BE49-F238E27FC236}">
                <a16:creationId xmlns:a16="http://schemas.microsoft.com/office/drawing/2014/main" id="{679899CF-C437-AE4B-8BAA-377887D7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E1DCE41-442A-464F-921A-684760E7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786F3D-756A-D64F-904C-8CE530FB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45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67C3A9-86A8-E141-928A-E57CE4F2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2526" y="3044825"/>
            <a:ext cx="157163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2517" name="TextBox 1">
            <a:extLst>
              <a:ext uri="{FF2B5EF4-FFF2-40B4-BE49-F238E27FC236}">
                <a16:creationId xmlns:a16="http://schemas.microsoft.com/office/drawing/2014/main" id="{855BF10E-25B3-DA48-AF76-2ED707BB4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652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A429FB-83A8-1E41-9ADF-D8321CCF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51EC86-9B4C-FD4C-B913-4AE9329F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4" descr="new_fig8">
            <a:extLst>
              <a:ext uri="{FF2B5EF4-FFF2-40B4-BE49-F238E27FC236}">
                <a16:creationId xmlns:a16="http://schemas.microsoft.com/office/drawing/2014/main" id="{2BA50B66-8B9E-8246-8DEF-660555F1B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0D6EBFB-B475-BB4F-999A-1316AEC5A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2BCA1E-041E-D54D-9F2F-DD51C8DE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4764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6B970F-2717-7A40-9FD0-A58C73CA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5163" y="3044825"/>
            <a:ext cx="157162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3541" name="TextBox 1">
            <a:extLst>
              <a:ext uri="{FF2B5EF4-FFF2-40B4-BE49-F238E27FC236}">
                <a16:creationId xmlns:a16="http://schemas.microsoft.com/office/drawing/2014/main" id="{1CEFF9D9-9044-F048-A674-A277434A8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1" y="5791200"/>
            <a:ext cx="27352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968DEF-9E51-7B41-AB05-42967A85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F093CE-9B91-4A4B-978F-96275C95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3544" name="Straight Connector 3">
            <a:extLst>
              <a:ext uri="{FF2B5EF4-FFF2-40B4-BE49-F238E27FC236}">
                <a16:creationId xmlns:a16="http://schemas.microsoft.com/office/drawing/2014/main" id="{C20F6F82-1E4F-7F4F-AA34-F367EF975E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86514" y="5957888"/>
            <a:ext cx="4222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4" descr="new_fig8">
            <a:extLst>
              <a:ext uri="{FF2B5EF4-FFF2-40B4-BE49-F238E27FC236}">
                <a16:creationId xmlns:a16="http://schemas.microsoft.com/office/drawing/2014/main" id="{5797A745-6852-FB46-A064-A7BC72C2B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D6A26F5-C42B-8148-98BC-3FEDFA5EF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BC6035-C853-D341-9115-01F0C05E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7463" y="3282950"/>
            <a:ext cx="157162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97755D-DDE4-C446-88B3-87CDF9A1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56588" y="3824289"/>
            <a:ext cx="157162" cy="4984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4565" name="TextBox 1">
            <a:extLst>
              <a:ext uri="{FF2B5EF4-FFF2-40B4-BE49-F238E27FC236}">
                <a16:creationId xmlns:a16="http://schemas.microsoft.com/office/drawing/2014/main" id="{9FEE801D-B311-FD47-84BD-AB71833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9" y="5813425"/>
            <a:ext cx="4725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+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CDA35A-6EF7-4E49-9A9E-4FFDC0C7E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832802-1705-2A44-9057-D9598BDD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1EF808-D7FC-4B40-B809-049DEE0C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9275" y="3276600"/>
            <a:ext cx="230188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43C0D0-DB1C-FD43-A2F8-6756E6EC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289" y="3817938"/>
            <a:ext cx="128587" cy="5000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4570" name="Straight Connector 12">
            <a:extLst>
              <a:ext uri="{FF2B5EF4-FFF2-40B4-BE49-F238E27FC236}">
                <a16:creationId xmlns:a16="http://schemas.microsoft.com/office/drawing/2014/main" id="{A63FED06-583E-6A40-8927-1CAB6C920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0513" y="5957888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1" name="Straight Connector 13">
            <a:extLst>
              <a:ext uri="{FF2B5EF4-FFF2-40B4-BE49-F238E27FC236}">
                <a16:creationId xmlns:a16="http://schemas.microsoft.com/office/drawing/2014/main" id="{8C743FE9-1B02-FF4B-BDE3-A90DA6D330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73938" y="5961063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0E3E843-ABB0-8C46-ACCB-0B161F44A832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Conditional Output Box</a:t>
            </a:r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304F3EFD-C4D1-8146-BFA3-F76D6799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0463" y="3933825"/>
            <a:ext cx="8774112" cy="2590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Indicated with an oval shape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Used for a Mealy-type output signals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outputs depend on the state variables and inputs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condition that determines when such outputs are generated is placed in a separate decision box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95A3A6C3-2AE9-5D4F-81E0-4D3DA085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6.81c from the textbook ]</a:t>
            </a:r>
          </a:p>
        </p:txBody>
      </p:sp>
      <p:grpSp>
        <p:nvGrpSpPr>
          <p:cNvPr id="51204" name="Group 25">
            <a:extLst>
              <a:ext uri="{FF2B5EF4-FFF2-40B4-BE49-F238E27FC236}">
                <a16:creationId xmlns:a16="http://schemas.microsoft.com/office/drawing/2014/main" id="{256DF5E8-A6AC-DC49-BEF6-8BCB2604435A}"/>
              </a:ext>
            </a:extLst>
          </p:cNvPr>
          <p:cNvGrpSpPr>
            <a:grpSpLocks/>
          </p:cNvGrpSpPr>
          <p:nvPr/>
        </p:nvGrpSpPr>
        <p:grpSpPr bwMode="auto">
          <a:xfrm>
            <a:off x="4311650" y="1281114"/>
            <a:ext cx="2603500" cy="1919287"/>
            <a:chOff x="3421063" y="4043431"/>
            <a:chExt cx="2603500" cy="1919288"/>
          </a:xfrm>
        </p:grpSpPr>
        <p:sp>
          <p:nvSpPr>
            <p:cNvPr id="51205" name="Freeform 23">
              <a:extLst>
                <a:ext uri="{FF2B5EF4-FFF2-40B4-BE49-F238E27FC236}">
                  <a16:creationId xmlns:a16="http://schemas.microsoft.com/office/drawing/2014/main" id="{0FC21CA8-A505-AF43-A3AE-91EDF136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25">
              <a:extLst>
                <a:ext uri="{FF2B5EF4-FFF2-40B4-BE49-F238E27FC236}">
                  <a16:creationId xmlns:a16="http://schemas.microsoft.com/office/drawing/2014/main" id="{7C4E2DD4-5B74-9E41-80EC-C5B07EC2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923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51207" name="Freeform 26">
              <a:extLst>
                <a:ext uri="{FF2B5EF4-FFF2-40B4-BE49-F238E27FC236}">
                  <a16:creationId xmlns:a16="http://schemas.microsoft.com/office/drawing/2014/main" id="{8770ECD2-212D-744C-931C-FC56E04A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Line 27">
              <a:extLst>
                <a:ext uri="{FF2B5EF4-FFF2-40B4-BE49-F238E27FC236}">
                  <a16:creationId xmlns:a16="http://schemas.microsoft.com/office/drawing/2014/main" id="{A5726D7C-4D11-C244-839E-C30DB7E7D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28">
              <a:extLst>
                <a:ext uri="{FF2B5EF4-FFF2-40B4-BE49-F238E27FC236}">
                  <a16:creationId xmlns:a16="http://schemas.microsoft.com/office/drawing/2014/main" id="{0CD55AEF-754E-1D4F-AA54-2CC426CAA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Line 29">
              <a:extLst>
                <a:ext uri="{FF2B5EF4-FFF2-40B4-BE49-F238E27FC236}">
                  <a16:creationId xmlns:a16="http://schemas.microsoft.com/office/drawing/2014/main" id="{5B72EA98-C0CB-424D-A1EA-74ECC82D8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Rectangle 30">
              <a:extLst>
                <a:ext uri="{FF2B5EF4-FFF2-40B4-BE49-F238E27FC236}">
                  <a16:creationId xmlns:a16="http://schemas.microsoft.com/office/drawing/2014/main" id="{E3B56F38-4F4B-3B44-ADB2-E42271CA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312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4" descr="new_fig8">
            <a:extLst>
              <a:ext uri="{FF2B5EF4-FFF2-40B4-BE49-F238E27FC236}">
                <a16:creationId xmlns:a16="http://schemas.microsoft.com/office/drawing/2014/main" id="{DE320630-F46E-004E-B525-20BB078C6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8089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1C7EF816-9289-8E40-85A3-26B845ECC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8305FB-5460-1445-9A9A-D8DCEF7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2401" y="3754439"/>
            <a:ext cx="157163" cy="5540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538072-A6D9-764C-8FE5-D44133DA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6764" y="3546476"/>
            <a:ext cx="155575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89" name="TextBox 1">
            <a:extLst>
              <a:ext uri="{FF2B5EF4-FFF2-40B4-BE49-F238E27FC236}">
                <a16:creationId xmlns:a16="http://schemas.microsoft.com/office/drawing/2014/main" id="{9D987ECB-22C2-2849-BAEF-5B72187B6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2638" y="5813425"/>
            <a:ext cx="4800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+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1348E6-9B32-834A-9781-48AE14C4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689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5722897-94B8-1047-81F2-695AC0ED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8476" y="2260601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2" name="Straight Connector 13">
            <a:extLst>
              <a:ext uri="{FF2B5EF4-FFF2-40B4-BE49-F238E27FC236}">
                <a16:creationId xmlns:a16="http://schemas.microsoft.com/office/drawing/2014/main" id="{31A43273-E920-E440-AD68-5B423C59A4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62788" y="5961063"/>
            <a:ext cx="347662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107654A-FB51-9649-80D5-C0574D72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1" y="3810000"/>
            <a:ext cx="157163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4" name="Straight Connector 15">
            <a:extLst>
              <a:ext uri="{FF2B5EF4-FFF2-40B4-BE49-F238E27FC236}">
                <a16:creationId xmlns:a16="http://schemas.microsoft.com/office/drawing/2014/main" id="{57252A55-9BB1-9D4D-B268-49E9543118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03876" y="5957888"/>
            <a:ext cx="3476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F76909D6-4B7F-0F4F-8003-90A06453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876" y="3567114"/>
            <a:ext cx="225425" cy="2127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96" name="TextBox 2">
            <a:extLst>
              <a:ext uri="{FF2B5EF4-FFF2-40B4-BE49-F238E27FC236}">
                <a16:creationId xmlns:a16="http://schemas.microsoft.com/office/drawing/2014/main" id="{06AF6CE4-08DE-6F47-865A-A00D9E26E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2600" y="4495800"/>
            <a:ext cx="534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001</a:t>
            </a:r>
          </a:p>
        </p:txBody>
      </p:sp>
      <p:sp>
        <p:nvSpPr>
          <p:cNvPr id="195597" name="TextBox 17">
            <a:extLst>
              <a:ext uri="{FF2B5EF4-FFF2-40B4-BE49-F238E27FC236}">
                <a16:creationId xmlns:a16="http://schemas.microsoft.com/office/drawing/2014/main" id="{0D2B69C6-1D2C-A44B-861F-5AFA1D533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4525" y="4365625"/>
            <a:ext cx="30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1B5ACC-4A7F-374F-A737-AA4478FB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1513" y="4573588"/>
            <a:ext cx="246062" cy="2333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009A81-BF52-884C-89B0-2BF68E9B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28025" y="4441826"/>
            <a:ext cx="171450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8BC97A-016E-4649-A869-594AFA7B2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All Logic Expressions</a:t>
            </a:r>
          </a:p>
        </p:txBody>
      </p:sp>
      <p:pic>
        <p:nvPicPr>
          <p:cNvPr id="196610" name="Picture 2" descr="Screen shot 2013-12-09 at 4.07.20 PM.png">
            <a:extLst>
              <a:ext uri="{FF2B5EF4-FFF2-40B4-BE49-F238E27FC236}">
                <a16:creationId xmlns:a16="http://schemas.microsoft.com/office/drawing/2014/main" id="{08A62001-4C13-9B48-910B-48EA8CF6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5264" y="1422400"/>
            <a:ext cx="334803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A403111-B423-DA4D-BE6D-041188D5E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E5E9961-8712-7F4C-9762-B22EB2E849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E8FCDF5-1A52-4749-9985-3D190D95E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Some Examples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 descr="Screen shot 2013-12-05 at 5.11.49 PM.png">
            <a:extLst>
              <a:ext uri="{FF2B5EF4-FFF2-40B4-BE49-F238E27FC236}">
                <a16:creationId xmlns:a16="http://schemas.microsoft.com/office/drawing/2014/main" id="{DDA3C9A4-0662-4F4E-A093-80EC44469B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0551" y="752475"/>
            <a:ext cx="2193925" cy="576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TextBox 125">
            <a:extLst>
              <a:ext uri="{FF2B5EF4-FFF2-40B4-BE49-F238E27FC236}">
                <a16:creationId xmlns:a16="http://schemas.microsoft.com/office/drawing/2014/main" id="{652F4960-192D-0147-ACFB-909C0309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6.82 from the textbook ]</a:t>
            </a:r>
          </a:p>
        </p:txBody>
      </p:sp>
      <p:grpSp>
        <p:nvGrpSpPr>
          <p:cNvPr id="53251" name="Group 63">
            <a:extLst>
              <a:ext uri="{FF2B5EF4-FFF2-40B4-BE49-F238E27FC236}">
                <a16:creationId xmlns:a16="http://schemas.microsoft.com/office/drawing/2014/main" id="{93E96A41-E501-4944-B656-D2F2AEE805FD}"/>
              </a:ext>
            </a:extLst>
          </p:cNvPr>
          <p:cNvGrpSpPr>
            <a:grpSpLocks/>
          </p:cNvGrpSpPr>
          <p:nvPr/>
        </p:nvGrpSpPr>
        <p:grpSpPr bwMode="auto">
          <a:xfrm>
            <a:off x="1184275" y="1585914"/>
            <a:ext cx="4408488" cy="4013781"/>
            <a:chOff x="1392" y="722"/>
            <a:chExt cx="3008" cy="2683"/>
          </a:xfrm>
        </p:grpSpPr>
        <p:sp>
          <p:nvSpPr>
            <p:cNvPr id="53254" name="Freeform 4">
              <a:extLst>
                <a:ext uri="{FF2B5EF4-FFF2-40B4-BE49-F238E27FC236}">
                  <a16:creationId xmlns:a16="http://schemas.microsoft.com/office/drawing/2014/main" id="{5C2C1FAC-9BEE-C84A-9EBC-5304A70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25"/>
              <a:ext cx="72" cy="72"/>
            </a:xfrm>
            <a:custGeom>
              <a:avLst/>
              <a:gdLst>
                <a:gd name="T0" fmla="*/ 0 w 145"/>
                <a:gd name="T1" fmla="*/ 1 h 144"/>
                <a:gd name="T2" fmla="*/ 0 w 145"/>
                <a:gd name="T3" fmla="*/ 0 h 144"/>
                <a:gd name="T4" fmla="*/ 0 w 145"/>
                <a:gd name="T5" fmla="*/ 1 h 144"/>
                <a:gd name="T6" fmla="*/ 0 w 145"/>
                <a:gd name="T7" fmla="*/ 1 h 144"/>
                <a:gd name="T8" fmla="*/ 0 w 145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5" name="Freeform 7">
              <a:extLst>
                <a:ext uri="{FF2B5EF4-FFF2-40B4-BE49-F238E27FC236}">
                  <a16:creationId xmlns:a16="http://schemas.microsoft.com/office/drawing/2014/main" id="{E6930215-1C88-D94D-BC89-1934498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09"/>
              <a:ext cx="418" cy="404"/>
            </a:xfrm>
            <a:custGeom>
              <a:avLst/>
              <a:gdLst>
                <a:gd name="T0" fmla="*/ 0 w 837"/>
                <a:gd name="T1" fmla="*/ 0 h 809"/>
                <a:gd name="T2" fmla="*/ 0 w 837"/>
                <a:gd name="T3" fmla="*/ 0 h 809"/>
                <a:gd name="T4" fmla="*/ 0 w 837"/>
                <a:gd name="T5" fmla="*/ 0 h 809"/>
                <a:gd name="T6" fmla="*/ 0 w 837"/>
                <a:gd name="T7" fmla="*/ 0 h 809"/>
                <a:gd name="T8" fmla="*/ 0 w 837"/>
                <a:gd name="T9" fmla="*/ 0 h 809"/>
                <a:gd name="T10" fmla="*/ 0 w 837"/>
                <a:gd name="T11" fmla="*/ 0 h 809"/>
                <a:gd name="T12" fmla="*/ 0 w 837"/>
                <a:gd name="T13" fmla="*/ 0 h 809"/>
                <a:gd name="T14" fmla="*/ 0 w 837"/>
                <a:gd name="T15" fmla="*/ 0 h 809"/>
                <a:gd name="T16" fmla="*/ 0 w 837"/>
                <a:gd name="T17" fmla="*/ 0 h 809"/>
                <a:gd name="T18" fmla="*/ 0 w 837"/>
                <a:gd name="T19" fmla="*/ 0 h 809"/>
                <a:gd name="T20" fmla="*/ 0 w 837"/>
                <a:gd name="T21" fmla="*/ 0 h 809"/>
                <a:gd name="T22" fmla="*/ 0 w 837"/>
                <a:gd name="T23" fmla="*/ 0 h 809"/>
                <a:gd name="T24" fmla="*/ 0 w 837"/>
                <a:gd name="T25" fmla="*/ 0 h 809"/>
                <a:gd name="T26" fmla="*/ 0 w 837"/>
                <a:gd name="T27" fmla="*/ 0 h 809"/>
                <a:gd name="T28" fmla="*/ 0 w 837"/>
                <a:gd name="T29" fmla="*/ 0 h 809"/>
                <a:gd name="T30" fmla="*/ 0 w 837"/>
                <a:gd name="T31" fmla="*/ 0 h 809"/>
                <a:gd name="T32" fmla="*/ 0 w 837"/>
                <a:gd name="T33" fmla="*/ 0 h 809"/>
                <a:gd name="T34" fmla="*/ 0 w 837"/>
                <a:gd name="T35" fmla="*/ 0 h 809"/>
                <a:gd name="T36" fmla="*/ 0 w 837"/>
                <a:gd name="T37" fmla="*/ 0 h 809"/>
                <a:gd name="T38" fmla="*/ 0 w 837"/>
                <a:gd name="T39" fmla="*/ 0 h 809"/>
                <a:gd name="T40" fmla="*/ 0 w 837"/>
                <a:gd name="T41" fmla="*/ 0 h 809"/>
                <a:gd name="T42" fmla="*/ 0 w 837"/>
                <a:gd name="T43" fmla="*/ 0 h 809"/>
                <a:gd name="T44" fmla="*/ 0 w 837"/>
                <a:gd name="T45" fmla="*/ 0 h 809"/>
                <a:gd name="T46" fmla="*/ 0 w 837"/>
                <a:gd name="T47" fmla="*/ 0 h 809"/>
                <a:gd name="T48" fmla="*/ 0 w 837"/>
                <a:gd name="T49" fmla="*/ 0 h 809"/>
                <a:gd name="T50" fmla="*/ 0 w 837"/>
                <a:gd name="T51" fmla="*/ 0 h 809"/>
                <a:gd name="T52" fmla="*/ 0 w 837"/>
                <a:gd name="T53" fmla="*/ 0 h 809"/>
                <a:gd name="T54" fmla="*/ 0 w 837"/>
                <a:gd name="T55" fmla="*/ 0 h 809"/>
                <a:gd name="T56" fmla="*/ 0 w 837"/>
                <a:gd name="T57" fmla="*/ 0 h 809"/>
                <a:gd name="T58" fmla="*/ 0 w 837"/>
                <a:gd name="T59" fmla="*/ 0 h 809"/>
                <a:gd name="T60" fmla="*/ 0 w 837"/>
                <a:gd name="T61" fmla="*/ 0 h 809"/>
                <a:gd name="T62" fmla="*/ 0 w 837"/>
                <a:gd name="T63" fmla="*/ 0 h 809"/>
                <a:gd name="T64" fmla="*/ 0 w 837"/>
                <a:gd name="T65" fmla="*/ 0 h 809"/>
                <a:gd name="T66" fmla="*/ 0 w 837"/>
                <a:gd name="T67" fmla="*/ 0 h 809"/>
                <a:gd name="T68" fmla="*/ 0 w 837"/>
                <a:gd name="T69" fmla="*/ 0 h 809"/>
                <a:gd name="T70" fmla="*/ 0 w 837"/>
                <a:gd name="T71" fmla="*/ 0 h 809"/>
                <a:gd name="T72" fmla="*/ 0 w 837"/>
                <a:gd name="T73" fmla="*/ 0 h 809"/>
                <a:gd name="T74" fmla="*/ 0 w 837"/>
                <a:gd name="T75" fmla="*/ 0 h 809"/>
                <a:gd name="T76" fmla="*/ 0 w 837"/>
                <a:gd name="T77" fmla="*/ 0 h 809"/>
                <a:gd name="T78" fmla="*/ 0 w 837"/>
                <a:gd name="T79" fmla="*/ 0 h 809"/>
                <a:gd name="T80" fmla="*/ 0 w 837"/>
                <a:gd name="T81" fmla="*/ 0 h 809"/>
                <a:gd name="T82" fmla="*/ 0 w 837"/>
                <a:gd name="T83" fmla="*/ 0 h 809"/>
                <a:gd name="T84" fmla="*/ 0 w 837"/>
                <a:gd name="T85" fmla="*/ 0 h 809"/>
                <a:gd name="T86" fmla="*/ 0 w 837"/>
                <a:gd name="T87" fmla="*/ 0 h 809"/>
                <a:gd name="T88" fmla="*/ 0 w 837"/>
                <a:gd name="T89" fmla="*/ 0 h 809"/>
                <a:gd name="T90" fmla="*/ 0 w 837"/>
                <a:gd name="T91" fmla="*/ 0 h 809"/>
                <a:gd name="T92" fmla="*/ 0 w 837"/>
                <a:gd name="T93" fmla="*/ 0 h 809"/>
                <a:gd name="T94" fmla="*/ 0 w 837"/>
                <a:gd name="T95" fmla="*/ 0 h 809"/>
                <a:gd name="T96" fmla="*/ 0 w 837"/>
                <a:gd name="T97" fmla="*/ 0 h 809"/>
                <a:gd name="T98" fmla="*/ 0 w 837"/>
                <a:gd name="T99" fmla="*/ 0 h 809"/>
                <a:gd name="T100" fmla="*/ 0 w 837"/>
                <a:gd name="T101" fmla="*/ 0 h 809"/>
                <a:gd name="T102" fmla="*/ 0 w 837"/>
                <a:gd name="T103" fmla="*/ 0 h 809"/>
                <a:gd name="T104" fmla="*/ 0 w 837"/>
                <a:gd name="T105" fmla="*/ 0 h 809"/>
                <a:gd name="T106" fmla="*/ 0 w 837"/>
                <a:gd name="T107" fmla="*/ 0 h 809"/>
                <a:gd name="T108" fmla="*/ 0 w 837"/>
                <a:gd name="T109" fmla="*/ 0 h 809"/>
                <a:gd name="T110" fmla="*/ 0 w 837"/>
                <a:gd name="T111" fmla="*/ 0 h 8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7"/>
                <a:gd name="T169" fmla="*/ 0 h 809"/>
                <a:gd name="T170" fmla="*/ 837 w 837"/>
                <a:gd name="T171" fmla="*/ 809 h 8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7" h="809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9">
              <a:extLst>
                <a:ext uri="{FF2B5EF4-FFF2-40B4-BE49-F238E27FC236}">
                  <a16:creationId xmlns:a16="http://schemas.microsoft.com/office/drawing/2014/main" id="{FAD64956-CF6C-364E-91E4-D8BB701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48"/>
              <a:ext cx="72" cy="72"/>
            </a:xfrm>
            <a:custGeom>
              <a:avLst/>
              <a:gdLst>
                <a:gd name="T0" fmla="*/ 1 w 144"/>
                <a:gd name="T1" fmla="*/ 1 h 144"/>
                <a:gd name="T2" fmla="*/ 1 w 144"/>
                <a:gd name="T3" fmla="*/ 0 h 144"/>
                <a:gd name="T4" fmla="*/ 0 w 144"/>
                <a:gd name="T5" fmla="*/ 1 h 144"/>
                <a:gd name="T6" fmla="*/ 1 w 144"/>
                <a:gd name="T7" fmla="*/ 1 h 144"/>
                <a:gd name="T8" fmla="*/ 1 w 144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2">
              <a:extLst>
                <a:ext uri="{FF2B5EF4-FFF2-40B4-BE49-F238E27FC236}">
                  <a16:creationId xmlns:a16="http://schemas.microsoft.com/office/drawing/2014/main" id="{91D94F10-25C0-6146-B1BC-4E984ED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11"/>
              <a:ext cx="404" cy="405"/>
            </a:xfrm>
            <a:custGeom>
              <a:avLst/>
              <a:gdLst>
                <a:gd name="T0" fmla="*/ 1 w 808"/>
                <a:gd name="T1" fmla="*/ 1 h 808"/>
                <a:gd name="T2" fmla="*/ 1 w 808"/>
                <a:gd name="T3" fmla="*/ 1 h 808"/>
                <a:gd name="T4" fmla="*/ 1 w 808"/>
                <a:gd name="T5" fmla="*/ 1 h 808"/>
                <a:gd name="T6" fmla="*/ 1 w 808"/>
                <a:gd name="T7" fmla="*/ 1 h 808"/>
                <a:gd name="T8" fmla="*/ 1 w 808"/>
                <a:gd name="T9" fmla="*/ 1 h 808"/>
                <a:gd name="T10" fmla="*/ 1 w 808"/>
                <a:gd name="T11" fmla="*/ 1 h 808"/>
                <a:gd name="T12" fmla="*/ 1 w 808"/>
                <a:gd name="T13" fmla="*/ 1 h 808"/>
                <a:gd name="T14" fmla="*/ 1 w 808"/>
                <a:gd name="T15" fmla="*/ 1 h 808"/>
                <a:gd name="T16" fmla="*/ 1 w 808"/>
                <a:gd name="T17" fmla="*/ 1 h 808"/>
                <a:gd name="T18" fmla="*/ 1 w 808"/>
                <a:gd name="T19" fmla="*/ 1 h 808"/>
                <a:gd name="T20" fmla="*/ 1 w 808"/>
                <a:gd name="T21" fmla="*/ 1 h 808"/>
                <a:gd name="T22" fmla="*/ 1 w 808"/>
                <a:gd name="T23" fmla="*/ 0 h 808"/>
                <a:gd name="T24" fmla="*/ 1 w 808"/>
                <a:gd name="T25" fmla="*/ 1 h 808"/>
                <a:gd name="T26" fmla="*/ 1 w 808"/>
                <a:gd name="T27" fmla="*/ 1 h 808"/>
                <a:gd name="T28" fmla="*/ 1 w 808"/>
                <a:gd name="T29" fmla="*/ 1 h 808"/>
                <a:gd name="T30" fmla="*/ 1 w 808"/>
                <a:gd name="T31" fmla="*/ 1 h 808"/>
                <a:gd name="T32" fmla="*/ 1 w 808"/>
                <a:gd name="T33" fmla="*/ 1 h 808"/>
                <a:gd name="T34" fmla="*/ 1 w 808"/>
                <a:gd name="T35" fmla="*/ 1 h 808"/>
                <a:gd name="T36" fmla="*/ 1 w 808"/>
                <a:gd name="T37" fmla="*/ 1 h 808"/>
                <a:gd name="T38" fmla="*/ 1 w 808"/>
                <a:gd name="T39" fmla="*/ 1 h 808"/>
                <a:gd name="T40" fmla="*/ 1 w 808"/>
                <a:gd name="T41" fmla="*/ 1 h 808"/>
                <a:gd name="T42" fmla="*/ 1 w 808"/>
                <a:gd name="T43" fmla="*/ 1 h 808"/>
                <a:gd name="T44" fmla="*/ 1 w 808"/>
                <a:gd name="T45" fmla="*/ 1 h 808"/>
                <a:gd name="T46" fmla="*/ 1 w 808"/>
                <a:gd name="T47" fmla="*/ 1 h 808"/>
                <a:gd name="T48" fmla="*/ 1 w 808"/>
                <a:gd name="T49" fmla="*/ 1 h 808"/>
                <a:gd name="T50" fmla="*/ 1 w 808"/>
                <a:gd name="T51" fmla="*/ 1 h 808"/>
                <a:gd name="T52" fmla="*/ 1 w 808"/>
                <a:gd name="T53" fmla="*/ 1 h 808"/>
                <a:gd name="T54" fmla="*/ 1 w 808"/>
                <a:gd name="T55" fmla="*/ 1 h 808"/>
                <a:gd name="T56" fmla="*/ 1 w 808"/>
                <a:gd name="T57" fmla="*/ 1 h 808"/>
                <a:gd name="T58" fmla="*/ 1 w 808"/>
                <a:gd name="T59" fmla="*/ 1 h 808"/>
                <a:gd name="T60" fmla="*/ 1 w 808"/>
                <a:gd name="T61" fmla="*/ 1 h 808"/>
                <a:gd name="T62" fmla="*/ 1 w 808"/>
                <a:gd name="T63" fmla="*/ 1 h 808"/>
                <a:gd name="T64" fmla="*/ 1 w 808"/>
                <a:gd name="T65" fmla="*/ 1 h 808"/>
                <a:gd name="T66" fmla="*/ 1 w 808"/>
                <a:gd name="T67" fmla="*/ 1 h 808"/>
                <a:gd name="T68" fmla="*/ 1 w 808"/>
                <a:gd name="T69" fmla="*/ 1 h 808"/>
                <a:gd name="T70" fmla="*/ 1 w 808"/>
                <a:gd name="T71" fmla="*/ 1 h 808"/>
                <a:gd name="T72" fmla="*/ 1 w 808"/>
                <a:gd name="T73" fmla="*/ 1 h 808"/>
                <a:gd name="T74" fmla="*/ 1 w 808"/>
                <a:gd name="T75" fmla="*/ 1 h 808"/>
                <a:gd name="T76" fmla="*/ 1 w 808"/>
                <a:gd name="T77" fmla="*/ 1 h 808"/>
                <a:gd name="T78" fmla="*/ 1 w 808"/>
                <a:gd name="T79" fmla="*/ 1 h 808"/>
                <a:gd name="T80" fmla="*/ 1 w 808"/>
                <a:gd name="T81" fmla="*/ 1 h 808"/>
                <a:gd name="T82" fmla="*/ 1 w 808"/>
                <a:gd name="T83" fmla="*/ 1 h 808"/>
                <a:gd name="T84" fmla="*/ 1 w 808"/>
                <a:gd name="T85" fmla="*/ 1 h 808"/>
                <a:gd name="T86" fmla="*/ 1 w 808"/>
                <a:gd name="T87" fmla="*/ 1 h 808"/>
                <a:gd name="T88" fmla="*/ 1 w 808"/>
                <a:gd name="T89" fmla="*/ 1 h 808"/>
                <a:gd name="T90" fmla="*/ 1 w 808"/>
                <a:gd name="T91" fmla="*/ 1 h 808"/>
                <a:gd name="T92" fmla="*/ 1 w 808"/>
                <a:gd name="T93" fmla="*/ 1 h 808"/>
                <a:gd name="T94" fmla="*/ 1 w 808"/>
                <a:gd name="T95" fmla="*/ 1 h 808"/>
                <a:gd name="T96" fmla="*/ 1 w 808"/>
                <a:gd name="T97" fmla="*/ 1 h 808"/>
                <a:gd name="T98" fmla="*/ 1 w 808"/>
                <a:gd name="T99" fmla="*/ 1 h 808"/>
                <a:gd name="T100" fmla="*/ 1 w 808"/>
                <a:gd name="T101" fmla="*/ 1 h 808"/>
                <a:gd name="T102" fmla="*/ 1 w 808"/>
                <a:gd name="T103" fmla="*/ 1 h 808"/>
                <a:gd name="T104" fmla="*/ 1 w 808"/>
                <a:gd name="T105" fmla="*/ 1 h 808"/>
                <a:gd name="T106" fmla="*/ 1 w 808"/>
                <a:gd name="T107" fmla="*/ 1 h 808"/>
                <a:gd name="T108" fmla="*/ 1 w 808"/>
                <a:gd name="T109" fmla="*/ 1 h 808"/>
                <a:gd name="T110" fmla="*/ 1 w 808"/>
                <a:gd name="T111" fmla="*/ 1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4">
              <a:extLst>
                <a:ext uri="{FF2B5EF4-FFF2-40B4-BE49-F238E27FC236}">
                  <a16:creationId xmlns:a16="http://schemas.microsoft.com/office/drawing/2014/main" id="{937AFC3B-4C76-0E48-B1F5-F715659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35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15">
              <a:extLst>
                <a:ext uri="{FF2B5EF4-FFF2-40B4-BE49-F238E27FC236}">
                  <a16:creationId xmlns:a16="http://schemas.microsoft.com/office/drawing/2014/main" id="{C2D0F51D-CB54-C64B-BA36-8A306700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560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1800"/>
            </a:p>
          </p:txBody>
        </p:sp>
        <p:sp>
          <p:nvSpPr>
            <p:cNvPr id="53260" name="Rectangle 16">
              <a:extLst>
                <a:ext uri="{FF2B5EF4-FFF2-40B4-BE49-F238E27FC236}">
                  <a16:creationId xmlns:a16="http://schemas.microsoft.com/office/drawing/2014/main" id="{86D7BB1E-84B9-BF47-A3B5-7113643B3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560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1" name="Rectangle 17">
              <a:extLst>
                <a:ext uri="{FF2B5EF4-FFF2-40B4-BE49-F238E27FC236}">
                  <a16:creationId xmlns:a16="http://schemas.microsoft.com/office/drawing/2014/main" id="{34BB4C04-A44F-F740-80F8-330E6DBE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560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62" name="Rectangle 18">
              <a:extLst>
                <a:ext uri="{FF2B5EF4-FFF2-40B4-BE49-F238E27FC236}">
                  <a16:creationId xmlns:a16="http://schemas.microsoft.com/office/drawing/2014/main" id="{75821959-4E74-704E-B703-F4B1FDE9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560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63" name="Rectangle 19">
              <a:extLst>
                <a:ext uri="{FF2B5EF4-FFF2-40B4-BE49-F238E27FC236}">
                  <a16:creationId xmlns:a16="http://schemas.microsoft.com/office/drawing/2014/main" id="{1383764B-DB67-0548-A7A8-9D3F2EFA4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556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64" name="Freeform 20">
              <a:extLst>
                <a:ext uri="{FF2B5EF4-FFF2-40B4-BE49-F238E27FC236}">
                  <a16:creationId xmlns:a16="http://schemas.microsoft.com/office/drawing/2014/main" id="{A6DD7C7F-8C0D-EC4A-BF7C-34561CE4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08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21">
              <a:extLst>
                <a:ext uri="{FF2B5EF4-FFF2-40B4-BE49-F238E27FC236}">
                  <a16:creationId xmlns:a16="http://schemas.microsoft.com/office/drawing/2014/main" id="{0F556CC0-A592-6545-A5FA-E558F477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722"/>
              <a:ext cx="34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sz="1800"/>
            </a:p>
          </p:txBody>
        </p:sp>
        <p:sp>
          <p:nvSpPr>
            <p:cNvPr id="53266" name="Rectangle 22">
              <a:extLst>
                <a:ext uri="{FF2B5EF4-FFF2-40B4-BE49-F238E27FC236}">
                  <a16:creationId xmlns:a16="http://schemas.microsoft.com/office/drawing/2014/main" id="{61459816-B605-7A46-8669-785D497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333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1800"/>
            </a:p>
          </p:txBody>
        </p:sp>
        <p:sp>
          <p:nvSpPr>
            <p:cNvPr id="53267" name="Rectangle 23">
              <a:extLst>
                <a:ext uri="{FF2B5EF4-FFF2-40B4-BE49-F238E27FC236}">
                  <a16:creationId xmlns:a16="http://schemas.microsoft.com/office/drawing/2014/main" id="{928B1D6B-6BB3-9F4A-B8BF-7F97EC2B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333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8" name="Rectangle 24">
              <a:extLst>
                <a:ext uri="{FF2B5EF4-FFF2-40B4-BE49-F238E27FC236}">
                  <a16:creationId xmlns:a16="http://schemas.microsoft.com/office/drawing/2014/main" id="{77D73F0D-1514-7243-ABED-B3B7BB0E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33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69" name="Rectangle 25">
              <a:extLst>
                <a:ext uri="{FF2B5EF4-FFF2-40B4-BE49-F238E27FC236}">
                  <a16:creationId xmlns:a16="http://schemas.microsoft.com/office/drawing/2014/main" id="{DF232EAD-A1B5-A94B-96E2-D9136526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33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0" name="Freeform 26">
              <a:extLst>
                <a:ext uri="{FF2B5EF4-FFF2-40B4-BE49-F238E27FC236}">
                  <a16:creationId xmlns:a16="http://schemas.microsoft.com/office/drawing/2014/main" id="{1A5BB059-DD89-C740-88F5-4A642EBF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08"/>
              <a:ext cx="716" cy="409"/>
            </a:xfrm>
            <a:custGeom>
              <a:avLst/>
              <a:gdLst>
                <a:gd name="T0" fmla="*/ 1 w 1431"/>
                <a:gd name="T1" fmla="*/ 1 h 817"/>
                <a:gd name="T2" fmla="*/ 1 w 1431"/>
                <a:gd name="T3" fmla="*/ 1 h 817"/>
                <a:gd name="T4" fmla="*/ 1 w 1431"/>
                <a:gd name="T5" fmla="*/ 1 h 817"/>
                <a:gd name="T6" fmla="*/ 1 w 1431"/>
                <a:gd name="T7" fmla="*/ 1 h 817"/>
                <a:gd name="T8" fmla="*/ 1 w 1431"/>
                <a:gd name="T9" fmla="*/ 1 h 817"/>
                <a:gd name="T10" fmla="*/ 1 w 1431"/>
                <a:gd name="T11" fmla="*/ 1 h 817"/>
                <a:gd name="T12" fmla="*/ 1 w 1431"/>
                <a:gd name="T13" fmla="*/ 1 h 817"/>
                <a:gd name="T14" fmla="*/ 1 w 1431"/>
                <a:gd name="T15" fmla="*/ 1 h 817"/>
                <a:gd name="T16" fmla="*/ 1 w 1431"/>
                <a:gd name="T17" fmla="*/ 1 h 817"/>
                <a:gd name="T18" fmla="*/ 1 w 1431"/>
                <a:gd name="T19" fmla="*/ 1 h 817"/>
                <a:gd name="T20" fmla="*/ 0 w 1431"/>
                <a:gd name="T21" fmla="*/ 1 h 817"/>
                <a:gd name="T22" fmla="*/ 1 w 1431"/>
                <a:gd name="T23" fmla="*/ 1 h 817"/>
                <a:gd name="T24" fmla="*/ 1 w 1431"/>
                <a:gd name="T25" fmla="*/ 1 h 817"/>
                <a:gd name="T26" fmla="*/ 1 w 1431"/>
                <a:gd name="T27" fmla="*/ 1 h 817"/>
                <a:gd name="T28" fmla="*/ 1 w 1431"/>
                <a:gd name="T29" fmla="*/ 1 h 817"/>
                <a:gd name="T30" fmla="*/ 1 w 1431"/>
                <a:gd name="T31" fmla="*/ 1 h 817"/>
                <a:gd name="T32" fmla="*/ 1 w 1431"/>
                <a:gd name="T33" fmla="*/ 1 h 817"/>
                <a:gd name="T34" fmla="*/ 1 w 1431"/>
                <a:gd name="T35" fmla="*/ 1 h 817"/>
                <a:gd name="T36" fmla="*/ 1 w 1431"/>
                <a:gd name="T37" fmla="*/ 1 h 817"/>
                <a:gd name="T38" fmla="*/ 1 w 1431"/>
                <a:gd name="T39" fmla="*/ 1 h 817"/>
                <a:gd name="T40" fmla="*/ 1 w 1431"/>
                <a:gd name="T41" fmla="*/ 1 h 817"/>
                <a:gd name="T42" fmla="*/ 1 w 1431"/>
                <a:gd name="T43" fmla="*/ 1 h 817"/>
                <a:gd name="T44" fmla="*/ 1 w 1431"/>
                <a:gd name="T45" fmla="*/ 1 h 817"/>
                <a:gd name="T46" fmla="*/ 1 w 1431"/>
                <a:gd name="T47" fmla="*/ 1 h 817"/>
                <a:gd name="T48" fmla="*/ 1 w 1431"/>
                <a:gd name="T49" fmla="*/ 1 h 817"/>
                <a:gd name="T50" fmla="*/ 1 w 1431"/>
                <a:gd name="T51" fmla="*/ 1 h 817"/>
                <a:gd name="T52" fmla="*/ 1 w 1431"/>
                <a:gd name="T53" fmla="*/ 1 h 817"/>
                <a:gd name="T54" fmla="*/ 1 w 1431"/>
                <a:gd name="T55" fmla="*/ 1 h 817"/>
                <a:gd name="T56" fmla="*/ 1 w 1431"/>
                <a:gd name="T57" fmla="*/ 1 h 817"/>
                <a:gd name="T58" fmla="*/ 1 w 1431"/>
                <a:gd name="T59" fmla="*/ 1 h 817"/>
                <a:gd name="T60" fmla="*/ 1 w 1431"/>
                <a:gd name="T61" fmla="*/ 1 h 817"/>
                <a:gd name="T62" fmla="*/ 1 w 1431"/>
                <a:gd name="T63" fmla="*/ 1 h 817"/>
                <a:gd name="T64" fmla="*/ 1 w 1431"/>
                <a:gd name="T65" fmla="*/ 1 h 817"/>
                <a:gd name="T66" fmla="*/ 1 w 1431"/>
                <a:gd name="T67" fmla="*/ 1 h 817"/>
                <a:gd name="T68" fmla="*/ 1 w 1431"/>
                <a:gd name="T69" fmla="*/ 1 h 817"/>
                <a:gd name="T70" fmla="*/ 1 w 1431"/>
                <a:gd name="T71" fmla="*/ 1 h 817"/>
                <a:gd name="T72" fmla="*/ 1 w 1431"/>
                <a:gd name="T73" fmla="*/ 1 h 817"/>
                <a:gd name="T74" fmla="*/ 1 w 1431"/>
                <a:gd name="T75" fmla="*/ 1 h 817"/>
                <a:gd name="T76" fmla="*/ 1 w 1431"/>
                <a:gd name="T77" fmla="*/ 1 h 817"/>
                <a:gd name="T78" fmla="*/ 1 w 1431"/>
                <a:gd name="T79" fmla="*/ 1 h 817"/>
                <a:gd name="T80" fmla="*/ 1 w 1431"/>
                <a:gd name="T81" fmla="*/ 1 h 817"/>
                <a:gd name="T82" fmla="*/ 1 w 1431"/>
                <a:gd name="T83" fmla="*/ 1 h 817"/>
                <a:gd name="T84" fmla="*/ 1 w 1431"/>
                <a:gd name="T85" fmla="*/ 1 h 817"/>
                <a:gd name="T86" fmla="*/ 1 w 1431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1"/>
                <a:gd name="T133" fmla="*/ 0 h 817"/>
                <a:gd name="T134" fmla="*/ 1431 w 1431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1" h="817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27">
              <a:extLst>
                <a:ext uri="{FF2B5EF4-FFF2-40B4-BE49-F238E27FC236}">
                  <a16:creationId xmlns:a16="http://schemas.microsoft.com/office/drawing/2014/main" id="{58DC3EE2-987A-294D-A619-BF9F003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329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72" name="Rectangle 28">
              <a:extLst>
                <a:ext uri="{FF2B5EF4-FFF2-40B4-BE49-F238E27FC236}">
                  <a16:creationId xmlns:a16="http://schemas.microsoft.com/office/drawing/2014/main" id="{7B98F92F-C00B-4E47-9C94-34751106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33"/>
              <a:ext cx="128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1800"/>
            </a:p>
          </p:txBody>
        </p:sp>
        <p:sp>
          <p:nvSpPr>
            <p:cNvPr id="53273" name="Rectangle 29">
              <a:extLst>
                <a:ext uri="{FF2B5EF4-FFF2-40B4-BE49-F238E27FC236}">
                  <a16:creationId xmlns:a16="http://schemas.microsoft.com/office/drawing/2014/main" id="{8431B630-99DA-6842-93E2-47C15C16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333"/>
              <a:ext cx="97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74" name="Rectangle 30">
              <a:extLst>
                <a:ext uri="{FF2B5EF4-FFF2-40B4-BE49-F238E27FC236}">
                  <a16:creationId xmlns:a16="http://schemas.microsoft.com/office/drawing/2014/main" id="{6B195E1C-12AE-7249-9D4F-8A9FFBCB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3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75" name="Rectangle 31">
              <a:extLst>
                <a:ext uri="{FF2B5EF4-FFF2-40B4-BE49-F238E27FC236}">
                  <a16:creationId xmlns:a16="http://schemas.microsoft.com/office/drawing/2014/main" id="{E48B1188-7DC4-9744-8973-8005B667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33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6" name="Freeform 32">
              <a:extLst>
                <a:ext uri="{FF2B5EF4-FFF2-40B4-BE49-F238E27FC236}">
                  <a16:creationId xmlns:a16="http://schemas.microsoft.com/office/drawing/2014/main" id="{E4832D87-8205-6F41-A099-C278FB28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469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33">
              <a:extLst>
                <a:ext uri="{FF2B5EF4-FFF2-40B4-BE49-F238E27FC236}">
                  <a16:creationId xmlns:a16="http://schemas.microsoft.com/office/drawing/2014/main" id="{75418292-FD95-E64C-9243-CBE78E0A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02"/>
              <a:ext cx="312" cy="38"/>
            </a:xfrm>
            <a:custGeom>
              <a:avLst/>
              <a:gdLst>
                <a:gd name="T0" fmla="*/ 0 w 625"/>
                <a:gd name="T1" fmla="*/ 1 h 75"/>
                <a:gd name="T2" fmla="*/ 0 w 625"/>
                <a:gd name="T3" fmla="*/ 1 h 75"/>
                <a:gd name="T4" fmla="*/ 0 w 625"/>
                <a:gd name="T5" fmla="*/ 1 h 75"/>
                <a:gd name="T6" fmla="*/ 0 w 625"/>
                <a:gd name="T7" fmla="*/ 1 h 75"/>
                <a:gd name="T8" fmla="*/ 0 w 625"/>
                <a:gd name="T9" fmla="*/ 1 h 75"/>
                <a:gd name="T10" fmla="*/ 0 w 625"/>
                <a:gd name="T11" fmla="*/ 1 h 75"/>
                <a:gd name="T12" fmla="*/ 0 w 625"/>
                <a:gd name="T13" fmla="*/ 1 h 75"/>
                <a:gd name="T14" fmla="*/ 0 w 625"/>
                <a:gd name="T15" fmla="*/ 1 h 75"/>
                <a:gd name="T16" fmla="*/ 0 w 625"/>
                <a:gd name="T17" fmla="*/ 1 h 75"/>
                <a:gd name="T18" fmla="*/ 0 w 625"/>
                <a:gd name="T19" fmla="*/ 1 h 75"/>
                <a:gd name="T20" fmla="*/ 0 w 625"/>
                <a:gd name="T21" fmla="*/ 1 h 75"/>
                <a:gd name="T22" fmla="*/ 0 w 625"/>
                <a:gd name="T23" fmla="*/ 1 h 75"/>
                <a:gd name="T24" fmla="*/ 0 w 625"/>
                <a:gd name="T25" fmla="*/ 1 h 75"/>
                <a:gd name="T26" fmla="*/ 0 w 625"/>
                <a:gd name="T27" fmla="*/ 1 h 75"/>
                <a:gd name="T28" fmla="*/ 0 w 625"/>
                <a:gd name="T29" fmla="*/ 1 h 75"/>
                <a:gd name="T30" fmla="*/ 0 w 625"/>
                <a:gd name="T31" fmla="*/ 1 h 75"/>
                <a:gd name="T32" fmla="*/ 0 w 625"/>
                <a:gd name="T33" fmla="*/ 1 h 75"/>
                <a:gd name="T34" fmla="*/ 0 w 625"/>
                <a:gd name="T35" fmla="*/ 1 h 75"/>
                <a:gd name="T36" fmla="*/ 0 w 625"/>
                <a:gd name="T37" fmla="*/ 1 h 75"/>
                <a:gd name="T38" fmla="*/ 0 w 625"/>
                <a:gd name="T39" fmla="*/ 1 h 75"/>
                <a:gd name="T40" fmla="*/ 0 w 625"/>
                <a:gd name="T41" fmla="*/ 1 h 75"/>
                <a:gd name="T42" fmla="*/ 0 w 625"/>
                <a:gd name="T43" fmla="*/ 1 h 75"/>
                <a:gd name="T44" fmla="*/ 0 w 625"/>
                <a:gd name="T45" fmla="*/ 1 h 75"/>
                <a:gd name="T46" fmla="*/ 0 w 625"/>
                <a:gd name="T47" fmla="*/ 1 h 75"/>
                <a:gd name="T48" fmla="*/ 0 w 625"/>
                <a:gd name="T49" fmla="*/ 1 h 75"/>
                <a:gd name="T50" fmla="*/ 0 w 625"/>
                <a:gd name="T51" fmla="*/ 1 h 75"/>
                <a:gd name="T52" fmla="*/ 0 w 625"/>
                <a:gd name="T53" fmla="*/ 1 h 75"/>
                <a:gd name="T54" fmla="*/ 0 w 625"/>
                <a:gd name="T55" fmla="*/ 1 h 75"/>
                <a:gd name="T56" fmla="*/ 0 w 625"/>
                <a:gd name="T57" fmla="*/ 1 h 75"/>
                <a:gd name="T58" fmla="*/ 0 w 625"/>
                <a:gd name="T59" fmla="*/ 1 h 75"/>
                <a:gd name="T60" fmla="*/ 0 w 625"/>
                <a:gd name="T61" fmla="*/ 1 h 75"/>
                <a:gd name="T62" fmla="*/ 0 w 625"/>
                <a:gd name="T63" fmla="*/ 1 h 75"/>
                <a:gd name="T64" fmla="*/ 0 w 625"/>
                <a:gd name="T65" fmla="*/ 1 h 75"/>
                <a:gd name="T66" fmla="*/ 0 w 625"/>
                <a:gd name="T67" fmla="*/ 1 h 75"/>
                <a:gd name="T68" fmla="*/ 0 w 625"/>
                <a:gd name="T69" fmla="*/ 1 h 75"/>
                <a:gd name="T70" fmla="*/ 0 w 625"/>
                <a:gd name="T71" fmla="*/ 1 h 75"/>
                <a:gd name="T72" fmla="*/ 0 w 625"/>
                <a:gd name="T73" fmla="*/ 1 h 75"/>
                <a:gd name="T74" fmla="*/ 0 w 625"/>
                <a:gd name="T75" fmla="*/ 1 h 75"/>
                <a:gd name="T76" fmla="*/ 0 w 625"/>
                <a:gd name="T77" fmla="*/ 1 h 75"/>
                <a:gd name="T78" fmla="*/ 0 w 625"/>
                <a:gd name="T79" fmla="*/ 1 h 75"/>
                <a:gd name="T80" fmla="*/ 0 w 625"/>
                <a:gd name="T81" fmla="*/ 1 h 75"/>
                <a:gd name="T82" fmla="*/ 0 w 625"/>
                <a:gd name="T83" fmla="*/ 1 h 75"/>
                <a:gd name="T84" fmla="*/ 0 w 625"/>
                <a:gd name="T85" fmla="*/ 1 h 75"/>
                <a:gd name="T86" fmla="*/ 0 w 625"/>
                <a:gd name="T87" fmla="*/ 1 h 75"/>
                <a:gd name="T88" fmla="*/ 0 w 625"/>
                <a:gd name="T89" fmla="*/ 1 h 75"/>
                <a:gd name="T90" fmla="*/ 0 w 625"/>
                <a:gd name="T91" fmla="*/ 1 h 75"/>
                <a:gd name="T92" fmla="*/ 0 w 625"/>
                <a:gd name="T93" fmla="*/ 1 h 75"/>
                <a:gd name="T94" fmla="*/ 0 w 625"/>
                <a:gd name="T95" fmla="*/ 1 h 75"/>
                <a:gd name="T96" fmla="*/ 0 w 625"/>
                <a:gd name="T97" fmla="*/ 1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5"/>
                <a:gd name="T148" fmla="*/ 0 h 75"/>
                <a:gd name="T149" fmla="*/ 625 w 625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5" h="75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34">
              <a:extLst>
                <a:ext uri="{FF2B5EF4-FFF2-40B4-BE49-F238E27FC236}">
                  <a16:creationId xmlns:a16="http://schemas.microsoft.com/office/drawing/2014/main" id="{29EC63A0-E91B-104A-AE6E-87C02AB5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64"/>
              <a:ext cx="443" cy="76"/>
            </a:xfrm>
            <a:custGeom>
              <a:avLst/>
              <a:gdLst>
                <a:gd name="T0" fmla="*/ 1 w 845"/>
                <a:gd name="T1" fmla="*/ 1 h 152"/>
                <a:gd name="T2" fmla="*/ 1 w 845"/>
                <a:gd name="T3" fmla="*/ 1 h 152"/>
                <a:gd name="T4" fmla="*/ 1 w 845"/>
                <a:gd name="T5" fmla="*/ 1 h 152"/>
                <a:gd name="T6" fmla="*/ 1 w 845"/>
                <a:gd name="T7" fmla="*/ 1 h 152"/>
                <a:gd name="T8" fmla="*/ 1 w 845"/>
                <a:gd name="T9" fmla="*/ 1 h 152"/>
                <a:gd name="T10" fmla="*/ 1 w 845"/>
                <a:gd name="T11" fmla="*/ 1 h 152"/>
                <a:gd name="T12" fmla="*/ 1 w 845"/>
                <a:gd name="T13" fmla="*/ 1 h 152"/>
                <a:gd name="T14" fmla="*/ 1 w 845"/>
                <a:gd name="T15" fmla="*/ 1 h 152"/>
                <a:gd name="T16" fmla="*/ 1 w 845"/>
                <a:gd name="T17" fmla="*/ 1 h 152"/>
                <a:gd name="T18" fmla="*/ 1 w 845"/>
                <a:gd name="T19" fmla="*/ 1 h 152"/>
                <a:gd name="T20" fmla="*/ 1 w 845"/>
                <a:gd name="T21" fmla="*/ 1 h 152"/>
                <a:gd name="T22" fmla="*/ 1 w 845"/>
                <a:gd name="T23" fmla="*/ 1 h 152"/>
                <a:gd name="T24" fmla="*/ 1 w 845"/>
                <a:gd name="T25" fmla="*/ 1 h 152"/>
                <a:gd name="T26" fmla="*/ 1 w 845"/>
                <a:gd name="T27" fmla="*/ 1 h 152"/>
                <a:gd name="T28" fmla="*/ 1 w 845"/>
                <a:gd name="T29" fmla="*/ 1 h 152"/>
                <a:gd name="T30" fmla="*/ 1 w 845"/>
                <a:gd name="T31" fmla="*/ 1 h 152"/>
                <a:gd name="T32" fmla="*/ 1 w 845"/>
                <a:gd name="T33" fmla="*/ 1 h 152"/>
                <a:gd name="T34" fmla="*/ 1 w 845"/>
                <a:gd name="T35" fmla="*/ 1 h 152"/>
                <a:gd name="T36" fmla="*/ 1 w 845"/>
                <a:gd name="T37" fmla="*/ 1 h 152"/>
                <a:gd name="T38" fmla="*/ 1 w 845"/>
                <a:gd name="T39" fmla="*/ 1 h 152"/>
                <a:gd name="T40" fmla="*/ 1 w 845"/>
                <a:gd name="T41" fmla="*/ 1 h 152"/>
                <a:gd name="T42" fmla="*/ 1 w 845"/>
                <a:gd name="T43" fmla="*/ 1 h 152"/>
                <a:gd name="T44" fmla="*/ 1 w 845"/>
                <a:gd name="T45" fmla="*/ 1 h 152"/>
                <a:gd name="T46" fmla="*/ 1 w 845"/>
                <a:gd name="T47" fmla="*/ 1 h 152"/>
                <a:gd name="T48" fmla="*/ 1 w 845"/>
                <a:gd name="T49" fmla="*/ 1 h 152"/>
                <a:gd name="T50" fmla="*/ 1 w 845"/>
                <a:gd name="T51" fmla="*/ 1 h 152"/>
                <a:gd name="T52" fmla="*/ 1 w 845"/>
                <a:gd name="T53" fmla="*/ 1 h 152"/>
                <a:gd name="T54" fmla="*/ 1 w 845"/>
                <a:gd name="T55" fmla="*/ 1 h 152"/>
                <a:gd name="T56" fmla="*/ 1 w 845"/>
                <a:gd name="T57" fmla="*/ 1 h 152"/>
                <a:gd name="T58" fmla="*/ 1 w 845"/>
                <a:gd name="T59" fmla="*/ 1 h 152"/>
                <a:gd name="T60" fmla="*/ 1 w 845"/>
                <a:gd name="T61" fmla="*/ 1 h 152"/>
                <a:gd name="T62" fmla="*/ 1 w 845"/>
                <a:gd name="T63" fmla="*/ 1 h 152"/>
                <a:gd name="T64" fmla="*/ 1 w 845"/>
                <a:gd name="T65" fmla="*/ 1 h 152"/>
                <a:gd name="T66" fmla="*/ 1 w 845"/>
                <a:gd name="T67" fmla="*/ 1 h 152"/>
                <a:gd name="T68" fmla="*/ 1 w 845"/>
                <a:gd name="T69" fmla="*/ 1 h 152"/>
                <a:gd name="T70" fmla="*/ 1 w 845"/>
                <a:gd name="T71" fmla="*/ 1 h 152"/>
                <a:gd name="T72" fmla="*/ 1 w 845"/>
                <a:gd name="T73" fmla="*/ 1 h 152"/>
                <a:gd name="T74" fmla="*/ 1 w 845"/>
                <a:gd name="T75" fmla="*/ 1 h 152"/>
                <a:gd name="T76" fmla="*/ 1 w 845"/>
                <a:gd name="T77" fmla="*/ 1 h 152"/>
                <a:gd name="T78" fmla="*/ 1 w 845"/>
                <a:gd name="T79" fmla="*/ 1 h 152"/>
                <a:gd name="T80" fmla="*/ 1 w 845"/>
                <a:gd name="T81" fmla="*/ 1 h 152"/>
                <a:gd name="T82" fmla="*/ 1 w 845"/>
                <a:gd name="T83" fmla="*/ 1 h 152"/>
                <a:gd name="T84" fmla="*/ 1 w 845"/>
                <a:gd name="T85" fmla="*/ 1 h 152"/>
                <a:gd name="T86" fmla="*/ 1 w 845"/>
                <a:gd name="T87" fmla="*/ 1 h 152"/>
                <a:gd name="T88" fmla="*/ 1 w 845"/>
                <a:gd name="T89" fmla="*/ 1 h 152"/>
                <a:gd name="T90" fmla="*/ 1 w 845"/>
                <a:gd name="T91" fmla="*/ 1 h 152"/>
                <a:gd name="T92" fmla="*/ 1 w 845"/>
                <a:gd name="T93" fmla="*/ 1 h 152"/>
                <a:gd name="T94" fmla="*/ 1 w 845"/>
                <a:gd name="T95" fmla="*/ 1 h 152"/>
                <a:gd name="T96" fmla="*/ 1 w 845"/>
                <a:gd name="T97" fmla="*/ 1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5"/>
                <a:gd name="T148" fmla="*/ 0 h 152"/>
                <a:gd name="T149" fmla="*/ 845 w 845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5" h="152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Rectangle 35">
              <a:extLst>
                <a:ext uri="{FF2B5EF4-FFF2-40B4-BE49-F238E27FC236}">
                  <a16:creationId xmlns:a16="http://schemas.microsoft.com/office/drawing/2014/main" id="{44509468-0A34-0845-89C1-7F935851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1329"/>
              <a:ext cx="62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80" name="Rectangle 36">
              <a:extLst>
                <a:ext uri="{FF2B5EF4-FFF2-40B4-BE49-F238E27FC236}">
                  <a16:creationId xmlns:a16="http://schemas.microsoft.com/office/drawing/2014/main" id="{2EA33796-A063-AB45-A413-10F2B3EE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1334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1" name="Rectangle 37">
              <a:extLst>
                <a:ext uri="{FF2B5EF4-FFF2-40B4-BE49-F238E27FC236}">
                  <a16:creationId xmlns:a16="http://schemas.microsoft.com/office/drawing/2014/main" id="{D67461FD-C054-4B47-B02B-A8556193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334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82" name="Freeform 38">
              <a:extLst>
                <a:ext uri="{FF2B5EF4-FFF2-40B4-BE49-F238E27FC236}">
                  <a16:creationId xmlns:a16="http://schemas.microsoft.com/office/drawing/2014/main" id="{01C9084B-6179-A246-A82B-1C826CBD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093"/>
              <a:ext cx="43" cy="87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1 h 173"/>
                <a:gd name="T4" fmla="*/ 0 w 87"/>
                <a:gd name="T5" fmla="*/ 0 h 173"/>
                <a:gd name="T6" fmla="*/ 0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Line 39">
              <a:extLst>
                <a:ext uri="{FF2B5EF4-FFF2-40B4-BE49-F238E27FC236}">
                  <a16:creationId xmlns:a16="http://schemas.microsoft.com/office/drawing/2014/main" id="{30C8101E-B2BE-E841-975D-47AD1B55B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05"/>
              <a:ext cx="1" cy="1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">
              <a:extLst>
                <a:ext uri="{FF2B5EF4-FFF2-40B4-BE49-F238E27FC236}">
                  <a16:creationId xmlns:a16="http://schemas.microsoft.com/office/drawing/2014/main" id="{260E6735-CFFA-864F-97C0-A809A215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334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5" name="Rectangle 41">
              <a:extLst>
                <a:ext uri="{FF2B5EF4-FFF2-40B4-BE49-F238E27FC236}">
                  <a16:creationId xmlns:a16="http://schemas.microsoft.com/office/drawing/2014/main" id="{2EF7346B-BB12-BC41-80EE-F8D2CAB2E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240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6" name="Rectangle 42">
              <a:extLst>
                <a:ext uri="{FF2B5EF4-FFF2-40B4-BE49-F238E27FC236}">
                  <a16:creationId xmlns:a16="http://schemas.microsoft.com/office/drawing/2014/main" id="{B1A15E6C-E6A6-2E45-BDA5-9FE54CE3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3240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87" name="Rectangle 43">
              <a:extLst>
                <a:ext uri="{FF2B5EF4-FFF2-40B4-BE49-F238E27FC236}">
                  <a16:creationId xmlns:a16="http://schemas.microsoft.com/office/drawing/2014/main" id="{88E90229-F7EF-2C43-AE86-D7E50B68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240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8" name="Rectangle 44">
              <a:extLst>
                <a:ext uri="{FF2B5EF4-FFF2-40B4-BE49-F238E27FC236}">
                  <a16:creationId xmlns:a16="http://schemas.microsoft.com/office/drawing/2014/main" id="{EFE6A04F-6DA1-9244-BE36-8526FE91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093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9" name="Rectangle 45">
              <a:extLst>
                <a:ext uri="{FF2B5EF4-FFF2-40B4-BE49-F238E27FC236}">
                  <a16:creationId xmlns:a16="http://schemas.microsoft.com/office/drawing/2014/main" id="{880A8128-2795-D84D-93C9-FA28C11A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09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90" name="Rectangle 46">
              <a:extLst>
                <a:ext uri="{FF2B5EF4-FFF2-40B4-BE49-F238E27FC236}">
                  <a16:creationId xmlns:a16="http://schemas.microsoft.com/office/drawing/2014/main" id="{C143D87D-3171-6448-8F58-39A7A25B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9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1" name="Rectangle 47">
              <a:extLst>
                <a:ext uri="{FF2B5EF4-FFF2-40B4-BE49-F238E27FC236}">
                  <a16:creationId xmlns:a16="http://schemas.microsoft.com/office/drawing/2014/main" id="{DD98888F-FE02-3048-81CE-9EFF21BB5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613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2" name="Rectangle 48">
              <a:extLst>
                <a:ext uri="{FF2B5EF4-FFF2-40B4-BE49-F238E27FC236}">
                  <a16:creationId xmlns:a16="http://schemas.microsoft.com/office/drawing/2014/main" id="{F7639FDF-E936-754F-9D51-0D29C7BA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613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93" name="Freeform 49">
              <a:extLst>
                <a:ext uri="{FF2B5EF4-FFF2-40B4-BE49-F238E27FC236}">
                  <a16:creationId xmlns:a16="http://schemas.microsoft.com/office/drawing/2014/main" id="{48861A8F-258F-DD46-9F79-EC5DFFF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613"/>
              <a:ext cx="43" cy="87"/>
            </a:xfrm>
            <a:custGeom>
              <a:avLst/>
              <a:gdLst>
                <a:gd name="T0" fmla="*/ 0 w 87"/>
                <a:gd name="T1" fmla="*/ 1 h 173"/>
                <a:gd name="T2" fmla="*/ 0 w 87"/>
                <a:gd name="T3" fmla="*/ 0 h 173"/>
                <a:gd name="T4" fmla="*/ 0 w 87"/>
                <a:gd name="T5" fmla="*/ 1 h 173"/>
                <a:gd name="T6" fmla="*/ 0 w 87"/>
                <a:gd name="T7" fmla="*/ 1 h 173"/>
                <a:gd name="T8" fmla="*/ 0 w 87"/>
                <a:gd name="T9" fmla="*/ 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Line 50">
              <a:extLst>
                <a:ext uri="{FF2B5EF4-FFF2-40B4-BE49-F238E27FC236}">
                  <a16:creationId xmlns:a16="http://schemas.microsoft.com/office/drawing/2014/main" id="{DFD309BE-0925-6746-ADC2-BCACE2F2F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4" y="1700"/>
              <a:ext cx="360" cy="76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1">
              <a:extLst>
                <a:ext uri="{FF2B5EF4-FFF2-40B4-BE49-F238E27FC236}">
                  <a16:creationId xmlns:a16="http://schemas.microsoft.com/office/drawing/2014/main" id="{7C881176-BE42-BD42-85CB-B7C86F89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64"/>
              <a:ext cx="58" cy="86"/>
            </a:xfrm>
            <a:custGeom>
              <a:avLst/>
              <a:gdLst>
                <a:gd name="T0" fmla="*/ 1 w 115"/>
                <a:gd name="T1" fmla="*/ 0 h 173"/>
                <a:gd name="T2" fmla="*/ 0 w 115"/>
                <a:gd name="T3" fmla="*/ 0 h 173"/>
                <a:gd name="T4" fmla="*/ 1 w 115"/>
                <a:gd name="T5" fmla="*/ 0 h 173"/>
                <a:gd name="T6" fmla="*/ 1 w 115"/>
                <a:gd name="T7" fmla="*/ 0 h 173"/>
                <a:gd name="T8" fmla="*/ 1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Line 52">
              <a:extLst>
                <a:ext uri="{FF2B5EF4-FFF2-40B4-BE49-F238E27FC236}">
                  <a16:creationId xmlns:a16="http://schemas.microsoft.com/office/drawing/2014/main" id="{C18F8058-91BF-5C4C-9DFF-35BE8FFF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1" y="1598"/>
              <a:ext cx="361" cy="76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Rectangle 53">
              <a:extLst>
                <a:ext uri="{FF2B5EF4-FFF2-40B4-BE49-F238E27FC236}">
                  <a16:creationId xmlns:a16="http://schemas.microsoft.com/office/drawing/2014/main" id="{D4962C30-5ECC-3D41-907E-D92B3163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613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8" name="Rectangle 54">
              <a:extLst>
                <a:ext uri="{FF2B5EF4-FFF2-40B4-BE49-F238E27FC236}">
                  <a16:creationId xmlns:a16="http://schemas.microsoft.com/office/drawing/2014/main" id="{A80DF668-0293-9041-882B-D80E515D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944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9" name="Rectangle 55">
              <a:extLst>
                <a:ext uri="{FF2B5EF4-FFF2-40B4-BE49-F238E27FC236}">
                  <a16:creationId xmlns:a16="http://schemas.microsoft.com/office/drawing/2014/main" id="{ED04C11C-3105-AF4A-B292-EBA410B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944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300" name="Rectangle 56">
              <a:extLst>
                <a:ext uri="{FF2B5EF4-FFF2-40B4-BE49-F238E27FC236}">
                  <a16:creationId xmlns:a16="http://schemas.microsoft.com/office/drawing/2014/main" id="{967C1256-B792-8D4F-BF6E-4DF4FC69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944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301" name="Rectangle 57">
              <a:extLst>
                <a:ext uri="{FF2B5EF4-FFF2-40B4-BE49-F238E27FC236}">
                  <a16:creationId xmlns:a16="http://schemas.microsoft.com/office/drawing/2014/main" id="{ABF97E0A-C8AC-4942-A602-5904318B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942"/>
              <a:ext cx="136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302" name="Rectangle 58">
              <a:extLst>
                <a:ext uri="{FF2B5EF4-FFF2-40B4-BE49-F238E27FC236}">
                  <a16:creationId xmlns:a16="http://schemas.microsoft.com/office/drawing/2014/main" id="{B5178CEA-C705-0349-AE24-69BB6159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2"/>
              <a:ext cx="105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303" name="Freeform 59">
              <a:extLst>
                <a:ext uri="{FF2B5EF4-FFF2-40B4-BE49-F238E27FC236}">
                  <a16:creationId xmlns:a16="http://schemas.microsoft.com/office/drawing/2014/main" id="{4BDEAF69-F909-CB46-B1B2-CEA049EC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295"/>
              <a:ext cx="86" cy="58"/>
            </a:xfrm>
            <a:custGeom>
              <a:avLst/>
              <a:gdLst>
                <a:gd name="T0" fmla="*/ 0 w 173"/>
                <a:gd name="T1" fmla="*/ 1 h 116"/>
                <a:gd name="T2" fmla="*/ 0 w 173"/>
                <a:gd name="T3" fmla="*/ 1 h 116"/>
                <a:gd name="T4" fmla="*/ 0 w 173"/>
                <a:gd name="T5" fmla="*/ 0 h 116"/>
                <a:gd name="T6" fmla="*/ 0 w 173"/>
                <a:gd name="T7" fmla="*/ 1 h 116"/>
                <a:gd name="T8" fmla="*/ 0 w 173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60">
              <a:extLst>
                <a:ext uri="{FF2B5EF4-FFF2-40B4-BE49-F238E27FC236}">
                  <a16:creationId xmlns:a16="http://schemas.microsoft.com/office/drawing/2014/main" id="{CB7D5F6E-FE24-E647-BF6B-9CF6EDBD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279"/>
              <a:ext cx="312" cy="37"/>
            </a:xfrm>
            <a:custGeom>
              <a:avLst/>
              <a:gdLst>
                <a:gd name="T0" fmla="*/ 1 w 623"/>
                <a:gd name="T1" fmla="*/ 0 h 75"/>
                <a:gd name="T2" fmla="*/ 1 w 623"/>
                <a:gd name="T3" fmla="*/ 0 h 75"/>
                <a:gd name="T4" fmla="*/ 1 w 623"/>
                <a:gd name="T5" fmla="*/ 0 h 75"/>
                <a:gd name="T6" fmla="*/ 1 w 623"/>
                <a:gd name="T7" fmla="*/ 0 h 75"/>
                <a:gd name="T8" fmla="*/ 1 w 623"/>
                <a:gd name="T9" fmla="*/ 0 h 75"/>
                <a:gd name="T10" fmla="*/ 1 w 623"/>
                <a:gd name="T11" fmla="*/ 0 h 75"/>
                <a:gd name="T12" fmla="*/ 1 w 623"/>
                <a:gd name="T13" fmla="*/ 0 h 75"/>
                <a:gd name="T14" fmla="*/ 1 w 623"/>
                <a:gd name="T15" fmla="*/ 0 h 75"/>
                <a:gd name="T16" fmla="*/ 1 w 623"/>
                <a:gd name="T17" fmla="*/ 0 h 75"/>
                <a:gd name="T18" fmla="*/ 1 w 623"/>
                <a:gd name="T19" fmla="*/ 0 h 75"/>
                <a:gd name="T20" fmla="*/ 1 w 623"/>
                <a:gd name="T21" fmla="*/ 0 h 75"/>
                <a:gd name="T22" fmla="*/ 1 w 623"/>
                <a:gd name="T23" fmla="*/ 0 h 75"/>
                <a:gd name="T24" fmla="*/ 1 w 623"/>
                <a:gd name="T25" fmla="*/ 0 h 75"/>
                <a:gd name="T26" fmla="*/ 1 w 623"/>
                <a:gd name="T27" fmla="*/ 0 h 75"/>
                <a:gd name="T28" fmla="*/ 1 w 623"/>
                <a:gd name="T29" fmla="*/ 0 h 75"/>
                <a:gd name="T30" fmla="*/ 1 w 623"/>
                <a:gd name="T31" fmla="*/ 0 h 75"/>
                <a:gd name="T32" fmla="*/ 1 w 623"/>
                <a:gd name="T33" fmla="*/ 0 h 75"/>
                <a:gd name="T34" fmla="*/ 1 w 623"/>
                <a:gd name="T35" fmla="*/ 0 h 75"/>
                <a:gd name="T36" fmla="*/ 1 w 623"/>
                <a:gd name="T37" fmla="*/ 0 h 75"/>
                <a:gd name="T38" fmla="*/ 1 w 623"/>
                <a:gd name="T39" fmla="*/ 0 h 75"/>
                <a:gd name="T40" fmla="*/ 1 w 623"/>
                <a:gd name="T41" fmla="*/ 0 h 75"/>
                <a:gd name="T42" fmla="*/ 1 w 623"/>
                <a:gd name="T43" fmla="*/ 0 h 75"/>
                <a:gd name="T44" fmla="*/ 1 w 623"/>
                <a:gd name="T45" fmla="*/ 0 h 75"/>
                <a:gd name="T46" fmla="*/ 1 w 623"/>
                <a:gd name="T47" fmla="*/ 0 h 75"/>
                <a:gd name="T48" fmla="*/ 1 w 623"/>
                <a:gd name="T49" fmla="*/ 0 h 75"/>
                <a:gd name="T50" fmla="*/ 1 w 623"/>
                <a:gd name="T51" fmla="*/ 0 h 75"/>
                <a:gd name="T52" fmla="*/ 1 w 623"/>
                <a:gd name="T53" fmla="*/ 0 h 75"/>
                <a:gd name="T54" fmla="*/ 1 w 623"/>
                <a:gd name="T55" fmla="*/ 0 h 75"/>
                <a:gd name="T56" fmla="*/ 1 w 623"/>
                <a:gd name="T57" fmla="*/ 0 h 75"/>
                <a:gd name="T58" fmla="*/ 1 w 623"/>
                <a:gd name="T59" fmla="*/ 0 h 75"/>
                <a:gd name="T60" fmla="*/ 1 w 623"/>
                <a:gd name="T61" fmla="*/ 0 h 75"/>
                <a:gd name="T62" fmla="*/ 1 w 623"/>
                <a:gd name="T63" fmla="*/ 0 h 75"/>
                <a:gd name="T64" fmla="*/ 1 w 623"/>
                <a:gd name="T65" fmla="*/ 0 h 75"/>
                <a:gd name="T66" fmla="*/ 1 w 623"/>
                <a:gd name="T67" fmla="*/ 0 h 75"/>
                <a:gd name="T68" fmla="*/ 1 w 623"/>
                <a:gd name="T69" fmla="*/ 0 h 75"/>
                <a:gd name="T70" fmla="*/ 1 w 623"/>
                <a:gd name="T71" fmla="*/ 0 h 75"/>
                <a:gd name="T72" fmla="*/ 1 w 623"/>
                <a:gd name="T73" fmla="*/ 0 h 75"/>
                <a:gd name="T74" fmla="*/ 1 w 623"/>
                <a:gd name="T75" fmla="*/ 0 h 75"/>
                <a:gd name="T76" fmla="*/ 1 w 623"/>
                <a:gd name="T77" fmla="*/ 0 h 75"/>
                <a:gd name="T78" fmla="*/ 1 w 623"/>
                <a:gd name="T79" fmla="*/ 0 h 75"/>
                <a:gd name="T80" fmla="*/ 1 w 623"/>
                <a:gd name="T81" fmla="*/ 0 h 75"/>
                <a:gd name="T82" fmla="*/ 1 w 623"/>
                <a:gd name="T83" fmla="*/ 0 h 75"/>
                <a:gd name="T84" fmla="*/ 1 w 623"/>
                <a:gd name="T85" fmla="*/ 0 h 75"/>
                <a:gd name="T86" fmla="*/ 1 w 623"/>
                <a:gd name="T87" fmla="*/ 0 h 75"/>
                <a:gd name="T88" fmla="*/ 1 w 623"/>
                <a:gd name="T89" fmla="*/ 0 h 75"/>
                <a:gd name="T90" fmla="*/ 1 w 623"/>
                <a:gd name="T91" fmla="*/ 0 h 75"/>
                <a:gd name="T92" fmla="*/ 1 w 623"/>
                <a:gd name="T93" fmla="*/ 0 h 75"/>
                <a:gd name="T94" fmla="*/ 1 w 623"/>
                <a:gd name="T95" fmla="*/ 0 h 75"/>
                <a:gd name="T96" fmla="*/ 1 w 623"/>
                <a:gd name="T97" fmla="*/ 0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3"/>
                <a:gd name="T148" fmla="*/ 0 h 75"/>
                <a:gd name="T149" fmla="*/ 623 w 623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3" h="75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61">
              <a:extLst>
                <a:ext uri="{FF2B5EF4-FFF2-40B4-BE49-F238E27FC236}">
                  <a16:creationId xmlns:a16="http://schemas.microsoft.com/office/drawing/2014/main" id="{9DA76A19-633F-0246-843F-7C6D1492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278"/>
              <a:ext cx="434" cy="76"/>
            </a:xfrm>
            <a:custGeom>
              <a:avLst/>
              <a:gdLst>
                <a:gd name="T0" fmla="*/ 1 w 846"/>
                <a:gd name="T1" fmla="*/ 0 h 153"/>
                <a:gd name="T2" fmla="*/ 1 w 846"/>
                <a:gd name="T3" fmla="*/ 0 h 153"/>
                <a:gd name="T4" fmla="*/ 1 w 846"/>
                <a:gd name="T5" fmla="*/ 0 h 153"/>
                <a:gd name="T6" fmla="*/ 1 w 846"/>
                <a:gd name="T7" fmla="*/ 0 h 153"/>
                <a:gd name="T8" fmla="*/ 1 w 846"/>
                <a:gd name="T9" fmla="*/ 0 h 153"/>
                <a:gd name="T10" fmla="*/ 1 w 846"/>
                <a:gd name="T11" fmla="*/ 0 h 153"/>
                <a:gd name="T12" fmla="*/ 1 w 846"/>
                <a:gd name="T13" fmla="*/ 0 h 153"/>
                <a:gd name="T14" fmla="*/ 1 w 846"/>
                <a:gd name="T15" fmla="*/ 0 h 153"/>
                <a:gd name="T16" fmla="*/ 1 w 846"/>
                <a:gd name="T17" fmla="*/ 0 h 153"/>
                <a:gd name="T18" fmla="*/ 1 w 846"/>
                <a:gd name="T19" fmla="*/ 0 h 153"/>
                <a:gd name="T20" fmla="*/ 1 w 846"/>
                <a:gd name="T21" fmla="*/ 0 h 153"/>
                <a:gd name="T22" fmla="*/ 1 w 846"/>
                <a:gd name="T23" fmla="*/ 0 h 153"/>
                <a:gd name="T24" fmla="*/ 1 w 846"/>
                <a:gd name="T25" fmla="*/ 0 h 153"/>
                <a:gd name="T26" fmla="*/ 1 w 846"/>
                <a:gd name="T27" fmla="*/ 0 h 153"/>
                <a:gd name="T28" fmla="*/ 1 w 846"/>
                <a:gd name="T29" fmla="*/ 0 h 153"/>
                <a:gd name="T30" fmla="*/ 1 w 846"/>
                <a:gd name="T31" fmla="*/ 0 h 153"/>
                <a:gd name="T32" fmla="*/ 1 w 846"/>
                <a:gd name="T33" fmla="*/ 0 h 153"/>
                <a:gd name="T34" fmla="*/ 1 w 846"/>
                <a:gd name="T35" fmla="*/ 0 h 153"/>
                <a:gd name="T36" fmla="*/ 1 w 846"/>
                <a:gd name="T37" fmla="*/ 0 h 153"/>
                <a:gd name="T38" fmla="*/ 1 w 846"/>
                <a:gd name="T39" fmla="*/ 0 h 153"/>
                <a:gd name="T40" fmla="*/ 1 w 846"/>
                <a:gd name="T41" fmla="*/ 0 h 153"/>
                <a:gd name="T42" fmla="*/ 1 w 846"/>
                <a:gd name="T43" fmla="*/ 0 h 153"/>
                <a:gd name="T44" fmla="*/ 1 w 846"/>
                <a:gd name="T45" fmla="*/ 0 h 153"/>
                <a:gd name="T46" fmla="*/ 1 w 846"/>
                <a:gd name="T47" fmla="*/ 0 h 153"/>
                <a:gd name="T48" fmla="*/ 1 w 846"/>
                <a:gd name="T49" fmla="*/ 0 h 153"/>
                <a:gd name="T50" fmla="*/ 1 w 846"/>
                <a:gd name="T51" fmla="*/ 0 h 153"/>
                <a:gd name="T52" fmla="*/ 1 w 846"/>
                <a:gd name="T53" fmla="*/ 0 h 153"/>
                <a:gd name="T54" fmla="*/ 1 w 846"/>
                <a:gd name="T55" fmla="*/ 0 h 153"/>
                <a:gd name="T56" fmla="*/ 1 w 846"/>
                <a:gd name="T57" fmla="*/ 0 h 153"/>
                <a:gd name="T58" fmla="*/ 1 w 846"/>
                <a:gd name="T59" fmla="*/ 0 h 153"/>
                <a:gd name="T60" fmla="*/ 1 w 846"/>
                <a:gd name="T61" fmla="*/ 0 h 153"/>
                <a:gd name="T62" fmla="*/ 1 w 846"/>
                <a:gd name="T63" fmla="*/ 0 h 153"/>
                <a:gd name="T64" fmla="*/ 1 w 846"/>
                <a:gd name="T65" fmla="*/ 0 h 153"/>
                <a:gd name="T66" fmla="*/ 1 w 846"/>
                <a:gd name="T67" fmla="*/ 0 h 153"/>
                <a:gd name="T68" fmla="*/ 1 w 846"/>
                <a:gd name="T69" fmla="*/ 0 h 153"/>
                <a:gd name="T70" fmla="*/ 1 w 846"/>
                <a:gd name="T71" fmla="*/ 0 h 153"/>
                <a:gd name="T72" fmla="*/ 1 w 846"/>
                <a:gd name="T73" fmla="*/ 0 h 153"/>
                <a:gd name="T74" fmla="*/ 1 w 846"/>
                <a:gd name="T75" fmla="*/ 0 h 153"/>
                <a:gd name="T76" fmla="*/ 1 w 846"/>
                <a:gd name="T77" fmla="*/ 0 h 153"/>
                <a:gd name="T78" fmla="*/ 1 w 846"/>
                <a:gd name="T79" fmla="*/ 0 h 153"/>
                <a:gd name="T80" fmla="*/ 1 w 846"/>
                <a:gd name="T81" fmla="*/ 0 h 153"/>
                <a:gd name="T82" fmla="*/ 1 w 846"/>
                <a:gd name="T83" fmla="*/ 0 h 153"/>
                <a:gd name="T84" fmla="*/ 1 w 846"/>
                <a:gd name="T85" fmla="*/ 0 h 153"/>
                <a:gd name="T86" fmla="*/ 1 w 846"/>
                <a:gd name="T87" fmla="*/ 0 h 153"/>
                <a:gd name="T88" fmla="*/ 1 w 846"/>
                <a:gd name="T89" fmla="*/ 0 h 153"/>
                <a:gd name="T90" fmla="*/ 1 w 846"/>
                <a:gd name="T91" fmla="*/ 0 h 153"/>
                <a:gd name="T92" fmla="*/ 1 w 846"/>
                <a:gd name="T93" fmla="*/ 0 h 153"/>
                <a:gd name="T94" fmla="*/ 1 w 846"/>
                <a:gd name="T95" fmla="*/ 0 h 153"/>
                <a:gd name="T96" fmla="*/ 1 w 846"/>
                <a:gd name="T97" fmla="*/ 0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6"/>
                <a:gd name="T148" fmla="*/ 0 h 153"/>
                <a:gd name="T149" fmla="*/ 846 w 846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6" h="153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Rectangle 62">
              <a:extLst>
                <a:ext uri="{FF2B5EF4-FFF2-40B4-BE49-F238E27FC236}">
                  <a16:creationId xmlns:a16="http://schemas.microsoft.com/office/drawing/2014/main" id="{E98324CD-0C60-E249-977C-480E539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942"/>
              <a:ext cx="114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</p:grpSp>
      <p:sp>
        <p:nvSpPr>
          <p:cNvPr id="53252" name="TextBox 125">
            <a:extLst>
              <a:ext uri="{FF2B5EF4-FFF2-40B4-BE49-F238E27FC236}">
                <a16:creationId xmlns:a16="http://schemas.microsoft.com/office/drawing/2014/main" id="{76E8307A-7CC4-3E41-88AB-5F7A5C5F6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475414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6.3 from the textbook ]</a:t>
            </a: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6337C4B0-F6E7-AB44-BCEC-01E02C1620C4}"/>
              </a:ext>
            </a:extLst>
          </p:cNvPr>
          <p:cNvSpPr txBox="1">
            <a:spLocks/>
          </p:cNvSpPr>
          <p:nvPr/>
        </p:nvSpPr>
        <p:spPr bwMode="auto">
          <a:xfrm>
            <a:off x="1908175" y="58738"/>
            <a:ext cx="7589838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Moore FSM		 	ASM chart</a:t>
            </a:r>
          </a:p>
        </p:txBody>
      </p:sp>
    </p:spTree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3" descr="figure8">
            <a:extLst>
              <a:ext uri="{FF2B5EF4-FFF2-40B4-BE49-F238E27FC236}">
                <a16:creationId xmlns:a16="http://schemas.microsoft.com/office/drawing/2014/main" id="{8E4E3EC9-7EE3-4E46-B617-5F2B7E8C3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6014" y="1311275"/>
            <a:ext cx="3756025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TextBox 125">
            <a:extLst>
              <a:ext uri="{FF2B5EF4-FFF2-40B4-BE49-F238E27FC236}">
                <a16:creationId xmlns:a16="http://schemas.microsoft.com/office/drawing/2014/main" id="{CA0A6EAD-3E84-8E47-B3B4-5C3B759BB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58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9E39875-A5CA-454F-B869-13143710A321}"/>
              </a:ext>
            </a:extLst>
          </p:cNvPr>
          <p:cNvSpPr txBox="1">
            <a:spLocks/>
          </p:cNvSpPr>
          <p:nvPr/>
        </p:nvSpPr>
        <p:spPr bwMode="auto">
          <a:xfrm>
            <a:off x="1789114" y="73025"/>
            <a:ext cx="7589837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Mealy FSM		 	ASM chart</a:t>
            </a:r>
          </a:p>
        </p:txBody>
      </p:sp>
      <p:pic>
        <p:nvPicPr>
          <p:cNvPr id="54276" name="Picture 2" descr="Screen shot 2013-12-09 at 2.50.57 PM.png">
            <a:extLst>
              <a:ext uri="{FF2B5EF4-FFF2-40B4-BE49-F238E27FC236}">
                <a16:creationId xmlns:a16="http://schemas.microsoft.com/office/drawing/2014/main" id="{5CCAA83F-1FCD-104D-BEE4-346B0795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6" y="2709863"/>
            <a:ext cx="4721225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TextBox 125">
            <a:extLst>
              <a:ext uri="{FF2B5EF4-FFF2-40B4-BE49-F238E27FC236}">
                <a16:creationId xmlns:a16="http://schemas.microsoft.com/office/drawing/2014/main" id="{D8B39A15-928A-5448-B49E-9EE875F7B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70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6.23 from the textbook ]</a:t>
            </a:r>
          </a:p>
        </p:txBody>
      </p:sp>
    </p:spTree>
  </p:cSld>
  <p:clrMapOvr>
    <a:masterClrMapping/>
  </p:clrMapOvr>
  <p:transition spd="slow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125">
            <a:extLst>
              <a:ext uri="{FF2B5EF4-FFF2-40B4-BE49-F238E27FC236}">
                <a16:creationId xmlns:a16="http://schemas.microsoft.com/office/drawing/2014/main" id="{BAA34EB8-B849-3449-AF6E-FF1D046F6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896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6.84 from the textbook ]</a:t>
            </a:r>
          </a:p>
        </p:txBody>
      </p:sp>
      <p:pic>
        <p:nvPicPr>
          <p:cNvPr id="55298" name="Picture 2" descr="Screen shot 2013-12-09 at 2.54.24 PM.png">
            <a:extLst>
              <a:ext uri="{FF2B5EF4-FFF2-40B4-BE49-F238E27FC236}">
                <a16:creationId xmlns:a16="http://schemas.microsoft.com/office/drawing/2014/main" id="{8EB815E8-E28B-7647-9D68-21DAD5E38E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9839" y="900113"/>
            <a:ext cx="4878387" cy="5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3" descr="Screen shot 2013-12-09 at 2.53.37 PM.png">
            <a:extLst>
              <a:ext uri="{FF2B5EF4-FFF2-40B4-BE49-F238E27FC236}">
                <a16:creationId xmlns:a16="http://schemas.microsoft.com/office/drawing/2014/main" id="{650D472B-347F-7C48-B310-E5F558070B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4725" y="900114"/>
            <a:ext cx="3575050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extBox 125">
            <a:extLst>
              <a:ext uri="{FF2B5EF4-FFF2-40B4-BE49-F238E27FC236}">
                <a16:creationId xmlns:a16="http://schemas.microsoft.com/office/drawing/2014/main" id="{D4FBBDF5-DAF2-CF46-A851-3313C200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19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C684A6F1-6DA0-C640-B59E-50FE668352BE}"/>
              </a:ext>
            </a:extLst>
          </p:cNvPr>
          <p:cNvSpPr txBox="1">
            <a:spLocks/>
          </p:cNvSpPr>
          <p:nvPr/>
        </p:nvSpPr>
        <p:spPr bwMode="auto">
          <a:xfrm>
            <a:off x="1506539" y="20638"/>
            <a:ext cx="7591425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FSM		        ASM chart</a:t>
            </a:r>
          </a:p>
        </p:txBody>
      </p:sp>
    </p:spTree>
  </p:cSld>
  <p:clrMapOvr>
    <a:masterClrMapping/>
  </p:clrMapOvr>
  <p:transition spd="slow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35F381D-D29A-2041-B3EC-868F2AC96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ASM Chart is different from a Flow Chart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C380AA6E-23E0-E849-AE81-68E34D91CE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The ASM chart implicitly includes timing info</a:t>
            </a:r>
          </a:p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It is assumed that the underlying FSM changes from one state to another on every active clock edge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Flow charts don’t make that assumption.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E23AAED6-409C-4541-B1D4-948FC35BD947}"/>
              </a:ext>
            </a:extLst>
          </p:cNvPr>
          <p:cNvGrpSpPr>
            <a:grpSpLocks/>
          </p:cNvGrpSpPr>
          <p:nvPr/>
        </p:nvGrpSpPr>
        <p:grpSpPr bwMode="auto">
          <a:xfrm>
            <a:off x="2219326" y="1477964"/>
            <a:ext cx="6544115" cy="4111625"/>
            <a:chOff x="1493838" y="1033463"/>
            <a:chExt cx="6544115" cy="4111625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09678DF2-1FBE-604A-80B3-28AB43CC3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813" y="1038225"/>
              <a:ext cx="2600325" cy="17795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49" name="Freeform 5">
              <a:extLst>
                <a:ext uri="{FF2B5EF4-FFF2-40B4-BE49-F238E27FC236}">
                  <a16:creationId xmlns:a16="http://schemas.microsoft.com/office/drawing/2014/main" id="{8FD921FB-02B6-BE44-960C-6775E8B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176338"/>
              <a:ext cx="136525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Line 6">
              <a:extLst>
                <a:ext uri="{FF2B5EF4-FFF2-40B4-BE49-F238E27FC236}">
                  <a16:creationId xmlns:a16="http://schemas.microsoft.com/office/drawing/2014/main" id="{F54C89CF-F81F-C747-85C2-4ADEA61CB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198563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7">
              <a:extLst>
                <a:ext uri="{FF2B5EF4-FFF2-40B4-BE49-F238E27FC236}">
                  <a16:creationId xmlns:a16="http://schemas.microsoft.com/office/drawing/2014/main" id="{C6B080A1-129E-FC4B-B495-A501A5FD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814513"/>
              <a:ext cx="136525" cy="46037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Line 8">
              <a:extLst>
                <a:ext uri="{FF2B5EF4-FFF2-40B4-BE49-F238E27FC236}">
                  <a16:creationId xmlns:a16="http://schemas.microsoft.com/office/drawing/2014/main" id="{E91C3E50-65C8-A34C-9898-ACB104577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8367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9">
              <a:extLst>
                <a:ext uri="{FF2B5EF4-FFF2-40B4-BE49-F238E27FC236}">
                  <a16:creationId xmlns:a16="http://schemas.microsoft.com/office/drawing/2014/main" id="{80E33861-1180-9D4F-9B4B-90BFDA5A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358900"/>
              <a:ext cx="46037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10">
              <a:extLst>
                <a:ext uri="{FF2B5EF4-FFF2-40B4-BE49-F238E27FC236}">
                  <a16:creationId xmlns:a16="http://schemas.microsoft.com/office/drawing/2014/main" id="{009D6590-BAE6-1345-BCE9-8E1C2A1A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495425"/>
              <a:ext cx="46037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1">
              <a:extLst>
                <a:ext uri="{FF2B5EF4-FFF2-40B4-BE49-F238E27FC236}">
                  <a16:creationId xmlns:a16="http://schemas.microsoft.com/office/drawing/2014/main" id="{EDCD412C-606D-0B43-A625-D7C2A6FB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631950"/>
              <a:ext cx="46037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2">
              <a:extLst>
                <a:ext uri="{FF2B5EF4-FFF2-40B4-BE49-F238E27FC236}">
                  <a16:creationId xmlns:a16="http://schemas.microsoft.com/office/drawing/2014/main" id="{FCE75550-5220-8F41-8FC2-1D3E56B3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452688"/>
              <a:ext cx="136525" cy="68262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57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13">
              <a:extLst>
                <a:ext uri="{FF2B5EF4-FFF2-40B4-BE49-F238E27FC236}">
                  <a16:creationId xmlns:a16="http://schemas.microsoft.com/office/drawing/2014/main" id="{0AAD03C6-9164-3442-847B-D9A50C1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2498725"/>
              <a:ext cx="1300163" cy="1117600"/>
            </a:xfrm>
            <a:custGeom>
              <a:avLst/>
              <a:gdLst>
                <a:gd name="T0" fmla="*/ 2147483646 w 1638"/>
                <a:gd name="T1" fmla="*/ 0 h 1408"/>
                <a:gd name="T2" fmla="*/ 0 w 1638"/>
                <a:gd name="T3" fmla="*/ 0 h 1408"/>
                <a:gd name="T4" fmla="*/ 0 w 1638"/>
                <a:gd name="T5" fmla="*/ 2147483646 h 1408"/>
                <a:gd name="T6" fmla="*/ 2147483646 w 1638"/>
                <a:gd name="T7" fmla="*/ 2147483646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8"/>
                <a:gd name="T13" fmla="*/ 0 h 1408"/>
                <a:gd name="T14" fmla="*/ 1638 w 163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8" h="1408">
                  <a:moveTo>
                    <a:pt x="173" y="0"/>
                  </a:moveTo>
                  <a:lnTo>
                    <a:pt x="0" y="0"/>
                  </a:lnTo>
                  <a:lnTo>
                    <a:pt x="0" y="1408"/>
                  </a:lnTo>
                  <a:lnTo>
                    <a:pt x="1638" y="14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14">
              <a:extLst>
                <a:ext uri="{FF2B5EF4-FFF2-40B4-BE49-F238E27FC236}">
                  <a16:creationId xmlns:a16="http://schemas.microsoft.com/office/drawing/2014/main" id="{0BBB3823-75D9-2A43-84BE-1030EF8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133600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15">
              <a:extLst>
                <a:ext uri="{FF2B5EF4-FFF2-40B4-BE49-F238E27FC236}">
                  <a16:creationId xmlns:a16="http://schemas.microsoft.com/office/drawing/2014/main" id="{1AD0AC0A-BE6E-3C47-AB62-AF88671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2155825"/>
              <a:ext cx="1620838" cy="2760663"/>
            </a:xfrm>
            <a:custGeom>
              <a:avLst/>
              <a:gdLst>
                <a:gd name="T0" fmla="*/ 2147483646 w 2040"/>
                <a:gd name="T1" fmla="*/ 0 h 3477"/>
                <a:gd name="T2" fmla="*/ 0 w 2040"/>
                <a:gd name="T3" fmla="*/ 0 h 3477"/>
                <a:gd name="T4" fmla="*/ 0 w 2040"/>
                <a:gd name="T5" fmla="*/ 2147483646 h 3477"/>
                <a:gd name="T6" fmla="*/ 2147483646 w 2040"/>
                <a:gd name="T7" fmla="*/ 2147483646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0"/>
                <a:gd name="T13" fmla="*/ 0 h 3477"/>
                <a:gd name="T14" fmla="*/ 2040 w 2040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0" h="3477">
                  <a:moveTo>
                    <a:pt x="575" y="0"/>
                  </a:moveTo>
                  <a:lnTo>
                    <a:pt x="0" y="0"/>
                  </a:lnTo>
                  <a:lnTo>
                    <a:pt x="0" y="3477"/>
                  </a:lnTo>
                  <a:lnTo>
                    <a:pt x="2040" y="34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AD92D126-7C56-1345-AD9A-DF54CF6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3387725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1" name="Freeform 17">
              <a:extLst>
                <a:ext uri="{FF2B5EF4-FFF2-40B4-BE49-F238E27FC236}">
                  <a16:creationId xmlns:a16="http://schemas.microsoft.com/office/drawing/2014/main" id="{9CF9BB2C-6FDE-CF4D-8AC7-B76D98E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02025"/>
              <a:ext cx="228600" cy="228600"/>
            </a:xfrm>
            <a:custGeom>
              <a:avLst/>
              <a:gdLst>
                <a:gd name="T0" fmla="*/ 2147483646 w 288"/>
                <a:gd name="T1" fmla="*/ 2147483646 h 288"/>
                <a:gd name="T2" fmla="*/ 0 w 288"/>
                <a:gd name="T3" fmla="*/ 2147483646 h 288"/>
                <a:gd name="T4" fmla="*/ 2147483646 w 288"/>
                <a:gd name="T5" fmla="*/ 0 h 288"/>
                <a:gd name="T6" fmla="*/ 2147483646 w 288"/>
                <a:gd name="T7" fmla="*/ 2147483646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8"/>
                <a:gd name="T14" fmla="*/ 288 w 288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8">
                  <a:moveTo>
                    <a:pt x="288" y="288"/>
                  </a:moveTo>
                  <a:lnTo>
                    <a:pt x="0" y="288"/>
                  </a:lnTo>
                  <a:lnTo>
                    <a:pt x="144" y="0"/>
                  </a:lnTo>
                  <a:lnTo>
                    <a:pt x="288" y="28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FE2712DC-877F-9147-BF6B-CE0D44A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4665663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3" name="Freeform 19">
              <a:extLst>
                <a:ext uri="{FF2B5EF4-FFF2-40B4-BE49-F238E27FC236}">
                  <a16:creationId xmlns:a16="http://schemas.microsoft.com/office/drawing/2014/main" id="{03337EB9-C3DE-9644-AEF4-4DED5621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4802188"/>
              <a:ext cx="228600" cy="228600"/>
            </a:xfrm>
            <a:custGeom>
              <a:avLst/>
              <a:gdLst>
                <a:gd name="T0" fmla="*/ 2147483646 w 288"/>
                <a:gd name="T1" fmla="*/ 2147483646 h 287"/>
                <a:gd name="T2" fmla="*/ 0 w 288"/>
                <a:gd name="T3" fmla="*/ 2147483646 h 287"/>
                <a:gd name="T4" fmla="*/ 2147483646 w 288"/>
                <a:gd name="T5" fmla="*/ 0 h 287"/>
                <a:gd name="T6" fmla="*/ 2147483646 w 288"/>
                <a:gd name="T7" fmla="*/ 2147483646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7"/>
                <a:gd name="T14" fmla="*/ 288 w 288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7">
                  <a:moveTo>
                    <a:pt x="288" y="287"/>
                  </a:moveTo>
                  <a:lnTo>
                    <a:pt x="0" y="287"/>
                  </a:lnTo>
                  <a:lnTo>
                    <a:pt x="144" y="0"/>
                  </a:lnTo>
                  <a:lnTo>
                    <a:pt x="288" y="28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20">
              <a:extLst>
                <a:ext uri="{FF2B5EF4-FFF2-40B4-BE49-F238E27FC236}">
                  <a16:creationId xmlns:a16="http://schemas.microsoft.com/office/drawing/2014/main" id="{CFB399BC-ECA7-D74F-B3A1-DE0CEFFD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117975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Freeform 21">
              <a:extLst>
                <a:ext uri="{FF2B5EF4-FFF2-40B4-BE49-F238E27FC236}">
                  <a16:creationId xmlns:a16="http://schemas.microsoft.com/office/drawing/2014/main" id="{051B3ADE-6415-FB45-8F3F-2437528E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254500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4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2">
              <a:extLst>
                <a:ext uri="{FF2B5EF4-FFF2-40B4-BE49-F238E27FC236}">
                  <a16:creationId xmlns:a16="http://schemas.microsoft.com/office/drawing/2014/main" id="{B7E224B3-FD5F-7649-BC3B-78D247D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392613"/>
              <a:ext cx="44450" cy="22225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3">
              <a:extLst>
                <a:ext uri="{FF2B5EF4-FFF2-40B4-BE49-F238E27FC236}">
                  <a16:creationId xmlns:a16="http://schemas.microsoft.com/office/drawing/2014/main" id="{E230B53C-DA10-404F-B340-26831E11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176338"/>
              <a:ext cx="138113" cy="44450"/>
            </a:xfrm>
            <a:custGeom>
              <a:avLst/>
              <a:gdLst>
                <a:gd name="T0" fmla="*/ 0 w 172"/>
                <a:gd name="T1" fmla="*/ 2147483646 h 58"/>
                <a:gd name="T2" fmla="*/ 2147483646 w 172"/>
                <a:gd name="T3" fmla="*/ 2147483646 h 58"/>
                <a:gd name="T4" fmla="*/ 0 w 172"/>
                <a:gd name="T5" fmla="*/ 0 h 58"/>
                <a:gd name="T6" fmla="*/ 0 w 172"/>
                <a:gd name="T7" fmla="*/ 2147483646 h 58"/>
                <a:gd name="T8" fmla="*/ 0 w 172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0" y="58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Line 24">
              <a:extLst>
                <a:ext uri="{FF2B5EF4-FFF2-40B4-BE49-F238E27FC236}">
                  <a16:creationId xmlns:a16="http://schemas.microsoft.com/office/drawing/2014/main" id="{65CFB816-4BA1-CB40-976C-B293B9C10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198563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25">
              <a:extLst>
                <a:ext uri="{FF2B5EF4-FFF2-40B4-BE49-F238E27FC236}">
                  <a16:creationId xmlns:a16="http://schemas.microsoft.com/office/drawing/2014/main" id="{D8563CB4-87A8-594B-8A0B-27855D32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814513"/>
              <a:ext cx="138113" cy="46037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Line 26">
              <a:extLst>
                <a:ext uri="{FF2B5EF4-FFF2-40B4-BE49-F238E27FC236}">
                  <a16:creationId xmlns:a16="http://schemas.microsoft.com/office/drawing/2014/main" id="{E22304F5-8679-7A44-93B8-F03229B12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836738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Freeform 27">
              <a:extLst>
                <a:ext uri="{FF2B5EF4-FFF2-40B4-BE49-F238E27FC236}">
                  <a16:creationId xmlns:a16="http://schemas.microsoft.com/office/drawing/2014/main" id="{19CE7296-810B-4A4D-8D7C-8787287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4894263"/>
              <a:ext cx="160337" cy="44450"/>
            </a:xfrm>
            <a:custGeom>
              <a:avLst/>
              <a:gdLst>
                <a:gd name="T0" fmla="*/ 2147483646 w 201"/>
                <a:gd name="T1" fmla="*/ 0 h 57"/>
                <a:gd name="T2" fmla="*/ 0 w 201"/>
                <a:gd name="T3" fmla="*/ 2147483646 h 57"/>
                <a:gd name="T4" fmla="*/ 2147483646 w 201"/>
                <a:gd name="T5" fmla="*/ 2147483646 h 57"/>
                <a:gd name="T6" fmla="*/ 2147483646 w 201"/>
                <a:gd name="T7" fmla="*/ 2147483646 h 57"/>
                <a:gd name="T8" fmla="*/ 2147483646 w 2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7"/>
                <a:gd name="T17" fmla="*/ 201 w 20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7">
                  <a:moveTo>
                    <a:pt x="201" y="0"/>
                  </a:moveTo>
                  <a:lnTo>
                    <a:pt x="0" y="28"/>
                  </a:lnTo>
                  <a:lnTo>
                    <a:pt x="201" y="57"/>
                  </a:lnTo>
                  <a:lnTo>
                    <a:pt x="201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28">
              <a:extLst>
                <a:ext uri="{FF2B5EF4-FFF2-40B4-BE49-F238E27FC236}">
                  <a16:creationId xmlns:a16="http://schemas.microsoft.com/office/drawing/2014/main" id="{F428B03F-A54D-DF40-8635-454E2F8D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155825"/>
              <a:ext cx="1436688" cy="2760663"/>
            </a:xfrm>
            <a:custGeom>
              <a:avLst/>
              <a:gdLst>
                <a:gd name="T0" fmla="*/ 0 w 1811"/>
                <a:gd name="T1" fmla="*/ 2147483646 h 3477"/>
                <a:gd name="T2" fmla="*/ 2147483646 w 1811"/>
                <a:gd name="T3" fmla="*/ 2147483646 h 3477"/>
                <a:gd name="T4" fmla="*/ 2147483646 w 1811"/>
                <a:gd name="T5" fmla="*/ 0 h 3477"/>
                <a:gd name="T6" fmla="*/ 2147483646 w 1811"/>
                <a:gd name="T7" fmla="*/ 0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1"/>
                <a:gd name="T13" fmla="*/ 0 h 3477"/>
                <a:gd name="T14" fmla="*/ 1811 w 1811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1" h="3477">
                  <a:moveTo>
                    <a:pt x="0" y="3477"/>
                  </a:moveTo>
                  <a:lnTo>
                    <a:pt x="1811" y="3477"/>
                  </a:lnTo>
                  <a:lnTo>
                    <a:pt x="1811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Freeform 29">
              <a:extLst>
                <a:ext uri="{FF2B5EF4-FFF2-40B4-BE49-F238E27FC236}">
                  <a16:creationId xmlns:a16="http://schemas.microsoft.com/office/drawing/2014/main" id="{11797863-D2CF-F940-B98F-D069F72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594100"/>
              <a:ext cx="160337" cy="44450"/>
            </a:xfrm>
            <a:custGeom>
              <a:avLst/>
              <a:gdLst>
                <a:gd name="T0" fmla="*/ 2147483646 w 201"/>
                <a:gd name="T1" fmla="*/ 0 h 58"/>
                <a:gd name="T2" fmla="*/ 0 w 201"/>
                <a:gd name="T3" fmla="*/ 2147483646 h 58"/>
                <a:gd name="T4" fmla="*/ 2147483646 w 201"/>
                <a:gd name="T5" fmla="*/ 2147483646 h 58"/>
                <a:gd name="T6" fmla="*/ 2147483646 w 201"/>
                <a:gd name="T7" fmla="*/ 2147483646 h 58"/>
                <a:gd name="T8" fmla="*/ 2147483646 w 2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8"/>
                <a:gd name="T17" fmla="*/ 201 w 201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8">
                  <a:moveTo>
                    <a:pt x="201" y="0"/>
                  </a:moveTo>
                  <a:lnTo>
                    <a:pt x="0" y="29"/>
                  </a:lnTo>
                  <a:lnTo>
                    <a:pt x="201" y="58"/>
                  </a:lnTo>
                  <a:lnTo>
                    <a:pt x="201" y="2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30">
              <a:extLst>
                <a:ext uri="{FF2B5EF4-FFF2-40B4-BE49-F238E27FC236}">
                  <a16:creationId xmlns:a16="http://schemas.microsoft.com/office/drawing/2014/main" id="{5E323892-17D2-D446-8C3A-70D41D82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498725"/>
              <a:ext cx="1117600" cy="1117600"/>
            </a:xfrm>
            <a:custGeom>
              <a:avLst/>
              <a:gdLst>
                <a:gd name="T0" fmla="*/ 0 w 1408"/>
                <a:gd name="T1" fmla="*/ 2147483646 h 1408"/>
                <a:gd name="T2" fmla="*/ 2147483646 w 1408"/>
                <a:gd name="T3" fmla="*/ 2147483646 h 1408"/>
                <a:gd name="T4" fmla="*/ 2147483646 w 1408"/>
                <a:gd name="T5" fmla="*/ 0 h 1408"/>
                <a:gd name="T6" fmla="*/ 2147483646 w 1408"/>
                <a:gd name="T7" fmla="*/ 0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8"/>
                <a:gd name="T13" fmla="*/ 0 h 1408"/>
                <a:gd name="T14" fmla="*/ 1408 w 140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8" h="1408">
                  <a:moveTo>
                    <a:pt x="0" y="1408"/>
                  </a:moveTo>
                  <a:lnTo>
                    <a:pt x="1408" y="1408"/>
                  </a:lnTo>
                  <a:lnTo>
                    <a:pt x="1408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Freeform 31">
              <a:extLst>
                <a:ext uri="{FF2B5EF4-FFF2-40B4-BE49-F238E27FC236}">
                  <a16:creationId xmlns:a16="http://schemas.microsoft.com/office/drawing/2014/main" id="{B6DAC72A-6422-124B-A756-E599D12A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358900"/>
              <a:ext cx="46038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32">
              <a:extLst>
                <a:ext uri="{FF2B5EF4-FFF2-40B4-BE49-F238E27FC236}">
                  <a16:creationId xmlns:a16="http://schemas.microsoft.com/office/drawing/2014/main" id="{7932670B-FA5C-9144-9473-915C57C3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495425"/>
              <a:ext cx="46038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Freeform 33">
              <a:extLst>
                <a:ext uri="{FF2B5EF4-FFF2-40B4-BE49-F238E27FC236}">
                  <a16:creationId xmlns:a16="http://schemas.microsoft.com/office/drawing/2014/main" id="{FE9D2C13-D66B-554A-B47B-BD3F30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631950"/>
              <a:ext cx="46038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EED236C3-16CD-8340-A22E-6DD7D5C3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73225"/>
              <a:ext cx="12743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Combinational </a:t>
              </a:r>
              <a:endParaRPr lang="en-US" altLang="en-US" sz="1800"/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BFBD11F6-D816-0A4B-BC5D-E187C039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1924050"/>
              <a:ext cx="57868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circuit </a:t>
              </a:r>
              <a:endParaRPr lang="en-US" altLang="en-US" sz="1800"/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5888C5B8-0BCC-3046-B0B8-94209C851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9725" y="3302000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5CCA6ADF-E043-2D46-8098-A0F9D0A0E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340518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6FF37DBE-9391-4D49-91A3-66B45D6E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0" y="4589463"/>
              <a:ext cx="19127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30436F1B-EE7E-4348-AEDB-2C5E1E78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4694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15C119D3-9B0A-0D4D-A73D-631F7956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5" y="3244850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D897E890-E640-8D41-A9A4-477B39CB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8" y="33480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6DC4BCAE-05C8-5842-844E-825D2E62C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4532313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987E322D-5730-A848-809B-67EFB14E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463550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FDB31072-7BA9-0148-89E5-B6092F0C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0334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E4AE3948-AF05-2749-BCDA-6444D934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138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1382FDE-E400-894B-B41E-721E1436B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681163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FB36D608-8763-A643-8B49-42514E9D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784350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sz="1800"/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03635556-707C-F34E-8F9C-8A95F3C1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1033463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4BA20E26-C234-A64C-9EEA-256B1CDE3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200" y="1138238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5389E90D-F558-7449-94DF-F743B7DB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838" y="1681163"/>
              <a:ext cx="1426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E93BD4A4-7B8D-A249-B159-0DF33ABD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0" y="1784350"/>
              <a:ext cx="171522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1800"/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3DFBC4FB-D39B-2A4C-BC17-6D321085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838" y="1403350"/>
              <a:ext cx="7021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sz="1800"/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0B56EE62-9785-6946-AA96-D2C9AC1B8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052888"/>
              <a:ext cx="84638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Next-state</a:t>
              </a:r>
              <a:endParaRPr lang="en-US" altLang="en-US" sz="1800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59B4B963-06A8-B947-B603-6809B97D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5" y="4257675"/>
              <a:ext cx="7950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978CF884-876E-674B-B0B6-18291444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838" y="4064000"/>
              <a:ext cx="110447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Present-state </a:t>
              </a:r>
              <a:endParaRPr lang="en-US" altLang="en-US" sz="1800"/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850AC86E-F813-7D40-A2FE-6D95B14E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25" y="4270375"/>
              <a:ext cx="795089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B607C795-0153-CF46-9016-0B0D3BEE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1406525"/>
              <a:ext cx="514564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sz="1800"/>
            </a:p>
          </p:txBody>
        </p:sp>
      </p:grpSp>
      <p:sp>
        <p:nvSpPr>
          <p:cNvPr id="58" name="Rectangle 2">
            <a:extLst>
              <a:ext uri="{FF2B5EF4-FFF2-40B4-BE49-F238E27FC236}">
                <a16:creationId xmlns:a16="http://schemas.microsoft.com/office/drawing/2014/main" id="{937C3DD3-DDC5-9A41-B8AA-462E69912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ＭＳ Ｐゴシック"/>
              </a:rPr>
              <a:t>The general model for a sequential circuit</a:t>
            </a:r>
          </a:p>
        </p:txBody>
      </p:sp>
      <p:sp>
        <p:nvSpPr>
          <p:cNvPr id="57347" name="TextBox 125">
            <a:extLst>
              <a:ext uri="{FF2B5EF4-FFF2-40B4-BE49-F238E27FC236}">
                <a16:creationId xmlns:a16="http://schemas.microsoft.com/office/drawing/2014/main" id="{4B5933A6-DA52-5B4B-82E9-82E328BCE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6.85 from the textbook ]</a:t>
            </a:r>
          </a:p>
        </p:txBody>
      </p:sp>
    </p:spTree>
  </p:cSld>
  <p:clrMapOvr>
    <a:masterClrMapping/>
  </p:clrMapOvr>
  <p:transition spd="slow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7F886CA2-5092-3B43-B2A3-685FB9D3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Algorithmic State Machine (ASM) Charts</a:t>
            </a:r>
            <a:endParaRPr lang="en-US" altLang="en-US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2" name="Text Box 5">
            <a:extLst>
              <a:ext uri="{FF2B5EF4-FFF2-40B4-BE49-F238E27FC236}">
                <a16:creationId xmlns:a16="http://schemas.microsoft.com/office/drawing/2014/main" id="{1D9828DA-742A-FA4D-93D3-6CE192E8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 err="1">
                <a:solidFill>
                  <a:srgbClr val="000000"/>
                </a:solidFill>
                <a:latin typeface="Arial" panose="020B0604020202020204" pitchFamily="34" charset="0"/>
              </a:rPr>
              <a:t>CprE</a:t>
            </a: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 2810: Digital Logic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800" i="1" dirty="0">
                <a:solidFill>
                  <a:srgbClr val="000000"/>
                </a:solidFill>
                <a:latin typeface="Arial" panose="020B0604020202020204" pitchFamily="34" charset="0"/>
              </a:rPr>
              <a:t>Copyright © Alexander Stoytchev</a:t>
            </a:r>
          </a:p>
        </p:txBody>
      </p:sp>
    </p:spTree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 descr="Screen shot 2013-12-09 at 3.35.05 PM.png">
            <a:extLst>
              <a:ext uri="{FF2B5EF4-FFF2-40B4-BE49-F238E27FC236}">
                <a16:creationId xmlns:a16="http://schemas.microsoft.com/office/drawing/2014/main" id="{C896E72E-9119-EF4C-BA5C-294CB1FBF7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92488" y="1535113"/>
            <a:ext cx="46355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12-09 at 3.35.19 PM.png">
            <a:extLst>
              <a:ext uri="{FF2B5EF4-FFF2-40B4-BE49-F238E27FC236}">
                <a16:creationId xmlns:a16="http://schemas.microsoft.com/office/drawing/2014/main" id="{B1F6ABED-7077-B04C-8D0C-C930D43529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597275"/>
            <a:ext cx="914400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5FCD37E4-1465-8642-978D-51DB204F8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ea typeface="ＭＳ Ｐゴシック"/>
              </a:rPr>
              <a:t>The general model for a sequential circuit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B30DD5D-3F00-7342-B250-617D02FCBE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Examples of Solved Problems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7E6C647-8944-9F46-9CEF-B20CDFCE6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6.12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757B5B-44A1-6E4B-BA52-FF4F47D74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67AC8265-12EE-8342-B0BC-52FB2B410C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true,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028" descr="new_fig8">
            <a:extLst>
              <a:ext uri="{FF2B5EF4-FFF2-40B4-BE49-F238E27FC236}">
                <a16:creationId xmlns:a16="http://schemas.microsoft.com/office/drawing/2014/main" id="{F38C5AAD-1C99-024B-8E58-9F407B697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990601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62467" name="TextBox 125">
            <a:extLst>
              <a:ext uri="{FF2B5EF4-FFF2-40B4-BE49-F238E27FC236}">
                <a16:creationId xmlns:a16="http://schemas.microsoft.com/office/drawing/2014/main" id="{D1698D8D-BC75-E446-9E5B-91772D12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4">
            <a:extLst>
              <a:ext uri="{FF2B5EF4-FFF2-40B4-BE49-F238E27FC236}">
                <a16:creationId xmlns:a16="http://schemas.microsoft.com/office/drawing/2014/main" id="{A6077AFB-800E-954B-88C8-DF221751D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25" y="2032001"/>
            <a:ext cx="4776788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0EB8940-A8FD-D447-8BC8-A70F1148851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1767CBE0-16CF-E84E-9CC9-213EFC191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pic>
        <p:nvPicPr>
          <p:cNvPr id="63492" name="Picture 1028" descr="new_fig8">
            <a:extLst>
              <a:ext uri="{FF2B5EF4-FFF2-40B4-BE49-F238E27FC236}">
                <a16:creationId xmlns:a16="http://schemas.microsoft.com/office/drawing/2014/main" id="{90B83407-B583-BA40-8155-231E21136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9363" y="1582739"/>
            <a:ext cx="4405312" cy="316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3" name="TextBox 125">
            <a:extLst>
              <a:ext uri="{FF2B5EF4-FFF2-40B4-BE49-F238E27FC236}">
                <a16:creationId xmlns:a16="http://schemas.microsoft.com/office/drawing/2014/main" id="{1EDE1935-0970-7846-8911-847BCE375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3088" y="646271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4">
            <a:extLst>
              <a:ext uri="{FF2B5EF4-FFF2-40B4-BE49-F238E27FC236}">
                <a16:creationId xmlns:a16="http://schemas.microsoft.com/office/drawing/2014/main" id="{056C545D-81F4-4940-BC00-E08251484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8076" y="1700213"/>
            <a:ext cx="6215063" cy="380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66E69BA-69AE-6442-8304-DCA92AC49E5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22BC03A4-C98A-CC4A-8000-E5A39F215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5">
            <a:extLst>
              <a:ext uri="{FF2B5EF4-FFF2-40B4-BE49-F238E27FC236}">
                <a16:creationId xmlns:a16="http://schemas.microsoft.com/office/drawing/2014/main" id="{686142CD-244F-3A45-BE78-7C2BAB778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1450" y="2128838"/>
            <a:ext cx="4806950" cy="284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8EC444-43B7-0D4F-AB9F-34C2E11B97D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3BBFC511-3C07-8947-92B1-7D54EDA7E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  <p:pic>
        <p:nvPicPr>
          <p:cNvPr id="65540" name="Picture 4">
            <a:extLst>
              <a:ext uri="{FF2B5EF4-FFF2-40B4-BE49-F238E27FC236}">
                <a16:creationId xmlns:a16="http://schemas.microsoft.com/office/drawing/2014/main" id="{FBB41E28-96A7-3D44-AAA1-8205F09F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2271714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1" name="Picture 5">
            <a:extLst>
              <a:ext uri="{FF2B5EF4-FFF2-40B4-BE49-F238E27FC236}">
                <a16:creationId xmlns:a16="http://schemas.microsoft.com/office/drawing/2014/main" id="{A02C7FE0-A07A-894D-BF4B-751393AFF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9325083-9515-A74B-A9E7-1CD753801F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4EA08253-0B92-0944-9381-F48D33A3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5">
            <a:extLst>
              <a:ext uri="{FF2B5EF4-FFF2-40B4-BE49-F238E27FC236}">
                <a16:creationId xmlns:a16="http://schemas.microsoft.com/office/drawing/2014/main" id="{D5E6E687-BD45-664C-AB1F-26B619BEA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3F3DDFC7-DEAD-BE4A-AB58-992E5AE916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67587" name="Picture 5" descr="Screen shot 2013-12-09 at 3.46.12 PM.png">
            <a:extLst>
              <a:ext uri="{FF2B5EF4-FFF2-40B4-BE49-F238E27FC236}">
                <a16:creationId xmlns:a16="http://schemas.microsoft.com/office/drawing/2014/main" id="{5191A319-4B5D-C64F-AB68-7673C718A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2039" y="5410200"/>
            <a:ext cx="3132137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7588" name="Straight Arrow Connector 2">
            <a:extLst>
              <a:ext uri="{FF2B5EF4-FFF2-40B4-BE49-F238E27FC236}">
                <a16:creationId xmlns:a16="http://schemas.microsoft.com/office/drawing/2014/main" id="{C974BA0D-8128-1A4D-BF2C-7FD316E6EE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88" y="4635501"/>
            <a:ext cx="11112" cy="517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89" name="TextBox 1">
            <a:extLst>
              <a:ext uri="{FF2B5EF4-FFF2-40B4-BE49-F238E27FC236}">
                <a16:creationId xmlns:a16="http://schemas.microsoft.com/office/drawing/2014/main" id="{38F14722-8207-8240-95C0-2A42C711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963" y="6219825"/>
            <a:ext cx="3903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this expression?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12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Monday Dec 2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5">
            <a:extLst>
              <a:ext uri="{FF2B5EF4-FFF2-40B4-BE49-F238E27FC236}">
                <a16:creationId xmlns:a16="http://schemas.microsoft.com/office/drawing/2014/main" id="{6A082156-295B-A243-A169-AC199815D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DEF9B03-8D60-6B42-A15A-FC6E175B521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8611" name="TextBox 1">
            <a:extLst>
              <a:ext uri="{FF2B5EF4-FFF2-40B4-BE49-F238E27FC236}">
                <a16:creationId xmlns:a16="http://schemas.microsoft.com/office/drawing/2014/main" id="{965C5144-4531-3D4F-83D5-475B8AD2A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1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2" name="TextBox 5">
            <a:extLst>
              <a:ext uri="{FF2B5EF4-FFF2-40B4-BE49-F238E27FC236}">
                <a16:creationId xmlns:a16="http://schemas.microsoft.com/office/drawing/2014/main" id="{C252060E-3700-8548-807F-AA5DF3143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4400" y="4530725"/>
            <a:ext cx="668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3" name="TextBox 6">
            <a:extLst>
              <a:ext uri="{FF2B5EF4-FFF2-40B4-BE49-F238E27FC236}">
                <a16:creationId xmlns:a16="http://schemas.microsoft.com/office/drawing/2014/main" id="{917ABC7F-6635-B741-966F-02BEC80BD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24226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111</a:t>
            </a:r>
          </a:p>
        </p:txBody>
      </p:sp>
      <p:sp>
        <p:nvSpPr>
          <p:cNvPr id="68614" name="TextBox 7">
            <a:extLst>
              <a:ext uri="{FF2B5EF4-FFF2-40B4-BE49-F238E27FC236}">
                <a16:creationId xmlns:a16="http://schemas.microsoft.com/office/drawing/2014/main" id="{D131D505-781E-A74E-A4CA-0CC19C4EC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1" y="4506913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6595ACAB-4BDB-5B4A-BAA4-2EA36C934115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 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9685" name="Picture 3" descr="Screen shot 2015-11-30 at 7.45.50 PM.png">
            <a:extLst>
              <a:ext uri="{FF2B5EF4-FFF2-40B4-BE49-F238E27FC236}">
                <a16:creationId xmlns:a16="http://schemas.microsoft.com/office/drawing/2014/main" id="{89C34FFD-E600-2947-A37F-10C4BC2FA8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7CE12B5-339C-B74D-9B88-D2494D95888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4FA2FFA2-3506-0B4C-A0AE-9E9C7636027D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0709" name="Picture 3" descr="Screen shot 2015-11-30 at 7.45.50 PM.png">
            <a:extLst>
              <a:ext uri="{FF2B5EF4-FFF2-40B4-BE49-F238E27FC236}">
                <a16:creationId xmlns:a16="http://schemas.microsoft.com/office/drawing/2014/main" id="{EA150BC1-53B2-4042-BCF5-2552005FC6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528B3CA-663A-B549-A1D4-51C5B68A4C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ED7A10F5-36E8-354B-87AA-547B22C0E1C8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1733" name="Picture 3" descr="Screen shot 2015-11-30 at 7.45.50 PM.png">
            <a:extLst>
              <a:ext uri="{FF2B5EF4-FFF2-40B4-BE49-F238E27FC236}">
                <a16:creationId xmlns:a16="http://schemas.microsoft.com/office/drawing/2014/main" id="{40A52477-AB96-3E49-86AE-D1AD89BF2C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A12EBF3-414D-3F47-A1CB-7ACE2364FBD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62DEA6-C153-8542-A633-07E4C290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382964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F1CBDE-B742-8543-881B-78FAD98E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4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3D2907-31FB-E44A-B626-AB691AB7F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9F5572-0D72-E141-97A2-43C2BA8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1D035B74-6392-4F4B-B880-74BDD039D510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2757" name="Picture 3" descr="Screen shot 2015-11-30 at 7.45.50 PM.png">
            <a:extLst>
              <a:ext uri="{FF2B5EF4-FFF2-40B4-BE49-F238E27FC236}">
                <a16:creationId xmlns:a16="http://schemas.microsoft.com/office/drawing/2014/main" id="{64321C53-DA1C-9A4D-A787-D656A4735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73A2B1-3ED4-9E4A-8C61-376F69118C8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D23A7C-D31C-144D-8BF1-3DB7AC6B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3382964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7C7B62-B820-EB4B-BA7D-A70143441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3314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A6DCD-3C38-F544-8EF7-A6C693C93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24AABAF-4A9A-FC47-8D88-4E59E60C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2763" name="Shape 1662">
            <a:extLst>
              <a:ext uri="{FF2B5EF4-FFF2-40B4-BE49-F238E27FC236}">
                <a16:creationId xmlns:a16="http://schemas.microsoft.com/office/drawing/2014/main" id="{B061AD67-2A8B-E342-B6A7-866766EC5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2764" name="Group 2">
            <a:extLst>
              <a:ext uri="{FF2B5EF4-FFF2-40B4-BE49-F238E27FC236}">
                <a16:creationId xmlns:a16="http://schemas.microsoft.com/office/drawing/2014/main" id="{3E58B566-721F-444D-8F8C-AB47C35D5161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72765" name="Group 105">
              <a:extLst>
                <a:ext uri="{FF2B5EF4-FFF2-40B4-BE49-F238E27FC236}">
                  <a16:creationId xmlns:a16="http://schemas.microsoft.com/office/drawing/2014/main" id="{A6EF030A-B7F3-7145-95B3-7EBFDA956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C9E0E0C1-0DF3-4747-956F-1FB8E77FB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68" name="Shape 3319">
                <a:extLst>
                  <a:ext uri="{FF2B5EF4-FFF2-40B4-BE49-F238E27FC236}">
                    <a16:creationId xmlns:a16="http://schemas.microsoft.com/office/drawing/2014/main" id="{52152D4B-C5A8-0248-8CB9-D0983AF87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69" name="Shape 3320">
                <a:extLst>
                  <a:ext uri="{FF2B5EF4-FFF2-40B4-BE49-F238E27FC236}">
                    <a16:creationId xmlns:a16="http://schemas.microsoft.com/office/drawing/2014/main" id="{B3C93E9A-1B05-DF4B-9357-475B004D76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0" name="Shape 3321">
                <a:extLst>
                  <a:ext uri="{FF2B5EF4-FFF2-40B4-BE49-F238E27FC236}">
                    <a16:creationId xmlns:a16="http://schemas.microsoft.com/office/drawing/2014/main" id="{E039C89F-9752-3E4C-B70E-DEC358E11F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678AF0AD-6E8F-464C-A4A6-C21896435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72" name="Shape 3323">
                <a:extLst>
                  <a:ext uri="{FF2B5EF4-FFF2-40B4-BE49-F238E27FC236}">
                    <a16:creationId xmlns:a16="http://schemas.microsoft.com/office/drawing/2014/main" id="{7671944E-F18A-6F4E-8967-40AA961184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3" name="Shape 3324">
                <a:extLst>
                  <a:ext uri="{FF2B5EF4-FFF2-40B4-BE49-F238E27FC236}">
                    <a16:creationId xmlns:a16="http://schemas.microsoft.com/office/drawing/2014/main" id="{FFF048B0-F158-5D4D-A687-892B4E14A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A0B48DC3-D8C6-1D4E-B354-C2ABC7916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FC598CFC-27B1-184A-B4B4-BCAA49571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359F38D7-07A8-D84D-AD66-96FB3C1B6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E4698F2F-FF44-6141-8EA8-C9CFE4B30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5F0EFCCF-9390-B24C-B70F-3DFDA748D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9107DDAA-81DA-F041-9B4D-F8A2042B15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5014F12-609D-B441-841A-9E8D6D0609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0618D52F-9841-7F4B-87E4-FEA9D523D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CF818352-F7FF-E844-828E-0030DD7CF5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A7A06659-1B3D-A24C-9556-E6AB631AE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36CE0678-2016-FE4E-B264-D1B46BFD4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0921C0BD-5BE8-2A48-888F-8D971D894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22E95C62-0DCF-D54F-98C7-6044254FB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8A7404EB-C08E-5047-8EA0-254019D9D11B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3781" name="Picture 3" descr="Screen shot 2015-11-30 at 7.45.50 PM.png">
            <a:extLst>
              <a:ext uri="{FF2B5EF4-FFF2-40B4-BE49-F238E27FC236}">
                <a16:creationId xmlns:a16="http://schemas.microsoft.com/office/drawing/2014/main" id="{A70078D4-04A2-FB41-B424-DFD3ED877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5514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4747C59-E8A8-124A-A110-618CA08520A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The Expression for the Output z</a:t>
            </a:r>
          </a:p>
        </p:txBody>
      </p:sp>
      <p:sp>
        <p:nvSpPr>
          <p:cNvPr id="73783" name="Shape 1662">
            <a:extLst>
              <a:ext uri="{FF2B5EF4-FFF2-40B4-BE49-F238E27FC236}">
                <a16:creationId xmlns:a16="http://schemas.microsoft.com/office/drawing/2014/main" id="{8C81A05E-E670-504A-B25D-C93C7DD44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3784" name="Group 2">
            <a:extLst>
              <a:ext uri="{FF2B5EF4-FFF2-40B4-BE49-F238E27FC236}">
                <a16:creationId xmlns:a16="http://schemas.microsoft.com/office/drawing/2014/main" id="{1C04B536-03B6-2C49-882B-CA2F197F5463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73792" name="Group 105">
              <a:extLst>
                <a:ext uri="{FF2B5EF4-FFF2-40B4-BE49-F238E27FC236}">
                  <a16:creationId xmlns:a16="http://schemas.microsoft.com/office/drawing/2014/main" id="{6EFEF78C-4F3B-0542-AA74-2F35761BB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EC3D868A-159F-1B4D-8752-D54CB534D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5" name="Shape 3319">
                <a:extLst>
                  <a:ext uri="{FF2B5EF4-FFF2-40B4-BE49-F238E27FC236}">
                    <a16:creationId xmlns:a16="http://schemas.microsoft.com/office/drawing/2014/main" id="{E8DDD391-EF08-F240-89FE-9073D9BB30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6" name="Shape 3320">
                <a:extLst>
                  <a:ext uri="{FF2B5EF4-FFF2-40B4-BE49-F238E27FC236}">
                    <a16:creationId xmlns:a16="http://schemas.microsoft.com/office/drawing/2014/main" id="{9AF52A57-F4D3-7C4D-A064-B267D8554C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7" name="Shape 3321">
                <a:extLst>
                  <a:ext uri="{FF2B5EF4-FFF2-40B4-BE49-F238E27FC236}">
                    <a16:creationId xmlns:a16="http://schemas.microsoft.com/office/drawing/2014/main" id="{507D9B60-A9D4-2648-BA02-7490A8F0D7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A365A629-AAD9-694E-BF70-1A967F4BE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9" name="Shape 3323">
                <a:extLst>
                  <a:ext uri="{FF2B5EF4-FFF2-40B4-BE49-F238E27FC236}">
                    <a16:creationId xmlns:a16="http://schemas.microsoft.com/office/drawing/2014/main" id="{B5B03D42-2CCF-6440-83C7-3A9B1C65AF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800" name="Shape 3324">
                <a:extLst>
                  <a:ext uri="{FF2B5EF4-FFF2-40B4-BE49-F238E27FC236}">
                    <a16:creationId xmlns:a16="http://schemas.microsoft.com/office/drawing/2014/main" id="{A2681643-57EC-4646-A658-38159FFFD3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7375173E-66E4-DF46-BD3E-7CBB7CE6C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C8F70954-A8F8-D24D-85D3-B19F559F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C50493E1-9EF7-DD49-A74B-B0A12434D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3F95F27-E6D0-0D4C-AC17-51533DF6F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3BEB599D-0611-254B-8BB1-97BAA8180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E6F69361-E57B-FD48-AE73-060553A06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A143D12-855F-5C44-951B-E4DB94A75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F0BCF4B2-F3B3-2D45-8FD5-838C92EA0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ED03FED3-F5E1-204B-9635-0304FF7E1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9DB36F20-7ECB-244D-8264-711D12340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1C03946B-C395-144B-9F9D-E18E0BA23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1D398B7B-3B09-7F40-8988-7398525E7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8CA2C404-E157-9841-83EC-924A7BA35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  <p:sp>
        <p:nvSpPr>
          <p:cNvPr id="73785" name="Freeform 50">
            <a:extLst>
              <a:ext uri="{FF2B5EF4-FFF2-40B4-BE49-F238E27FC236}">
                <a16:creationId xmlns:a16="http://schemas.microsoft.com/office/drawing/2014/main" id="{510C1503-E4E7-084C-A4EB-1CA301283138}"/>
              </a:ext>
            </a:extLst>
          </p:cNvPr>
          <p:cNvSpPr>
            <a:spLocks/>
          </p:cNvSpPr>
          <p:nvPr/>
        </p:nvSpPr>
        <p:spPr bwMode="auto">
          <a:xfrm rot="-5400000">
            <a:off x="8592344" y="1542257"/>
            <a:ext cx="893763" cy="857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50">
            <a:extLst>
              <a:ext uri="{FF2B5EF4-FFF2-40B4-BE49-F238E27FC236}">
                <a16:creationId xmlns:a16="http://schemas.microsoft.com/office/drawing/2014/main" id="{2DF0EE12-C49B-6F43-A011-6BBAE6E1D3DD}"/>
              </a:ext>
            </a:extLst>
          </p:cNvPr>
          <p:cNvSpPr>
            <a:spLocks/>
          </p:cNvSpPr>
          <p:nvPr/>
        </p:nvSpPr>
        <p:spPr bwMode="auto">
          <a:xfrm rot="-5400000">
            <a:off x="8318500" y="1358900"/>
            <a:ext cx="431800" cy="7620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TextBox 1">
            <a:extLst>
              <a:ext uri="{FF2B5EF4-FFF2-40B4-BE49-F238E27FC236}">
                <a16:creationId xmlns:a16="http://schemas.microsoft.com/office/drawing/2014/main" id="{FB070699-7C7F-B344-A409-186E40B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00" y="685801"/>
            <a:ext cx="427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73788" name="TextBox 34">
            <a:extLst>
              <a:ext uri="{FF2B5EF4-FFF2-40B4-BE49-F238E27FC236}">
                <a16:creationId xmlns:a16="http://schemas.microsoft.com/office/drawing/2014/main" id="{7BFC1C65-B89D-3444-8A0E-52332CEDA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1" y="685801"/>
            <a:ext cx="741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</a:p>
        </p:txBody>
      </p:sp>
      <p:cxnSp>
        <p:nvCxnSpPr>
          <p:cNvPr id="73789" name="Straight Connector 11">
            <a:extLst>
              <a:ext uri="{FF2B5EF4-FFF2-40B4-BE49-F238E27FC236}">
                <a16:creationId xmlns:a16="http://schemas.microsoft.com/office/drawing/2014/main" id="{792A6BD8-00A2-234D-AFF7-F167F1AD0722}"/>
              </a:ext>
            </a:extLst>
          </p:cNvPr>
          <p:cNvCxnSpPr>
            <a:cxnSpLocks noChangeShapeType="1"/>
            <a:stCxn id="73787" idx="2"/>
          </p:cNvCxnSpPr>
          <p:nvPr/>
        </p:nvCxnSpPr>
        <p:spPr bwMode="auto">
          <a:xfrm flipH="1">
            <a:off x="9361489" y="1147764"/>
            <a:ext cx="352425" cy="434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0" name="Straight Connector 38">
            <a:extLst>
              <a:ext uri="{FF2B5EF4-FFF2-40B4-BE49-F238E27FC236}">
                <a16:creationId xmlns:a16="http://schemas.microsoft.com/office/drawing/2014/main" id="{6440F168-EB02-3A47-8F90-3E0DDF4574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34400" y="1143000"/>
            <a:ext cx="0" cy="3762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1" name="Straight Connector 3">
            <a:extLst>
              <a:ext uri="{FF2B5EF4-FFF2-40B4-BE49-F238E27FC236}">
                <a16:creationId xmlns:a16="http://schemas.microsoft.com/office/drawing/2014/main" id="{F5D4279F-34A4-CC48-BDA0-199284097D05}"/>
              </a:ext>
            </a:extLst>
          </p:cNvPr>
          <p:cNvCxnSpPr>
            <a:cxnSpLocks/>
          </p:cNvCxnSpPr>
          <p:nvPr/>
        </p:nvCxnSpPr>
        <p:spPr bwMode="auto">
          <a:xfrm>
            <a:off x="8153401" y="790575"/>
            <a:ext cx="327025" cy="0"/>
          </a:xfrm>
          <a:prstGeom prst="line">
            <a:avLst/>
          </a:prstGeom>
          <a:noFill/>
          <a:ln w="3175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5">
            <a:extLst>
              <a:ext uri="{FF2B5EF4-FFF2-40B4-BE49-F238E27FC236}">
                <a16:creationId xmlns:a16="http://schemas.microsoft.com/office/drawing/2014/main" id="{1823DF0E-5CDC-D14C-9518-082AFC16C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4" y="620714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0654F95-A3CE-9B47-89B6-7F2ACEE8E62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74755" name="Picture 6" descr="Screen shot 2013-12-09 at 3.46.06 PM.png">
            <a:extLst>
              <a:ext uri="{FF2B5EF4-FFF2-40B4-BE49-F238E27FC236}">
                <a16:creationId xmlns:a16="http://schemas.microsoft.com/office/drawing/2014/main" id="{E6A8AA83-CCD0-B24C-AC73-CC4277229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075" y="5268913"/>
            <a:ext cx="441325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4756" name="Straight Arrow Connector 7">
            <a:extLst>
              <a:ext uri="{FF2B5EF4-FFF2-40B4-BE49-F238E27FC236}">
                <a16:creationId xmlns:a16="http://schemas.microsoft.com/office/drawing/2014/main" id="{90FF6C22-8A31-BB42-80A5-D88C1E347C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09951" y="4635501"/>
            <a:ext cx="2238375" cy="6334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57" name="TextBox 7">
            <a:extLst>
              <a:ext uri="{FF2B5EF4-FFF2-40B4-BE49-F238E27FC236}">
                <a16:creationId xmlns:a16="http://schemas.microsoft.com/office/drawing/2014/main" id="{17D40207-AC2F-F049-9261-654D96F8E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48325" y="6208713"/>
            <a:ext cx="41989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these expressions?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2005768E-35AB-9244-9895-708C9046A7FD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5923" name="Picture 2" descr="Screen shot 2015-11-30 at 7.45.50 PM.png">
            <a:extLst>
              <a:ext uri="{FF2B5EF4-FFF2-40B4-BE49-F238E27FC236}">
                <a16:creationId xmlns:a16="http://schemas.microsoft.com/office/drawing/2014/main" id="{0B2EFF73-D37B-1946-8A57-675B55A414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FC5944-5F55-F64A-B9AA-5BC1AD5F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5314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97A03D-8F12-1F48-B0FE-4352E4BE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6919C9-5067-3042-BAC3-63918DC9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1BB30B-6E12-AC43-8408-4E29A2C7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164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7B8DC5-756E-514A-87AF-FCADF7EFADD3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486CE675-9A51-E842-8A99-2EBF6DA2F99E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6947" name="Picture 2" descr="Screen shot 2015-11-30 at 7.45.50 PM.png">
            <a:extLst>
              <a:ext uri="{FF2B5EF4-FFF2-40B4-BE49-F238E27FC236}">
                <a16:creationId xmlns:a16="http://schemas.microsoft.com/office/drawing/2014/main" id="{3A391175-AFE4-E44E-A8E9-B31AA66AB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F9A29-BFC6-0E42-8F9D-14CD0EB84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9300" y="3124200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DDE9D5-C603-CD44-8A92-20CE398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63F59D-26A3-1940-AAE0-312BCA98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6050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C7D07A-62AC-8748-8493-48015AF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688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840B6C8-9325-F042-86A1-65F14473B424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08546C85-551A-664A-BDBC-20F937542F3C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7971" name="Picture 2" descr="Screen shot 2015-11-30 at 7.45.50 PM.png">
            <a:extLst>
              <a:ext uri="{FF2B5EF4-FFF2-40B4-BE49-F238E27FC236}">
                <a16:creationId xmlns:a16="http://schemas.microsoft.com/office/drawing/2014/main" id="{02D1A8CB-6D52-BE46-8989-182A461FA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08BB66-407C-0A46-BCCA-BB09107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2814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7049E9-6FF3-734D-BDC9-365F511A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139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1C517D-B4A9-7F43-A439-40F5C189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2139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17A8BC-F295-5A43-B787-9D0585F4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3926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5D482BC-AA58-2741-8010-F877D505F559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Extra credit lab is due on Dec 8 @ midnight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Demo your circuit to the TA during your last lab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43645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60B1F5DA-6A28-C344-8532-B0A1DE64E4EC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5EED195B-B694-0542-A515-B389535325A9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78996" name="Group 178">
            <a:extLst>
              <a:ext uri="{FF2B5EF4-FFF2-40B4-BE49-F238E27FC236}">
                <a16:creationId xmlns:a16="http://schemas.microsoft.com/office/drawing/2014/main" id="{9885DFF9-5EF9-3444-B691-3D838E0168B7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79079" name="Rectangle 379">
              <a:extLst>
                <a:ext uri="{FF2B5EF4-FFF2-40B4-BE49-F238E27FC236}">
                  <a16:creationId xmlns:a16="http://schemas.microsoft.com/office/drawing/2014/main" id="{A12D8013-6CB3-464A-A971-D152C841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0" name="Line 380">
              <a:extLst>
                <a:ext uri="{FF2B5EF4-FFF2-40B4-BE49-F238E27FC236}">
                  <a16:creationId xmlns:a16="http://schemas.microsoft.com/office/drawing/2014/main" id="{73124CC0-EF00-EE43-B64C-57B1EEB6D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1" name="Line 381">
              <a:extLst>
                <a:ext uri="{FF2B5EF4-FFF2-40B4-BE49-F238E27FC236}">
                  <a16:creationId xmlns:a16="http://schemas.microsoft.com/office/drawing/2014/main" id="{BF9DF656-5445-DB45-BFB7-D7FC91865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2" name="Line 382">
              <a:extLst>
                <a:ext uri="{FF2B5EF4-FFF2-40B4-BE49-F238E27FC236}">
                  <a16:creationId xmlns:a16="http://schemas.microsoft.com/office/drawing/2014/main" id="{82D825A2-88C8-4142-A9A7-8A47486B1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3" name="Rectangle 383">
              <a:extLst>
                <a:ext uri="{FF2B5EF4-FFF2-40B4-BE49-F238E27FC236}">
                  <a16:creationId xmlns:a16="http://schemas.microsoft.com/office/drawing/2014/main" id="{42EA16AD-FA3B-1C4A-8B07-2CD3BEE2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84" name="Rectangle 387">
              <a:extLst>
                <a:ext uri="{FF2B5EF4-FFF2-40B4-BE49-F238E27FC236}">
                  <a16:creationId xmlns:a16="http://schemas.microsoft.com/office/drawing/2014/main" id="{743D1D2E-6EB3-0C4C-B792-4D592F04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5" name="Rectangle 391">
              <a:extLst>
                <a:ext uri="{FF2B5EF4-FFF2-40B4-BE49-F238E27FC236}">
                  <a16:creationId xmlns:a16="http://schemas.microsoft.com/office/drawing/2014/main" id="{FF6A7BEA-4A7B-B243-A27C-141DB07E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6" name="Line 392">
              <a:extLst>
                <a:ext uri="{FF2B5EF4-FFF2-40B4-BE49-F238E27FC236}">
                  <a16:creationId xmlns:a16="http://schemas.microsoft.com/office/drawing/2014/main" id="{6B9987A8-96E1-DA46-A5F1-5E3724BAC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7" name="Line 393">
              <a:extLst>
                <a:ext uri="{FF2B5EF4-FFF2-40B4-BE49-F238E27FC236}">
                  <a16:creationId xmlns:a16="http://schemas.microsoft.com/office/drawing/2014/main" id="{62DC031D-73AD-794C-B837-94E1BB2CB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8" name="Rectangle 394">
              <a:extLst>
                <a:ext uri="{FF2B5EF4-FFF2-40B4-BE49-F238E27FC236}">
                  <a16:creationId xmlns:a16="http://schemas.microsoft.com/office/drawing/2014/main" id="{6F57D321-1F9B-084D-A17F-1967E79B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89" name="Rectangle 395">
              <a:extLst>
                <a:ext uri="{FF2B5EF4-FFF2-40B4-BE49-F238E27FC236}">
                  <a16:creationId xmlns:a16="http://schemas.microsoft.com/office/drawing/2014/main" id="{C118B38E-6002-D24F-9993-1166DBBA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0" name="Rectangle 396">
              <a:extLst>
                <a:ext uri="{FF2B5EF4-FFF2-40B4-BE49-F238E27FC236}">
                  <a16:creationId xmlns:a16="http://schemas.microsoft.com/office/drawing/2014/main" id="{F0ABA779-B01F-A647-97DC-3DFED661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1" name="Rectangle 397">
              <a:extLst>
                <a:ext uri="{FF2B5EF4-FFF2-40B4-BE49-F238E27FC236}">
                  <a16:creationId xmlns:a16="http://schemas.microsoft.com/office/drawing/2014/main" id="{2F599195-45D6-5040-AF8E-47BF15686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2" name="Rectangle 398">
              <a:extLst>
                <a:ext uri="{FF2B5EF4-FFF2-40B4-BE49-F238E27FC236}">
                  <a16:creationId xmlns:a16="http://schemas.microsoft.com/office/drawing/2014/main" id="{8EB3805F-A510-A34A-9843-03CA277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3" name="Rectangle 399">
              <a:extLst>
                <a:ext uri="{FF2B5EF4-FFF2-40B4-BE49-F238E27FC236}">
                  <a16:creationId xmlns:a16="http://schemas.microsoft.com/office/drawing/2014/main" id="{75820F45-558A-7645-BFF2-658AD1E4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4" name="Rectangle 400">
              <a:extLst>
                <a:ext uri="{FF2B5EF4-FFF2-40B4-BE49-F238E27FC236}">
                  <a16:creationId xmlns:a16="http://schemas.microsoft.com/office/drawing/2014/main" id="{893FA439-1BD0-2941-B40A-7156A4F9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5" name="Rectangle 401">
              <a:extLst>
                <a:ext uri="{FF2B5EF4-FFF2-40B4-BE49-F238E27FC236}">
                  <a16:creationId xmlns:a16="http://schemas.microsoft.com/office/drawing/2014/main" id="{32B435EA-FA23-0640-95A0-772496D1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6" name="Rectangle 402">
              <a:extLst>
                <a:ext uri="{FF2B5EF4-FFF2-40B4-BE49-F238E27FC236}">
                  <a16:creationId xmlns:a16="http://schemas.microsoft.com/office/drawing/2014/main" id="{76E5EF75-3C44-5448-881E-0567EE17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7" name="Rectangle 403">
              <a:extLst>
                <a:ext uri="{FF2B5EF4-FFF2-40B4-BE49-F238E27FC236}">
                  <a16:creationId xmlns:a16="http://schemas.microsoft.com/office/drawing/2014/main" id="{7030EBEF-F451-2748-8AFF-5F2EF791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8" name="Rectangle 404">
              <a:extLst>
                <a:ext uri="{FF2B5EF4-FFF2-40B4-BE49-F238E27FC236}">
                  <a16:creationId xmlns:a16="http://schemas.microsoft.com/office/drawing/2014/main" id="{7DFD0FDA-2F1F-3242-9A6B-8AB631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9" name="Rectangle 405">
              <a:extLst>
                <a:ext uri="{FF2B5EF4-FFF2-40B4-BE49-F238E27FC236}">
                  <a16:creationId xmlns:a16="http://schemas.microsoft.com/office/drawing/2014/main" id="{33556E97-C3EA-4849-B75C-0F82FD94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00" name="Line 406">
              <a:extLst>
                <a:ext uri="{FF2B5EF4-FFF2-40B4-BE49-F238E27FC236}">
                  <a16:creationId xmlns:a16="http://schemas.microsoft.com/office/drawing/2014/main" id="{ED198BE0-D103-F34B-ABEC-77A7E41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1" name="Line 407">
              <a:extLst>
                <a:ext uri="{FF2B5EF4-FFF2-40B4-BE49-F238E27FC236}">
                  <a16:creationId xmlns:a16="http://schemas.microsoft.com/office/drawing/2014/main" id="{5C2BA96D-F001-9348-B1D9-02F1D2302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2" name="Rectangle 408">
              <a:extLst>
                <a:ext uri="{FF2B5EF4-FFF2-40B4-BE49-F238E27FC236}">
                  <a16:creationId xmlns:a16="http://schemas.microsoft.com/office/drawing/2014/main" id="{CE4FC0D5-A0B0-C94D-B9B6-59239AF16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3" name="Rectangle 409">
              <a:extLst>
                <a:ext uri="{FF2B5EF4-FFF2-40B4-BE49-F238E27FC236}">
                  <a16:creationId xmlns:a16="http://schemas.microsoft.com/office/drawing/2014/main" id="{21BA3929-895E-9240-9036-E2D0CEAC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4" name="Line 410">
              <a:extLst>
                <a:ext uri="{FF2B5EF4-FFF2-40B4-BE49-F238E27FC236}">
                  <a16:creationId xmlns:a16="http://schemas.microsoft.com/office/drawing/2014/main" id="{3B9F0933-11D8-1B45-8AB0-663270A6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5" name="Line 411">
              <a:extLst>
                <a:ext uri="{FF2B5EF4-FFF2-40B4-BE49-F238E27FC236}">
                  <a16:creationId xmlns:a16="http://schemas.microsoft.com/office/drawing/2014/main" id="{498575FA-F3B7-0B4F-BF94-0671DCBFB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6" name="Rectangle 412">
              <a:extLst>
                <a:ext uri="{FF2B5EF4-FFF2-40B4-BE49-F238E27FC236}">
                  <a16:creationId xmlns:a16="http://schemas.microsoft.com/office/drawing/2014/main" id="{694E3D8B-A865-1C4E-8B82-EA63B5EF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7" name="Rectangle 413">
              <a:extLst>
                <a:ext uri="{FF2B5EF4-FFF2-40B4-BE49-F238E27FC236}">
                  <a16:creationId xmlns:a16="http://schemas.microsoft.com/office/drawing/2014/main" id="{C210A9FB-B1D6-EC46-BD90-D78FE76B4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8" name="Rectangle 414">
              <a:extLst>
                <a:ext uri="{FF2B5EF4-FFF2-40B4-BE49-F238E27FC236}">
                  <a16:creationId xmlns:a16="http://schemas.microsoft.com/office/drawing/2014/main" id="{B501E70A-8957-B04C-AE75-F52DAE49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9" name="Rectangle 415">
              <a:extLst>
                <a:ext uri="{FF2B5EF4-FFF2-40B4-BE49-F238E27FC236}">
                  <a16:creationId xmlns:a16="http://schemas.microsoft.com/office/drawing/2014/main" id="{65E2D5A1-E02D-5241-85BE-C8FEBB2C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0" name="Rectangle 416">
              <a:extLst>
                <a:ext uri="{FF2B5EF4-FFF2-40B4-BE49-F238E27FC236}">
                  <a16:creationId xmlns:a16="http://schemas.microsoft.com/office/drawing/2014/main" id="{0552090E-347E-C14D-926F-39EC17AE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1" name="Rectangle 417">
              <a:extLst>
                <a:ext uri="{FF2B5EF4-FFF2-40B4-BE49-F238E27FC236}">
                  <a16:creationId xmlns:a16="http://schemas.microsoft.com/office/drawing/2014/main" id="{09C0F9B4-11FC-0544-A1DF-18817A54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2" name="Rectangle 418">
              <a:extLst>
                <a:ext uri="{FF2B5EF4-FFF2-40B4-BE49-F238E27FC236}">
                  <a16:creationId xmlns:a16="http://schemas.microsoft.com/office/drawing/2014/main" id="{9388F92C-8B82-334C-A90F-8551CA662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3" name="Rectangle 419">
              <a:extLst>
                <a:ext uri="{FF2B5EF4-FFF2-40B4-BE49-F238E27FC236}">
                  <a16:creationId xmlns:a16="http://schemas.microsoft.com/office/drawing/2014/main" id="{C7DCF673-0A46-CE48-A612-B93E23CE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4" name="Rectangle 420">
              <a:extLst>
                <a:ext uri="{FF2B5EF4-FFF2-40B4-BE49-F238E27FC236}">
                  <a16:creationId xmlns:a16="http://schemas.microsoft.com/office/drawing/2014/main" id="{32915E76-001E-B444-8F2A-2910E20C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5" name="Rectangle 421">
              <a:extLst>
                <a:ext uri="{FF2B5EF4-FFF2-40B4-BE49-F238E27FC236}">
                  <a16:creationId xmlns:a16="http://schemas.microsoft.com/office/drawing/2014/main" id="{A1D81BFF-F370-3D4B-87A7-6BD1D860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6" name="Rectangle 422">
              <a:extLst>
                <a:ext uri="{FF2B5EF4-FFF2-40B4-BE49-F238E27FC236}">
                  <a16:creationId xmlns:a16="http://schemas.microsoft.com/office/drawing/2014/main" id="{BC04AA62-2DA1-A24C-9618-31061612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7" name="Rectangle 425">
              <a:extLst>
                <a:ext uri="{FF2B5EF4-FFF2-40B4-BE49-F238E27FC236}">
                  <a16:creationId xmlns:a16="http://schemas.microsoft.com/office/drawing/2014/main" id="{EE431AE7-4AE2-2E44-8E25-7280D9FF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8" name="Rectangle 383">
              <a:extLst>
                <a:ext uri="{FF2B5EF4-FFF2-40B4-BE49-F238E27FC236}">
                  <a16:creationId xmlns:a16="http://schemas.microsoft.com/office/drawing/2014/main" id="{1BA8BEA5-DF95-C94E-907B-6B633A94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7" name="Group 179">
            <a:extLst>
              <a:ext uri="{FF2B5EF4-FFF2-40B4-BE49-F238E27FC236}">
                <a16:creationId xmlns:a16="http://schemas.microsoft.com/office/drawing/2014/main" id="{394C87C6-AFFB-5F40-8780-F5B168E3B325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79039" name="Rectangle 379">
              <a:extLst>
                <a:ext uri="{FF2B5EF4-FFF2-40B4-BE49-F238E27FC236}">
                  <a16:creationId xmlns:a16="http://schemas.microsoft.com/office/drawing/2014/main" id="{040D1503-24C9-E840-BE2B-276B7849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0" name="Line 380">
              <a:extLst>
                <a:ext uri="{FF2B5EF4-FFF2-40B4-BE49-F238E27FC236}">
                  <a16:creationId xmlns:a16="http://schemas.microsoft.com/office/drawing/2014/main" id="{4713CDE2-3ED1-7E4D-B923-9E53638A1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1" name="Line 381">
              <a:extLst>
                <a:ext uri="{FF2B5EF4-FFF2-40B4-BE49-F238E27FC236}">
                  <a16:creationId xmlns:a16="http://schemas.microsoft.com/office/drawing/2014/main" id="{95F828C5-2069-A549-94ED-546989AF1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2" name="Line 382">
              <a:extLst>
                <a:ext uri="{FF2B5EF4-FFF2-40B4-BE49-F238E27FC236}">
                  <a16:creationId xmlns:a16="http://schemas.microsoft.com/office/drawing/2014/main" id="{023875ED-8CA2-CB45-94A5-C83CA26E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3" name="Rectangle 383">
              <a:extLst>
                <a:ext uri="{FF2B5EF4-FFF2-40B4-BE49-F238E27FC236}">
                  <a16:creationId xmlns:a16="http://schemas.microsoft.com/office/drawing/2014/main" id="{4CE8A612-D892-524E-931C-07E8266F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44" name="Rectangle 387">
              <a:extLst>
                <a:ext uri="{FF2B5EF4-FFF2-40B4-BE49-F238E27FC236}">
                  <a16:creationId xmlns:a16="http://schemas.microsoft.com/office/drawing/2014/main" id="{A9D7DB93-0CCE-D24F-92D8-E6FA47A87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5" name="Rectangle 391">
              <a:extLst>
                <a:ext uri="{FF2B5EF4-FFF2-40B4-BE49-F238E27FC236}">
                  <a16:creationId xmlns:a16="http://schemas.microsoft.com/office/drawing/2014/main" id="{D1425602-258D-6748-B291-7A6A9672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6" name="Line 392">
              <a:extLst>
                <a:ext uri="{FF2B5EF4-FFF2-40B4-BE49-F238E27FC236}">
                  <a16:creationId xmlns:a16="http://schemas.microsoft.com/office/drawing/2014/main" id="{B181FDB5-675D-724B-92DE-072D35D84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7" name="Line 393">
              <a:extLst>
                <a:ext uri="{FF2B5EF4-FFF2-40B4-BE49-F238E27FC236}">
                  <a16:creationId xmlns:a16="http://schemas.microsoft.com/office/drawing/2014/main" id="{B53D4DFE-63EC-B84C-8422-089DCFB18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8" name="Rectangle 394">
              <a:extLst>
                <a:ext uri="{FF2B5EF4-FFF2-40B4-BE49-F238E27FC236}">
                  <a16:creationId xmlns:a16="http://schemas.microsoft.com/office/drawing/2014/main" id="{0002F582-E6C6-704F-8F79-D3CEE897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49" name="Rectangle 395">
              <a:extLst>
                <a:ext uri="{FF2B5EF4-FFF2-40B4-BE49-F238E27FC236}">
                  <a16:creationId xmlns:a16="http://schemas.microsoft.com/office/drawing/2014/main" id="{1F21A2F8-4312-9A46-8181-B951F605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0" name="Rectangle 396">
              <a:extLst>
                <a:ext uri="{FF2B5EF4-FFF2-40B4-BE49-F238E27FC236}">
                  <a16:creationId xmlns:a16="http://schemas.microsoft.com/office/drawing/2014/main" id="{AC2F83F0-5685-984B-BE4E-DC428E3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1" name="Rectangle 397">
              <a:extLst>
                <a:ext uri="{FF2B5EF4-FFF2-40B4-BE49-F238E27FC236}">
                  <a16:creationId xmlns:a16="http://schemas.microsoft.com/office/drawing/2014/main" id="{C04BCF02-BEA8-9B40-93A5-C65F388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2" name="Rectangle 398">
              <a:extLst>
                <a:ext uri="{FF2B5EF4-FFF2-40B4-BE49-F238E27FC236}">
                  <a16:creationId xmlns:a16="http://schemas.microsoft.com/office/drawing/2014/main" id="{8A5FA2A3-AE38-4547-9C57-EF387270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3" name="Rectangle 399">
              <a:extLst>
                <a:ext uri="{FF2B5EF4-FFF2-40B4-BE49-F238E27FC236}">
                  <a16:creationId xmlns:a16="http://schemas.microsoft.com/office/drawing/2014/main" id="{A63E1D25-5081-9847-BECB-349C3CC8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4" name="Rectangle 400">
              <a:extLst>
                <a:ext uri="{FF2B5EF4-FFF2-40B4-BE49-F238E27FC236}">
                  <a16:creationId xmlns:a16="http://schemas.microsoft.com/office/drawing/2014/main" id="{4C6E03C6-A22B-EF4A-B451-8A3B1C9C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5" name="Rectangle 401">
              <a:extLst>
                <a:ext uri="{FF2B5EF4-FFF2-40B4-BE49-F238E27FC236}">
                  <a16:creationId xmlns:a16="http://schemas.microsoft.com/office/drawing/2014/main" id="{8FD4DAF7-AA86-9D42-BF97-8EAAA65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6" name="Rectangle 402">
              <a:extLst>
                <a:ext uri="{FF2B5EF4-FFF2-40B4-BE49-F238E27FC236}">
                  <a16:creationId xmlns:a16="http://schemas.microsoft.com/office/drawing/2014/main" id="{4361F78C-4EA8-E247-9E2F-25C0A793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7" name="Rectangle 403">
              <a:extLst>
                <a:ext uri="{FF2B5EF4-FFF2-40B4-BE49-F238E27FC236}">
                  <a16:creationId xmlns:a16="http://schemas.microsoft.com/office/drawing/2014/main" id="{FC06DF52-E06B-1444-BF7D-4243862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8" name="Rectangle 404">
              <a:extLst>
                <a:ext uri="{FF2B5EF4-FFF2-40B4-BE49-F238E27FC236}">
                  <a16:creationId xmlns:a16="http://schemas.microsoft.com/office/drawing/2014/main" id="{F84F0C76-98C5-0548-91FD-7E11F3A2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9" name="Rectangle 405">
              <a:extLst>
                <a:ext uri="{FF2B5EF4-FFF2-40B4-BE49-F238E27FC236}">
                  <a16:creationId xmlns:a16="http://schemas.microsoft.com/office/drawing/2014/main" id="{7AF38A72-6D38-664A-9555-7527B6A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60" name="Line 406">
              <a:extLst>
                <a:ext uri="{FF2B5EF4-FFF2-40B4-BE49-F238E27FC236}">
                  <a16:creationId xmlns:a16="http://schemas.microsoft.com/office/drawing/2014/main" id="{47A2F31F-086F-2342-BA17-A1E01BE4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1" name="Line 407">
              <a:extLst>
                <a:ext uri="{FF2B5EF4-FFF2-40B4-BE49-F238E27FC236}">
                  <a16:creationId xmlns:a16="http://schemas.microsoft.com/office/drawing/2014/main" id="{0D49A71C-7F2B-A64F-8E43-D6C972D31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2" name="Rectangle 408">
              <a:extLst>
                <a:ext uri="{FF2B5EF4-FFF2-40B4-BE49-F238E27FC236}">
                  <a16:creationId xmlns:a16="http://schemas.microsoft.com/office/drawing/2014/main" id="{34877F8B-3724-B34A-850A-6110B673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3" name="Rectangle 409">
              <a:extLst>
                <a:ext uri="{FF2B5EF4-FFF2-40B4-BE49-F238E27FC236}">
                  <a16:creationId xmlns:a16="http://schemas.microsoft.com/office/drawing/2014/main" id="{99885E2B-00DB-584A-8636-F0F1B2A1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4" name="Line 410">
              <a:extLst>
                <a:ext uri="{FF2B5EF4-FFF2-40B4-BE49-F238E27FC236}">
                  <a16:creationId xmlns:a16="http://schemas.microsoft.com/office/drawing/2014/main" id="{B9C1066A-C085-0D47-AC01-EB0D0992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5" name="Line 411">
              <a:extLst>
                <a:ext uri="{FF2B5EF4-FFF2-40B4-BE49-F238E27FC236}">
                  <a16:creationId xmlns:a16="http://schemas.microsoft.com/office/drawing/2014/main" id="{212E7210-7952-704F-9908-EE6125A6A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6" name="Rectangle 412">
              <a:extLst>
                <a:ext uri="{FF2B5EF4-FFF2-40B4-BE49-F238E27FC236}">
                  <a16:creationId xmlns:a16="http://schemas.microsoft.com/office/drawing/2014/main" id="{8919F034-4A61-EF4A-9747-E4C396E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7" name="Rectangle 413">
              <a:extLst>
                <a:ext uri="{FF2B5EF4-FFF2-40B4-BE49-F238E27FC236}">
                  <a16:creationId xmlns:a16="http://schemas.microsoft.com/office/drawing/2014/main" id="{5404244C-1834-0F4D-A962-65DBDD53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8" name="Rectangle 414">
              <a:extLst>
                <a:ext uri="{FF2B5EF4-FFF2-40B4-BE49-F238E27FC236}">
                  <a16:creationId xmlns:a16="http://schemas.microsoft.com/office/drawing/2014/main" id="{1FFCD39D-EB8A-8C45-B0A0-49DF87BA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9" name="Rectangle 415">
              <a:extLst>
                <a:ext uri="{FF2B5EF4-FFF2-40B4-BE49-F238E27FC236}">
                  <a16:creationId xmlns:a16="http://schemas.microsoft.com/office/drawing/2014/main" id="{1B2E7D9D-30CF-D241-8E67-1AF14934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0" name="Rectangle 416">
              <a:extLst>
                <a:ext uri="{FF2B5EF4-FFF2-40B4-BE49-F238E27FC236}">
                  <a16:creationId xmlns:a16="http://schemas.microsoft.com/office/drawing/2014/main" id="{0FE3F418-4C29-A842-8B3C-5390B617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1" name="Rectangle 417">
              <a:extLst>
                <a:ext uri="{FF2B5EF4-FFF2-40B4-BE49-F238E27FC236}">
                  <a16:creationId xmlns:a16="http://schemas.microsoft.com/office/drawing/2014/main" id="{D5C94552-0800-EF49-9B34-68B2BAAB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2" name="Rectangle 418">
              <a:extLst>
                <a:ext uri="{FF2B5EF4-FFF2-40B4-BE49-F238E27FC236}">
                  <a16:creationId xmlns:a16="http://schemas.microsoft.com/office/drawing/2014/main" id="{EF9EB0D2-E918-BE41-85B7-CFE9580F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3" name="Rectangle 419">
              <a:extLst>
                <a:ext uri="{FF2B5EF4-FFF2-40B4-BE49-F238E27FC236}">
                  <a16:creationId xmlns:a16="http://schemas.microsoft.com/office/drawing/2014/main" id="{DCEF4676-4392-EF4F-A5DA-1B85A163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4" name="Rectangle 420">
              <a:extLst>
                <a:ext uri="{FF2B5EF4-FFF2-40B4-BE49-F238E27FC236}">
                  <a16:creationId xmlns:a16="http://schemas.microsoft.com/office/drawing/2014/main" id="{3928927B-3BF5-CD49-97E5-7856D06D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5" name="Rectangle 421">
              <a:extLst>
                <a:ext uri="{FF2B5EF4-FFF2-40B4-BE49-F238E27FC236}">
                  <a16:creationId xmlns:a16="http://schemas.microsoft.com/office/drawing/2014/main" id="{A4CA8220-682C-B749-B0A2-C4008A7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6" name="Rectangle 422">
              <a:extLst>
                <a:ext uri="{FF2B5EF4-FFF2-40B4-BE49-F238E27FC236}">
                  <a16:creationId xmlns:a16="http://schemas.microsoft.com/office/drawing/2014/main" id="{48AFBC39-7615-4F47-8C08-EB0F6E27A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7" name="Rectangle 425">
              <a:extLst>
                <a:ext uri="{FF2B5EF4-FFF2-40B4-BE49-F238E27FC236}">
                  <a16:creationId xmlns:a16="http://schemas.microsoft.com/office/drawing/2014/main" id="{4FFC5112-01B4-9945-B4C8-26CF843D6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8" name="Rectangle 383">
              <a:extLst>
                <a:ext uri="{FF2B5EF4-FFF2-40B4-BE49-F238E27FC236}">
                  <a16:creationId xmlns:a16="http://schemas.microsoft.com/office/drawing/2014/main" id="{7692E641-7D82-AD41-95FB-B9EF0402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8" name="Group 220">
            <a:extLst>
              <a:ext uri="{FF2B5EF4-FFF2-40B4-BE49-F238E27FC236}">
                <a16:creationId xmlns:a16="http://schemas.microsoft.com/office/drawing/2014/main" id="{12F8E8D2-461A-9040-AE3B-B991E11C3EB5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78999" name="Rectangle 379">
              <a:extLst>
                <a:ext uri="{FF2B5EF4-FFF2-40B4-BE49-F238E27FC236}">
                  <a16:creationId xmlns:a16="http://schemas.microsoft.com/office/drawing/2014/main" id="{DB9B7E79-28D9-DA4E-B569-77F787CC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0" name="Line 380">
              <a:extLst>
                <a:ext uri="{FF2B5EF4-FFF2-40B4-BE49-F238E27FC236}">
                  <a16:creationId xmlns:a16="http://schemas.microsoft.com/office/drawing/2014/main" id="{AB02261E-EF7B-D044-A27C-043B7FC68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1" name="Line 381">
              <a:extLst>
                <a:ext uri="{FF2B5EF4-FFF2-40B4-BE49-F238E27FC236}">
                  <a16:creationId xmlns:a16="http://schemas.microsoft.com/office/drawing/2014/main" id="{38C74C14-E7B4-1B48-BDDC-F2B4BC2E0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2" name="Line 382">
              <a:extLst>
                <a:ext uri="{FF2B5EF4-FFF2-40B4-BE49-F238E27FC236}">
                  <a16:creationId xmlns:a16="http://schemas.microsoft.com/office/drawing/2014/main" id="{3F2262BE-9134-9541-86CD-B074A4780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3" name="Rectangle 383">
              <a:extLst>
                <a:ext uri="{FF2B5EF4-FFF2-40B4-BE49-F238E27FC236}">
                  <a16:creationId xmlns:a16="http://schemas.microsoft.com/office/drawing/2014/main" id="{F2989465-8528-0140-9E35-662BE013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04" name="Rectangle 387">
              <a:extLst>
                <a:ext uri="{FF2B5EF4-FFF2-40B4-BE49-F238E27FC236}">
                  <a16:creationId xmlns:a16="http://schemas.microsoft.com/office/drawing/2014/main" id="{29AD149D-8F21-8E49-AF3F-99064C1A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5" name="Rectangle 391">
              <a:extLst>
                <a:ext uri="{FF2B5EF4-FFF2-40B4-BE49-F238E27FC236}">
                  <a16:creationId xmlns:a16="http://schemas.microsoft.com/office/drawing/2014/main" id="{BCD60882-1716-1C45-A833-F6AD833F0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6" name="Line 392">
              <a:extLst>
                <a:ext uri="{FF2B5EF4-FFF2-40B4-BE49-F238E27FC236}">
                  <a16:creationId xmlns:a16="http://schemas.microsoft.com/office/drawing/2014/main" id="{80A55C1C-0568-4C4F-8F4B-6E2D36B7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7" name="Line 393">
              <a:extLst>
                <a:ext uri="{FF2B5EF4-FFF2-40B4-BE49-F238E27FC236}">
                  <a16:creationId xmlns:a16="http://schemas.microsoft.com/office/drawing/2014/main" id="{2D28F19A-D874-BF45-80B6-FD39F1543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8" name="Rectangle 394">
              <a:extLst>
                <a:ext uri="{FF2B5EF4-FFF2-40B4-BE49-F238E27FC236}">
                  <a16:creationId xmlns:a16="http://schemas.microsoft.com/office/drawing/2014/main" id="{A2B42ED2-43A9-4C4A-8BC4-CBA7A1C7E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09" name="Rectangle 395">
              <a:extLst>
                <a:ext uri="{FF2B5EF4-FFF2-40B4-BE49-F238E27FC236}">
                  <a16:creationId xmlns:a16="http://schemas.microsoft.com/office/drawing/2014/main" id="{EA7749B4-7EF0-9845-88C5-F9D6E8C70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0" name="Rectangle 396">
              <a:extLst>
                <a:ext uri="{FF2B5EF4-FFF2-40B4-BE49-F238E27FC236}">
                  <a16:creationId xmlns:a16="http://schemas.microsoft.com/office/drawing/2014/main" id="{60694834-AE13-664B-BEFB-17AB341D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1" name="Rectangle 397">
              <a:extLst>
                <a:ext uri="{FF2B5EF4-FFF2-40B4-BE49-F238E27FC236}">
                  <a16:creationId xmlns:a16="http://schemas.microsoft.com/office/drawing/2014/main" id="{997F1BA6-A1DC-BB48-85B6-1532691A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2" name="Rectangle 398">
              <a:extLst>
                <a:ext uri="{FF2B5EF4-FFF2-40B4-BE49-F238E27FC236}">
                  <a16:creationId xmlns:a16="http://schemas.microsoft.com/office/drawing/2014/main" id="{8ED3CB9C-7EE0-0840-A248-3778872C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3" name="Rectangle 399">
              <a:extLst>
                <a:ext uri="{FF2B5EF4-FFF2-40B4-BE49-F238E27FC236}">
                  <a16:creationId xmlns:a16="http://schemas.microsoft.com/office/drawing/2014/main" id="{6C1CDA0A-80FD-924B-8819-47B5D68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4" name="Rectangle 400">
              <a:extLst>
                <a:ext uri="{FF2B5EF4-FFF2-40B4-BE49-F238E27FC236}">
                  <a16:creationId xmlns:a16="http://schemas.microsoft.com/office/drawing/2014/main" id="{8440D567-4E7A-9F4C-8C18-E90B793DC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5" name="Rectangle 401">
              <a:extLst>
                <a:ext uri="{FF2B5EF4-FFF2-40B4-BE49-F238E27FC236}">
                  <a16:creationId xmlns:a16="http://schemas.microsoft.com/office/drawing/2014/main" id="{C4C8039B-E898-8642-BF4C-AFE97F88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6" name="Rectangle 402">
              <a:extLst>
                <a:ext uri="{FF2B5EF4-FFF2-40B4-BE49-F238E27FC236}">
                  <a16:creationId xmlns:a16="http://schemas.microsoft.com/office/drawing/2014/main" id="{65FE13B6-0A5D-7C4C-B456-EC6ED2BF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7" name="Rectangle 403">
              <a:extLst>
                <a:ext uri="{FF2B5EF4-FFF2-40B4-BE49-F238E27FC236}">
                  <a16:creationId xmlns:a16="http://schemas.microsoft.com/office/drawing/2014/main" id="{303D9A96-ACF0-7545-9807-AAE8CBE10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8" name="Rectangle 404">
              <a:extLst>
                <a:ext uri="{FF2B5EF4-FFF2-40B4-BE49-F238E27FC236}">
                  <a16:creationId xmlns:a16="http://schemas.microsoft.com/office/drawing/2014/main" id="{E8F28372-7BFC-384D-9503-301854B52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9" name="Rectangle 405">
              <a:extLst>
                <a:ext uri="{FF2B5EF4-FFF2-40B4-BE49-F238E27FC236}">
                  <a16:creationId xmlns:a16="http://schemas.microsoft.com/office/drawing/2014/main" id="{25CCA5FB-5324-3646-98C1-AE3B5CA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20" name="Line 406">
              <a:extLst>
                <a:ext uri="{FF2B5EF4-FFF2-40B4-BE49-F238E27FC236}">
                  <a16:creationId xmlns:a16="http://schemas.microsoft.com/office/drawing/2014/main" id="{AB6A6885-031C-164C-97D8-A815F4A32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1" name="Line 407">
              <a:extLst>
                <a:ext uri="{FF2B5EF4-FFF2-40B4-BE49-F238E27FC236}">
                  <a16:creationId xmlns:a16="http://schemas.microsoft.com/office/drawing/2014/main" id="{A06316C5-4C75-094C-97DC-BB41224BA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2" name="Rectangle 408">
              <a:extLst>
                <a:ext uri="{FF2B5EF4-FFF2-40B4-BE49-F238E27FC236}">
                  <a16:creationId xmlns:a16="http://schemas.microsoft.com/office/drawing/2014/main" id="{65C22763-6382-7846-8FBE-2B986BF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3" name="Rectangle 409">
              <a:extLst>
                <a:ext uri="{FF2B5EF4-FFF2-40B4-BE49-F238E27FC236}">
                  <a16:creationId xmlns:a16="http://schemas.microsoft.com/office/drawing/2014/main" id="{D822B1F1-F70E-5F4A-BFF8-D4D05FFC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4" name="Line 410">
              <a:extLst>
                <a:ext uri="{FF2B5EF4-FFF2-40B4-BE49-F238E27FC236}">
                  <a16:creationId xmlns:a16="http://schemas.microsoft.com/office/drawing/2014/main" id="{45BFC2A3-89CD-CD44-86D3-E52B6FE4A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5" name="Line 411">
              <a:extLst>
                <a:ext uri="{FF2B5EF4-FFF2-40B4-BE49-F238E27FC236}">
                  <a16:creationId xmlns:a16="http://schemas.microsoft.com/office/drawing/2014/main" id="{5CCAFC11-D9A0-EA40-A50D-A16580131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6" name="Rectangle 412">
              <a:extLst>
                <a:ext uri="{FF2B5EF4-FFF2-40B4-BE49-F238E27FC236}">
                  <a16:creationId xmlns:a16="http://schemas.microsoft.com/office/drawing/2014/main" id="{3ED3805C-A0E8-9648-83AA-16F7C98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7" name="Rectangle 413">
              <a:extLst>
                <a:ext uri="{FF2B5EF4-FFF2-40B4-BE49-F238E27FC236}">
                  <a16:creationId xmlns:a16="http://schemas.microsoft.com/office/drawing/2014/main" id="{B6A0D962-7A82-8043-A0FB-56938C27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8" name="Rectangle 414">
              <a:extLst>
                <a:ext uri="{FF2B5EF4-FFF2-40B4-BE49-F238E27FC236}">
                  <a16:creationId xmlns:a16="http://schemas.microsoft.com/office/drawing/2014/main" id="{B7BDB563-B405-C44E-882F-CF4AC437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9" name="Rectangle 415">
              <a:extLst>
                <a:ext uri="{FF2B5EF4-FFF2-40B4-BE49-F238E27FC236}">
                  <a16:creationId xmlns:a16="http://schemas.microsoft.com/office/drawing/2014/main" id="{85D3B7DF-E175-3344-9524-FA563FD4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0" name="Rectangle 416">
              <a:extLst>
                <a:ext uri="{FF2B5EF4-FFF2-40B4-BE49-F238E27FC236}">
                  <a16:creationId xmlns:a16="http://schemas.microsoft.com/office/drawing/2014/main" id="{956AB90C-D491-EA45-A0EA-160D3ED3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1" name="Rectangle 417">
              <a:extLst>
                <a:ext uri="{FF2B5EF4-FFF2-40B4-BE49-F238E27FC236}">
                  <a16:creationId xmlns:a16="http://schemas.microsoft.com/office/drawing/2014/main" id="{1F296A76-F42B-EE4F-B191-663E594B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2" name="Rectangle 418">
              <a:extLst>
                <a:ext uri="{FF2B5EF4-FFF2-40B4-BE49-F238E27FC236}">
                  <a16:creationId xmlns:a16="http://schemas.microsoft.com/office/drawing/2014/main" id="{DE880C5C-0860-C747-B203-26CF2867C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3" name="Rectangle 419">
              <a:extLst>
                <a:ext uri="{FF2B5EF4-FFF2-40B4-BE49-F238E27FC236}">
                  <a16:creationId xmlns:a16="http://schemas.microsoft.com/office/drawing/2014/main" id="{D60F58B4-3487-C04A-9AB7-3377614C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4" name="Rectangle 420">
              <a:extLst>
                <a:ext uri="{FF2B5EF4-FFF2-40B4-BE49-F238E27FC236}">
                  <a16:creationId xmlns:a16="http://schemas.microsoft.com/office/drawing/2014/main" id="{0969DF2E-4CEC-E94D-BE51-644CA2F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5" name="Rectangle 421">
              <a:extLst>
                <a:ext uri="{FF2B5EF4-FFF2-40B4-BE49-F238E27FC236}">
                  <a16:creationId xmlns:a16="http://schemas.microsoft.com/office/drawing/2014/main" id="{C05248DB-2816-3949-9A86-24B02B2B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6" name="Rectangle 422">
              <a:extLst>
                <a:ext uri="{FF2B5EF4-FFF2-40B4-BE49-F238E27FC236}">
                  <a16:creationId xmlns:a16="http://schemas.microsoft.com/office/drawing/2014/main" id="{18DF330D-ACD5-5046-8242-3F49C7665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7" name="Rectangle 425">
              <a:extLst>
                <a:ext uri="{FF2B5EF4-FFF2-40B4-BE49-F238E27FC236}">
                  <a16:creationId xmlns:a16="http://schemas.microsoft.com/office/drawing/2014/main" id="{DB2E860E-AC15-2841-8016-D8FC0F21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8" name="Rectangle 383">
              <a:extLst>
                <a:ext uri="{FF2B5EF4-FFF2-40B4-BE49-F238E27FC236}">
                  <a16:creationId xmlns:a16="http://schemas.microsoft.com/office/drawing/2014/main" id="{CD537DA9-8513-264C-893F-A8987E0A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8BBD7893-5F85-1245-8FAF-9FEEA1406A08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A004B50C-108F-D649-B5D3-4715892EE392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0020" name="Group 284">
            <a:extLst>
              <a:ext uri="{FF2B5EF4-FFF2-40B4-BE49-F238E27FC236}">
                <a16:creationId xmlns:a16="http://schemas.microsoft.com/office/drawing/2014/main" id="{38FDEC52-0468-E044-A19A-FA1EF9DE34E9}"/>
              </a:ext>
            </a:extLst>
          </p:cNvPr>
          <p:cNvGrpSpPr>
            <a:grpSpLocks/>
          </p:cNvGrpSpPr>
          <p:nvPr/>
        </p:nvGrpSpPr>
        <p:grpSpPr bwMode="auto">
          <a:xfrm>
            <a:off x="3265489" y="4883151"/>
            <a:ext cx="350837" cy="1755775"/>
            <a:chOff x="3023723" y="4905265"/>
            <a:chExt cx="350964" cy="1756460"/>
          </a:xfrm>
        </p:grpSpPr>
        <p:sp>
          <p:nvSpPr>
            <p:cNvPr id="80152" name="Line 61">
              <a:extLst>
                <a:ext uri="{FF2B5EF4-FFF2-40B4-BE49-F238E27FC236}">
                  <a16:creationId xmlns:a16="http://schemas.microsoft.com/office/drawing/2014/main" id="{0D4DBBE2-263B-4847-817D-9459D48015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153" name="Group 105">
              <a:extLst>
                <a:ext uri="{FF2B5EF4-FFF2-40B4-BE49-F238E27FC236}">
                  <a16:creationId xmlns:a16="http://schemas.microsoft.com/office/drawing/2014/main" id="{2FC3E45A-151D-1948-A314-D33B557834D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0161" name="Arc 106">
                <a:extLst>
                  <a:ext uri="{FF2B5EF4-FFF2-40B4-BE49-F238E27FC236}">
                    <a16:creationId xmlns:a16="http://schemas.microsoft.com/office/drawing/2014/main" id="{DDD3EE22-C3AA-0149-A12C-F0D4277DF0A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2" name="Arc 107">
                <a:extLst>
                  <a:ext uri="{FF2B5EF4-FFF2-40B4-BE49-F238E27FC236}">
                    <a16:creationId xmlns:a16="http://schemas.microsoft.com/office/drawing/2014/main" id="{6A83CDB7-C474-9647-8D6A-930F3C850A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4" name="Line 108">
              <a:extLst>
                <a:ext uri="{FF2B5EF4-FFF2-40B4-BE49-F238E27FC236}">
                  <a16:creationId xmlns:a16="http://schemas.microsoft.com/office/drawing/2014/main" id="{01EE2E48-FE4E-ED45-9450-9ECC5970C5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5" name="Line 109">
              <a:extLst>
                <a:ext uri="{FF2B5EF4-FFF2-40B4-BE49-F238E27FC236}">
                  <a16:creationId xmlns:a16="http://schemas.microsoft.com/office/drawing/2014/main" id="{6F92FD0E-4E2B-A647-BE15-826360BB645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0156" name="Group 111">
              <a:extLst>
                <a:ext uri="{FF2B5EF4-FFF2-40B4-BE49-F238E27FC236}">
                  <a16:creationId xmlns:a16="http://schemas.microsoft.com/office/drawing/2014/main" id="{484128E9-AAEC-EE41-B42A-6FC94CF3D53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0159" name="Arc 112">
                <a:extLst>
                  <a:ext uri="{FF2B5EF4-FFF2-40B4-BE49-F238E27FC236}">
                    <a16:creationId xmlns:a16="http://schemas.microsoft.com/office/drawing/2014/main" id="{A469AB51-395E-444F-BED1-2AA15DC7DE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0" name="Arc 113">
                <a:extLst>
                  <a:ext uri="{FF2B5EF4-FFF2-40B4-BE49-F238E27FC236}">
                    <a16:creationId xmlns:a16="http://schemas.microsoft.com/office/drawing/2014/main" id="{FB8A085D-5A0D-C14E-83F3-886C8D8F022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7" name="Line 114">
              <a:extLst>
                <a:ext uri="{FF2B5EF4-FFF2-40B4-BE49-F238E27FC236}">
                  <a16:creationId xmlns:a16="http://schemas.microsoft.com/office/drawing/2014/main" id="{8CAF8231-BEEF-0545-BBB6-CAB47B6C1F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8" name="Line 115">
              <a:extLst>
                <a:ext uri="{FF2B5EF4-FFF2-40B4-BE49-F238E27FC236}">
                  <a16:creationId xmlns:a16="http://schemas.microsoft.com/office/drawing/2014/main" id="{1E7EBA6D-7EF1-6947-BAEB-862306F8AD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0021" name="Group 178">
            <a:extLst>
              <a:ext uri="{FF2B5EF4-FFF2-40B4-BE49-F238E27FC236}">
                <a16:creationId xmlns:a16="http://schemas.microsoft.com/office/drawing/2014/main" id="{A723471F-ABC3-814A-B063-704CD143470F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80112" name="Rectangle 379">
              <a:extLst>
                <a:ext uri="{FF2B5EF4-FFF2-40B4-BE49-F238E27FC236}">
                  <a16:creationId xmlns:a16="http://schemas.microsoft.com/office/drawing/2014/main" id="{48EB9E5D-C3DE-D44A-BCFA-1F3C0033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3" name="Line 380">
              <a:extLst>
                <a:ext uri="{FF2B5EF4-FFF2-40B4-BE49-F238E27FC236}">
                  <a16:creationId xmlns:a16="http://schemas.microsoft.com/office/drawing/2014/main" id="{91A7873A-943B-B142-AD8B-5631C950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4" name="Line 381">
              <a:extLst>
                <a:ext uri="{FF2B5EF4-FFF2-40B4-BE49-F238E27FC236}">
                  <a16:creationId xmlns:a16="http://schemas.microsoft.com/office/drawing/2014/main" id="{F51D8DC6-8DC6-984D-A2D9-6CE24BBA7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5" name="Line 382">
              <a:extLst>
                <a:ext uri="{FF2B5EF4-FFF2-40B4-BE49-F238E27FC236}">
                  <a16:creationId xmlns:a16="http://schemas.microsoft.com/office/drawing/2014/main" id="{FA17A776-4C90-4847-B5DD-946C8F4D8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6" name="Rectangle 383">
              <a:extLst>
                <a:ext uri="{FF2B5EF4-FFF2-40B4-BE49-F238E27FC236}">
                  <a16:creationId xmlns:a16="http://schemas.microsoft.com/office/drawing/2014/main" id="{625D49A0-06E4-8B4A-BD15-AC40C08B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117" name="Rectangle 387">
              <a:extLst>
                <a:ext uri="{FF2B5EF4-FFF2-40B4-BE49-F238E27FC236}">
                  <a16:creationId xmlns:a16="http://schemas.microsoft.com/office/drawing/2014/main" id="{C254E497-7B39-5846-8D01-53AC2375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8" name="Rectangle 391">
              <a:extLst>
                <a:ext uri="{FF2B5EF4-FFF2-40B4-BE49-F238E27FC236}">
                  <a16:creationId xmlns:a16="http://schemas.microsoft.com/office/drawing/2014/main" id="{50ABB055-1844-AE48-B983-E9F0E90B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9" name="Line 392">
              <a:extLst>
                <a:ext uri="{FF2B5EF4-FFF2-40B4-BE49-F238E27FC236}">
                  <a16:creationId xmlns:a16="http://schemas.microsoft.com/office/drawing/2014/main" id="{64D36810-27A2-B247-844C-8CBF957F3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0" name="Line 393">
              <a:extLst>
                <a:ext uri="{FF2B5EF4-FFF2-40B4-BE49-F238E27FC236}">
                  <a16:creationId xmlns:a16="http://schemas.microsoft.com/office/drawing/2014/main" id="{53F38875-1397-944D-AF65-4AF2AFDBD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1" name="Rectangle 394">
              <a:extLst>
                <a:ext uri="{FF2B5EF4-FFF2-40B4-BE49-F238E27FC236}">
                  <a16:creationId xmlns:a16="http://schemas.microsoft.com/office/drawing/2014/main" id="{C5FFACA4-39F4-2D4F-8EFF-45EAAD5FC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2" name="Rectangle 395">
              <a:extLst>
                <a:ext uri="{FF2B5EF4-FFF2-40B4-BE49-F238E27FC236}">
                  <a16:creationId xmlns:a16="http://schemas.microsoft.com/office/drawing/2014/main" id="{64598B32-F0A6-7045-827C-41E851EF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3" name="Rectangle 396">
              <a:extLst>
                <a:ext uri="{FF2B5EF4-FFF2-40B4-BE49-F238E27FC236}">
                  <a16:creationId xmlns:a16="http://schemas.microsoft.com/office/drawing/2014/main" id="{712EE3AE-B1F4-C542-BDFF-069495682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4" name="Rectangle 397">
              <a:extLst>
                <a:ext uri="{FF2B5EF4-FFF2-40B4-BE49-F238E27FC236}">
                  <a16:creationId xmlns:a16="http://schemas.microsoft.com/office/drawing/2014/main" id="{DDAD7A8F-6845-DA41-986A-0CC848CE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5" name="Rectangle 398">
              <a:extLst>
                <a:ext uri="{FF2B5EF4-FFF2-40B4-BE49-F238E27FC236}">
                  <a16:creationId xmlns:a16="http://schemas.microsoft.com/office/drawing/2014/main" id="{6BF33A94-5FF2-4B4E-AF93-744F22DF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6" name="Rectangle 399">
              <a:extLst>
                <a:ext uri="{FF2B5EF4-FFF2-40B4-BE49-F238E27FC236}">
                  <a16:creationId xmlns:a16="http://schemas.microsoft.com/office/drawing/2014/main" id="{1C21F820-CF98-D245-B776-0F48C364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7" name="Rectangle 400">
              <a:extLst>
                <a:ext uri="{FF2B5EF4-FFF2-40B4-BE49-F238E27FC236}">
                  <a16:creationId xmlns:a16="http://schemas.microsoft.com/office/drawing/2014/main" id="{52963971-5641-7849-A934-680A004D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8" name="Rectangle 401">
              <a:extLst>
                <a:ext uri="{FF2B5EF4-FFF2-40B4-BE49-F238E27FC236}">
                  <a16:creationId xmlns:a16="http://schemas.microsoft.com/office/drawing/2014/main" id="{3D7DE6BB-31B7-B242-97AA-8CF67F43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9" name="Rectangle 402">
              <a:extLst>
                <a:ext uri="{FF2B5EF4-FFF2-40B4-BE49-F238E27FC236}">
                  <a16:creationId xmlns:a16="http://schemas.microsoft.com/office/drawing/2014/main" id="{06D1AEC1-6271-814E-B1BF-090B75B9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0" name="Rectangle 403">
              <a:extLst>
                <a:ext uri="{FF2B5EF4-FFF2-40B4-BE49-F238E27FC236}">
                  <a16:creationId xmlns:a16="http://schemas.microsoft.com/office/drawing/2014/main" id="{9A3CB9A7-26B0-3247-ACA2-A9AA59DB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1" name="Rectangle 404">
              <a:extLst>
                <a:ext uri="{FF2B5EF4-FFF2-40B4-BE49-F238E27FC236}">
                  <a16:creationId xmlns:a16="http://schemas.microsoft.com/office/drawing/2014/main" id="{72E50CE6-208D-6C44-AB3B-3647E341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2" name="Rectangle 405">
              <a:extLst>
                <a:ext uri="{FF2B5EF4-FFF2-40B4-BE49-F238E27FC236}">
                  <a16:creationId xmlns:a16="http://schemas.microsoft.com/office/drawing/2014/main" id="{638DC909-545A-FF4D-9D09-BD40847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33" name="Line 406">
              <a:extLst>
                <a:ext uri="{FF2B5EF4-FFF2-40B4-BE49-F238E27FC236}">
                  <a16:creationId xmlns:a16="http://schemas.microsoft.com/office/drawing/2014/main" id="{5A772A8F-A9BC-154B-BF98-DF29A11F9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4" name="Line 407">
              <a:extLst>
                <a:ext uri="{FF2B5EF4-FFF2-40B4-BE49-F238E27FC236}">
                  <a16:creationId xmlns:a16="http://schemas.microsoft.com/office/drawing/2014/main" id="{84FDAAC9-A176-3745-AAB6-8EC09B1A9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5" name="Rectangle 408">
              <a:extLst>
                <a:ext uri="{FF2B5EF4-FFF2-40B4-BE49-F238E27FC236}">
                  <a16:creationId xmlns:a16="http://schemas.microsoft.com/office/drawing/2014/main" id="{D7BB0362-2ADD-5E48-9742-792EB9AC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6" name="Rectangle 409">
              <a:extLst>
                <a:ext uri="{FF2B5EF4-FFF2-40B4-BE49-F238E27FC236}">
                  <a16:creationId xmlns:a16="http://schemas.microsoft.com/office/drawing/2014/main" id="{0C68CBF2-EA03-4E4B-8516-77A47E12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7" name="Line 410">
              <a:extLst>
                <a:ext uri="{FF2B5EF4-FFF2-40B4-BE49-F238E27FC236}">
                  <a16:creationId xmlns:a16="http://schemas.microsoft.com/office/drawing/2014/main" id="{5EAAC97B-9D55-9140-8911-4E4D13B2A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8" name="Line 411">
              <a:extLst>
                <a:ext uri="{FF2B5EF4-FFF2-40B4-BE49-F238E27FC236}">
                  <a16:creationId xmlns:a16="http://schemas.microsoft.com/office/drawing/2014/main" id="{654E6110-3B41-2A48-99DA-3A7AAD5F4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9" name="Rectangle 412">
              <a:extLst>
                <a:ext uri="{FF2B5EF4-FFF2-40B4-BE49-F238E27FC236}">
                  <a16:creationId xmlns:a16="http://schemas.microsoft.com/office/drawing/2014/main" id="{CE3C28EC-D304-7743-8534-9B4A3199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0" name="Rectangle 413">
              <a:extLst>
                <a:ext uri="{FF2B5EF4-FFF2-40B4-BE49-F238E27FC236}">
                  <a16:creationId xmlns:a16="http://schemas.microsoft.com/office/drawing/2014/main" id="{11E00851-7330-FB49-AF75-6E41485F8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1" name="Rectangle 414">
              <a:extLst>
                <a:ext uri="{FF2B5EF4-FFF2-40B4-BE49-F238E27FC236}">
                  <a16:creationId xmlns:a16="http://schemas.microsoft.com/office/drawing/2014/main" id="{952B71C9-C3E3-9148-87AE-893A1550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2" name="Rectangle 415">
              <a:extLst>
                <a:ext uri="{FF2B5EF4-FFF2-40B4-BE49-F238E27FC236}">
                  <a16:creationId xmlns:a16="http://schemas.microsoft.com/office/drawing/2014/main" id="{FA4E80D4-5849-3B43-9E6C-2CF51B7F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3" name="Rectangle 416">
              <a:extLst>
                <a:ext uri="{FF2B5EF4-FFF2-40B4-BE49-F238E27FC236}">
                  <a16:creationId xmlns:a16="http://schemas.microsoft.com/office/drawing/2014/main" id="{BEC0EF16-49BB-A34A-9A5D-35C07CDD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4" name="Rectangle 417">
              <a:extLst>
                <a:ext uri="{FF2B5EF4-FFF2-40B4-BE49-F238E27FC236}">
                  <a16:creationId xmlns:a16="http://schemas.microsoft.com/office/drawing/2014/main" id="{EA0A0836-ACE6-2144-97C8-A668CAC0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5" name="Rectangle 418">
              <a:extLst>
                <a:ext uri="{FF2B5EF4-FFF2-40B4-BE49-F238E27FC236}">
                  <a16:creationId xmlns:a16="http://schemas.microsoft.com/office/drawing/2014/main" id="{645FDCE5-EEC8-AA40-8C5F-850FDD7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6" name="Rectangle 419">
              <a:extLst>
                <a:ext uri="{FF2B5EF4-FFF2-40B4-BE49-F238E27FC236}">
                  <a16:creationId xmlns:a16="http://schemas.microsoft.com/office/drawing/2014/main" id="{CAD70082-03DF-AE43-BF47-ED08C4BF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7" name="Rectangle 420">
              <a:extLst>
                <a:ext uri="{FF2B5EF4-FFF2-40B4-BE49-F238E27FC236}">
                  <a16:creationId xmlns:a16="http://schemas.microsoft.com/office/drawing/2014/main" id="{7BB98BB4-D277-3E4A-B26C-2A41918C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8" name="Rectangle 421">
              <a:extLst>
                <a:ext uri="{FF2B5EF4-FFF2-40B4-BE49-F238E27FC236}">
                  <a16:creationId xmlns:a16="http://schemas.microsoft.com/office/drawing/2014/main" id="{6338D719-2DD4-0644-B1F4-9184FB6D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9" name="Rectangle 422">
              <a:extLst>
                <a:ext uri="{FF2B5EF4-FFF2-40B4-BE49-F238E27FC236}">
                  <a16:creationId xmlns:a16="http://schemas.microsoft.com/office/drawing/2014/main" id="{CF51492D-57CF-4640-B0BC-30E0EEF8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0" name="Rectangle 425">
              <a:extLst>
                <a:ext uri="{FF2B5EF4-FFF2-40B4-BE49-F238E27FC236}">
                  <a16:creationId xmlns:a16="http://schemas.microsoft.com/office/drawing/2014/main" id="{EA63AEB1-5865-D047-A2CC-5E0553DE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1" name="Rectangle 383">
              <a:extLst>
                <a:ext uri="{FF2B5EF4-FFF2-40B4-BE49-F238E27FC236}">
                  <a16:creationId xmlns:a16="http://schemas.microsoft.com/office/drawing/2014/main" id="{C0351049-E84D-414E-9DC0-6C03787A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2" name="Group 179">
            <a:extLst>
              <a:ext uri="{FF2B5EF4-FFF2-40B4-BE49-F238E27FC236}">
                <a16:creationId xmlns:a16="http://schemas.microsoft.com/office/drawing/2014/main" id="{CFDA38B4-E4DA-274B-8D6F-709715B873B9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80072" name="Rectangle 379">
              <a:extLst>
                <a:ext uri="{FF2B5EF4-FFF2-40B4-BE49-F238E27FC236}">
                  <a16:creationId xmlns:a16="http://schemas.microsoft.com/office/drawing/2014/main" id="{FF1EAE7B-B662-724A-9F93-C3EC6E54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3" name="Line 380">
              <a:extLst>
                <a:ext uri="{FF2B5EF4-FFF2-40B4-BE49-F238E27FC236}">
                  <a16:creationId xmlns:a16="http://schemas.microsoft.com/office/drawing/2014/main" id="{3F16C8EC-3CAA-DD4C-87CD-02B2E3BF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4" name="Line 381">
              <a:extLst>
                <a:ext uri="{FF2B5EF4-FFF2-40B4-BE49-F238E27FC236}">
                  <a16:creationId xmlns:a16="http://schemas.microsoft.com/office/drawing/2014/main" id="{0981CAA8-1497-DF4D-85CD-19477C6B7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5" name="Line 382">
              <a:extLst>
                <a:ext uri="{FF2B5EF4-FFF2-40B4-BE49-F238E27FC236}">
                  <a16:creationId xmlns:a16="http://schemas.microsoft.com/office/drawing/2014/main" id="{3EE8FFF1-C3C5-DC4D-8E33-D7DC502F9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6" name="Rectangle 383">
              <a:extLst>
                <a:ext uri="{FF2B5EF4-FFF2-40B4-BE49-F238E27FC236}">
                  <a16:creationId xmlns:a16="http://schemas.microsoft.com/office/drawing/2014/main" id="{C7AC2F1E-422F-5F4B-90AC-119BD86E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77" name="Rectangle 387">
              <a:extLst>
                <a:ext uri="{FF2B5EF4-FFF2-40B4-BE49-F238E27FC236}">
                  <a16:creationId xmlns:a16="http://schemas.microsoft.com/office/drawing/2014/main" id="{18A5318A-4A8C-8D47-86C2-AC093E33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8" name="Rectangle 391">
              <a:extLst>
                <a:ext uri="{FF2B5EF4-FFF2-40B4-BE49-F238E27FC236}">
                  <a16:creationId xmlns:a16="http://schemas.microsoft.com/office/drawing/2014/main" id="{3E06F3BD-6016-E94E-B5AC-2D8B3099C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9" name="Line 392">
              <a:extLst>
                <a:ext uri="{FF2B5EF4-FFF2-40B4-BE49-F238E27FC236}">
                  <a16:creationId xmlns:a16="http://schemas.microsoft.com/office/drawing/2014/main" id="{6EAA55AD-2015-464A-AB41-7574348F5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0" name="Line 393">
              <a:extLst>
                <a:ext uri="{FF2B5EF4-FFF2-40B4-BE49-F238E27FC236}">
                  <a16:creationId xmlns:a16="http://schemas.microsoft.com/office/drawing/2014/main" id="{9AD9A7B4-263A-1948-8A94-D8AB21084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1" name="Rectangle 394">
              <a:extLst>
                <a:ext uri="{FF2B5EF4-FFF2-40B4-BE49-F238E27FC236}">
                  <a16:creationId xmlns:a16="http://schemas.microsoft.com/office/drawing/2014/main" id="{97A270A5-6E29-D94A-9013-E0FC5DCE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2" name="Rectangle 395">
              <a:extLst>
                <a:ext uri="{FF2B5EF4-FFF2-40B4-BE49-F238E27FC236}">
                  <a16:creationId xmlns:a16="http://schemas.microsoft.com/office/drawing/2014/main" id="{64E2FDA0-AB0D-8A47-AE96-80730E4E2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3" name="Rectangle 396">
              <a:extLst>
                <a:ext uri="{FF2B5EF4-FFF2-40B4-BE49-F238E27FC236}">
                  <a16:creationId xmlns:a16="http://schemas.microsoft.com/office/drawing/2014/main" id="{2F015F64-82EF-EE42-9963-6AD39F19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4" name="Rectangle 397">
              <a:extLst>
                <a:ext uri="{FF2B5EF4-FFF2-40B4-BE49-F238E27FC236}">
                  <a16:creationId xmlns:a16="http://schemas.microsoft.com/office/drawing/2014/main" id="{3D27508C-4290-4140-97E1-F30E32CED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5" name="Rectangle 398">
              <a:extLst>
                <a:ext uri="{FF2B5EF4-FFF2-40B4-BE49-F238E27FC236}">
                  <a16:creationId xmlns:a16="http://schemas.microsoft.com/office/drawing/2014/main" id="{5C22F3FE-0504-7847-9E40-5F2C5184A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6" name="Rectangle 399">
              <a:extLst>
                <a:ext uri="{FF2B5EF4-FFF2-40B4-BE49-F238E27FC236}">
                  <a16:creationId xmlns:a16="http://schemas.microsoft.com/office/drawing/2014/main" id="{F1872514-080D-F144-9B31-5E5A069E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7" name="Rectangle 400">
              <a:extLst>
                <a:ext uri="{FF2B5EF4-FFF2-40B4-BE49-F238E27FC236}">
                  <a16:creationId xmlns:a16="http://schemas.microsoft.com/office/drawing/2014/main" id="{62251396-BDA6-6042-A46D-8AFDF96F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8" name="Rectangle 401">
              <a:extLst>
                <a:ext uri="{FF2B5EF4-FFF2-40B4-BE49-F238E27FC236}">
                  <a16:creationId xmlns:a16="http://schemas.microsoft.com/office/drawing/2014/main" id="{53678AB6-A8A4-F54E-B73B-1FB0E6F15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9" name="Rectangle 402">
              <a:extLst>
                <a:ext uri="{FF2B5EF4-FFF2-40B4-BE49-F238E27FC236}">
                  <a16:creationId xmlns:a16="http://schemas.microsoft.com/office/drawing/2014/main" id="{762336AF-E417-094B-A24E-4DD8537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0" name="Rectangle 403">
              <a:extLst>
                <a:ext uri="{FF2B5EF4-FFF2-40B4-BE49-F238E27FC236}">
                  <a16:creationId xmlns:a16="http://schemas.microsoft.com/office/drawing/2014/main" id="{593BD135-F4B7-6D4F-B46A-227F4C71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1" name="Rectangle 404">
              <a:extLst>
                <a:ext uri="{FF2B5EF4-FFF2-40B4-BE49-F238E27FC236}">
                  <a16:creationId xmlns:a16="http://schemas.microsoft.com/office/drawing/2014/main" id="{6484E8EA-3161-EF46-9245-674EC4C9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2" name="Rectangle 405">
              <a:extLst>
                <a:ext uri="{FF2B5EF4-FFF2-40B4-BE49-F238E27FC236}">
                  <a16:creationId xmlns:a16="http://schemas.microsoft.com/office/drawing/2014/main" id="{14E6E8AA-6C8F-9743-BBCF-D031BD64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93" name="Line 406">
              <a:extLst>
                <a:ext uri="{FF2B5EF4-FFF2-40B4-BE49-F238E27FC236}">
                  <a16:creationId xmlns:a16="http://schemas.microsoft.com/office/drawing/2014/main" id="{0565D60F-585B-1649-9213-D61B9C340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4" name="Line 407">
              <a:extLst>
                <a:ext uri="{FF2B5EF4-FFF2-40B4-BE49-F238E27FC236}">
                  <a16:creationId xmlns:a16="http://schemas.microsoft.com/office/drawing/2014/main" id="{C55BCA76-E847-B34F-9AAE-846741EC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5" name="Rectangle 408">
              <a:extLst>
                <a:ext uri="{FF2B5EF4-FFF2-40B4-BE49-F238E27FC236}">
                  <a16:creationId xmlns:a16="http://schemas.microsoft.com/office/drawing/2014/main" id="{E671D7B8-0D66-A641-8CB5-3EEEC269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6" name="Rectangle 409">
              <a:extLst>
                <a:ext uri="{FF2B5EF4-FFF2-40B4-BE49-F238E27FC236}">
                  <a16:creationId xmlns:a16="http://schemas.microsoft.com/office/drawing/2014/main" id="{5ED70140-7B46-5341-99F2-492A2AA4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7" name="Line 410">
              <a:extLst>
                <a:ext uri="{FF2B5EF4-FFF2-40B4-BE49-F238E27FC236}">
                  <a16:creationId xmlns:a16="http://schemas.microsoft.com/office/drawing/2014/main" id="{E288A9C7-A451-FB4F-BDD0-7ED754610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8" name="Line 411">
              <a:extLst>
                <a:ext uri="{FF2B5EF4-FFF2-40B4-BE49-F238E27FC236}">
                  <a16:creationId xmlns:a16="http://schemas.microsoft.com/office/drawing/2014/main" id="{9CEC351A-79D8-D246-8502-4F179F8A1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9" name="Rectangle 412">
              <a:extLst>
                <a:ext uri="{FF2B5EF4-FFF2-40B4-BE49-F238E27FC236}">
                  <a16:creationId xmlns:a16="http://schemas.microsoft.com/office/drawing/2014/main" id="{07E41C24-DBAF-EF4E-89C0-D41591E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0" name="Rectangle 413">
              <a:extLst>
                <a:ext uri="{FF2B5EF4-FFF2-40B4-BE49-F238E27FC236}">
                  <a16:creationId xmlns:a16="http://schemas.microsoft.com/office/drawing/2014/main" id="{7BEFF933-E6E9-E945-A0E6-18DEEEF8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1" name="Rectangle 414">
              <a:extLst>
                <a:ext uri="{FF2B5EF4-FFF2-40B4-BE49-F238E27FC236}">
                  <a16:creationId xmlns:a16="http://schemas.microsoft.com/office/drawing/2014/main" id="{88773710-2F16-AD45-AD99-895CDC0D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2" name="Rectangle 415">
              <a:extLst>
                <a:ext uri="{FF2B5EF4-FFF2-40B4-BE49-F238E27FC236}">
                  <a16:creationId xmlns:a16="http://schemas.microsoft.com/office/drawing/2014/main" id="{176D1E4B-646E-0F48-8DFA-30228BDC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3" name="Rectangle 416">
              <a:extLst>
                <a:ext uri="{FF2B5EF4-FFF2-40B4-BE49-F238E27FC236}">
                  <a16:creationId xmlns:a16="http://schemas.microsoft.com/office/drawing/2014/main" id="{53836CB9-A6A2-9B47-80C9-712B1CC6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4" name="Rectangle 417">
              <a:extLst>
                <a:ext uri="{FF2B5EF4-FFF2-40B4-BE49-F238E27FC236}">
                  <a16:creationId xmlns:a16="http://schemas.microsoft.com/office/drawing/2014/main" id="{A868A3F8-C301-A248-A3E8-060D0AD5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5" name="Rectangle 418">
              <a:extLst>
                <a:ext uri="{FF2B5EF4-FFF2-40B4-BE49-F238E27FC236}">
                  <a16:creationId xmlns:a16="http://schemas.microsoft.com/office/drawing/2014/main" id="{96E98452-9C7C-7547-8485-4A4E426A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6" name="Rectangle 419">
              <a:extLst>
                <a:ext uri="{FF2B5EF4-FFF2-40B4-BE49-F238E27FC236}">
                  <a16:creationId xmlns:a16="http://schemas.microsoft.com/office/drawing/2014/main" id="{C35C2477-602A-0246-B975-B9DB2E92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7" name="Rectangle 420">
              <a:extLst>
                <a:ext uri="{FF2B5EF4-FFF2-40B4-BE49-F238E27FC236}">
                  <a16:creationId xmlns:a16="http://schemas.microsoft.com/office/drawing/2014/main" id="{93E76A24-014C-E149-9670-8B39C471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8" name="Rectangle 421">
              <a:extLst>
                <a:ext uri="{FF2B5EF4-FFF2-40B4-BE49-F238E27FC236}">
                  <a16:creationId xmlns:a16="http://schemas.microsoft.com/office/drawing/2014/main" id="{E3B71603-B80E-5B45-97CA-AF74A2FD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9" name="Rectangle 422">
              <a:extLst>
                <a:ext uri="{FF2B5EF4-FFF2-40B4-BE49-F238E27FC236}">
                  <a16:creationId xmlns:a16="http://schemas.microsoft.com/office/drawing/2014/main" id="{8CE24185-0778-4F48-A491-95CFD16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0" name="Rectangle 425">
              <a:extLst>
                <a:ext uri="{FF2B5EF4-FFF2-40B4-BE49-F238E27FC236}">
                  <a16:creationId xmlns:a16="http://schemas.microsoft.com/office/drawing/2014/main" id="{1C644147-7DD6-EC41-8C96-3D0DF7E1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1" name="Rectangle 383">
              <a:extLst>
                <a:ext uri="{FF2B5EF4-FFF2-40B4-BE49-F238E27FC236}">
                  <a16:creationId xmlns:a16="http://schemas.microsoft.com/office/drawing/2014/main" id="{154D3A56-F1CA-0343-B62F-969398D44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3" name="Group 220">
            <a:extLst>
              <a:ext uri="{FF2B5EF4-FFF2-40B4-BE49-F238E27FC236}">
                <a16:creationId xmlns:a16="http://schemas.microsoft.com/office/drawing/2014/main" id="{261635E4-9EC1-0E4E-B0C8-7CE8409137C5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80032" name="Rectangle 379">
              <a:extLst>
                <a:ext uri="{FF2B5EF4-FFF2-40B4-BE49-F238E27FC236}">
                  <a16:creationId xmlns:a16="http://schemas.microsoft.com/office/drawing/2014/main" id="{8D601C29-D27E-B540-B7DD-863D55CA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3" name="Line 380">
              <a:extLst>
                <a:ext uri="{FF2B5EF4-FFF2-40B4-BE49-F238E27FC236}">
                  <a16:creationId xmlns:a16="http://schemas.microsoft.com/office/drawing/2014/main" id="{38D5FE5B-9D3F-BC4B-917E-1E002AF6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381">
              <a:extLst>
                <a:ext uri="{FF2B5EF4-FFF2-40B4-BE49-F238E27FC236}">
                  <a16:creationId xmlns:a16="http://schemas.microsoft.com/office/drawing/2014/main" id="{BD8FAF79-04E5-7B4A-800B-875ABAF4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Line 382">
              <a:extLst>
                <a:ext uri="{FF2B5EF4-FFF2-40B4-BE49-F238E27FC236}">
                  <a16:creationId xmlns:a16="http://schemas.microsoft.com/office/drawing/2014/main" id="{4EB11B33-D276-8146-A304-BC2D4D11A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6" name="Rectangle 383">
              <a:extLst>
                <a:ext uri="{FF2B5EF4-FFF2-40B4-BE49-F238E27FC236}">
                  <a16:creationId xmlns:a16="http://schemas.microsoft.com/office/drawing/2014/main" id="{71FF2435-4A7E-F645-8165-25796808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37" name="Rectangle 387">
              <a:extLst>
                <a:ext uri="{FF2B5EF4-FFF2-40B4-BE49-F238E27FC236}">
                  <a16:creationId xmlns:a16="http://schemas.microsoft.com/office/drawing/2014/main" id="{93A17F34-97BD-3D4E-8F47-917D3390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8" name="Rectangle 391">
              <a:extLst>
                <a:ext uri="{FF2B5EF4-FFF2-40B4-BE49-F238E27FC236}">
                  <a16:creationId xmlns:a16="http://schemas.microsoft.com/office/drawing/2014/main" id="{F5247274-B69F-154E-935D-91FE7CC1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9" name="Line 392">
              <a:extLst>
                <a:ext uri="{FF2B5EF4-FFF2-40B4-BE49-F238E27FC236}">
                  <a16:creationId xmlns:a16="http://schemas.microsoft.com/office/drawing/2014/main" id="{0BA3A31D-E6C9-5A45-872E-80EE8A647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0" name="Line 393">
              <a:extLst>
                <a:ext uri="{FF2B5EF4-FFF2-40B4-BE49-F238E27FC236}">
                  <a16:creationId xmlns:a16="http://schemas.microsoft.com/office/drawing/2014/main" id="{8F46BF09-9D8B-9341-AF51-D723C90F3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1" name="Rectangle 394">
              <a:extLst>
                <a:ext uri="{FF2B5EF4-FFF2-40B4-BE49-F238E27FC236}">
                  <a16:creationId xmlns:a16="http://schemas.microsoft.com/office/drawing/2014/main" id="{4636D371-AC61-5542-92B9-28538A83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2" name="Rectangle 395">
              <a:extLst>
                <a:ext uri="{FF2B5EF4-FFF2-40B4-BE49-F238E27FC236}">
                  <a16:creationId xmlns:a16="http://schemas.microsoft.com/office/drawing/2014/main" id="{CE6B18DD-2834-7A45-89C9-46B9BCD2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3" name="Rectangle 396">
              <a:extLst>
                <a:ext uri="{FF2B5EF4-FFF2-40B4-BE49-F238E27FC236}">
                  <a16:creationId xmlns:a16="http://schemas.microsoft.com/office/drawing/2014/main" id="{0B36F165-CB8A-3145-BAA5-EF7788EB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4" name="Rectangle 397">
              <a:extLst>
                <a:ext uri="{FF2B5EF4-FFF2-40B4-BE49-F238E27FC236}">
                  <a16:creationId xmlns:a16="http://schemas.microsoft.com/office/drawing/2014/main" id="{208942E1-6E27-584C-8B8D-0BC7B461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5" name="Rectangle 398">
              <a:extLst>
                <a:ext uri="{FF2B5EF4-FFF2-40B4-BE49-F238E27FC236}">
                  <a16:creationId xmlns:a16="http://schemas.microsoft.com/office/drawing/2014/main" id="{EE51F3C2-29F0-794C-9475-B518FA3F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6" name="Rectangle 399">
              <a:extLst>
                <a:ext uri="{FF2B5EF4-FFF2-40B4-BE49-F238E27FC236}">
                  <a16:creationId xmlns:a16="http://schemas.microsoft.com/office/drawing/2014/main" id="{C33F72C4-95E4-D846-9CD9-ADEEDE56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7" name="Rectangle 400">
              <a:extLst>
                <a:ext uri="{FF2B5EF4-FFF2-40B4-BE49-F238E27FC236}">
                  <a16:creationId xmlns:a16="http://schemas.microsoft.com/office/drawing/2014/main" id="{53473ABC-169C-194F-B99D-A54B6ADB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8" name="Rectangle 401">
              <a:extLst>
                <a:ext uri="{FF2B5EF4-FFF2-40B4-BE49-F238E27FC236}">
                  <a16:creationId xmlns:a16="http://schemas.microsoft.com/office/drawing/2014/main" id="{A15056A3-BB43-474F-B370-98BC959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9" name="Rectangle 402">
              <a:extLst>
                <a:ext uri="{FF2B5EF4-FFF2-40B4-BE49-F238E27FC236}">
                  <a16:creationId xmlns:a16="http://schemas.microsoft.com/office/drawing/2014/main" id="{FE65F0F9-E062-B845-AB38-800A6439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0" name="Rectangle 403">
              <a:extLst>
                <a:ext uri="{FF2B5EF4-FFF2-40B4-BE49-F238E27FC236}">
                  <a16:creationId xmlns:a16="http://schemas.microsoft.com/office/drawing/2014/main" id="{4EEC8147-BACC-F349-B76A-859FA0DF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1" name="Rectangle 404">
              <a:extLst>
                <a:ext uri="{FF2B5EF4-FFF2-40B4-BE49-F238E27FC236}">
                  <a16:creationId xmlns:a16="http://schemas.microsoft.com/office/drawing/2014/main" id="{3D63DA8F-6007-6E4C-ABD6-02778E0F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2" name="Rectangle 405">
              <a:extLst>
                <a:ext uri="{FF2B5EF4-FFF2-40B4-BE49-F238E27FC236}">
                  <a16:creationId xmlns:a16="http://schemas.microsoft.com/office/drawing/2014/main" id="{5B181382-FC42-9B41-A7BF-44D61059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53" name="Line 406">
              <a:extLst>
                <a:ext uri="{FF2B5EF4-FFF2-40B4-BE49-F238E27FC236}">
                  <a16:creationId xmlns:a16="http://schemas.microsoft.com/office/drawing/2014/main" id="{E2B84F8B-9084-3F40-A099-09D56C3B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4" name="Line 407">
              <a:extLst>
                <a:ext uri="{FF2B5EF4-FFF2-40B4-BE49-F238E27FC236}">
                  <a16:creationId xmlns:a16="http://schemas.microsoft.com/office/drawing/2014/main" id="{67FE38B5-531F-1943-A90F-50F6F20CB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5" name="Rectangle 408">
              <a:extLst>
                <a:ext uri="{FF2B5EF4-FFF2-40B4-BE49-F238E27FC236}">
                  <a16:creationId xmlns:a16="http://schemas.microsoft.com/office/drawing/2014/main" id="{309263A9-8477-8B44-830E-CE73604C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6" name="Rectangle 409">
              <a:extLst>
                <a:ext uri="{FF2B5EF4-FFF2-40B4-BE49-F238E27FC236}">
                  <a16:creationId xmlns:a16="http://schemas.microsoft.com/office/drawing/2014/main" id="{300FA393-F6AA-1744-B4F7-4B445DE5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7" name="Line 410">
              <a:extLst>
                <a:ext uri="{FF2B5EF4-FFF2-40B4-BE49-F238E27FC236}">
                  <a16:creationId xmlns:a16="http://schemas.microsoft.com/office/drawing/2014/main" id="{6B46337B-40B5-A540-A1D7-8C7D3D86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8" name="Line 411">
              <a:extLst>
                <a:ext uri="{FF2B5EF4-FFF2-40B4-BE49-F238E27FC236}">
                  <a16:creationId xmlns:a16="http://schemas.microsoft.com/office/drawing/2014/main" id="{18CCD80F-4B48-4C44-A8EE-F8B2E24A9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9" name="Rectangle 412">
              <a:extLst>
                <a:ext uri="{FF2B5EF4-FFF2-40B4-BE49-F238E27FC236}">
                  <a16:creationId xmlns:a16="http://schemas.microsoft.com/office/drawing/2014/main" id="{2E3DC908-C400-0343-8F9C-0771437E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0" name="Rectangle 413">
              <a:extLst>
                <a:ext uri="{FF2B5EF4-FFF2-40B4-BE49-F238E27FC236}">
                  <a16:creationId xmlns:a16="http://schemas.microsoft.com/office/drawing/2014/main" id="{1E15A20C-7ABA-C14A-A137-0689B1FB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1" name="Rectangle 414">
              <a:extLst>
                <a:ext uri="{FF2B5EF4-FFF2-40B4-BE49-F238E27FC236}">
                  <a16:creationId xmlns:a16="http://schemas.microsoft.com/office/drawing/2014/main" id="{5596CC65-83F8-CC49-9F27-38CB93172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2" name="Rectangle 415">
              <a:extLst>
                <a:ext uri="{FF2B5EF4-FFF2-40B4-BE49-F238E27FC236}">
                  <a16:creationId xmlns:a16="http://schemas.microsoft.com/office/drawing/2014/main" id="{8B51AAE2-9E2E-BF49-BED4-F716823C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3" name="Rectangle 416">
              <a:extLst>
                <a:ext uri="{FF2B5EF4-FFF2-40B4-BE49-F238E27FC236}">
                  <a16:creationId xmlns:a16="http://schemas.microsoft.com/office/drawing/2014/main" id="{60640F0B-1640-1943-A596-8461131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4" name="Rectangle 417">
              <a:extLst>
                <a:ext uri="{FF2B5EF4-FFF2-40B4-BE49-F238E27FC236}">
                  <a16:creationId xmlns:a16="http://schemas.microsoft.com/office/drawing/2014/main" id="{03C3CF37-5EB5-7F44-8017-D6DA095A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5" name="Rectangle 418">
              <a:extLst>
                <a:ext uri="{FF2B5EF4-FFF2-40B4-BE49-F238E27FC236}">
                  <a16:creationId xmlns:a16="http://schemas.microsoft.com/office/drawing/2014/main" id="{33C220AC-CC74-5448-B10E-12E74089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6" name="Rectangle 419">
              <a:extLst>
                <a:ext uri="{FF2B5EF4-FFF2-40B4-BE49-F238E27FC236}">
                  <a16:creationId xmlns:a16="http://schemas.microsoft.com/office/drawing/2014/main" id="{3311EBE1-2644-8C47-B27A-B25B13AE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7" name="Rectangle 420">
              <a:extLst>
                <a:ext uri="{FF2B5EF4-FFF2-40B4-BE49-F238E27FC236}">
                  <a16:creationId xmlns:a16="http://schemas.microsoft.com/office/drawing/2014/main" id="{E75EC689-E378-C840-8861-8DDB5EC2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8" name="Rectangle 421">
              <a:extLst>
                <a:ext uri="{FF2B5EF4-FFF2-40B4-BE49-F238E27FC236}">
                  <a16:creationId xmlns:a16="http://schemas.microsoft.com/office/drawing/2014/main" id="{CA68B38D-13B6-AE49-B0E5-F8EAB133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9" name="Rectangle 422">
              <a:extLst>
                <a:ext uri="{FF2B5EF4-FFF2-40B4-BE49-F238E27FC236}">
                  <a16:creationId xmlns:a16="http://schemas.microsoft.com/office/drawing/2014/main" id="{40F75CF1-901F-EA45-9A27-3D648F63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0" name="Rectangle 425">
              <a:extLst>
                <a:ext uri="{FF2B5EF4-FFF2-40B4-BE49-F238E27FC236}">
                  <a16:creationId xmlns:a16="http://schemas.microsoft.com/office/drawing/2014/main" id="{45C76792-D33F-9846-BD4B-C2A44173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1" name="Rectangle 383">
              <a:extLst>
                <a:ext uri="{FF2B5EF4-FFF2-40B4-BE49-F238E27FC236}">
                  <a16:creationId xmlns:a16="http://schemas.microsoft.com/office/drawing/2014/main" id="{09D5B16E-E611-1445-9935-7B08AF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D80EF7B6-764E-A847-B8B7-54D4A8633E1D}"/>
              </a:ext>
            </a:extLst>
          </p:cNvPr>
          <p:cNvSpPr/>
          <p:nvPr/>
        </p:nvSpPr>
        <p:spPr bwMode="auto">
          <a:xfrm rot="16200000">
            <a:off x="21058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6B5443CF-7F00-8D49-949D-04E674C1DC12}"/>
              </a:ext>
            </a:extLst>
          </p:cNvPr>
          <p:cNvSpPr/>
          <p:nvPr/>
        </p:nvSpPr>
        <p:spPr bwMode="auto">
          <a:xfrm rot="16200000">
            <a:off x="3003551" y="2147889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F0FA84D0-6C6A-DD47-A476-3DFA58D990DC}"/>
              </a:ext>
            </a:extLst>
          </p:cNvPr>
          <p:cNvSpPr/>
          <p:nvPr/>
        </p:nvSpPr>
        <p:spPr bwMode="auto">
          <a:xfrm rot="16200000">
            <a:off x="5340351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20243D2F-32D1-DD45-B60C-8E6F7D004182}"/>
              </a:ext>
            </a:extLst>
          </p:cNvPr>
          <p:cNvSpPr/>
          <p:nvPr/>
        </p:nvSpPr>
        <p:spPr bwMode="auto">
          <a:xfrm rot="16200000">
            <a:off x="5322888" y="3867151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05BC24C2-5DAC-5740-88A4-32C4C4AF6BB6}"/>
              </a:ext>
            </a:extLst>
          </p:cNvPr>
          <p:cNvSpPr/>
          <p:nvPr/>
        </p:nvSpPr>
        <p:spPr bwMode="auto">
          <a:xfrm rot="16200000">
            <a:off x="57951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4E542818-66CC-794B-B180-7ADCC2EE9B5C}"/>
              </a:ext>
            </a:extLst>
          </p:cNvPr>
          <p:cNvSpPr/>
          <p:nvPr/>
        </p:nvSpPr>
        <p:spPr bwMode="auto">
          <a:xfrm rot="16200000">
            <a:off x="3059113" y="51450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D1FEF0CD-474F-F44A-BA52-DCB04CDE0940}"/>
              </a:ext>
            </a:extLst>
          </p:cNvPr>
          <p:cNvSpPr/>
          <p:nvPr/>
        </p:nvSpPr>
        <p:spPr bwMode="auto">
          <a:xfrm rot="16200000">
            <a:off x="2181226" y="4724401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F0755215-3CB0-894A-B22F-16FEC7FECD3C}"/>
              </a:ext>
            </a:extLst>
          </p:cNvPr>
          <p:cNvSpPr/>
          <p:nvPr/>
        </p:nvSpPr>
        <p:spPr bwMode="auto">
          <a:xfrm rot="16200000">
            <a:off x="2181226" y="5614989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C841C7BA-CE41-3D42-B62E-8F7E219BBD58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F809B509-8DCA-C845-BC20-F4AD02F113C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586105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1044" name="Group 284">
            <a:extLst>
              <a:ext uri="{FF2B5EF4-FFF2-40B4-BE49-F238E27FC236}">
                <a16:creationId xmlns:a16="http://schemas.microsoft.com/office/drawing/2014/main" id="{82B99465-BD62-BB44-8D9A-49197A10FD66}"/>
              </a:ext>
            </a:extLst>
          </p:cNvPr>
          <p:cNvGrpSpPr>
            <a:grpSpLocks/>
          </p:cNvGrpSpPr>
          <p:nvPr/>
        </p:nvGrpSpPr>
        <p:grpSpPr bwMode="auto">
          <a:xfrm>
            <a:off x="3265489" y="4883151"/>
            <a:ext cx="350837" cy="1755775"/>
            <a:chOff x="3023723" y="4905265"/>
            <a:chExt cx="350964" cy="1756460"/>
          </a:xfrm>
        </p:grpSpPr>
        <p:sp>
          <p:nvSpPr>
            <p:cNvPr id="81177" name="Line 61">
              <a:extLst>
                <a:ext uri="{FF2B5EF4-FFF2-40B4-BE49-F238E27FC236}">
                  <a16:creationId xmlns:a16="http://schemas.microsoft.com/office/drawing/2014/main" id="{2ADBB9A9-281F-594F-8772-43AE9750AB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178" name="Group 105">
              <a:extLst>
                <a:ext uri="{FF2B5EF4-FFF2-40B4-BE49-F238E27FC236}">
                  <a16:creationId xmlns:a16="http://schemas.microsoft.com/office/drawing/2014/main" id="{E28123F4-DA64-0541-BD81-F75FF1433B4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1186" name="Arc 106">
                <a:extLst>
                  <a:ext uri="{FF2B5EF4-FFF2-40B4-BE49-F238E27FC236}">
                    <a16:creationId xmlns:a16="http://schemas.microsoft.com/office/drawing/2014/main" id="{68B71287-7E13-2443-A425-B4C9963810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7" name="Arc 107">
                <a:extLst>
                  <a:ext uri="{FF2B5EF4-FFF2-40B4-BE49-F238E27FC236}">
                    <a16:creationId xmlns:a16="http://schemas.microsoft.com/office/drawing/2014/main" id="{881C508F-1A5B-C04B-A4EA-D2D817F6C79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79" name="Line 108">
              <a:extLst>
                <a:ext uri="{FF2B5EF4-FFF2-40B4-BE49-F238E27FC236}">
                  <a16:creationId xmlns:a16="http://schemas.microsoft.com/office/drawing/2014/main" id="{286753F8-D159-4744-B7A0-47B75297F6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0" name="Line 109">
              <a:extLst>
                <a:ext uri="{FF2B5EF4-FFF2-40B4-BE49-F238E27FC236}">
                  <a16:creationId xmlns:a16="http://schemas.microsoft.com/office/drawing/2014/main" id="{5B7688A2-E0C8-6740-BDB0-396256C0B0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181" name="Group 111">
              <a:extLst>
                <a:ext uri="{FF2B5EF4-FFF2-40B4-BE49-F238E27FC236}">
                  <a16:creationId xmlns:a16="http://schemas.microsoft.com/office/drawing/2014/main" id="{98BB5466-BF3C-3643-987B-317A74CE00E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1184" name="Arc 112">
                <a:extLst>
                  <a:ext uri="{FF2B5EF4-FFF2-40B4-BE49-F238E27FC236}">
                    <a16:creationId xmlns:a16="http://schemas.microsoft.com/office/drawing/2014/main" id="{EC6547B8-D4C7-1F4F-BF38-0EA58709B8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5" name="Arc 113">
                <a:extLst>
                  <a:ext uri="{FF2B5EF4-FFF2-40B4-BE49-F238E27FC236}">
                    <a16:creationId xmlns:a16="http://schemas.microsoft.com/office/drawing/2014/main" id="{2E51BC4B-F16A-AA41-9F34-5D6720F9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82" name="Line 114">
              <a:extLst>
                <a:ext uri="{FF2B5EF4-FFF2-40B4-BE49-F238E27FC236}">
                  <a16:creationId xmlns:a16="http://schemas.microsoft.com/office/drawing/2014/main" id="{B7323AEA-B3CE-5542-B63B-23FFEEADE2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3" name="Line 115">
              <a:extLst>
                <a:ext uri="{FF2B5EF4-FFF2-40B4-BE49-F238E27FC236}">
                  <a16:creationId xmlns:a16="http://schemas.microsoft.com/office/drawing/2014/main" id="{694CB525-3D51-C440-BD1A-C91C2D9A3F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1045" name="Group 178">
            <a:extLst>
              <a:ext uri="{FF2B5EF4-FFF2-40B4-BE49-F238E27FC236}">
                <a16:creationId xmlns:a16="http://schemas.microsoft.com/office/drawing/2014/main" id="{5ADC726C-F4F7-DD44-9902-E8C334A47135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81137" name="Rectangle 379">
              <a:extLst>
                <a:ext uri="{FF2B5EF4-FFF2-40B4-BE49-F238E27FC236}">
                  <a16:creationId xmlns:a16="http://schemas.microsoft.com/office/drawing/2014/main" id="{B190994E-43A4-2349-AE3F-81A5F692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8" name="Line 380">
              <a:extLst>
                <a:ext uri="{FF2B5EF4-FFF2-40B4-BE49-F238E27FC236}">
                  <a16:creationId xmlns:a16="http://schemas.microsoft.com/office/drawing/2014/main" id="{DB26D79F-0A47-C64E-B237-44B3D6F2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39" name="Line 381">
              <a:extLst>
                <a:ext uri="{FF2B5EF4-FFF2-40B4-BE49-F238E27FC236}">
                  <a16:creationId xmlns:a16="http://schemas.microsoft.com/office/drawing/2014/main" id="{CB19A59E-94E8-1942-8285-A8C4D865E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0" name="Line 382">
              <a:extLst>
                <a:ext uri="{FF2B5EF4-FFF2-40B4-BE49-F238E27FC236}">
                  <a16:creationId xmlns:a16="http://schemas.microsoft.com/office/drawing/2014/main" id="{902A5033-6515-8847-97BF-BB633FBD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1" name="Rectangle 383">
              <a:extLst>
                <a:ext uri="{FF2B5EF4-FFF2-40B4-BE49-F238E27FC236}">
                  <a16:creationId xmlns:a16="http://schemas.microsoft.com/office/drawing/2014/main" id="{766E799A-F561-5345-8B87-54D5E30A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42" name="Rectangle 387">
              <a:extLst>
                <a:ext uri="{FF2B5EF4-FFF2-40B4-BE49-F238E27FC236}">
                  <a16:creationId xmlns:a16="http://schemas.microsoft.com/office/drawing/2014/main" id="{DF06FA9E-91E9-6C4A-9D0D-2E4ADCC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3" name="Rectangle 391">
              <a:extLst>
                <a:ext uri="{FF2B5EF4-FFF2-40B4-BE49-F238E27FC236}">
                  <a16:creationId xmlns:a16="http://schemas.microsoft.com/office/drawing/2014/main" id="{D1AED6F6-A81E-6C49-9B00-81E67CC6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4" name="Line 392">
              <a:extLst>
                <a:ext uri="{FF2B5EF4-FFF2-40B4-BE49-F238E27FC236}">
                  <a16:creationId xmlns:a16="http://schemas.microsoft.com/office/drawing/2014/main" id="{D5CB7138-3A01-4B47-AF2F-BCCFE2053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5" name="Line 393">
              <a:extLst>
                <a:ext uri="{FF2B5EF4-FFF2-40B4-BE49-F238E27FC236}">
                  <a16:creationId xmlns:a16="http://schemas.microsoft.com/office/drawing/2014/main" id="{E5CF90BB-9B87-3445-8432-5890B98E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6" name="Rectangle 394">
              <a:extLst>
                <a:ext uri="{FF2B5EF4-FFF2-40B4-BE49-F238E27FC236}">
                  <a16:creationId xmlns:a16="http://schemas.microsoft.com/office/drawing/2014/main" id="{D439F324-5906-D84B-AEDC-6B7F98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47" name="Rectangle 395">
              <a:extLst>
                <a:ext uri="{FF2B5EF4-FFF2-40B4-BE49-F238E27FC236}">
                  <a16:creationId xmlns:a16="http://schemas.microsoft.com/office/drawing/2014/main" id="{362F7A75-E766-3647-9382-2E4E7A46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8" name="Rectangle 396">
              <a:extLst>
                <a:ext uri="{FF2B5EF4-FFF2-40B4-BE49-F238E27FC236}">
                  <a16:creationId xmlns:a16="http://schemas.microsoft.com/office/drawing/2014/main" id="{C0AA552F-C327-2040-BC14-CD70B6E9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9" name="Rectangle 397">
              <a:extLst>
                <a:ext uri="{FF2B5EF4-FFF2-40B4-BE49-F238E27FC236}">
                  <a16:creationId xmlns:a16="http://schemas.microsoft.com/office/drawing/2014/main" id="{298006C8-1CA3-944B-AAA0-1CA90A20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0" name="Rectangle 398">
              <a:extLst>
                <a:ext uri="{FF2B5EF4-FFF2-40B4-BE49-F238E27FC236}">
                  <a16:creationId xmlns:a16="http://schemas.microsoft.com/office/drawing/2014/main" id="{B77CEFAD-12EC-354E-ABA4-F556AFEA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1" name="Rectangle 399">
              <a:extLst>
                <a:ext uri="{FF2B5EF4-FFF2-40B4-BE49-F238E27FC236}">
                  <a16:creationId xmlns:a16="http://schemas.microsoft.com/office/drawing/2014/main" id="{B4F18075-20A9-F44D-BC5D-61DEFFA5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2" name="Rectangle 400">
              <a:extLst>
                <a:ext uri="{FF2B5EF4-FFF2-40B4-BE49-F238E27FC236}">
                  <a16:creationId xmlns:a16="http://schemas.microsoft.com/office/drawing/2014/main" id="{A693DFD7-2168-5E41-9858-E0C4AAF8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3" name="Rectangle 401">
              <a:extLst>
                <a:ext uri="{FF2B5EF4-FFF2-40B4-BE49-F238E27FC236}">
                  <a16:creationId xmlns:a16="http://schemas.microsoft.com/office/drawing/2014/main" id="{E4EEA6EA-F6A5-D843-925E-719C075C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4" name="Rectangle 402">
              <a:extLst>
                <a:ext uri="{FF2B5EF4-FFF2-40B4-BE49-F238E27FC236}">
                  <a16:creationId xmlns:a16="http://schemas.microsoft.com/office/drawing/2014/main" id="{7F8101BD-0817-F342-B21C-6895D068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5" name="Rectangle 403">
              <a:extLst>
                <a:ext uri="{FF2B5EF4-FFF2-40B4-BE49-F238E27FC236}">
                  <a16:creationId xmlns:a16="http://schemas.microsoft.com/office/drawing/2014/main" id="{62EA62FE-2C10-514A-B9E1-D19C5F84E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6" name="Rectangle 404">
              <a:extLst>
                <a:ext uri="{FF2B5EF4-FFF2-40B4-BE49-F238E27FC236}">
                  <a16:creationId xmlns:a16="http://schemas.microsoft.com/office/drawing/2014/main" id="{9F8DFC37-5995-1743-9A43-FFB09955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7" name="Rectangle 405">
              <a:extLst>
                <a:ext uri="{FF2B5EF4-FFF2-40B4-BE49-F238E27FC236}">
                  <a16:creationId xmlns:a16="http://schemas.microsoft.com/office/drawing/2014/main" id="{BC344C1A-B996-2E4E-AD05-13F00910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8" name="Line 406">
              <a:extLst>
                <a:ext uri="{FF2B5EF4-FFF2-40B4-BE49-F238E27FC236}">
                  <a16:creationId xmlns:a16="http://schemas.microsoft.com/office/drawing/2014/main" id="{080EC270-1093-8245-A687-5EC98BBAF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59" name="Line 407">
              <a:extLst>
                <a:ext uri="{FF2B5EF4-FFF2-40B4-BE49-F238E27FC236}">
                  <a16:creationId xmlns:a16="http://schemas.microsoft.com/office/drawing/2014/main" id="{246C0744-BD1F-404A-864C-4678969BE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0" name="Rectangle 408">
              <a:extLst>
                <a:ext uri="{FF2B5EF4-FFF2-40B4-BE49-F238E27FC236}">
                  <a16:creationId xmlns:a16="http://schemas.microsoft.com/office/drawing/2014/main" id="{E75D5525-C230-C14C-B3AE-633EDC0B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1" name="Rectangle 409">
              <a:extLst>
                <a:ext uri="{FF2B5EF4-FFF2-40B4-BE49-F238E27FC236}">
                  <a16:creationId xmlns:a16="http://schemas.microsoft.com/office/drawing/2014/main" id="{EE6B1E88-2F7F-3E45-8098-00719CA7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2" name="Line 410">
              <a:extLst>
                <a:ext uri="{FF2B5EF4-FFF2-40B4-BE49-F238E27FC236}">
                  <a16:creationId xmlns:a16="http://schemas.microsoft.com/office/drawing/2014/main" id="{75B1795E-6C36-7140-B776-778FA02C1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3" name="Line 411">
              <a:extLst>
                <a:ext uri="{FF2B5EF4-FFF2-40B4-BE49-F238E27FC236}">
                  <a16:creationId xmlns:a16="http://schemas.microsoft.com/office/drawing/2014/main" id="{77E6764F-279C-124B-BDD3-FA1EEDEB8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4" name="Rectangle 412">
              <a:extLst>
                <a:ext uri="{FF2B5EF4-FFF2-40B4-BE49-F238E27FC236}">
                  <a16:creationId xmlns:a16="http://schemas.microsoft.com/office/drawing/2014/main" id="{73163812-91FA-3441-B9A1-7461F11A7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5" name="Rectangle 413">
              <a:extLst>
                <a:ext uri="{FF2B5EF4-FFF2-40B4-BE49-F238E27FC236}">
                  <a16:creationId xmlns:a16="http://schemas.microsoft.com/office/drawing/2014/main" id="{ED63D620-0244-9644-A37F-4551412A6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6" name="Rectangle 414">
              <a:extLst>
                <a:ext uri="{FF2B5EF4-FFF2-40B4-BE49-F238E27FC236}">
                  <a16:creationId xmlns:a16="http://schemas.microsoft.com/office/drawing/2014/main" id="{B48A2F23-557F-314C-B752-D86F2CB9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7" name="Rectangle 415">
              <a:extLst>
                <a:ext uri="{FF2B5EF4-FFF2-40B4-BE49-F238E27FC236}">
                  <a16:creationId xmlns:a16="http://schemas.microsoft.com/office/drawing/2014/main" id="{16484884-9081-E94C-8EAF-93A4B433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8" name="Rectangle 416">
              <a:extLst>
                <a:ext uri="{FF2B5EF4-FFF2-40B4-BE49-F238E27FC236}">
                  <a16:creationId xmlns:a16="http://schemas.microsoft.com/office/drawing/2014/main" id="{AE4516C0-B729-274A-94CC-FEF044BF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9" name="Rectangle 417">
              <a:extLst>
                <a:ext uri="{FF2B5EF4-FFF2-40B4-BE49-F238E27FC236}">
                  <a16:creationId xmlns:a16="http://schemas.microsoft.com/office/drawing/2014/main" id="{04924AD2-1332-8745-92D9-377D95F1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0" name="Rectangle 418">
              <a:extLst>
                <a:ext uri="{FF2B5EF4-FFF2-40B4-BE49-F238E27FC236}">
                  <a16:creationId xmlns:a16="http://schemas.microsoft.com/office/drawing/2014/main" id="{96A447B4-85C4-1849-B700-7F923F8E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1" name="Rectangle 419">
              <a:extLst>
                <a:ext uri="{FF2B5EF4-FFF2-40B4-BE49-F238E27FC236}">
                  <a16:creationId xmlns:a16="http://schemas.microsoft.com/office/drawing/2014/main" id="{38D1F499-F804-BD46-A67B-6BD8EAA0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2" name="Rectangle 420">
              <a:extLst>
                <a:ext uri="{FF2B5EF4-FFF2-40B4-BE49-F238E27FC236}">
                  <a16:creationId xmlns:a16="http://schemas.microsoft.com/office/drawing/2014/main" id="{ACA55AD4-21AA-D045-8341-E6AF61B6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3" name="Rectangle 421">
              <a:extLst>
                <a:ext uri="{FF2B5EF4-FFF2-40B4-BE49-F238E27FC236}">
                  <a16:creationId xmlns:a16="http://schemas.microsoft.com/office/drawing/2014/main" id="{0ED9928E-13B2-BE4F-89EB-6568F2CA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4" name="Rectangle 422">
              <a:extLst>
                <a:ext uri="{FF2B5EF4-FFF2-40B4-BE49-F238E27FC236}">
                  <a16:creationId xmlns:a16="http://schemas.microsoft.com/office/drawing/2014/main" id="{A0E45FAE-2253-E840-AB85-E56C5264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5" name="Rectangle 425">
              <a:extLst>
                <a:ext uri="{FF2B5EF4-FFF2-40B4-BE49-F238E27FC236}">
                  <a16:creationId xmlns:a16="http://schemas.microsoft.com/office/drawing/2014/main" id="{69370EA6-3E04-2647-9FBC-C7FE3A5FB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6" name="Rectangle 383">
              <a:extLst>
                <a:ext uri="{FF2B5EF4-FFF2-40B4-BE49-F238E27FC236}">
                  <a16:creationId xmlns:a16="http://schemas.microsoft.com/office/drawing/2014/main" id="{79DD79F7-32DF-1D4D-91E0-F8566713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6" name="Group 179">
            <a:extLst>
              <a:ext uri="{FF2B5EF4-FFF2-40B4-BE49-F238E27FC236}">
                <a16:creationId xmlns:a16="http://schemas.microsoft.com/office/drawing/2014/main" id="{CCFB8EED-FDE0-BC47-9C55-77B73FE17613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81097" name="Rectangle 379">
              <a:extLst>
                <a:ext uri="{FF2B5EF4-FFF2-40B4-BE49-F238E27FC236}">
                  <a16:creationId xmlns:a16="http://schemas.microsoft.com/office/drawing/2014/main" id="{F47B8251-9BEC-F844-898A-6DD442F2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8" name="Line 380">
              <a:extLst>
                <a:ext uri="{FF2B5EF4-FFF2-40B4-BE49-F238E27FC236}">
                  <a16:creationId xmlns:a16="http://schemas.microsoft.com/office/drawing/2014/main" id="{BE42F2C4-81CB-354F-8E4C-602D5A521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9" name="Line 381">
              <a:extLst>
                <a:ext uri="{FF2B5EF4-FFF2-40B4-BE49-F238E27FC236}">
                  <a16:creationId xmlns:a16="http://schemas.microsoft.com/office/drawing/2014/main" id="{E75885FA-4697-2348-9CEF-79F15B85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Line 382">
              <a:extLst>
                <a:ext uri="{FF2B5EF4-FFF2-40B4-BE49-F238E27FC236}">
                  <a16:creationId xmlns:a16="http://schemas.microsoft.com/office/drawing/2014/main" id="{EA29A452-5200-FD4F-9943-562F0796F1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1" name="Rectangle 383">
              <a:extLst>
                <a:ext uri="{FF2B5EF4-FFF2-40B4-BE49-F238E27FC236}">
                  <a16:creationId xmlns:a16="http://schemas.microsoft.com/office/drawing/2014/main" id="{63FFB9A7-9502-5445-967E-5126667E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02" name="Rectangle 387">
              <a:extLst>
                <a:ext uri="{FF2B5EF4-FFF2-40B4-BE49-F238E27FC236}">
                  <a16:creationId xmlns:a16="http://schemas.microsoft.com/office/drawing/2014/main" id="{E835AC8A-3201-1E47-84F7-E920DA2A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3" name="Rectangle 391">
              <a:extLst>
                <a:ext uri="{FF2B5EF4-FFF2-40B4-BE49-F238E27FC236}">
                  <a16:creationId xmlns:a16="http://schemas.microsoft.com/office/drawing/2014/main" id="{E528FE42-8E96-7341-8C4E-83CF097A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4" name="Line 392">
              <a:extLst>
                <a:ext uri="{FF2B5EF4-FFF2-40B4-BE49-F238E27FC236}">
                  <a16:creationId xmlns:a16="http://schemas.microsoft.com/office/drawing/2014/main" id="{736545D1-BE81-B246-B0C1-1B26D62AA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5" name="Line 393">
              <a:extLst>
                <a:ext uri="{FF2B5EF4-FFF2-40B4-BE49-F238E27FC236}">
                  <a16:creationId xmlns:a16="http://schemas.microsoft.com/office/drawing/2014/main" id="{FBD07B73-FFB3-CC48-8535-A086BEBB4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Rectangle 394">
              <a:extLst>
                <a:ext uri="{FF2B5EF4-FFF2-40B4-BE49-F238E27FC236}">
                  <a16:creationId xmlns:a16="http://schemas.microsoft.com/office/drawing/2014/main" id="{D74C1422-07F5-1341-B4D1-4327D651B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07" name="Rectangle 395">
              <a:extLst>
                <a:ext uri="{FF2B5EF4-FFF2-40B4-BE49-F238E27FC236}">
                  <a16:creationId xmlns:a16="http://schemas.microsoft.com/office/drawing/2014/main" id="{AC6C2695-7F8A-D042-8562-16DEBBCD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8" name="Rectangle 396">
              <a:extLst>
                <a:ext uri="{FF2B5EF4-FFF2-40B4-BE49-F238E27FC236}">
                  <a16:creationId xmlns:a16="http://schemas.microsoft.com/office/drawing/2014/main" id="{98F14AFB-5BAE-234E-B6AF-1395CBED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9" name="Rectangle 397">
              <a:extLst>
                <a:ext uri="{FF2B5EF4-FFF2-40B4-BE49-F238E27FC236}">
                  <a16:creationId xmlns:a16="http://schemas.microsoft.com/office/drawing/2014/main" id="{4DECC060-0FB0-B74B-9861-A8B4ED11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0" name="Rectangle 398">
              <a:extLst>
                <a:ext uri="{FF2B5EF4-FFF2-40B4-BE49-F238E27FC236}">
                  <a16:creationId xmlns:a16="http://schemas.microsoft.com/office/drawing/2014/main" id="{621F361E-CF0B-4D4A-99D1-099A464D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1" name="Rectangle 399">
              <a:extLst>
                <a:ext uri="{FF2B5EF4-FFF2-40B4-BE49-F238E27FC236}">
                  <a16:creationId xmlns:a16="http://schemas.microsoft.com/office/drawing/2014/main" id="{3EE639EB-96ED-A247-A8A7-D8F82778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2" name="Rectangle 400">
              <a:extLst>
                <a:ext uri="{FF2B5EF4-FFF2-40B4-BE49-F238E27FC236}">
                  <a16:creationId xmlns:a16="http://schemas.microsoft.com/office/drawing/2014/main" id="{DF9D0723-3FDE-C347-AD9A-D403CC70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3" name="Rectangle 401">
              <a:extLst>
                <a:ext uri="{FF2B5EF4-FFF2-40B4-BE49-F238E27FC236}">
                  <a16:creationId xmlns:a16="http://schemas.microsoft.com/office/drawing/2014/main" id="{92631291-ED9B-2B42-8D00-DD003E88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4" name="Rectangle 402">
              <a:extLst>
                <a:ext uri="{FF2B5EF4-FFF2-40B4-BE49-F238E27FC236}">
                  <a16:creationId xmlns:a16="http://schemas.microsoft.com/office/drawing/2014/main" id="{4690B949-16B8-C243-9F55-357BF5A7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5" name="Rectangle 403">
              <a:extLst>
                <a:ext uri="{FF2B5EF4-FFF2-40B4-BE49-F238E27FC236}">
                  <a16:creationId xmlns:a16="http://schemas.microsoft.com/office/drawing/2014/main" id="{973414E7-2459-534F-8408-EDB16E55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6" name="Rectangle 404">
              <a:extLst>
                <a:ext uri="{FF2B5EF4-FFF2-40B4-BE49-F238E27FC236}">
                  <a16:creationId xmlns:a16="http://schemas.microsoft.com/office/drawing/2014/main" id="{5DF9384C-7A3B-C649-BCA9-396E4563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7" name="Rectangle 405">
              <a:extLst>
                <a:ext uri="{FF2B5EF4-FFF2-40B4-BE49-F238E27FC236}">
                  <a16:creationId xmlns:a16="http://schemas.microsoft.com/office/drawing/2014/main" id="{2A4C87BC-2942-1B4D-ABE1-7322C58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8" name="Line 406">
              <a:extLst>
                <a:ext uri="{FF2B5EF4-FFF2-40B4-BE49-F238E27FC236}">
                  <a16:creationId xmlns:a16="http://schemas.microsoft.com/office/drawing/2014/main" id="{AE7F75C5-B7E2-FD41-BA34-98F1C31E0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9" name="Line 407">
              <a:extLst>
                <a:ext uri="{FF2B5EF4-FFF2-40B4-BE49-F238E27FC236}">
                  <a16:creationId xmlns:a16="http://schemas.microsoft.com/office/drawing/2014/main" id="{E918A997-A768-2946-B0D6-E1C7E832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0" name="Rectangle 408">
              <a:extLst>
                <a:ext uri="{FF2B5EF4-FFF2-40B4-BE49-F238E27FC236}">
                  <a16:creationId xmlns:a16="http://schemas.microsoft.com/office/drawing/2014/main" id="{82CADA5A-9341-7E4F-9674-9573162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1" name="Rectangle 409">
              <a:extLst>
                <a:ext uri="{FF2B5EF4-FFF2-40B4-BE49-F238E27FC236}">
                  <a16:creationId xmlns:a16="http://schemas.microsoft.com/office/drawing/2014/main" id="{E39EF302-46AB-F845-96B2-A648B586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2" name="Line 410">
              <a:extLst>
                <a:ext uri="{FF2B5EF4-FFF2-40B4-BE49-F238E27FC236}">
                  <a16:creationId xmlns:a16="http://schemas.microsoft.com/office/drawing/2014/main" id="{D55BCA06-AF6F-7E4D-8BB5-FB47C175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3" name="Line 411">
              <a:extLst>
                <a:ext uri="{FF2B5EF4-FFF2-40B4-BE49-F238E27FC236}">
                  <a16:creationId xmlns:a16="http://schemas.microsoft.com/office/drawing/2014/main" id="{52EC7D4F-5E7C-6A45-A18F-98B527011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4" name="Rectangle 412">
              <a:extLst>
                <a:ext uri="{FF2B5EF4-FFF2-40B4-BE49-F238E27FC236}">
                  <a16:creationId xmlns:a16="http://schemas.microsoft.com/office/drawing/2014/main" id="{BA515E70-81E4-FD40-99D5-FD7C58A6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5" name="Rectangle 413">
              <a:extLst>
                <a:ext uri="{FF2B5EF4-FFF2-40B4-BE49-F238E27FC236}">
                  <a16:creationId xmlns:a16="http://schemas.microsoft.com/office/drawing/2014/main" id="{F0DFB649-AC32-9549-9BF3-4A57EDBDB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6" name="Rectangle 414">
              <a:extLst>
                <a:ext uri="{FF2B5EF4-FFF2-40B4-BE49-F238E27FC236}">
                  <a16:creationId xmlns:a16="http://schemas.microsoft.com/office/drawing/2014/main" id="{B35248C3-2201-7F44-8818-3CF9F1CC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7" name="Rectangle 415">
              <a:extLst>
                <a:ext uri="{FF2B5EF4-FFF2-40B4-BE49-F238E27FC236}">
                  <a16:creationId xmlns:a16="http://schemas.microsoft.com/office/drawing/2014/main" id="{25811A96-8017-C040-84BF-9468F88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8" name="Rectangle 416">
              <a:extLst>
                <a:ext uri="{FF2B5EF4-FFF2-40B4-BE49-F238E27FC236}">
                  <a16:creationId xmlns:a16="http://schemas.microsoft.com/office/drawing/2014/main" id="{26AA51A1-C808-3A4E-8297-6B68CCA3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9" name="Rectangle 417">
              <a:extLst>
                <a:ext uri="{FF2B5EF4-FFF2-40B4-BE49-F238E27FC236}">
                  <a16:creationId xmlns:a16="http://schemas.microsoft.com/office/drawing/2014/main" id="{2B2D805F-02A8-3746-867A-36C148C64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0" name="Rectangle 418">
              <a:extLst>
                <a:ext uri="{FF2B5EF4-FFF2-40B4-BE49-F238E27FC236}">
                  <a16:creationId xmlns:a16="http://schemas.microsoft.com/office/drawing/2014/main" id="{7BB3E5C5-355E-3544-9A56-E8F612EA3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1" name="Rectangle 419">
              <a:extLst>
                <a:ext uri="{FF2B5EF4-FFF2-40B4-BE49-F238E27FC236}">
                  <a16:creationId xmlns:a16="http://schemas.microsoft.com/office/drawing/2014/main" id="{9C7044DD-136B-D344-8E49-53333C020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2" name="Rectangle 420">
              <a:extLst>
                <a:ext uri="{FF2B5EF4-FFF2-40B4-BE49-F238E27FC236}">
                  <a16:creationId xmlns:a16="http://schemas.microsoft.com/office/drawing/2014/main" id="{2AB9E15F-459B-DA4C-848D-6F797795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3" name="Rectangle 421">
              <a:extLst>
                <a:ext uri="{FF2B5EF4-FFF2-40B4-BE49-F238E27FC236}">
                  <a16:creationId xmlns:a16="http://schemas.microsoft.com/office/drawing/2014/main" id="{3B624EF7-5D1A-7C4D-972B-A729B0C7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4" name="Rectangle 422">
              <a:extLst>
                <a:ext uri="{FF2B5EF4-FFF2-40B4-BE49-F238E27FC236}">
                  <a16:creationId xmlns:a16="http://schemas.microsoft.com/office/drawing/2014/main" id="{F55AE3BE-80B0-3243-AE23-72523B3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5" name="Rectangle 425">
              <a:extLst>
                <a:ext uri="{FF2B5EF4-FFF2-40B4-BE49-F238E27FC236}">
                  <a16:creationId xmlns:a16="http://schemas.microsoft.com/office/drawing/2014/main" id="{672D4B0C-EF15-2948-BDEE-630B9A86E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6" name="Rectangle 383">
              <a:extLst>
                <a:ext uri="{FF2B5EF4-FFF2-40B4-BE49-F238E27FC236}">
                  <a16:creationId xmlns:a16="http://schemas.microsoft.com/office/drawing/2014/main" id="{FA2F69B8-90C5-9C4D-8546-6D62C4331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7" name="Group 220">
            <a:extLst>
              <a:ext uri="{FF2B5EF4-FFF2-40B4-BE49-F238E27FC236}">
                <a16:creationId xmlns:a16="http://schemas.microsoft.com/office/drawing/2014/main" id="{075942CF-4E76-8940-B008-C3D3885F3D09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81057" name="Rectangle 379">
              <a:extLst>
                <a:ext uri="{FF2B5EF4-FFF2-40B4-BE49-F238E27FC236}">
                  <a16:creationId xmlns:a16="http://schemas.microsoft.com/office/drawing/2014/main" id="{145EBF83-5089-5747-82C0-3789E800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58" name="Line 380">
              <a:extLst>
                <a:ext uri="{FF2B5EF4-FFF2-40B4-BE49-F238E27FC236}">
                  <a16:creationId xmlns:a16="http://schemas.microsoft.com/office/drawing/2014/main" id="{2183AB1B-F471-E74C-8721-A08440E6E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Line 381">
              <a:extLst>
                <a:ext uri="{FF2B5EF4-FFF2-40B4-BE49-F238E27FC236}">
                  <a16:creationId xmlns:a16="http://schemas.microsoft.com/office/drawing/2014/main" id="{5D6527DD-EB89-4446-A63E-F2D10ABD3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0" name="Line 382">
              <a:extLst>
                <a:ext uri="{FF2B5EF4-FFF2-40B4-BE49-F238E27FC236}">
                  <a16:creationId xmlns:a16="http://schemas.microsoft.com/office/drawing/2014/main" id="{6231B05C-3CE0-2B47-BA27-D78CD616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1" name="Rectangle 383">
              <a:extLst>
                <a:ext uri="{FF2B5EF4-FFF2-40B4-BE49-F238E27FC236}">
                  <a16:creationId xmlns:a16="http://schemas.microsoft.com/office/drawing/2014/main" id="{2D7B1047-4727-AA44-8B53-331BF11B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062" name="Rectangle 387">
              <a:extLst>
                <a:ext uri="{FF2B5EF4-FFF2-40B4-BE49-F238E27FC236}">
                  <a16:creationId xmlns:a16="http://schemas.microsoft.com/office/drawing/2014/main" id="{142770F4-9A0C-344B-B5D0-C93786DF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3" name="Rectangle 391">
              <a:extLst>
                <a:ext uri="{FF2B5EF4-FFF2-40B4-BE49-F238E27FC236}">
                  <a16:creationId xmlns:a16="http://schemas.microsoft.com/office/drawing/2014/main" id="{F9A5C858-0019-6C4C-BA11-BBB6E678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4" name="Line 392">
              <a:extLst>
                <a:ext uri="{FF2B5EF4-FFF2-40B4-BE49-F238E27FC236}">
                  <a16:creationId xmlns:a16="http://schemas.microsoft.com/office/drawing/2014/main" id="{0D75AB61-9537-9D45-B281-61681571A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5" name="Line 393">
              <a:extLst>
                <a:ext uri="{FF2B5EF4-FFF2-40B4-BE49-F238E27FC236}">
                  <a16:creationId xmlns:a16="http://schemas.microsoft.com/office/drawing/2014/main" id="{A11D5D08-1486-4C46-A860-E51C28A8F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6" name="Rectangle 394">
              <a:extLst>
                <a:ext uri="{FF2B5EF4-FFF2-40B4-BE49-F238E27FC236}">
                  <a16:creationId xmlns:a16="http://schemas.microsoft.com/office/drawing/2014/main" id="{2688DE35-2BD8-DA42-8543-B7CC8608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67" name="Rectangle 395">
              <a:extLst>
                <a:ext uri="{FF2B5EF4-FFF2-40B4-BE49-F238E27FC236}">
                  <a16:creationId xmlns:a16="http://schemas.microsoft.com/office/drawing/2014/main" id="{92082AFB-E132-DD45-8FFE-06D7DC42D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8" name="Rectangle 396">
              <a:extLst>
                <a:ext uri="{FF2B5EF4-FFF2-40B4-BE49-F238E27FC236}">
                  <a16:creationId xmlns:a16="http://schemas.microsoft.com/office/drawing/2014/main" id="{D0FE4477-7C1E-3B43-AD1B-529FB938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9" name="Rectangle 397">
              <a:extLst>
                <a:ext uri="{FF2B5EF4-FFF2-40B4-BE49-F238E27FC236}">
                  <a16:creationId xmlns:a16="http://schemas.microsoft.com/office/drawing/2014/main" id="{4C8F7EF8-B07A-1C45-83E7-9D979CEE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0" name="Rectangle 398">
              <a:extLst>
                <a:ext uri="{FF2B5EF4-FFF2-40B4-BE49-F238E27FC236}">
                  <a16:creationId xmlns:a16="http://schemas.microsoft.com/office/drawing/2014/main" id="{CA24DB16-D308-0C41-95C8-FE526C1D4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1" name="Rectangle 399">
              <a:extLst>
                <a:ext uri="{FF2B5EF4-FFF2-40B4-BE49-F238E27FC236}">
                  <a16:creationId xmlns:a16="http://schemas.microsoft.com/office/drawing/2014/main" id="{265C506B-3142-234F-A68C-8FEE76A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2" name="Rectangle 400">
              <a:extLst>
                <a:ext uri="{FF2B5EF4-FFF2-40B4-BE49-F238E27FC236}">
                  <a16:creationId xmlns:a16="http://schemas.microsoft.com/office/drawing/2014/main" id="{348FAC8A-D2D7-C447-9C94-8D0090581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3" name="Rectangle 401">
              <a:extLst>
                <a:ext uri="{FF2B5EF4-FFF2-40B4-BE49-F238E27FC236}">
                  <a16:creationId xmlns:a16="http://schemas.microsoft.com/office/drawing/2014/main" id="{0167BEC2-755B-2848-9851-CE21D3216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4" name="Rectangle 402">
              <a:extLst>
                <a:ext uri="{FF2B5EF4-FFF2-40B4-BE49-F238E27FC236}">
                  <a16:creationId xmlns:a16="http://schemas.microsoft.com/office/drawing/2014/main" id="{80B54955-FF00-E644-B50B-FDE49B3D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5" name="Rectangle 403">
              <a:extLst>
                <a:ext uri="{FF2B5EF4-FFF2-40B4-BE49-F238E27FC236}">
                  <a16:creationId xmlns:a16="http://schemas.microsoft.com/office/drawing/2014/main" id="{327CA5F4-EECD-AD4F-83DD-9FC9176F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6" name="Rectangle 404">
              <a:extLst>
                <a:ext uri="{FF2B5EF4-FFF2-40B4-BE49-F238E27FC236}">
                  <a16:creationId xmlns:a16="http://schemas.microsoft.com/office/drawing/2014/main" id="{2FE560CD-5896-8346-886B-9E27B3FB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7" name="Rectangle 405">
              <a:extLst>
                <a:ext uri="{FF2B5EF4-FFF2-40B4-BE49-F238E27FC236}">
                  <a16:creationId xmlns:a16="http://schemas.microsoft.com/office/drawing/2014/main" id="{0689D213-8E17-4242-A154-9BBA7A5B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8" name="Line 406">
              <a:extLst>
                <a:ext uri="{FF2B5EF4-FFF2-40B4-BE49-F238E27FC236}">
                  <a16:creationId xmlns:a16="http://schemas.microsoft.com/office/drawing/2014/main" id="{EAF94D1E-0584-4147-A88C-15E6FDEFB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79" name="Line 407">
              <a:extLst>
                <a:ext uri="{FF2B5EF4-FFF2-40B4-BE49-F238E27FC236}">
                  <a16:creationId xmlns:a16="http://schemas.microsoft.com/office/drawing/2014/main" id="{50736A47-C78A-7243-BE0F-0609B588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0" name="Rectangle 408">
              <a:extLst>
                <a:ext uri="{FF2B5EF4-FFF2-40B4-BE49-F238E27FC236}">
                  <a16:creationId xmlns:a16="http://schemas.microsoft.com/office/drawing/2014/main" id="{F4A29049-1BD8-1A4E-9306-28EB0573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1" name="Rectangle 409">
              <a:extLst>
                <a:ext uri="{FF2B5EF4-FFF2-40B4-BE49-F238E27FC236}">
                  <a16:creationId xmlns:a16="http://schemas.microsoft.com/office/drawing/2014/main" id="{DF060C63-82AB-894C-925F-B5FCEBB2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2" name="Line 410">
              <a:extLst>
                <a:ext uri="{FF2B5EF4-FFF2-40B4-BE49-F238E27FC236}">
                  <a16:creationId xmlns:a16="http://schemas.microsoft.com/office/drawing/2014/main" id="{8910E531-751F-B944-853B-72EB138EB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3" name="Line 411">
              <a:extLst>
                <a:ext uri="{FF2B5EF4-FFF2-40B4-BE49-F238E27FC236}">
                  <a16:creationId xmlns:a16="http://schemas.microsoft.com/office/drawing/2014/main" id="{B453E1CE-F22E-7744-9868-8B010B53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4" name="Rectangle 412">
              <a:extLst>
                <a:ext uri="{FF2B5EF4-FFF2-40B4-BE49-F238E27FC236}">
                  <a16:creationId xmlns:a16="http://schemas.microsoft.com/office/drawing/2014/main" id="{08192B52-5164-074C-92C0-4F643EE7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5" name="Rectangle 413">
              <a:extLst>
                <a:ext uri="{FF2B5EF4-FFF2-40B4-BE49-F238E27FC236}">
                  <a16:creationId xmlns:a16="http://schemas.microsoft.com/office/drawing/2014/main" id="{7EF1B47B-D7A7-334E-929F-8B2D3A31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6" name="Rectangle 414">
              <a:extLst>
                <a:ext uri="{FF2B5EF4-FFF2-40B4-BE49-F238E27FC236}">
                  <a16:creationId xmlns:a16="http://schemas.microsoft.com/office/drawing/2014/main" id="{B1796629-61D2-3343-8D2C-F7FC1CD2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7" name="Rectangle 415">
              <a:extLst>
                <a:ext uri="{FF2B5EF4-FFF2-40B4-BE49-F238E27FC236}">
                  <a16:creationId xmlns:a16="http://schemas.microsoft.com/office/drawing/2014/main" id="{2E76581D-6041-8F42-BC39-179E3BC9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8" name="Rectangle 416">
              <a:extLst>
                <a:ext uri="{FF2B5EF4-FFF2-40B4-BE49-F238E27FC236}">
                  <a16:creationId xmlns:a16="http://schemas.microsoft.com/office/drawing/2014/main" id="{33AF3B82-43DA-8E47-B214-BDAE6C7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9" name="Rectangle 417">
              <a:extLst>
                <a:ext uri="{FF2B5EF4-FFF2-40B4-BE49-F238E27FC236}">
                  <a16:creationId xmlns:a16="http://schemas.microsoft.com/office/drawing/2014/main" id="{97499EDB-F990-DE48-ADAA-56812FDE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0" name="Rectangle 418">
              <a:extLst>
                <a:ext uri="{FF2B5EF4-FFF2-40B4-BE49-F238E27FC236}">
                  <a16:creationId xmlns:a16="http://schemas.microsoft.com/office/drawing/2014/main" id="{45F4FB35-09AC-384C-8C8B-D0BADA2B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1" name="Rectangle 419">
              <a:extLst>
                <a:ext uri="{FF2B5EF4-FFF2-40B4-BE49-F238E27FC236}">
                  <a16:creationId xmlns:a16="http://schemas.microsoft.com/office/drawing/2014/main" id="{DFD6FB02-92FF-C04C-AA5C-5DAB3CC7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2" name="Rectangle 420">
              <a:extLst>
                <a:ext uri="{FF2B5EF4-FFF2-40B4-BE49-F238E27FC236}">
                  <a16:creationId xmlns:a16="http://schemas.microsoft.com/office/drawing/2014/main" id="{3349B3BB-B061-1A4D-9BE0-6FB829AA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3" name="Rectangle 421">
              <a:extLst>
                <a:ext uri="{FF2B5EF4-FFF2-40B4-BE49-F238E27FC236}">
                  <a16:creationId xmlns:a16="http://schemas.microsoft.com/office/drawing/2014/main" id="{16E88B8D-A72A-EB46-990D-0DAFCC16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4" name="Rectangle 422">
              <a:extLst>
                <a:ext uri="{FF2B5EF4-FFF2-40B4-BE49-F238E27FC236}">
                  <a16:creationId xmlns:a16="http://schemas.microsoft.com/office/drawing/2014/main" id="{2756DA98-D3C7-264A-87A8-97AF71A5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5" name="Rectangle 425">
              <a:extLst>
                <a:ext uri="{FF2B5EF4-FFF2-40B4-BE49-F238E27FC236}">
                  <a16:creationId xmlns:a16="http://schemas.microsoft.com/office/drawing/2014/main" id="{1219DE30-8C53-3C4C-8139-42161DE5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6" name="Rectangle 383">
              <a:extLst>
                <a:ext uri="{FF2B5EF4-FFF2-40B4-BE49-F238E27FC236}">
                  <a16:creationId xmlns:a16="http://schemas.microsoft.com/office/drawing/2014/main" id="{4DBAEE30-BF6E-CA42-BD2E-383E8A21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25209442-7F3D-7C44-B0CD-DBA82613B5FC}"/>
              </a:ext>
            </a:extLst>
          </p:cNvPr>
          <p:cNvSpPr/>
          <p:nvPr/>
        </p:nvSpPr>
        <p:spPr bwMode="auto">
          <a:xfrm rot="16200000">
            <a:off x="21058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028DE64A-FBD1-5E43-99B5-8EA5963EBF89}"/>
              </a:ext>
            </a:extLst>
          </p:cNvPr>
          <p:cNvSpPr/>
          <p:nvPr/>
        </p:nvSpPr>
        <p:spPr bwMode="auto">
          <a:xfrm rot="16200000">
            <a:off x="3003551" y="2147889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544B7619-C079-8041-9A85-35C31733FBDF}"/>
              </a:ext>
            </a:extLst>
          </p:cNvPr>
          <p:cNvSpPr/>
          <p:nvPr/>
        </p:nvSpPr>
        <p:spPr bwMode="auto">
          <a:xfrm rot="16200000">
            <a:off x="5340351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DA283BDB-8C03-8F40-834F-B15A96BEA1EB}"/>
              </a:ext>
            </a:extLst>
          </p:cNvPr>
          <p:cNvSpPr/>
          <p:nvPr/>
        </p:nvSpPr>
        <p:spPr bwMode="auto">
          <a:xfrm rot="16200000">
            <a:off x="5322888" y="3867151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DEE7F88C-6475-7540-AFA9-A2D6E70DA0C6}"/>
              </a:ext>
            </a:extLst>
          </p:cNvPr>
          <p:cNvSpPr/>
          <p:nvPr/>
        </p:nvSpPr>
        <p:spPr bwMode="auto">
          <a:xfrm rot="16200000">
            <a:off x="57951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07797F38-F7D3-E84A-B2B4-65E364A79A91}"/>
              </a:ext>
            </a:extLst>
          </p:cNvPr>
          <p:cNvSpPr/>
          <p:nvPr/>
        </p:nvSpPr>
        <p:spPr bwMode="auto">
          <a:xfrm rot="16200000">
            <a:off x="3059113" y="51450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4981297C-62EC-8D4D-8C39-E322C300F793}"/>
              </a:ext>
            </a:extLst>
          </p:cNvPr>
          <p:cNvSpPr/>
          <p:nvPr/>
        </p:nvSpPr>
        <p:spPr bwMode="auto">
          <a:xfrm rot="16200000">
            <a:off x="2181226" y="4724401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93553256-DF60-6C40-83AA-BE641CE9EE31}"/>
              </a:ext>
            </a:extLst>
          </p:cNvPr>
          <p:cNvSpPr/>
          <p:nvPr/>
        </p:nvSpPr>
        <p:spPr bwMode="auto">
          <a:xfrm rot="16200000">
            <a:off x="2181226" y="5614989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81056" name="Picture 4" descr="Screen shot 2013-12-09 at 3.46.06 PM.png">
            <a:extLst>
              <a:ext uri="{FF2B5EF4-FFF2-40B4-BE49-F238E27FC236}">
                <a16:creationId xmlns:a16="http://schemas.microsoft.com/office/drawing/2014/main" id="{87C14D15-772B-8B45-91AE-1CFCC6890C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78264" y="5033964"/>
            <a:ext cx="6148387" cy="176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C1B08518-13E5-7F4B-8F74-7AF5EC10B5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Next State and Output Expressions</a:t>
            </a:r>
          </a:p>
        </p:txBody>
      </p:sp>
      <p:pic>
        <p:nvPicPr>
          <p:cNvPr id="81922" name="Picture 3" descr="Screen shot 2013-12-09 at 3.46.12 PM.png">
            <a:extLst>
              <a:ext uri="{FF2B5EF4-FFF2-40B4-BE49-F238E27FC236}">
                <a16:creationId xmlns:a16="http://schemas.microsoft.com/office/drawing/2014/main" id="{9E64CED9-3F12-9F46-818A-921AF1D68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2825" y="4768851"/>
            <a:ext cx="3132138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 descr="Screen shot 2013-12-09 at 3.46.06 PM.png">
            <a:extLst>
              <a:ext uri="{FF2B5EF4-FFF2-40B4-BE49-F238E27FC236}">
                <a16:creationId xmlns:a16="http://schemas.microsoft.com/office/drawing/2014/main" id="{9083228A-1156-BD4A-BA98-12B63ABD0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6764" y="1866901"/>
            <a:ext cx="7102475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4">
            <a:extLst>
              <a:ext uri="{FF2B5EF4-FFF2-40B4-BE49-F238E27FC236}">
                <a16:creationId xmlns:a16="http://schemas.microsoft.com/office/drawing/2014/main" id="{BDC61162-53D0-EC45-BDB3-28EA06F97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6" name="Picture 5">
            <a:extLst>
              <a:ext uri="{FF2B5EF4-FFF2-40B4-BE49-F238E27FC236}">
                <a16:creationId xmlns:a16="http://schemas.microsoft.com/office/drawing/2014/main" id="{9FF91928-3B5B-034F-B661-57A34C7DE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976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2948" name="TextBox 125">
            <a:extLst>
              <a:ext uri="{FF2B5EF4-FFF2-40B4-BE49-F238E27FC236}">
                <a16:creationId xmlns:a16="http://schemas.microsoft.com/office/drawing/2014/main" id="{F7F1F9BE-39D3-1A4B-A53F-0269AB474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2949" name="Straight Arrow Connector 2">
            <a:extLst>
              <a:ext uri="{FF2B5EF4-FFF2-40B4-BE49-F238E27FC236}">
                <a16:creationId xmlns:a16="http://schemas.microsoft.com/office/drawing/2014/main" id="{DBFBB224-827A-7441-BBC3-CC1C9CA7A4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325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0" name="TextBox 125">
            <a:extLst>
              <a:ext uri="{FF2B5EF4-FFF2-40B4-BE49-F238E27FC236}">
                <a16:creationId xmlns:a16="http://schemas.microsoft.com/office/drawing/2014/main" id="{4BD54A4E-C2BF-254E-AFDF-B0A54DBFD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2951" name="TextBox 6">
            <a:extLst>
              <a:ext uri="{FF2B5EF4-FFF2-40B4-BE49-F238E27FC236}">
                <a16:creationId xmlns:a16="http://schemas.microsoft.com/office/drawing/2014/main" id="{B7E5CFC3-5DA4-CF48-A7FF-1583BDBAA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4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4">
            <a:extLst>
              <a:ext uri="{FF2B5EF4-FFF2-40B4-BE49-F238E27FC236}">
                <a16:creationId xmlns:a16="http://schemas.microsoft.com/office/drawing/2014/main" id="{34EE6671-1684-A744-B9CB-6ABE884D6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7050" y="350839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0" name="Picture 4">
            <a:extLst>
              <a:ext uri="{FF2B5EF4-FFF2-40B4-BE49-F238E27FC236}">
                <a16:creationId xmlns:a16="http://schemas.microsoft.com/office/drawing/2014/main" id="{FAC08187-D867-2344-BC98-995EA9EC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4">
            <a:extLst>
              <a:ext uri="{FF2B5EF4-FFF2-40B4-BE49-F238E27FC236}">
                <a16:creationId xmlns:a16="http://schemas.microsoft.com/office/drawing/2014/main" id="{772510D9-7CC7-0B4A-935C-E71E143A6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1564" y="323850"/>
            <a:ext cx="4414837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5">
            <a:extLst>
              <a:ext uri="{FF2B5EF4-FFF2-40B4-BE49-F238E27FC236}">
                <a16:creationId xmlns:a16="http://schemas.microsoft.com/office/drawing/2014/main" id="{9CC076AE-C7C1-4242-AD13-58ECCF8B8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976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3974" name="TextBox 125">
            <a:extLst>
              <a:ext uri="{FF2B5EF4-FFF2-40B4-BE49-F238E27FC236}">
                <a16:creationId xmlns:a16="http://schemas.microsoft.com/office/drawing/2014/main" id="{5B1399A6-6336-6F45-A5A7-F041E5D76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3975" name="Straight Arrow Connector 2">
            <a:extLst>
              <a:ext uri="{FF2B5EF4-FFF2-40B4-BE49-F238E27FC236}">
                <a16:creationId xmlns:a16="http://schemas.microsoft.com/office/drawing/2014/main" id="{E3F6E309-804E-AD4B-9E65-045D6D0BC4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325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6" name="TextBox 125">
            <a:extLst>
              <a:ext uri="{FF2B5EF4-FFF2-40B4-BE49-F238E27FC236}">
                <a16:creationId xmlns:a16="http://schemas.microsoft.com/office/drawing/2014/main" id="{EF037C4D-CA7C-F341-85EF-E586C346E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3977" name="TextBox 6">
            <a:extLst>
              <a:ext uri="{FF2B5EF4-FFF2-40B4-BE49-F238E27FC236}">
                <a16:creationId xmlns:a16="http://schemas.microsoft.com/office/drawing/2014/main" id="{D3BB39E4-9DC5-A445-91FF-7EBB5258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4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4">
            <a:extLst>
              <a:ext uri="{FF2B5EF4-FFF2-40B4-BE49-F238E27FC236}">
                <a16:creationId xmlns:a16="http://schemas.microsoft.com/office/drawing/2014/main" id="{8DE266C5-D6E8-BE42-B086-A8FF1EB1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108058F8-B780-8840-94C2-2B5AB62C3FC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4995" name="TextBox 125">
            <a:extLst>
              <a:ext uri="{FF2B5EF4-FFF2-40B4-BE49-F238E27FC236}">
                <a16:creationId xmlns:a16="http://schemas.microsoft.com/office/drawing/2014/main" id="{F29932E4-458E-754D-BC0F-B289B0112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38E14B90-E5E4-7045-9BCC-BFAA580C9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F3F79CD-5527-D548-BD38-CA5A99D820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5C21CAAD-C1A7-BF48-BD01-818F2DFC2B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01926" y="3009900"/>
            <a:ext cx="588327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4">
            <a:extLst>
              <a:ext uri="{FF2B5EF4-FFF2-40B4-BE49-F238E27FC236}">
                <a16:creationId xmlns:a16="http://schemas.microsoft.com/office/drawing/2014/main" id="{B6745081-D4EF-5C48-B5E9-F48C4EA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2784475"/>
            <a:ext cx="96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here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90B0C7B-6FF3-FD41-BE93-44F6B0318AF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87042" name="Picture 1" descr="Screen shot 2015-11-30 at 9.41.12 PM.png">
            <a:extLst>
              <a:ext uri="{FF2B5EF4-FFF2-40B4-BE49-F238E27FC236}">
                <a16:creationId xmlns:a16="http://schemas.microsoft.com/office/drawing/2014/main" id="{4A90E381-A4F5-5B49-8864-420C7E6D5E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814" y="1073150"/>
            <a:ext cx="539273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5" descr="Screen shot 2015-11-30 at 9.41.22 PM.png">
            <a:extLst>
              <a:ext uri="{FF2B5EF4-FFF2-40B4-BE49-F238E27FC236}">
                <a16:creationId xmlns:a16="http://schemas.microsoft.com/office/drawing/2014/main" id="{6F7806A7-BACF-5E4C-A6A4-1EC3D94557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4625" y="4194176"/>
            <a:ext cx="5380038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TextBox 7">
            <a:extLst>
              <a:ext uri="{FF2B5EF4-FFF2-40B4-BE49-F238E27FC236}">
                <a16:creationId xmlns:a16="http://schemas.microsoft.com/office/drawing/2014/main" id="{8E162B7C-8772-AB4A-8356-909ED55F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1" y="2979738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5" name="TextBox 8">
            <a:extLst>
              <a:ext uri="{FF2B5EF4-FFF2-40B4-BE49-F238E27FC236}">
                <a16:creationId xmlns:a16="http://schemas.microsoft.com/office/drawing/2014/main" id="{4040F051-7A96-5049-A094-45ADC10F0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3114" y="2978150"/>
            <a:ext cx="669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6" name="TextBox 9">
            <a:extLst>
              <a:ext uri="{FF2B5EF4-FFF2-40B4-BE49-F238E27FC236}">
                <a16:creationId xmlns:a16="http://schemas.microsoft.com/office/drawing/2014/main" id="{9833DCFC-35C0-1543-8A4B-BC1B3A3B3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5514" y="2979738"/>
            <a:ext cx="668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011</a:t>
            </a:r>
          </a:p>
        </p:txBody>
      </p:sp>
      <p:sp>
        <p:nvSpPr>
          <p:cNvPr id="87047" name="TextBox 10">
            <a:extLst>
              <a:ext uri="{FF2B5EF4-FFF2-40B4-BE49-F238E27FC236}">
                <a16:creationId xmlns:a16="http://schemas.microsoft.com/office/drawing/2014/main" id="{FC4F9353-73B4-FF4A-8E46-A48F95D54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5189" y="2954338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BD2A3956-93A0-EB4C-808C-38804C07894A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E6A6737-35A7-8C4A-BEA9-9D9C81D8FFB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88118" name="Shape 1662">
            <a:extLst>
              <a:ext uri="{FF2B5EF4-FFF2-40B4-BE49-F238E27FC236}">
                <a16:creationId xmlns:a16="http://schemas.microsoft.com/office/drawing/2014/main" id="{E1C8C01C-E4C9-C841-BF5D-6B665137B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pic>
        <p:nvPicPr>
          <p:cNvPr id="88119" name="Picture 5" descr="Screen shot 2015-11-30 at 9.49.38 PM.png">
            <a:extLst>
              <a:ext uri="{FF2B5EF4-FFF2-40B4-BE49-F238E27FC236}">
                <a16:creationId xmlns:a16="http://schemas.microsoft.com/office/drawing/2014/main" id="{F1D23D0C-8539-E445-81F4-887C2539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43984E1-74A4-954F-8732-790640532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5938" y="3405189"/>
            <a:ext cx="698500" cy="29416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BA4BC-BE21-8048-B247-70952A60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8800" y="3429000"/>
            <a:ext cx="381000" cy="28956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6EDDCCD-5B63-7642-9281-CDCE51CE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3359151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CA60AF0-05A7-8147-B789-77620ED0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7800" y="3359151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DC4D0DD-B58D-E142-9DDF-B805BFA340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37890" name="Rectangle 3">
            <a:extLst>
              <a:ext uri="{FF2B5EF4-FFF2-40B4-BE49-F238E27FC236}">
                <a16:creationId xmlns:a16="http://schemas.microsoft.com/office/drawing/2014/main" id="{E0B23CF6-FEB4-AB4E-98FC-CECF665E0B9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The FINAL exam is scheduled for</a:t>
            </a: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r>
              <a:rPr lang="en-US" altLang="en-US" dirty="0">
                <a:solidFill>
                  <a:srgbClr val="FF0000"/>
                </a:solidFill>
                <a:sym typeface="Wingdings" pitchFamily="2" charset="2"/>
              </a:rPr>
              <a:t>     </a:t>
            </a:r>
            <a:r>
              <a:rPr lang="en-US" altLang="en-US" dirty="0">
                <a:sym typeface="Wingdings" pitchFamily="2" charset="2"/>
              </a:rPr>
              <a:t>Wednesday  Dec 18 @ 2:15 – 4:15 PM </a:t>
            </a: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marL="0" indent="0" eaLnBrk="1" hangingPunct="1">
              <a:buNone/>
              <a:defRPr/>
            </a:pPr>
            <a:endParaRPr lang="en-US" altLang="en-US" dirty="0">
              <a:sym typeface="Wingdings" pitchFamily="2" charset="2"/>
            </a:endParaRP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02104371"/>
      </p:ext>
    </p:extLst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3A24AC9B-18CC-A248-82BE-4D044645C116}"/>
              </a:ext>
            </a:extLst>
          </p:cNvPr>
          <p:cNvGraphicFramePr>
            <a:graphicFrameLocks noGrp="1"/>
          </p:cNvGraphicFramePr>
          <p:nvPr/>
        </p:nvGraphicFramePr>
        <p:xfrm>
          <a:off x="7539039" y="2917826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EBE5F23-3D8F-8B4B-8AC5-75AA0812DEA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 for the Output z</a:t>
            </a:r>
          </a:p>
        </p:txBody>
      </p:sp>
      <p:sp>
        <p:nvSpPr>
          <p:cNvPr id="89142" name="Shape 1662">
            <a:extLst>
              <a:ext uri="{FF2B5EF4-FFF2-40B4-BE49-F238E27FC236}">
                <a16:creationId xmlns:a16="http://schemas.microsoft.com/office/drawing/2014/main" id="{4DE27FBC-AB16-944B-8102-523243A14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89143" name="Group 2">
            <a:extLst>
              <a:ext uri="{FF2B5EF4-FFF2-40B4-BE49-F238E27FC236}">
                <a16:creationId xmlns:a16="http://schemas.microsoft.com/office/drawing/2014/main" id="{87EBC661-0D56-DF44-A7F8-7F5A50B1D42F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685800"/>
            <a:ext cx="2728912" cy="1778000"/>
            <a:chOff x="4970811" y="2889713"/>
            <a:chExt cx="2728913" cy="1778000"/>
          </a:xfrm>
        </p:grpSpPr>
        <p:grpSp>
          <p:nvGrpSpPr>
            <p:cNvPr id="89148" name="Group 105">
              <a:extLst>
                <a:ext uri="{FF2B5EF4-FFF2-40B4-BE49-F238E27FC236}">
                  <a16:creationId xmlns:a16="http://schemas.microsoft.com/office/drawing/2014/main" id="{7AE7D939-EB75-3D4B-9C27-6B6402F5F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57A940B2-E60A-BE4D-A425-9CC8ED58C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1" name="Shape 3319">
                <a:extLst>
                  <a:ext uri="{FF2B5EF4-FFF2-40B4-BE49-F238E27FC236}">
                    <a16:creationId xmlns:a16="http://schemas.microsoft.com/office/drawing/2014/main" id="{90BA10B0-456D-D24E-9836-2ECD4836C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2" name="Shape 3320">
                <a:extLst>
                  <a:ext uri="{FF2B5EF4-FFF2-40B4-BE49-F238E27FC236}">
                    <a16:creationId xmlns:a16="http://schemas.microsoft.com/office/drawing/2014/main" id="{52BE773E-07FF-5945-9595-50BE2EF65E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3" name="Shape 3321">
                <a:extLst>
                  <a:ext uri="{FF2B5EF4-FFF2-40B4-BE49-F238E27FC236}">
                    <a16:creationId xmlns:a16="http://schemas.microsoft.com/office/drawing/2014/main" id="{A4BD4F72-0C73-F444-AE7A-A1537C7BE0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0771A658-E7D9-954B-814B-C701AADAA0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5" name="Shape 3323">
                <a:extLst>
                  <a:ext uri="{FF2B5EF4-FFF2-40B4-BE49-F238E27FC236}">
                    <a16:creationId xmlns:a16="http://schemas.microsoft.com/office/drawing/2014/main" id="{7D794CC2-35B9-0747-B465-41B9BCA3D5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6" name="Shape 3324">
                <a:extLst>
                  <a:ext uri="{FF2B5EF4-FFF2-40B4-BE49-F238E27FC236}">
                    <a16:creationId xmlns:a16="http://schemas.microsoft.com/office/drawing/2014/main" id="{4B8575CD-2C79-2047-A78D-D4CC8278F5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DD699420-4314-BE49-8B55-8C6AF2CDC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4C39D6D4-91CB-9142-A347-9C2DC31BC8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6FC5E7CD-6EB4-A647-BD31-7CCDBD262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24A21D4-F4AE-7F46-9658-5D5B0192C3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C109C64C-4B8E-D046-956F-26C27D1A4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7131C2FA-0772-E64C-9340-D8B84F7B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F178D8B7-A748-F34C-827D-A5E7DDEA4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932DBF97-1B1C-7C41-8E4F-29A4E5261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4814A76E-4074-274B-BD44-BC9B5BEA7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C51B10D9-CE41-DD49-B89E-C3FF2666D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8C36E47F-40C3-9C40-B7C4-11D150851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D0AF73E3-2E1E-AE42-950E-78C56EF8F0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CA070C7B-E753-E948-B139-29796D410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0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d    d    1    1</a:t>
              </a:r>
            </a:p>
          </p:txBody>
        </p:sp>
      </p:grpSp>
      <p:sp>
        <p:nvSpPr>
          <p:cNvPr id="89144" name="TextBox 34">
            <a:extLst>
              <a:ext uri="{FF2B5EF4-FFF2-40B4-BE49-F238E27FC236}">
                <a16:creationId xmlns:a16="http://schemas.microsoft.com/office/drawing/2014/main" id="{0CDD0EEB-3A5F-624E-A9ED-C75F17975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96401" y="685801"/>
            <a:ext cx="428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89145" name="Straight Connector 38">
            <a:extLst>
              <a:ext uri="{FF2B5EF4-FFF2-40B4-BE49-F238E27FC236}">
                <a16:creationId xmlns:a16="http://schemas.microsoft.com/office/drawing/2014/main" id="{ECB57B84-05AA-1143-8E4C-6F89F51278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9372600" y="1120775"/>
            <a:ext cx="304800" cy="9096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9146" name="Picture 5" descr="Screen shot 2015-11-30 at 9.49.38 PM.png">
            <a:extLst>
              <a:ext uri="{FF2B5EF4-FFF2-40B4-BE49-F238E27FC236}">
                <a16:creationId xmlns:a16="http://schemas.microsoft.com/office/drawing/2014/main" id="{13F93D59-585B-A747-AE14-ADE69520ED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EA4CEA3-A6DA-EA4B-8E41-309DEC34C8B3}"/>
              </a:ext>
            </a:extLst>
          </p:cNvPr>
          <p:cNvSpPr/>
          <p:nvPr/>
        </p:nvSpPr>
        <p:spPr bwMode="auto">
          <a:xfrm rot="16200000">
            <a:off x="8345488" y="1298576"/>
            <a:ext cx="392113" cy="1852612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8" descr="Screen shot 2015-11-30 at 9.49.38 PM.png">
            <a:extLst>
              <a:ext uri="{FF2B5EF4-FFF2-40B4-BE49-F238E27FC236}">
                <a16:creationId xmlns:a16="http://schemas.microsoft.com/office/drawing/2014/main" id="{7D60F93D-6075-0D44-BD78-3C4C0E327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D2D77E2E-30ED-5240-B009-B92F4F5E565C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3A9703-4D50-E84B-802F-43D8B1C9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9" y="3463925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41BD8A-2D84-F046-9C21-C2AF17B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AD69F8-1CA6-DC4B-B7FC-9EA347B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83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6AC22A-1FB6-1F44-8F6A-3CBFC2B2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0388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D752C79-A0F8-454F-9758-390D21A1F26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8" descr="Screen shot 2015-11-30 at 9.49.38 PM.png">
            <a:extLst>
              <a:ext uri="{FF2B5EF4-FFF2-40B4-BE49-F238E27FC236}">
                <a16:creationId xmlns:a16="http://schemas.microsoft.com/office/drawing/2014/main" id="{A1D56DA1-2F25-3642-8FF1-5FEFFACAB7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1EFDC7D5-4231-5142-B3B5-24C045F78CE4}"/>
              </a:ext>
            </a:extLst>
          </p:cNvPr>
          <p:cNvGraphicFramePr>
            <a:graphicFrameLocks noGrp="1"/>
          </p:cNvGraphicFramePr>
          <p:nvPr/>
        </p:nvGraphicFramePr>
        <p:xfrm>
          <a:off x="67754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114619A-FF02-C34C-AEC3-144327C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0725" y="3463925"/>
            <a:ext cx="217488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52B141-1277-5549-BE46-E734BC84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9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3F8949-7699-0747-BF4E-0F785D4C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1289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DD9EBA-0EDD-7C4C-AB29-36B74EFE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18026" y="3463925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799256B-C70E-C043-8555-FA23B2FF4C3D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8" descr="Screen shot 2015-11-30 at 9.49.38 PM.png">
            <a:extLst>
              <a:ext uri="{FF2B5EF4-FFF2-40B4-BE49-F238E27FC236}">
                <a16:creationId xmlns:a16="http://schemas.microsoft.com/office/drawing/2014/main" id="{42038F7F-1DCC-A943-9D71-E30F445208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75" y="1778001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2059702-2955-4A4E-BDF7-3D7E9DFF0F69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7944CF8-4CC0-B845-A407-273FFD82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3" y="3463925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AEA4C24-11D9-7E41-96FE-B0F27AF3A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5314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D78E66-FD8C-D247-AABE-0F2C4E45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85314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0799F1-2D6C-894D-B3EE-4849C9AD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3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790AF4E-10E3-C340-8C55-E7C82E125BB6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CEE56FA-30A1-644B-9650-604F43B010D7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3331" name="Group 9">
            <a:extLst>
              <a:ext uri="{FF2B5EF4-FFF2-40B4-BE49-F238E27FC236}">
                <a16:creationId xmlns:a16="http://schemas.microsoft.com/office/drawing/2014/main" id="{C8829B9A-EF2E-504B-8B34-637BAC637ED3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3415" name="Rectangle 379">
              <a:extLst>
                <a:ext uri="{FF2B5EF4-FFF2-40B4-BE49-F238E27FC236}">
                  <a16:creationId xmlns:a16="http://schemas.microsoft.com/office/drawing/2014/main" id="{3959D044-E999-B544-B913-0CB1F1FA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6" name="Line 380">
              <a:extLst>
                <a:ext uri="{FF2B5EF4-FFF2-40B4-BE49-F238E27FC236}">
                  <a16:creationId xmlns:a16="http://schemas.microsoft.com/office/drawing/2014/main" id="{1D95EDED-E4D6-1543-B3A9-08CADCD0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7" name="Line 381">
              <a:extLst>
                <a:ext uri="{FF2B5EF4-FFF2-40B4-BE49-F238E27FC236}">
                  <a16:creationId xmlns:a16="http://schemas.microsoft.com/office/drawing/2014/main" id="{EDB7F63B-A9F4-E44B-A274-B3960760E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8" name="Line 382">
              <a:extLst>
                <a:ext uri="{FF2B5EF4-FFF2-40B4-BE49-F238E27FC236}">
                  <a16:creationId xmlns:a16="http://schemas.microsoft.com/office/drawing/2014/main" id="{8F95A21C-CCCD-BB4E-9584-F248262AF6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9" name="Rectangle 383">
              <a:extLst>
                <a:ext uri="{FF2B5EF4-FFF2-40B4-BE49-F238E27FC236}">
                  <a16:creationId xmlns:a16="http://schemas.microsoft.com/office/drawing/2014/main" id="{5D093D0F-CEC1-5A40-A8A1-785409AB8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420" name="Rectangle 387">
              <a:extLst>
                <a:ext uri="{FF2B5EF4-FFF2-40B4-BE49-F238E27FC236}">
                  <a16:creationId xmlns:a16="http://schemas.microsoft.com/office/drawing/2014/main" id="{144EAD20-69C2-7343-8058-FF89782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1" name="Rectangle 391">
              <a:extLst>
                <a:ext uri="{FF2B5EF4-FFF2-40B4-BE49-F238E27FC236}">
                  <a16:creationId xmlns:a16="http://schemas.microsoft.com/office/drawing/2014/main" id="{78497007-6321-7740-8C8E-98906E85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2" name="Line 392">
              <a:extLst>
                <a:ext uri="{FF2B5EF4-FFF2-40B4-BE49-F238E27FC236}">
                  <a16:creationId xmlns:a16="http://schemas.microsoft.com/office/drawing/2014/main" id="{B84449AF-996B-5946-A076-55F1B45D4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3" name="Line 393">
              <a:extLst>
                <a:ext uri="{FF2B5EF4-FFF2-40B4-BE49-F238E27FC236}">
                  <a16:creationId xmlns:a16="http://schemas.microsoft.com/office/drawing/2014/main" id="{B42520A1-8E53-6F4B-BD4C-4D4B0F939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Rectangle 394">
              <a:extLst>
                <a:ext uri="{FF2B5EF4-FFF2-40B4-BE49-F238E27FC236}">
                  <a16:creationId xmlns:a16="http://schemas.microsoft.com/office/drawing/2014/main" id="{3B44E980-DA54-B440-A04F-63BE8859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25" name="Rectangle 395">
              <a:extLst>
                <a:ext uri="{FF2B5EF4-FFF2-40B4-BE49-F238E27FC236}">
                  <a16:creationId xmlns:a16="http://schemas.microsoft.com/office/drawing/2014/main" id="{3DF62A9C-75DF-804F-9930-E753D13D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6" name="Rectangle 396">
              <a:extLst>
                <a:ext uri="{FF2B5EF4-FFF2-40B4-BE49-F238E27FC236}">
                  <a16:creationId xmlns:a16="http://schemas.microsoft.com/office/drawing/2014/main" id="{B1B15CB7-59F5-2246-B168-E586F5F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7" name="Rectangle 397">
              <a:extLst>
                <a:ext uri="{FF2B5EF4-FFF2-40B4-BE49-F238E27FC236}">
                  <a16:creationId xmlns:a16="http://schemas.microsoft.com/office/drawing/2014/main" id="{2D1042B5-A384-8843-895D-F5B447D8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8" name="Rectangle 398">
              <a:extLst>
                <a:ext uri="{FF2B5EF4-FFF2-40B4-BE49-F238E27FC236}">
                  <a16:creationId xmlns:a16="http://schemas.microsoft.com/office/drawing/2014/main" id="{3C374B55-BA3D-7B4B-B1A5-133585F4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9" name="Rectangle 399">
              <a:extLst>
                <a:ext uri="{FF2B5EF4-FFF2-40B4-BE49-F238E27FC236}">
                  <a16:creationId xmlns:a16="http://schemas.microsoft.com/office/drawing/2014/main" id="{705FF726-FE1F-D24A-8CDF-0F3312D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0" name="Rectangle 400">
              <a:extLst>
                <a:ext uri="{FF2B5EF4-FFF2-40B4-BE49-F238E27FC236}">
                  <a16:creationId xmlns:a16="http://schemas.microsoft.com/office/drawing/2014/main" id="{06CAAD3D-4FEB-2F4F-9314-0F79AF44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1" name="Rectangle 401">
              <a:extLst>
                <a:ext uri="{FF2B5EF4-FFF2-40B4-BE49-F238E27FC236}">
                  <a16:creationId xmlns:a16="http://schemas.microsoft.com/office/drawing/2014/main" id="{64752879-FE30-E64B-A312-264409C1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2" name="Rectangle 402">
              <a:extLst>
                <a:ext uri="{FF2B5EF4-FFF2-40B4-BE49-F238E27FC236}">
                  <a16:creationId xmlns:a16="http://schemas.microsoft.com/office/drawing/2014/main" id="{9AD01FAD-151C-554A-909B-9A3CCE44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3" name="Rectangle 403">
              <a:extLst>
                <a:ext uri="{FF2B5EF4-FFF2-40B4-BE49-F238E27FC236}">
                  <a16:creationId xmlns:a16="http://schemas.microsoft.com/office/drawing/2014/main" id="{86A63277-99E1-104C-A1C5-68F0C29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4" name="Rectangle 404">
              <a:extLst>
                <a:ext uri="{FF2B5EF4-FFF2-40B4-BE49-F238E27FC236}">
                  <a16:creationId xmlns:a16="http://schemas.microsoft.com/office/drawing/2014/main" id="{43A8914B-42B0-C841-A341-23B7F746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5" name="Rectangle 405">
              <a:extLst>
                <a:ext uri="{FF2B5EF4-FFF2-40B4-BE49-F238E27FC236}">
                  <a16:creationId xmlns:a16="http://schemas.microsoft.com/office/drawing/2014/main" id="{9580A1AE-3641-AB45-8F37-5FCA4FBA0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36" name="Line 406">
              <a:extLst>
                <a:ext uri="{FF2B5EF4-FFF2-40B4-BE49-F238E27FC236}">
                  <a16:creationId xmlns:a16="http://schemas.microsoft.com/office/drawing/2014/main" id="{390D06DC-7BAF-B548-B47A-D36164B14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7" name="Line 407">
              <a:extLst>
                <a:ext uri="{FF2B5EF4-FFF2-40B4-BE49-F238E27FC236}">
                  <a16:creationId xmlns:a16="http://schemas.microsoft.com/office/drawing/2014/main" id="{320CEAB5-4387-6F4B-A8D2-FD26F3448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8" name="Rectangle 408">
              <a:extLst>
                <a:ext uri="{FF2B5EF4-FFF2-40B4-BE49-F238E27FC236}">
                  <a16:creationId xmlns:a16="http://schemas.microsoft.com/office/drawing/2014/main" id="{FD65756E-87D4-054C-8F8D-0C84FCC7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9" name="Rectangle 409">
              <a:extLst>
                <a:ext uri="{FF2B5EF4-FFF2-40B4-BE49-F238E27FC236}">
                  <a16:creationId xmlns:a16="http://schemas.microsoft.com/office/drawing/2014/main" id="{83CF148F-73E4-1445-98D4-7A91F99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0" name="Line 410">
              <a:extLst>
                <a:ext uri="{FF2B5EF4-FFF2-40B4-BE49-F238E27FC236}">
                  <a16:creationId xmlns:a16="http://schemas.microsoft.com/office/drawing/2014/main" id="{20857946-4A6A-7844-8CB8-AE4D07A2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1" name="Line 411">
              <a:extLst>
                <a:ext uri="{FF2B5EF4-FFF2-40B4-BE49-F238E27FC236}">
                  <a16:creationId xmlns:a16="http://schemas.microsoft.com/office/drawing/2014/main" id="{EA406A93-F334-C649-9E16-02B961823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2" name="Rectangle 412">
              <a:extLst>
                <a:ext uri="{FF2B5EF4-FFF2-40B4-BE49-F238E27FC236}">
                  <a16:creationId xmlns:a16="http://schemas.microsoft.com/office/drawing/2014/main" id="{74E8E52F-72CF-3C4D-99CE-BCAD58046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3" name="Rectangle 413">
              <a:extLst>
                <a:ext uri="{FF2B5EF4-FFF2-40B4-BE49-F238E27FC236}">
                  <a16:creationId xmlns:a16="http://schemas.microsoft.com/office/drawing/2014/main" id="{BBA5B694-3111-C24E-A987-CA66C5AA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4" name="Rectangle 414">
              <a:extLst>
                <a:ext uri="{FF2B5EF4-FFF2-40B4-BE49-F238E27FC236}">
                  <a16:creationId xmlns:a16="http://schemas.microsoft.com/office/drawing/2014/main" id="{8C5E590C-A8C5-5142-9818-EEB887E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5" name="Rectangle 415">
              <a:extLst>
                <a:ext uri="{FF2B5EF4-FFF2-40B4-BE49-F238E27FC236}">
                  <a16:creationId xmlns:a16="http://schemas.microsoft.com/office/drawing/2014/main" id="{C2EB57F0-7CE6-604D-BB75-D2098109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6" name="Rectangle 416">
              <a:extLst>
                <a:ext uri="{FF2B5EF4-FFF2-40B4-BE49-F238E27FC236}">
                  <a16:creationId xmlns:a16="http://schemas.microsoft.com/office/drawing/2014/main" id="{D032C56E-0B6B-9D4D-81A6-4E0FE7C9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7" name="Rectangle 417">
              <a:extLst>
                <a:ext uri="{FF2B5EF4-FFF2-40B4-BE49-F238E27FC236}">
                  <a16:creationId xmlns:a16="http://schemas.microsoft.com/office/drawing/2014/main" id="{C8A92493-7D08-4B4B-904B-B0A8BF7F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8" name="Rectangle 418">
              <a:extLst>
                <a:ext uri="{FF2B5EF4-FFF2-40B4-BE49-F238E27FC236}">
                  <a16:creationId xmlns:a16="http://schemas.microsoft.com/office/drawing/2014/main" id="{A62D2F7B-480F-604F-9CE6-8649A559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9" name="Rectangle 419">
              <a:extLst>
                <a:ext uri="{FF2B5EF4-FFF2-40B4-BE49-F238E27FC236}">
                  <a16:creationId xmlns:a16="http://schemas.microsoft.com/office/drawing/2014/main" id="{957F8A5A-EF35-904D-989A-0508D3CE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50" name="Rectangle 420">
              <a:extLst>
                <a:ext uri="{FF2B5EF4-FFF2-40B4-BE49-F238E27FC236}">
                  <a16:creationId xmlns:a16="http://schemas.microsoft.com/office/drawing/2014/main" id="{0E751C36-35A5-7642-9D2D-4C7622F8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1" name="Rectangle 421">
              <a:extLst>
                <a:ext uri="{FF2B5EF4-FFF2-40B4-BE49-F238E27FC236}">
                  <a16:creationId xmlns:a16="http://schemas.microsoft.com/office/drawing/2014/main" id="{06F72FD1-A4A5-9247-B349-04E9BF3D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2" name="Rectangle 422">
              <a:extLst>
                <a:ext uri="{FF2B5EF4-FFF2-40B4-BE49-F238E27FC236}">
                  <a16:creationId xmlns:a16="http://schemas.microsoft.com/office/drawing/2014/main" id="{189FDD6B-BF35-1F44-A129-5572DACD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3" name="Rectangle 425">
              <a:extLst>
                <a:ext uri="{FF2B5EF4-FFF2-40B4-BE49-F238E27FC236}">
                  <a16:creationId xmlns:a16="http://schemas.microsoft.com/office/drawing/2014/main" id="{6C1171A8-1D49-7F48-849E-D70C8571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4" name="Rectangle 383">
              <a:extLst>
                <a:ext uri="{FF2B5EF4-FFF2-40B4-BE49-F238E27FC236}">
                  <a16:creationId xmlns:a16="http://schemas.microsoft.com/office/drawing/2014/main" id="{F9C34501-7C15-464E-948B-5A57BB25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2" name="Group 50">
            <a:extLst>
              <a:ext uri="{FF2B5EF4-FFF2-40B4-BE49-F238E27FC236}">
                <a16:creationId xmlns:a16="http://schemas.microsoft.com/office/drawing/2014/main" id="{4B320722-B9C0-7747-8867-620D756A65AA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3375" name="Rectangle 379">
              <a:extLst>
                <a:ext uri="{FF2B5EF4-FFF2-40B4-BE49-F238E27FC236}">
                  <a16:creationId xmlns:a16="http://schemas.microsoft.com/office/drawing/2014/main" id="{C53BCFF2-ABEE-B147-845A-C094ACD1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6" name="Line 380">
              <a:extLst>
                <a:ext uri="{FF2B5EF4-FFF2-40B4-BE49-F238E27FC236}">
                  <a16:creationId xmlns:a16="http://schemas.microsoft.com/office/drawing/2014/main" id="{FD091FAF-E82E-0748-BFAC-54BC4156C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7" name="Line 381">
              <a:extLst>
                <a:ext uri="{FF2B5EF4-FFF2-40B4-BE49-F238E27FC236}">
                  <a16:creationId xmlns:a16="http://schemas.microsoft.com/office/drawing/2014/main" id="{210C722C-F4F4-084D-B200-B6DC76744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8" name="Line 382">
              <a:extLst>
                <a:ext uri="{FF2B5EF4-FFF2-40B4-BE49-F238E27FC236}">
                  <a16:creationId xmlns:a16="http://schemas.microsoft.com/office/drawing/2014/main" id="{CA64C5D1-8901-E940-B9FE-129753C2A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9" name="Rectangle 383">
              <a:extLst>
                <a:ext uri="{FF2B5EF4-FFF2-40B4-BE49-F238E27FC236}">
                  <a16:creationId xmlns:a16="http://schemas.microsoft.com/office/drawing/2014/main" id="{6436DE16-D095-1F43-9FA9-3A8C73F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80" name="Rectangle 387">
              <a:extLst>
                <a:ext uri="{FF2B5EF4-FFF2-40B4-BE49-F238E27FC236}">
                  <a16:creationId xmlns:a16="http://schemas.microsoft.com/office/drawing/2014/main" id="{4F0B26B1-3867-0545-A76E-4DC5976C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1" name="Rectangle 391">
              <a:extLst>
                <a:ext uri="{FF2B5EF4-FFF2-40B4-BE49-F238E27FC236}">
                  <a16:creationId xmlns:a16="http://schemas.microsoft.com/office/drawing/2014/main" id="{8DCC8CAE-6B52-EC4E-9809-2E9DDDF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2" name="Line 392">
              <a:extLst>
                <a:ext uri="{FF2B5EF4-FFF2-40B4-BE49-F238E27FC236}">
                  <a16:creationId xmlns:a16="http://schemas.microsoft.com/office/drawing/2014/main" id="{30D3FE03-4872-6442-B0B0-E714229B5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3" name="Line 393">
              <a:extLst>
                <a:ext uri="{FF2B5EF4-FFF2-40B4-BE49-F238E27FC236}">
                  <a16:creationId xmlns:a16="http://schemas.microsoft.com/office/drawing/2014/main" id="{5CA747FF-2B42-D043-8B66-5DD1C457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4" name="Rectangle 394">
              <a:extLst>
                <a:ext uri="{FF2B5EF4-FFF2-40B4-BE49-F238E27FC236}">
                  <a16:creationId xmlns:a16="http://schemas.microsoft.com/office/drawing/2014/main" id="{894F8311-E05B-5748-8526-7168E3A4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85" name="Rectangle 395">
              <a:extLst>
                <a:ext uri="{FF2B5EF4-FFF2-40B4-BE49-F238E27FC236}">
                  <a16:creationId xmlns:a16="http://schemas.microsoft.com/office/drawing/2014/main" id="{CC47B685-7E34-2344-9EAF-F094CEE7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6" name="Rectangle 396">
              <a:extLst>
                <a:ext uri="{FF2B5EF4-FFF2-40B4-BE49-F238E27FC236}">
                  <a16:creationId xmlns:a16="http://schemas.microsoft.com/office/drawing/2014/main" id="{C1D0A87B-8BB8-4341-9C00-B5B16C1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7" name="Rectangle 397">
              <a:extLst>
                <a:ext uri="{FF2B5EF4-FFF2-40B4-BE49-F238E27FC236}">
                  <a16:creationId xmlns:a16="http://schemas.microsoft.com/office/drawing/2014/main" id="{B3CA48FB-95C1-FF4C-BC79-3F61D39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8" name="Rectangle 398">
              <a:extLst>
                <a:ext uri="{FF2B5EF4-FFF2-40B4-BE49-F238E27FC236}">
                  <a16:creationId xmlns:a16="http://schemas.microsoft.com/office/drawing/2014/main" id="{65C58429-B9A9-C645-B109-67C1DE06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9" name="Rectangle 399">
              <a:extLst>
                <a:ext uri="{FF2B5EF4-FFF2-40B4-BE49-F238E27FC236}">
                  <a16:creationId xmlns:a16="http://schemas.microsoft.com/office/drawing/2014/main" id="{AF221CBF-2576-9741-9822-5F71220E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0" name="Rectangle 400">
              <a:extLst>
                <a:ext uri="{FF2B5EF4-FFF2-40B4-BE49-F238E27FC236}">
                  <a16:creationId xmlns:a16="http://schemas.microsoft.com/office/drawing/2014/main" id="{D9294764-749E-C44F-BBC7-6A425799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1" name="Rectangle 401">
              <a:extLst>
                <a:ext uri="{FF2B5EF4-FFF2-40B4-BE49-F238E27FC236}">
                  <a16:creationId xmlns:a16="http://schemas.microsoft.com/office/drawing/2014/main" id="{F54E44C0-BEF4-8446-9350-F7069833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2" name="Rectangle 402">
              <a:extLst>
                <a:ext uri="{FF2B5EF4-FFF2-40B4-BE49-F238E27FC236}">
                  <a16:creationId xmlns:a16="http://schemas.microsoft.com/office/drawing/2014/main" id="{9C04EEF9-F712-1941-9B8C-694129EBA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3" name="Rectangle 403">
              <a:extLst>
                <a:ext uri="{FF2B5EF4-FFF2-40B4-BE49-F238E27FC236}">
                  <a16:creationId xmlns:a16="http://schemas.microsoft.com/office/drawing/2014/main" id="{79D41544-4975-9B4C-8112-2F7692118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4" name="Rectangle 404">
              <a:extLst>
                <a:ext uri="{FF2B5EF4-FFF2-40B4-BE49-F238E27FC236}">
                  <a16:creationId xmlns:a16="http://schemas.microsoft.com/office/drawing/2014/main" id="{1FFB384C-6BF3-D84A-A90F-D29744B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5" name="Rectangle 405">
              <a:extLst>
                <a:ext uri="{FF2B5EF4-FFF2-40B4-BE49-F238E27FC236}">
                  <a16:creationId xmlns:a16="http://schemas.microsoft.com/office/drawing/2014/main" id="{38E65D45-6593-AC4B-85EB-944EC9BD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96" name="Line 406">
              <a:extLst>
                <a:ext uri="{FF2B5EF4-FFF2-40B4-BE49-F238E27FC236}">
                  <a16:creationId xmlns:a16="http://schemas.microsoft.com/office/drawing/2014/main" id="{056298B8-E1E0-FD4F-8B40-57F5552C0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7" name="Line 407">
              <a:extLst>
                <a:ext uri="{FF2B5EF4-FFF2-40B4-BE49-F238E27FC236}">
                  <a16:creationId xmlns:a16="http://schemas.microsoft.com/office/drawing/2014/main" id="{7230AB66-D77A-504D-A891-8326FE8D2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8" name="Rectangle 408">
              <a:extLst>
                <a:ext uri="{FF2B5EF4-FFF2-40B4-BE49-F238E27FC236}">
                  <a16:creationId xmlns:a16="http://schemas.microsoft.com/office/drawing/2014/main" id="{BADE7AE2-75C6-F145-B3EB-31FEE28D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9" name="Rectangle 409">
              <a:extLst>
                <a:ext uri="{FF2B5EF4-FFF2-40B4-BE49-F238E27FC236}">
                  <a16:creationId xmlns:a16="http://schemas.microsoft.com/office/drawing/2014/main" id="{CB5BACB4-7E65-AF49-9702-648AEF455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0" name="Line 410">
              <a:extLst>
                <a:ext uri="{FF2B5EF4-FFF2-40B4-BE49-F238E27FC236}">
                  <a16:creationId xmlns:a16="http://schemas.microsoft.com/office/drawing/2014/main" id="{3E8866CB-93C3-A24D-BBB7-AB2F3005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1" name="Line 411">
              <a:extLst>
                <a:ext uri="{FF2B5EF4-FFF2-40B4-BE49-F238E27FC236}">
                  <a16:creationId xmlns:a16="http://schemas.microsoft.com/office/drawing/2014/main" id="{10248B4C-9C61-1644-B95C-154FAFC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Rectangle 412">
              <a:extLst>
                <a:ext uri="{FF2B5EF4-FFF2-40B4-BE49-F238E27FC236}">
                  <a16:creationId xmlns:a16="http://schemas.microsoft.com/office/drawing/2014/main" id="{21805F1D-7B5C-374C-804E-6F4B5383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3" name="Rectangle 413">
              <a:extLst>
                <a:ext uri="{FF2B5EF4-FFF2-40B4-BE49-F238E27FC236}">
                  <a16:creationId xmlns:a16="http://schemas.microsoft.com/office/drawing/2014/main" id="{AEFCE860-D6A8-AD44-99B1-44FD6272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4" name="Rectangle 414">
              <a:extLst>
                <a:ext uri="{FF2B5EF4-FFF2-40B4-BE49-F238E27FC236}">
                  <a16:creationId xmlns:a16="http://schemas.microsoft.com/office/drawing/2014/main" id="{A0C32483-F14F-B840-98C5-8C8B726D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5" name="Rectangle 415">
              <a:extLst>
                <a:ext uri="{FF2B5EF4-FFF2-40B4-BE49-F238E27FC236}">
                  <a16:creationId xmlns:a16="http://schemas.microsoft.com/office/drawing/2014/main" id="{2ADD2363-5468-0947-98C7-C9A27B89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6" name="Rectangle 416">
              <a:extLst>
                <a:ext uri="{FF2B5EF4-FFF2-40B4-BE49-F238E27FC236}">
                  <a16:creationId xmlns:a16="http://schemas.microsoft.com/office/drawing/2014/main" id="{2C68AA04-5F1E-6242-AE4B-A396C1BA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7" name="Rectangle 417">
              <a:extLst>
                <a:ext uri="{FF2B5EF4-FFF2-40B4-BE49-F238E27FC236}">
                  <a16:creationId xmlns:a16="http://schemas.microsoft.com/office/drawing/2014/main" id="{84F33BC1-9016-9141-ACE1-B76F4E1E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8" name="Rectangle 418">
              <a:extLst>
                <a:ext uri="{FF2B5EF4-FFF2-40B4-BE49-F238E27FC236}">
                  <a16:creationId xmlns:a16="http://schemas.microsoft.com/office/drawing/2014/main" id="{DBCA9303-FCE0-0241-BBC3-88F1599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9" name="Rectangle 419">
              <a:extLst>
                <a:ext uri="{FF2B5EF4-FFF2-40B4-BE49-F238E27FC236}">
                  <a16:creationId xmlns:a16="http://schemas.microsoft.com/office/drawing/2014/main" id="{F2568580-1456-8B44-AB23-928A373D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10" name="Rectangle 420">
              <a:extLst>
                <a:ext uri="{FF2B5EF4-FFF2-40B4-BE49-F238E27FC236}">
                  <a16:creationId xmlns:a16="http://schemas.microsoft.com/office/drawing/2014/main" id="{E46D1658-EF92-2C4B-8C47-B8A41DA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1" name="Rectangle 421">
              <a:extLst>
                <a:ext uri="{FF2B5EF4-FFF2-40B4-BE49-F238E27FC236}">
                  <a16:creationId xmlns:a16="http://schemas.microsoft.com/office/drawing/2014/main" id="{0E514EAD-66E5-3B4E-9E09-39C8877A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2" name="Rectangle 422">
              <a:extLst>
                <a:ext uri="{FF2B5EF4-FFF2-40B4-BE49-F238E27FC236}">
                  <a16:creationId xmlns:a16="http://schemas.microsoft.com/office/drawing/2014/main" id="{C72DB3A1-70AF-4047-B00E-5B985EB0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3" name="Rectangle 425">
              <a:extLst>
                <a:ext uri="{FF2B5EF4-FFF2-40B4-BE49-F238E27FC236}">
                  <a16:creationId xmlns:a16="http://schemas.microsoft.com/office/drawing/2014/main" id="{3A922901-DB5E-6D4F-8A7A-D7CDE71C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4" name="Rectangle 383">
              <a:extLst>
                <a:ext uri="{FF2B5EF4-FFF2-40B4-BE49-F238E27FC236}">
                  <a16:creationId xmlns:a16="http://schemas.microsoft.com/office/drawing/2014/main" id="{3E60437D-D178-2B4D-A407-53006EEB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3" name="Group 91">
            <a:extLst>
              <a:ext uri="{FF2B5EF4-FFF2-40B4-BE49-F238E27FC236}">
                <a16:creationId xmlns:a16="http://schemas.microsoft.com/office/drawing/2014/main" id="{606F2F13-1C9C-454B-A949-01E8B2E808B3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3335" name="Rectangle 379">
              <a:extLst>
                <a:ext uri="{FF2B5EF4-FFF2-40B4-BE49-F238E27FC236}">
                  <a16:creationId xmlns:a16="http://schemas.microsoft.com/office/drawing/2014/main" id="{A41B6C2A-C192-6647-B3A8-8FD50CD85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36" name="Line 380">
              <a:extLst>
                <a:ext uri="{FF2B5EF4-FFF2-40B4-BE49-F238E27FC236}">
                  <a16:creationId xmlns:a16="http://schemas.microsoft.com/office/drawing/2014/main" id="{8AD39089-91D1-D044-91C7-D92079D6E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Line 381">
              <a:extLst>
                <a:ext uri="{FF2B5EF4-FFF2-40B4-BE49-F238E27FC236}">
                  <a16:creationId xmlns:a16="http://schemas.microsoft.com/office/drawing/2014/main" id="{E0AD3CAC-624A-FB49-9C64-73AB058CF3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8" name="Line 382">
              <a:extLst>
                <a:ext uri="{FF2B5EF4-FFF2-40B4-BE49-F238E27FC236}">
                  <a16:creationId xmlns:a16="http://schemas.microsoft.com/office/drawing/2014/main" id="{685E4642-FBC6-A64B-AC53-8F7DD5871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Rectangle 383">
              <a:extLst>
                <a:ext uri="{FF2B5EF4-FFF2-40B4-BE49-F238E27FC236}">
                  <a16:creationId xmlns:a16="http://schemas.microsoft.com/office/drawing/2014/main" id="{FB800CB9-95F3-1C40-9AC8-3C6A2462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40" name="Rectangle 387">
              <a:extLst>
                <a:ext uri="{FF2B5EF4-FFF2-40B4-BE49-F238E27FC236}">
                  <a16:creationId xmlns:a16="http://schemas.microsoft.com/office/drawing/2014/main" id="{CC57A6E2-37A4-5748-8ACE-93277EC7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1" name="Rectangle 391">
              <a:extLst>
                <a:ext uri="{FF2B5EF4-FFF2-40B4-BE49-F238E27FC236}">
                  <a16:creationId xmlns:a16="http://schemas.microsoft.com/office/drawing/2014/main" id="{8E6D813F-7EEA-A84E-8D19-71A7F27D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2" name="Line 392">
              <a:extLst>
                <a:ext uri="{FF2B5EF4-FFF2-40B4-BE49-F238E27FC236}">
                  <a16:creationId xmlns:a16="http://schemas.microsoft.com/office/drawing/2014/main" id="{58030BFE-5B7A-6B48-96DD-011238BBDA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3" name="Line 393">
              <a:extLst>
                <a:ext uri="{FF2B5EF4-FFF2-40B4-BE49-F238E27FC236}">
                  <a16:creationId xmlns:a16="http://schemas.microsoft.com/office/drawing/2014/main" id="{832F1756-FC77-A941-BE25-9D309E602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4" name="Rectangle 394">
              <a:extLst>
                <a:ext uri="{FF2B5EF4-FFF2-40B4-BE49-F238E27FC236}">
                  <a16:creationId xmlns:a16="http://schemas.microsoft.com/office/drawing/2014/main" id="{2B4208B8-2D9E-BD4C-9568-29A256CD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45" name="Rectangle 395">
              <a:extLst>
                <a:ext uri="{FF2B5EF4-FFF2-40B4-BE49-F238E27FC236}">
                  <a16:creationId xmlns:a16="http://schemas.microsoft.com/office/drawing/2014/main" id="{DDCE5D7A-7827-5B49-A83D-C4F4C6A7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6" name="Rectangle 396">
              <a:extLst>
                <a:ext uri="{FF2B5EF4-FFF2-40B4-BE49-F238E27FC236}">
                  <a16:creationId xmlns:a16="http://schemas.microsoft.com/office/drawing/2014/main" id="{56753A6F-A27D-1C47-87C6-F5B6491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7" name="Rectangle 397">
              <a:extLst>
                <a:ext uri="{FF2B5EF4-FFF2-40B4-BE49-F238E27FC236}">
                  <a16:creationId xmlns:a16="http://schemas.microsoft.com/office/drawing/2014/main" id="{FB3902F5-B500-DB41-916C-0020832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8" name="Rectangle 398">
              <a:extLst>
                <a:ext uri="{FF2B5EF4-FFF2-40B4-BE49-F238E27FC236}">
                  <a16:creationId xmlns:a16="http://schemas.microsoft.com/office/drawing/2014/main" id="{F915BFBC-4BA6-464B-866C-0A29301AB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9" name="Rectangle 399">
              <a:extLst>
                <a:ext uri="{FF2B5EF4-FFF2-40B4-BE49-F238E27FC236}">
                  <a16:creationId xmlns:a16="http://schemas.microsoft.com/office/drawing/2014/main" id="{0B423CC0-8D5E-0240-9E4E-57D7D0AE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0" name="Rectangle 400">
              <a:extLst>
                <a:ext uri="{FF2B5EF4-FFF2-40B4-BE49-F238E27FC236}">
                  <a16:creationId xmlns:a16="http://schemas.microsoft.com/office/drawing/2014/main" id="{C20CB7BA-75A6-DA41-8E53-501E5189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1" name="Rectangle 401">
              <a:extLst>
                <a:ext uri="{FF2B5EF4-FFF2-40B4-BE49-F238E27FC236}">
                  <a16:creationId xmlns:a16="http://schemas.microsoft.com/office/drawing/2014/main" id="{90B0ACB6-9549-1344-AD86-0857D61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2" name="Rectangle 402">
              <a:extLst>
                <a:ext uri="{FF2B5EF4-FFF2-40B4-BE49-F238E27FC236}">
                  <a16:creationId xmlns:a16="http://schemas.microsoft.com/office/drawing/2014/main" id="{68909F61-4DC8-C849-9204-3CC3E73A9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3" name="Rectangle 403">
              <a:extLst>
                <a:ext uri="{FF2B5EF4-FFF2-40B4-BE49-F238E27FC236}">
                  <a16:creationId xmlns:a16="http://schemas.microsoft.com/office/drawing/2014/main" id="{E1559963-53E9-144F-8EDE-6B6DE11B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4" name="Rectangle 404">
              <a:extLst>
                <a:ext uri="{FF2B5EF4-FFF2-40B4-BE49-F238E27FC236}">
                  <a16:creationId xmlns:a16="http://schemas.microsoft.com/office/drawing/2014/main" id="{D8BF5CCF-446E-654D-9B5C-1C9A8678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5" name="Rectangle 405">
              <a:extLst>
                <a:ext uri="{FF2B5EF4-FFF2-40B4-BE49-F238E27FC236}">
                  <a16:creationId xmlns:a16="http://schemas.microsoft.com/office/drawing/2014/main" id="{4C1900F0-FB12-1744-8B22-91CEBBA1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56" name="Line 406">
              <a:extLst>
                <a:ext uri="{FF2B5EF4-FFF2-40B4-BE49-F238E27FC236}">
                  <a16:creationId xmlns:a16="http://schemas.microsoft.com/office/drawing/2014/main" id="{A96CC788-2CEB-2E48-A550-4C020F09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Line 407">
              <a:extLst>
                <a:ext uri="{FF2B5EF4-FFF2-40B4-BE49-F238E27FC236}">
                  <a16:creationId xmlns:a16="http://schemas.microsoft.com/office/drawing/2014/main" id="{40BD7DC6-C6B9-1849-A97C-3CC9F3726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8" name="Rectangle 408">
              <a:extLst>
                <a:ext uri="{FF2B5EF4-FFF2-40B4-BE49-F238E27FC236}">
                  <a16:creationId xmlns:a16="http://schemas.microsoft.com/office/drawing/2014/main" id="{8023B95B-1FED-F545-A4C9-34B0D4F5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9" name="Rectangle 409">
              <a:extLst>
                <a:ext uri="{FF2B5EF4-FFF2-40B4-BE49-F238E27FC236}">
                  <a16:creationId xmlns:a16="http://schemas.microsoft.com/office/drawing/2014/main" id="{3BC41279-C591-B149-BED7-A9AAF5D72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0" name="Line 410">
              <a:extLst>
                <a:ext uri="{FF2B5EF4-FFF2-40B4-BE49-F238E27FC236}">
                  <a16:creationId xmlns:a16="http://schemas.microsoft.com/office/drawing/2014/main" id="{EBE55410-F0C0-1D45-B0AA-6E56E1051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1" name="Line 411">
              <a:extLst>
                <a:ext uri="{FF2B5EF4-FFF2-40B4-BE49-F238E27FC236}">
                  <a16:creationId xmlns:a16="http://schemas.microsoft.com/office/drawing/2014/main" id="{9B7AC58C-C96C-C144-8A88-81C2BA75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2" name="Rectangle 412">
              <a:extLst>
                <a:ext uri="{FF2B5EF4-FFF2-40B4-BE49-F238E27FC236}">
                  <a16:creationId xmlns:a16="http://schemas.microsoft.com/office/drawing/2014/main" id="{D52E9CF7-835F-9A42-85ED-B419400E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3" name="Rectangle 413">
              <a:extLst>
                <a:ext uri="{FF2B5EF4-FFF2-40B4-BE49-F238E27FC236}">
                  <a16:creationId xmlns:a16="http://schemas.microsoft.com/office/drawing/2014/main" id="{82C0609A-7CDE-EA4C-A6E7-64AB095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4" name="Rectangle 414">
              <a:extLst>
                <a:ext uri="{FF2B5EF4-FFF2-40B4-BE49-F238E27FC236}">
                  <a16:creationId xmlns:a16="http://schemas.microsoft.com/office/drawing/2014/main" id="{9967C4A0-E8CF-4F49-A167-7903428F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5" name="Rectangle 415">
              <a:extLst>
                <a:ext uri="{FF2B5EF4-FFF2-40B4-BE49-F238E27FC236}">
                  <a16:creationId xmlns:a16="http://schemas.microsoft.com/office/drawing/2014/main" id="{4326FDD3-3C13-CA4A-A52F-BAD66257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6" name="Rectangle 416">
              <a:extLst>
                <a:ext uri="{FF2B5EF4-FFF2-40B4-BE49-F238E27FC236}">
                  <a16:creationId xmlns:a16="http://schemas.microsoft.com/office/drawing/2014/main" id="{76D08E86-E586-5845-B58B-8F8B7B81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7" name="Rectangle 417">
              <a:extLst>
                <a:ext uri="{FF2B5EF4-FFF2-40B4-BE49-F238E27FC236}">
                  <a16:creationId xmlns:a16="http://schemas.microsoft.com/office/drawing/2014/main" id="{4392619C-E705-AA43-95E9-459254F2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8" name="Rectangle 418">
              <a:extLst>
                <a:ext uri="{FF2B5EF4-FFF2-40B4-BE49-F238E27FC236}">
                  <a16:creationId xmlns:a16="http://schemas.microsoft.com/office/drawing/2014/main" id="{E22639F9-2780-6442-ABBF-8BB5B124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9" name="Rectangle 419">
              <a:extLst>
                <a:ext uri="{FF2B5EF4-FFF2-40B4-BE49-F238E27FC236}">
                  <a16:creationId xmlns:a16="http://schemas.microsoft.com/office/drawing/2014/main" id="{F88BFF0C-3E69-E746-89EF-5F5C8738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70" name="Rectangle 420">
              <a:extLst>
                <a:ext uri="{FF2B5EF4-FFF2-40B4-BE49-F238E27FC236}">
                  <a16:creationId xmlns:a16="http://schemas.microsoft.com/office/drawing/2014/main" id="{892DC32E-95BB-EF41-98CB-99ABC921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1" name="Rectangle 421">
              <a:extLst>
                <a:ext uri="{FF2B5EF4-FFF2-40B4-BE49-F238E27FC236}">
                  <a16:creationId xmlns:a16="http://schemas.microsoft.com/office/drawing/2014/main" id="{2D751239-B564-AF44-895A-F407FB94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2" name="Rectangle 422">
              <a:extLst>
                <a:ext uri="{FF2B5EF4-FFF2-40B4-BE49-F238E27FC236}">
                  <a16:creationId xmlns:a16="http://schemas.microsoft.com/office/drawing/2014/main" id="{B27F10C4-D588-7E4E-B1E9-A303750B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3" name="Rectangle 425">
              <a:extLst>
                <a:ext uri="{FF2B5EF4-FFF2-40B4-BE49-F238E27FC236}">
                  <a16:creationId xmlns:a16="http://schemas.microsoft.com/office/drawing/2014/main" id="{915C98D6-7394-E14F-9408-99993555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4" name="Rectangle 383">
              <a:extLst>
                <a:ext uri="{FF2B5EF4-FFF2-40B4-BE49-F238E27FC236}">
                  <a16:creationId xmlns:a16="http://schemas.microsoft.com/office/drawing/2014/main" id="{5B1A6851-2832-4741-AC7A-54D55DC4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62FB511B-B914-D944-BBD5-556FE9E6B6ED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38849C0F-EBA6-114A-A79C-4059386A2834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4355" name="Group 9">
            <a:extLst>
              <a:ext uri="{FF2B5EF4-FFF2-40B4-BE49-F238E27FC236}">
                <a16:creationId xmlns:a16="http://schemas.microsoft.com/office/drawing/2014/main" id="{E62EF959-48D5-EC49-A305-E048CFAE024C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4443" name="Rectangle 379">
              <a:extLst>
                <a:ext uri="{FF2B5EF4-FFF2-40B4-BE49-F238E27FC236}">
                  <a16:creationId xmlns:a16="http://schemas.microsoft.com/office/drawing/2014/main" id="{2514ABEE-CC1B-1E42-A9FF-2D4CEA56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4" name="Line 380">
              <a:extLst>
                <a:ext uri="{FF2B5EF4-FFF2-40B4-BE49-F238E27FC236}">
                  <a16:creationId xmlns:a16="http://schemas.microsoft.com/office/drawing/2014/main" id="{D9C0BE39-E2B4-4344-BFA7-621089817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5" name="Line 381">
              <a:extLst>
                <a:ext uri="{FF2B5EF4-FFF2-40B4-BE49-F238E27FC236}">
                  <a16:creationId xmlns:a16="http://schemas.microsoft.com/office/drawing/2014/main" id="{ADD4E30B-3EA4-7745-9A45-C4624C64F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6" name="Line 382">
              <a:extLst>
                <a:ext uri="{FF2B5EF4-FFF2-40B4-BE49-F238E27FC236}">
                  <a16:creationId xmlns:a16="http://schemas.microsoft.com/office/drawing/2014/main" id="{BAE1ED06-0F22-CB42-8E78-3DB52A0B0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7" name="Rectangle 383">
              <a:extLst>
                <a:ext uri="{FF2B5EF4-FFF2-40B4-BE49-F238E27FC236}">
                  <a16:creationId xmlns:a16="http://schemas.microsoft.com/office/drawing/2014/main" id="{2F764953-D7DE-AB44-9089-EE00DEBA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48" name="Rectangle 387">
              <a:extLst>
                <a:ext uri="{FF2B5EF4-FFF2-40B4-BE49-F238E27FC236}">
                  <a16:creationId xmlns:a16="http://schemas.microsoft.com/office/drawing/2014/main" id="{057AC9FC-28FE-DE4A-9CB8-CB84198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9" name="Rectangle 391">
              <a:extLst>
                <a:ext uri="{FF2B5EF4-FFF2-40B4-BE49-F238E27FC236}">
                  <a16:creationId xmlns:a16="http://schemas.microsoft.com/office/drawing/2014/main" id="{4694BA63-98C7-AA49-AD64-CB4C289D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0" name="Line 392">
              <a:extLst>
                <a:ext uri="{FF2B5EF4-FFF2-40B4-BE49-F238E27FC236}">
                  <a16:creationId xmlns:a16="http://schemas.microsoft.com/office/drawing/2014/main" id="{DCEF980E-7CCD-0340-BC37-532BD7A8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1" name="Line 393">
              <a:extLst>
                <a:ext uri="{FF2B5EF4-FFF2-40B4-BE49-F238E27FC236}">
                  <a16:creationId xmlns:a16="http://schemas.microsoft.com/office/drawing/2014/main" id="{B29B958D-1EB1-A340-9DE5-0C4E2ADA5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2" name="Rectangle 394">
              <a:extLst>
                <a:ext uri="{FF2B5EF4-FFF2-40B4-BE49-F238E27FC236}">
                  <a16:creationId xmlns:a16="http://schemas.microsoft.com/office/drawing/2014/main" id="{EC6A4233-BA0B-A74A-9A17-1C5F4997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3" name="Rectangle 395">
              <a:extLst>
                <a:ext uri="{FF2B5EF4-FFF2-40B4-BE49-F238E27FC236}">
                  <a16:creationId xmlns:a16="http://schemas.microsoft.com/office/drawing/2014/main" id="{2BFF43B1-1FDF-044C-865B-8952ED70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4" name="Rectangle 396">
              <a:extLst>
                <a:ext uri="{FF2B5EF4-FFF2-40B4-BE49-F238E27FC236}">
                  <a16:creationId xmlns:a16="http://schemas.microsoft.com/office/drawing/2014/main" id="{151D7043-31D0-8E43-9ED8-0CDFE7BD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5" name="Rectangle 397">
              <a:extLst>
                <a:ext uri="{FF2B5EF4-FFF2-40B4-BE49-F238E27FC236}">
                  <a16:creationId xmlns:a16="http://schemas.microsoft.com/office/drawing/2014/main" id="{FF0FE702-E2FE-1D4D-AD7F-E8847536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6" name="Rectangle 398">
              <a:extLst>
                <a:ext uri="{FF2B5EF4-FFF2-40B4-BE49-F238E27FC236}">
                  <a16:creationId xmlns:a16="http://schemas.microsoft.com/office/drawing/2014/main" id="{6B1BB54E-4992-E942-9E12-AE3619F3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7" name="Rectangle 399">
              <a:extLst>
                <a:ext uri="{FF2B5EF4-FFF2-40B4-BE49-F238E27FC236}">
                  <a16:creationId xmlns:a16="http://schemas.microsoft.com/office/drawing/2014/main" id="{E37A3171-9DF3-7E44-B652-68070B554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8" name="Rectangle 400">
              <a:extLst>
                <a:ext uri="{FF2B5EF4-FFF2-40B4-BE49-F238E27FC236}">
                  <a16:creationId xmlns:a16="http://schemas.microsoft.com/office/drawing/2014/main" id="{E6E139D6-E619-8645-B4D0-F67F87D7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9" name="Rectangle 401">
              <a:extLst>
                <a:ext uri="{FF2B5EF4-FFF2-40B4-BE49-F238E27FC236}">
                  <a16:creationId xmlns:a16="http://schemas.microsoft.com/office/drawing/2014/main" id="{CA8083AD-BD64-D34A-B121-BB879435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0" name="Rectangle 402">
              <a:extLst>
                <a:ext uri="{FF2B5EF4-FFF2-40B4-BE49-F238E27FC236}">
                  <a16:creationId xmlns:a16="http://schemas.microsoft.com/office/drawing/2014/main" id="{799AC9DB-022D-6146-8C7E-2CD1EBD7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1" name="Rectangle 403">
              <a:extLst>
                <a:ext uri="{FF2B5EF4-FFF2-40B4-BE49-F238E27FC236}">
                  <a16:creationId xmlns:a16="http://schemas.microsoft.com/office/drawing/2014/main" id="{17427892-4BCE-FD4C-A102-8DE4C251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2" name="Rectangle 404">
              <a:extLst>
                <a:ext uri="{FF2B5EF4-FFF2-40B4-BE49-F238E27FC236}">
                  <a16:creationId xmlns:a16="http://schemas.microsoft.com/office/drawing/2014/main" id="{91B667CE-B658-E343-A88E-FB7856A5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3" name="Rectangle 405">
              <a:extLst>
                <a:ext uri="{FF2B5EF4-FFF2-40B4-BE49-F238E27FC236}">
                  <a16:creationId xmlns:a16="http://schemas.microsoft.com/office/drawing/2014/main" id="{7DF59A23-E5F8-8E42-96E0-512C4806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64" name="Line 406">
              <a:extLst>
                <a:ext uri="{FF2B5EF4-FFF2-40B4-BE49-F238E27FC236}">
                  <a16:creationId xmlns:a16="http://schemas.microsoft.com/office/drawing/2014/main" id="{3A1F6CFC-BC04-0E42-A978-21D3BBB69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5" name="Line 407">
              <a:extLst>
                <a:ext uri="{FF2B5EF4-FFF2-40B4-BE49-F238E27FC236}">
                  <a16:creationId xmlns:a16="http://schemas.microsoft.com/office/drawing/2014/main" id="{75A27796-2391-1748-961E-C59F26965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6" name="Rectangle 408">
              <a:extLst>
                <a:ext uri="{FF2B5EF4-FFF2-40B4-BE49-F238E27FC236}">
                  <a16:creationId xmlns:a16="http://schemas.microsoft.com/office/drawing/2014/main" id="{92AB72A0-4E80-EA46-83AB-52BBFD2B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7" name="Rectangle 409">
              <a:extLst>
                <a:ext uri="{FF2B5EF4-FFF2-40B4-BE49-F238E27FC236}">
                  <a16:creationId xmlns:a16="http://schemas.microsoft.com/office/drawing/2014/main" id="{BEEE9C0A-7BC4-9A42-8C2A-F3D3C451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8" name="Line 410">
              <a:extLst>
                <a:ext uri="{FF2B5EF4-FFF2-40B4-BE49-F238E27FC236}">
                  <a16:creationId xmlns:a16="http://schemas.microsoft.com/office/drawing/2014/main" id="{B94A5479-BCDD-D946-935D-20E783F05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9" name="Line 411">
              <a:extLst>
                <a:ext uri="{FF2B5EF4-FFF2-40B4-BE49-F238E27FC236}">
                  <a16:creationId xmlns:a16="http://schemas.microsoft.com/office/drawing/2014/main" id="{8CD8000F-0A75-B947-AAB8-4C0D5826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0" name="Rectangle 412">
              <a:extLst>
                <a:ext uri="{FF2B5EF4-FFF2-40B4-BE49-F238E27FC236}">
                  <a16:creationId xmlns:a16="http://schemas.microsoft.com/office/drawing/2014/main" id="{85E17D8B-A331-CA40-9661-6279140C3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1" name="Rectangle 413">
              <a:extLst>
                <a:ext uri="{FF2B5EF4-FFF2-40B4-BE49-F238E27FC236}">
                  <a16:creationId xmlns:a16="http://schemas.microsoft.com/office/drawing/2014/main" id="{532E1083-5618-2649-9DC7-6FD7772D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2" name="Rectangle 414">
              <a:extLst>
                <a:ext uri="{FF2B5EF4-FFF2-40B4-BE49-F238E27FC236}">
                  <a16:creationId xmlns:a16="http://schemas.microsoft.com/office/drawing/2014/main" id="{0BD94BA2-4AFF-194F-9671-D575B027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3" name="Rectangle 415">
              <a:extLst>
                <a:ext uri="{FF2B5EF4-FFF2-40B4-BE49-F238E27FC236}">
                  <a16:creationId xmlns:a16="http://schemas.microsoft.com/office/drawing/2014/main" id="{EE158E07-5ED6-C247-8236-F7D4CEF4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4" name="Rectangle 416">
              <a:extLst>
                <a:ext uri="{FF2B5EF4-FFF2-40B4-BE49-F238E27FC236}">
                  <a16:creationId xmlns:a16="http://schemas.microsoft.com/office/drawing/2014/main" id="{4AB71897-495B-5247-9D48-147083FF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5" name="Rectangle 417">
              <a:extLst>
                <a:ext uri="{FF2B5EF4-FFF2-40B4-BE49-F238E27FC236}">
                  <a16:creationId xmlns:a16="http://schemas.microsoft.com/office/drawing/2014/main" id="{307F0D55-B0BD-174B-B21A-D52B3116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6" name="Rectangle 418">
              <a:extLst>
                <a:ext uri="{FF2B5EF4-FFF2-40B4-BE49-F238E27FC236}">
                  <a16:creationId xmlns:a16="http://schemas.microsoft.com/office/drawing/2014/main" id="{9CC8DBAB-F923-9540-9410-832EF783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7" name="Rectangle 419">
              <a:extLst>
                <a:ext uri="{FF2B5EF4-FFF2-40B4-BE49-F238E27FC236}">
                  <a16:creationId xmlns:a16="http://schemas.microsoft.com/office/drawing/2014/main" id="{FBDD01D1-19B9-8945-A1D6-732DCC2A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8" name="Rectangle 420">
              <a:extLst>
                <a:ext uri="{FF2B5EF4-FFF2-40B4-BE49-F238E27FC236}">
                  <a16:creationId xmlns:a16="http://schemas.microsoft.com/office/drawing/2014/main" id="{6DD1EBD3-00EA-E546-88F8-2D353A07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79" name="Rectangle 421">
              <a:extLst>
                <a:ext uri="{FF2B5EF4-FFF2-40B4-BE49-F238E27FC236}">
                  <a16:creationId xmlns:a16="http://schemas.microsoft.com/office/drawing/2014/main" id="{F2C82544-8712-6C41-8BC4-9A1CCDF2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0" name="Rectangle 422">
              <a:extLst>
                <a:ext uri="{FF2B5EF4-FFF2-40B4-BE49-F238E27FC236}">
                  <a16:creationId xmlns:a16="http://schemas.microsoft.com/office/drawing/2014/main" id="{ED9C2995-31BF-024F-9189-30760465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1" name="Rectangle 425">
              <a:extLst>
                <a:ext uri="{FF2B5EF4-FFF2-40B4-BE49-F238E27FC236}">
                  <a16:creationId xmlns:a16="http://schemas.microsoft.com/office/drawing/2014/main" id="{C9E21A5D-5269-0F4C-B5CE-5023B5B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2" name="Rectangle 383">
              <a:extLst>
                <a:ext uri="{FF2B5EF4-FFF2-40B4-BE49-F238E27FC236}">
                  <a16:creationId xmlns:a16="http://schemas.microsoft.com/office/drawing/2014/main" id="{4CA6495B-C516-7442-8B38-627998B9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6" name="Group 50">
            <a:extLst>
              <a:ext uri="{FF2B5EF4-FFF2-40B4-BE49-F238E27FC236}">
                <a16:creationId xmlns:a16="http://schemas.microsoft.com/office/drawing/2014/main" id="{380A6597-C09C-3349-99ED-FF6267387292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4403" name="Rectangle 379">
              <a:extLst>
                <a:ext uri="{FF2B5EF4-FFF2-40B4-BE49-F238E27FC236}">
                  <a16:creationId xmlns:a16="http://schemas.microsoft.com/office/drawing/2014/main" id="{7C8519B1-33DC-A048-AFB7-B8602047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4" name="Line 380">
              <a:extLst>
                <a:ext uri="{FF2B5EF4-FFF2-40B4-BE49-F238E27FC236}">
                  <a16:creationId xmlns:a16="http://schemas.microsoft.com/office/drawing/2014/main" id="{885E4218-A591-F542-9ACD-9130CF718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5" name="Line 381">
              <a:extLst>
                <a:ext uri="{FF2B5EF4-FFF2-40B4-BE49-F238E27FC236}">
                  <a16:creationId xmlns:a16="http://schemas.microsoft.com/office/drawing/2014/main" id="{28BA6994-0DAE-004D-9D46-41C0A7E78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6" name="Line 382">
              <a:extLst>
                <a:ext uri="{FF2B5EF4-FFF2-40B4-BE49-F238E27FC236}">
                  <a16:creationId xmlns:a16="http://schemas.microsoft.com/office/drawing/2014/main" id="{485582C9-67CC-5445-A18C-E80150FE6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7" name="Rectangle 383">
              <a:extLst>
                <a:ext uri="{FF2B5EF4-FFF2-40B4-BE49-F238E27FC236}">
                  <a16:creationId xmlns:a16="http://schemas.microsoft.com/office/drawing/2014/main" id="{0A96009C-7300-8D4A-A6FD-15BCA4F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08" name="Rectangle 387">
              <a:extLst>
                <a:ext uri="{FF2B5EF4-FFF2-40B4-BE49-F238E27FC236}">
                  <a16:creationId xmlns:a16="http://schemas.microsoft.com/office/drawing/2014/main" id="{EAF2187F-D49D-FA43-8474-B7CA3B5B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9" name="Rectangle 391">
              <a:extLst>
                <a:ext uri="{FF2B5EF4-FFF2-40B4-BE49-F238E27FC236}">
                  <a16:creationId xmlns:a16="http://schemas.microsoft.com/office/drawing/2014/main" id="{68A03A19-1131-9B41-8E54-B7453CB5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0" name="Line 392">
              <a:extLst>
                <a:ext uri="{FF2B5EF4-FFF2-40B4-BE49-F238E27FC236}">
                  <a16:creationId xmlns:a16="http://schemas.microsoft.com/office/drawing/2014/main" id="{FB1466D9-6C6F-A642-B9C0-4063D7A3F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1" name="Line 393">
              <a:extLst>
                <a:ext uri="{FF2B5EF4-FFF2-40B4-BE49-F238E27FC236}">
                  <a16:creationId xmlns:a16="http://schemas.microsoft.com/office/drawing/2014/main" id="{B8B32276-64D1-3B44-B339-8FC97BA39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2" name="Rectangle 394">
              <a:extLst>
                <a:ext uri="{FF2B5EF4-FFF2-40B4-BE49-F238E27FC236}">
                  <a16:creationId xmlns:a16="http://schemas.microsoft.com/office/drawing/2014/main" id="{3948C9A7-0A3D-4C47-8164-DC411ECC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3" name="Rectangle 395">
              <a:extLst>
                <a:ext uri="{FF2B5EF4-FFF2-40B4-BE49-F238E27FC236}">
                  <a16:creationId xmlns:a16="http://schemas.microsoft.com/office/drawing/2014/main" id="{161F3F63-3EF9-C343-83F6-C036AC13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4" name="Rectangle 396">
              <a:extLst>
                <a:ext uri="{FF2B5EF4-FFF2-40B4-BE49-F238E27FC236}">
                  <a16:creationId xmlns:a16="http://schemas.microsoft.com/office/drawing/2014/main" id="{E8B63DAC-4F79-F243-AA56-E76DE3B0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5" name="Rectangle 397">
              <a:extLst>
                <a:ext uri="{FF2B5EF4-FFF2-40B4-BE49-F238E27FC236}">
                  <a16:creationId xmlns:a16="http://schemas.microsoft.com/office/drawing/2014/main" id="{FDA7DB3D-6A1B-374F-B017-0147A1E5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6" name="Rectangle 398">
              <a:extLst>
                <a:ext uri="{FF2B5EF4-FFF2-40B4-BE49-F238E27FC236}">
                  <a16:creationId xmlns:a16="http://schemas.microsoft.com/office/drawing/2014/main" id="{4C7749E4-CDF9-3B4A-938D-5537C9C3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7" name="Rectangle 399">
              <a:extLst>
                <a:ext uri="{FF2B5EF4-FFF2-40B4-BE49-F238E27FC236}">
                  <a16:creationId xmlns:a16="http://schemas.microsoft.com/office/drawing/2014/main" id="{88129834-020A-7C4D-A660-A3C11B33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8" name="Rectangle 400">
              <a:extLst>
                <a:ext uri="{FF2B5EF4-FFF2-40B4-BE49-F238E27FC236}">
                  <a16:creationId xmlns:a16="http://schemas.microsoft.com/office/drawing/2014/main" id="{3B81E0EA-62A4-8B46-A29E-02D0BDBF4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9" name="Rectangle 401">
              <a:extLst>
                <a:ext uri="{FF2B5EF4-FFF2-40B4-BE49-F238E27FC236}">
                  <a16:creationId xmlns:a16="http://schemas.microsoft.com/office/drawing/2014/main" id="{42F3877F-F969-0440-825C-60A8CD7F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0" name="Rectangle 402">
              <a:extLst>
                <a:ext uri="{FF2B5EF4-FFF2-40B4-BE49-F238E27FC236}">
                  <a16:creationId xmlns:a16="http://schemas.microsoft.com/office/drawing/2014/main" id="{47334A2F-D4F2-3B4B-ADED-F4D18BE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1" name="Rectangle 403">
              <a:extLst>
                <a:ext uri="{FF2B5EF4-FFF2-40B4-BE49-F238E27FC236}">
                  <a16:creationId xmlns:a16="http://schemas.microsoft.com/office/drawing/2014/main" id="{BFC29FEC-C75B-EE4F-86A2-43B3DF0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2" name="Rectangle 404">
              <a:extLst>
                <a:ext uri="{FF2B5EF4-FFF2-40B4-BE49-F238E27FC236}">
                  <a16:creationId xmlns:a16="http://schemas.microsoft.com/office/drawing/2014/main" id="{BE5C7191-34FE-D340-A105-2CCE7D983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3" name="Rectangle 405">
              <a:extLst>
                <a:ext uri="{FF2B5EF4-FFF2-40B4-BE49-F238E27FC236}">
                  <a16:creationId xmlns:a16="http://schemas.microsoft.com/office/drawing/2014/main" id="{39342D2F-F78A-694C-BC8F-3B824F32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24" name="Line 406">
              <a:extLst>
                <a:ext uri="{FF2B5EF4-FFF2-40B4-BE49-F238E27FC236}">
                  <a16:creationId xmlns:a16="http://schemas.microsoft.com/office/drawing/2014/main" id="{B0A7CEDF-D971-4D41-B134-DEE0CDEDD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5" name="Line 407">
              <a:extLst>
                <a:ext uri="{FF2B5EF4-FFF2-40B4-BE49-F238E27FC236}">
                  <a16:creationId xmlns:a16="http://schemas.microsoft.com/office/drawing/2014/main" id="{EA79753A-8D97-B24E-9F57-EF2F4B27E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6" name="Rectangle 408">
              <a:extLst>
                <a:ext uri="{FF2B5EF4-FFF2-40B4-BE49-F238E27FC236}">
                  <a16:creationId xmlns:a16="http://schemas.microsoft.com/office/drawing/2014/main" id="{D3BB1F0D-2AAB-F047-A9D9-2B28BB77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7" name="Rectangle 409">
              <a:extLst>
                <a:ext uri="{FF2B5EF4-FFF2-40B4-BE49-F238E27FC236}">
                  <a16:creationId xmlns:a16="http://schemas.microsoft.com/office/drawing/2014/main" id="{885E81D8-C73B-164D-918B-E443F4D1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8" name="Line 410">
              <a:extLst>
                <a:ext uri="{FF2B5EF4-FFF2-40B4-BE49-F238E27FC236}">
                  <a16:creationId xmlns:a16="http://schemas.microsoft.com/office/drawing/2014/main" id="{C5A964AF-B50A-304A-B04D-E2DCFC2EA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9" name="Line 411">
              <a:extLst>
                <a:ext uri="{FF2B5EF4-FFF2-40B4-BE49-F238E27FC236}">
                  <a16:creationId xmlns:a16="http://schemas.microsoft.com/office/drawing/2014/main" id="{E3EC42AD-E572-E74A-805E-C2C5CBDC9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0" name="Rectangle 412">
              <a:extLst>
                <a:ext uri="{FF2B5EF4-FFF2-40B4-BE49-F238E27FC236}">
                  <a16:creationId xmlns:a16="http://schemas.microsoft.com/office/drawing/2014/main" id="{53FB2964-A0AD-3141-9534-A20E373B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1" name="Rectangle 413">
              <a:extLst>
                <a:ext uri="{FF2B5EF4-FFF2-40B4-BE49-F238E27FC236}">
                  <a16:creationId xmlns:a16="http://schemas.microsoft.com/office/drawing/2014/main" id="{63EBDDA0-7C07-464F-9C4A-37C1E72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2" name="Rectangle 414">
              <a:extLst>
                <a:ext uri="{FF2B5EF4-FFF2-40B4-BE49-F238E27FC236}">
                  <a16:creationId xmlns:a16="http://schemas.microsoft.com/office/drawing/2014/main" id="{CE709446-EB62-AD48-AB2F-0B43BFA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3" name="Rectangle 415">
              <a:extLst>
                <a:ext uri="{FF2B5EF4-FFF2-40B4-BE49-F238E27FC236}">
                  <a16:creationId xmlns:a16="http://schemas.microsoft.com/office/drawing/2014/main" id="{9A72E75A-55F6-7140-A191-DB733494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4" name="Rectangle 416">
              <a:extLst>
                <a:ext uri="{FF2B5EF4-FFF2-40B4-BE49-F238E27FC236}">
                  <a16:creationId xmlns:a16="http://schemas.microsoft.com/office/drawing/2014/main" id="{B4540FAA-B974-124F-BB9F-CE07A032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5" name="Rectangle 417">
              <a:extLst>
                <a:ext uri="{FF2B5EF4-FFF2-40B4-BE49-F238E27FC236}">
                  <a16:creationId xmlns:a16="http://schemas.microsoft.com/office/drawing/2014/main" id="{78070DF7-8E97-6545-ACB5-C1B4B1E3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6" name="Rectangle 418">
              <a:extLst>
                <a:ext uri="{FF2B5EF4-FFF2-40B4-BE49-F238E27FC236}">
                  <a16:creationId xmlns:a16="http://schemas.microsoft.com/office/drawing/2014/main" id="{7760F5BE-FA4F-274C-BD7B-4C651A2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7" name="Rectangle 419">
              <a:extLst>
                <a:ext uri="{FF2B5EF4-FFF2-40B4-BE49-F238E27FC236}">
                  <a16:creationId xmlns:a16="http://schemas.microsoft.com/office/drawing/2014/main" id="{46D5763A-CAFD-A942-9BCD-68B106CF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8" name="Rectangle 420">
              <a:extLst>
                <a:ext uri="{FF2B5EF4-FFF2-40B4-BE49-F238E27FC236}">
                  <a16:creationId xmlns:a16="http://schemas.microsoft.com/office/drawing/2014/main" id="{E65BE6A5-3897-5241-AA9A-22EF9871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39" name="Rectangle 421">
              <a:extLst>
                <a:ext uri="{FF2B5EF4-FFF2-40B4-BE49-F238E27FC236}">
                  <a16:creationId xmlns:a16="http://schemas.microsoft.com/office/drawing/2014/main" id="{8D67EB15-481B-FC41-8C0E-2D2F7448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0" name="Rectangle 422">
              <a:extLst>
                <a:ext uri="{FF2B5EF4-FFF2-40B4-BE49-F238E27FC236}">
                  <a16:creationId xmlns:a16="http://schemas.microsoft.com/office/drawing/2014/main" id="{6E0D70F5-D815-BB44-B35E-710A11A7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1" name="Rectangle 425">
              <a:extLst>
                <a:ext uri="{FF2B5EF4-FFF2-40B4-BE49-F238E27FC236}">
                  <a16:creationId xmlns:a16="http://schemas.microsoft.com/office/drawing/2014/main" id="{78566DDD-83F1-9B45-B97D-0B3C57F1A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2" name="Rectangle 383">
              <a:extLst>
                <a:ext uri="{FF2B5EF4-FFF2-40B4-BE49-F238E27FC236}">
                  <a16:creationId xmlns:a16="http://schemas.microsoft.com/office/drawing/2014/main" id="{32F14598-A5AE-344A-813D-CBE0E01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7" name="Group 91">
            <a:extLst>
              <a:ext uri="{FF2B5EF4-FFF2-40B4-BE49-F238E27FC236}">
                <a16:creationId xmlns:a16="http://schemas.microsoft.com/office/drawing/2014/main" id="{C74621CA-5A6C-0149-BC61-4E3BFD59531F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4363" name="Rectangle 379">
              <a:extLst>
                <a:ext uri="{FF2B5EF4-FFF2-40B4-BE49-F238E27FC236}">
                  <a16:creationId xmlns:a16="http://schemas.microsoft.com/office/drawing/2014/main" id="{6DC25E42-D4AA-1141-A6ED-3AF06D1C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4" name="Line 380">
              <a:extLst>
                <a:ext uri="{FF2B5EF4-FFF2-40B4-BE49-F238E27FC236}">
                  <a16:creationId xmlns:a16="http://schemas.microsoft.com/office/drawing/2014/main" id="{B9ADE356-92D3-AA41-AE4C-671C662DE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381">
              <a:extLst>
                <a:ext uri="{FF2B5EF4-FFF2-40B4-BE49-F238E27FC236}">
                  <a16:creationId xmlns:a16="http://schemas.microsoft.com/office/drawing/2014/main" id="{F308B739-ECAD-7446-BBE2-2547E60FA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382">
              <a:extLst>
                <a:ext uri="{FF2B5EF4-FFF2-40B4-BE49-F238E27FC236}">
                  <a16:creationId xmlns:a16="http://schemas.microsoft.com/office/drawing/2014/main" id="{A5A8B853-7423-8544-984B-BF40D8A55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7" name="Rectangle 383">
              <a:extLst>
                <a:ext uri="{FF2B5EF4-FFF2-40B4-BE49-F238E27FC236}">
                  <a16:creationId xmlns:a16="http://schemas.microsoft.com/office/drawing/2014/main" id="{5A608C8A-D699-BF4C-9D91-FB556EA8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368" name="Rectangle 387">
              <a:extLst>
                <a:ext uri="{FF2B5EF4-FFF2-40B4-BE49-F238E27FC236}">
                  <a16:creationId xmlns:a16="http://schemas.microsoft.com/office/drawing/2014/main" id="{5A01534C-F9A7-B844-9808-C7F180BA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9" name="Rectangle 391">
              <a:extLst>
                <a:ext uri="{FF2B5EF4-FFF2-40B4-BE49-F238E27FC236}">
                  <a16:creationId xmlns:a16="http://schemas.microsoft.com/office/drawing/2014/main" id="{80159A90-0700-CA43-A5E5-465BB56D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0" name="Line 392">
              <a:extLst>
                <a:ext uri="{FF2B5EF4-FFF2-40B4-BE49-F238E27FC236}">
                  <a16:creationId xmlns:a16="http://schemas.microsoft.com/office/drawing/2014/main" id="{BCCCB33E-8F86-3C4B-AA8D-3D1D0EE4E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393">
              <a:extLst>
                <a:ext uri="{FF2B5EF4-FFF2-40B4-BE49-F238E27FC236}">
                  <a16:creationId xmlns:a16="http://schemas.microsoft.com/office/drawing/2014/main" id="{35DB8D7F-B44D-FA49-95CD-7BAFB632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Rectangle 394">
              <a:extLst>
                <a:ext uri="{FF2B5EF4-FFF2-40B4-BE49-F238E27FC236}">
                  <a16:creationId xmlns:a16="http://schemas.microsoft.com/office/drawing/2014/main" id="{170EBAB3-0F27-C746-8EB2-17993B6CE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3" name="Rectangle 395">
              <a:extLst>
                <a:ext uri="{FF2B5EF4-FFF2-40B4-BE49-F238E27FC236}">
                  <a16:creationId xmlns:a16="http://schemas.microsoft.com/office/drawing/2014/main" id="{BC5FC635-00D5-4646-8662-9D072E6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4" name="Rectangle 396">
              <a:extLst>
                <a:ext uri="{FF2B5EF4-FFF2-40B4-BE49-F238E27FC236}">
                  <a16:creationId xmlns:a16="http://schemas.microsoft.com/office/drawing/2014/main" id="{F0F73756-5FA5-2E46-A499-D610D0AF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5" name="Rectangle 397">
              <a:extLst>
                <a:ext uri="{FF2B5EF4-FFF2-40B4-BE49-F238E27FC236}">
                  <a16:creationId xmlns:a16="http://schemas.microsoft.com/office/drawing/2014/main" id="{1FC9DE7B-7ECC-6144-A50D-22C6B7FA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6" name="Rectangle 398">
              <a:extLst>
                <a:ext uri="{FF2B5EF4-FFF2-40B4-BE49-F238E27FC236}">
                  <a16:creationId xmlns:a16="http://schemas.microsoft.com/office/drawing/2014/main" id="{56B421B6-27B6-2E4C-8A9A-B293337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7" name="Rectangle 399">
              <a:extLst>
                <a:ext uri="{FF2B5EF4-FFF2-40B4-BE49-F238E27FC236}">
                  <a16:creationId xmlns:a16="http://schemas.microsoft.com/office/drawing/2014/main" id="{161B5B51-385C-A048-9ECC-CAB0B189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8" name="Rectangle 400">
              <a:extLst>
                <a:ext uri="{FF2B5EF4-FFF2-40B4-BE49-F238E27FC236}">
                  <a16:creationId xmlns:a16="http://schemas.microsoft.com/office/drawing/2014/main" id="{5A2D448C-E207-894C-A105-6D7A09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9" name="Rectangle 401">
              <a:extLst>
                <a:ext uri="{FF2B5EF4-FFF2-40B4-BE49-F238E27FC236}">
                  <a16:creationId xmlns:a16="http://schemas.microsoft.com/office/drawing/2014/main" id="{64374C97-7630-2D4B-A7EC-D98C90EA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0" name="Rectangle 402">
              <a:extLst>
                <a:ext uri="{FF2B5EF4-FFF2-40B4-BE49-F238E27FC236}">
                  <a16:creationId xmlns:a16="http://schemas.microsoft.com/office/drawing/2014/main" id="{751FD248-3F0C-194F-A52D-239078E6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1" name="Rectangle 403">
              <a:extLst>
                <a:ext uri="{FF2B5EF4-FFF2-40B4-BE49-F238E27FC236}">
                  <a16:creationId xmlns:a16="http://schemas.microsoft.com/office/drawing/2014/main" id="{8722A06C-D427-274F-BF33-F3BB0FC0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2" name="Rectangle 404">
              <a:extLst>
                <a:ext uri="{FF2B5EF4-FFF2-40B4-BE49-F238E27FC236}">
                  <a16:creationId xmlns:a16="http://schemas.microsoft.com/office/drawing/2014/main" id="{BF4F6F02-EA6E-1A44-83D8-9073C9ED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3" name="Rectangle 405">
              <a:extLst>
                <a:ext uri="{FF2B5EF4-FFF2-40B4-BE49-F238E27FC236}">
                  <a16:creationId xmlns:a16="http://schemas.microsoft.com/office/drawing/2014/main" id="{F555F9E1-6AF3-B440-AC5F-C84DD869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84" name="Line 406">
              <a:extLst>
                <a:ext uri="{FF2B5EF4-FFF2-40B4-BE49-F238E27FC236}">
                  <a16:creationId xmlns:a16="http://schemas.microsoft.com/office/drawing/2014/main" id="{92DDB951-E1F1-CA4E-BCD9-B0CB2710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5" name="Line 407">
              <a:extLst>
                <a:ext uri="{FF2B5EF4-FFF2-40B4-BE49-F238E27FC236}">
                  <a16:creationId xmlns:a16="http://schemas.microsoft.com/office/drawing/2014/main" id="{F3130CBA-BE9D-864A-9A1F-3969A8CF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6" name="Rectangle 408">
              <a:extLst>
                <a:ext uri="{FF2B5EF4-FFF2-40B4-BE49-F238E27FC236}">
                  <a16:creationId xmlns:a16="http://schemas.microsoft.com/office/drawing/2014/main" id="{04BF7FAF-A749-DF48-BCEE-F9E8C6F4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7" name="Rectangle 409">
              <a:extLst>
                <a:ext uri="{FF2B5EF4-FFF2-40B4-BE49-F238E27FC236}">
                  <a16:creationId xmlns:a16="http://schemas.microsoft.com/office/drawing/2014/main" id="{7E940730-BDFA-7848-9F45-4DBE3DE6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8" name="Line 410">
              <a:extLst>
                <a:ext uri="{FF2B5EF4-FFF2-40B4-BE49-F238E27FC236}">
                  <a16:creationId xmlns:a16="http://schemas.microsoft.com/office/drawing/2014/main" id="{7D3CB720-18BA-AB4F-A008-971B1A882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9" name="Line 411">
              <a:extLst>
                <a:ext uri="{FF2B5EF4-FFF2-40B4-BE49-F238E27FC236}">
                  <a16:creationId xmlns:a16="http://schemas.microsoft.com/office/drawing/2014/main" id="{0246F014-79DA-0B43-951C-952C81019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0" name="Rectangle 412">
              <a:extLst>
                <a:ext uri="{FF2B5EF4-FFF2-40B4-BE49-F238E27FC236}">
                  <a16:creationId xmlns:a16="http://schemas.microsoft.com/office/drawing/2014/main" id="{A994F013-15F5-D944-BC62-0DF1A2A5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1" name="Rectangle 413">
              <a:extLst>
                <a:ext uri="{FF2B5EF4-FFF2-40B4-BE49-F238E27FC236}">
                  <a16:creationId xmlns:a16="http://schemas.microsoft.com/office/drawing/2014/main" id="{FDFB4559-D74E-8540-A034-8C92F6DA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2" name="Rectangle 414">
              <a:extLst>
                <a:ext uri="{FF2B5EF4-FFF2-40B4-BE49-F238E27FC236}">
                  <a16:creationId xmlns:a16="http://schemas.microsoft.com/office/drawing/2014/main" id="{61EE6D0C-05AD-E546-9B88-B034F593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3" name="Rectangle 415">
              <a:extLst>
                <a:ext uri="{FF2B5EF4-FFF2-40B4-BE49-F238E27FC236}">
                  <a16:creationId xmlns:a16="http://schemas.microsoft.com/office/drawing/2014/main" id="{8417B057-A13F-8247-935E-D1D93849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4" name="Rectangle 416">
              <a:extLst>
                <a:ext uri="{FF2B5EF4-FFF2-40B4-BE49-F238E27FC236}">
                  <a16:creationId xmlns:a16="http://schemas.microsoft.com/office/drawing/2014/main" id="{1ABEC91F-68BD-ED48-BAD3-79773FA4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5" name="Rectangle 417">
              <a:extLst>
                <a:ext uri="{FF2B5EF4-FFF2-40B4-BE49-F238E27FC236}">
                  <a16:creationId xmlns:a16="http://schemas.microsoft.com/office/drawing/2014/main" id="{D7E491F9-70E9-A546-9073-401D55F31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6" name="Rectangle 418">
              <a:extLst>
                <a:ext uri="{FF2B5EF4-FFF2-40B4-BE49-F238E27FC236}">
                  <a16:creationId xmlns:a16="http://schemas.microsoft.com/office/drawing/2014/main" id="{5108CD76-D917-024D-8075-F1787997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7" name="Rectangle 419">
              <a:extLst>
                <a:ext uri="{FF2B5EF4-FFF2-40B4-BE49-F238E27FC236}">
                  <a16:creationId xmlns:a16="http://schemas.microsoft.com/office/drawing/2014/main" id="{03E9690C-4723-6149-A0A8-37DC0717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8" name="Rectangle 420">
              <a:extLst>
                <a:ext uri="{FF2B5EF4-FFF2-40B4-BE49-F238E27FC236}">
                  <a16:creationId xmlns:a16="http://schemas.microsoft.com/office/drawing/2014/main" id="{DCD27E83-F489-9D48-9329-5B8C7CEA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99" name="Rectangle 421">
              <a:extLst>
                <a:ext uri="{FF2B5EF4-FFF2-40B4-BE49-F238E27FC236}">
                  <a16:creationId xmlns:a16="http://schemas.microsoft.com/office/drawing/2014/main" id="{2A379372-5B7A-B346-B056-0E4EE5D1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0" name="Rectangle 422">
              <a:extLst>
                <a:ext uri="{FF2B5EF4-FFF2-40B4-BE49-F238E27FC236}">
                  <a16:creationId xmlns:a16="http://schemas.microsoft.com/office/drawing/2014/main" id="{1A7B888F-A0CB-B147-AE46-A708C90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1" name="Rectangle 425">
              <a:extLst>
                <a:ext uri="{FF2B5EF4-FFF2-40B4-BE49-F238E27FC236}">
                  <a16:creationId xmlns:a16="http://schemas.microsoft.com/office/drawing/2014/main" id="{B3369B39-2935-014B-A711-F65467A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2" name="Rectangle 383">
              <a:extLst>
                <a:ext uri="{FF2B5EF4-FFF2-40B4-BE49-F238E27FC236}">
                  <a16:creationId xmlns:a16="http://schemas.microsoft.com/office/drawing/2014/main" id="{6438E7F5-4C34-3643-B08A-12F9E14E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331EC805-FA14-3446-B7BB-43E87F673CFE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87EB11D6-6995-7D48-B555-31C39189FF82}"/>
              </a:ext>
            </a:extLst>
          </p:cNvPr>
          <p:cNvSpPr/>
          <p:nvPr/>
        </p:nvSpPr>
        <p:spPr bwMode="auto">
          <a:xfrm rot="16200000">
            <a:off x="51014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5D6A7541-CE16-AD4E-9FD3-F4F2B5BE29AE}"/>
              </a:ext>
            </a:extLst>
          </p:cNvPr>
          <p:cNvSpPr/>
          <p:nvPr/>
        </p:nvSpPr>
        <p:spPr bwMode="auto">
          <a:xfrm rot="16200000">
            <a:off x="2173288" y="51196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2602F04-A6F4-9A41-8985-C32226EE3CE7}"/>
              </a:ext>
            </a:extLst>
          </p:cNvPr>
          <p:cNvSpPr/>
          <p:nvPr/>
        </p:nvSpPr>
        <p:spPr bwMode="auto">
          <a:xfrm rot="16200000">
            <a:off x="28360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D948EB58-B233-6B48-947D-ECEABDAE5969}"/>
              </a:ext>
            </a:extLst>
          </p:cNvPr>
          <p:cNvSpPr/>
          <p:nvPr/>
        </p:nvSpPr>
        <p:spPr bwMode="auto">
          <a:xfrm rot="16200000">
            <a:off x="1882776" y="1470026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ACF1E746-2EFC-354C-8D58-F443F06B53A0}"/>
              </a:ext>
            </a:extLst>
          </p:cNvPr>
          <p:cNvGraphicFramePr/>
          <p:nvPr/>
        </p:nvGraphicFramePr>
        <p:xfrm>
          <a:off x="6775451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5379" name="Group 9">
            <a:extLst>
              <a:ext uri="{FF2B5EF4-FFF2-40B4-BE49-F238E27FC236}">
                <a16:creationId xmlns:a16="http://schemas.microsoft.com/office/drawing/2014/main" id="{1E53410A-1AD1-3A4F-B02A-ACF1D202B058}"/>
              </a:ext>
            </a:extLst>
          </p:cNvPr>
          <p:cNvGrpSpPr>
            <a:grpSpLocks/>
          </p:cNvGrpSpPr>
          <p:nvPr/>
        </p:nvGrpSpPr>
        <p:grpSpPr bwMode="auto">
          <a:xfrm>
            <a:off x="1071564" y="628651"/>
            <a:ext cx="2536825" cy="2555875"/>
            <a:chOff x="157895" y="629173"/>
            <a:chExt cx="2536490" cy="2556135"/>
          </a:xfrm>
        </p:grpSpPr>
        <p:sp>
          <p:nvSpPr>
            <p:cNvPr id="95468" name="Rectangle 379">
              <a:extLst>
                <a:ext uri="{FF2B5EF4-FFF2-40B4-BE49-F238E27FC236}">
                  <a16:creationId xmlns:a16="http://schemas.microsoft.com/office/drawing/2014/main" id="{BAEFAAC1-F1F7-4149-AF1C-AD712BD3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9" name="Line 380">
              <a:extLst>
                <a:ext uri="{FF2B5EF4-FFF2-40B4-BE49-F238E27FC236}">
                  <a16:creationId xmlns:a16="http://schemas.microsoft.com/office/drawing/2014/main" id="{28D13493-AED9-444A-9C19-193CB8C60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0" name="Line 381">
              <a:extLst>
                <a:ext uri="{FF2B5EF4-FFF2-40B4-BE49-F238E27FC236}">
                  <a16:creationId xmlns:a16="http://schemas.microsoft.com/office/drawing/2014/main" id="{F70DBE6A-B62E-D846-B45D-256280040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1" name="Line 382">
              <a:extLst>
                <a:ext uri="{FF2B5EF4-FFF2-40B4-BE49-F238E27FC236}">
                  <a16:creationId xmlns:a16="http://schemas.microsoft.com/office/drawing/2014/main" id="{905A510E-B45D-CE49-A6B2-7A2F74B2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2" name="Rectangle 383">
              <a:extLst>
                <a:ext uri="{FF2B5EF4-FFF2-40B4-BE49-F238E27FC236}">
                  <a16:creationId xmlns:a16="http://schemas.microsoft.com/office/drawing/2014/main" id="{CE7FB80D-87EE-9B44-A847-45A3ABC3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73" name="Rectangle 387">
              <a:extLst>
                <a:ext uri="{FF2B5EF4-FFF2-40B4-BE49-F238E27FC236}">
                  <a16:creationId xmlns:a16="http://schemas.microsoft.com/office/drawing/2014/main" id="{0A503C1F-233B-E44B-B4E9-C84CB17C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4" name="Rectangle 391">
              <a:extLst>
                <a:ext uri="{FF2B5EF4-FFF2-40B4-BE49-F238E27FC236}">
                  <a16:creationId xmlns:a16="http://schemas.microsoft.com/office/drawing/2014/main" id="{7D4BCE63-B0F8-0147-ADD2-175F80E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5" name="Line 392">
              <a:extLst>
                <a:ext uri="{FF2B5EF4-FFF2-40B4-BE49-F238E27FC236}">
                  <a16:creationId xmlns:a16="http://schemas.microsoft.com/office/drawing/2014/main" id="{373BA294-0A40-974D-B64C-38A7A8091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6" name="Line 393">
              <a:extLst>
                <a:ext uri="{FF2B5EF4-FFF2-40B4-BE49-F238E27FC236}">
                  <a16:creationId xmlns:a16="http://schemas.microsoft.com/office/drawing/2014/main" id="{BCA1BD2D-F32E-9C4B-AEE9-DE3C1C3FC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7" name="Rectangle 394">
              <a:extLst>
                <a:ext uri="{FF2B5EF4-FFF2-40B4-BE49-F238E27FC236}">
                  <a16:creationId xmlns:a16="http://schemas.microsoft.com/office/drawing/2014/main" id="{D21D0088-D8A7-174F-8DDA-F8A736B6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78" name="Rectangle 395">
              <a:extLst>
                <a:ext uri="{FF2B5EF4-FFF2-40B4-BE49-F238E27FC236}">
                  <a16:creationId xmlns:a16="http://schemas.microsoft.com/office/drawing/2014/main" id="{D5BCA249-0ACB-5F4C-A7C9-3020CE90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9" name="Rectangle 396">
              <a:extLst>
                <a:ext uri="{FF2B5EF4-FFF2-40B4-BE49-F238E27FC236}">
                  <a16:creationId xmlns:a16="http://schemas.microsoft.com/office/drawing/2014/main" id="{7ADF8915-C5FC-1645-96B8-69EE31CB8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0" name="Rectangle 397">
              <a:extLst>
                <a:ext uri="{FF2B5EF4-FFF2-40B4-BE49-F238E27FC236}">
                  <a16:creationId xmlns:a16="http://schemas.microsoft.com/office/drawing/2014/main" id="{B9FFD5C5-AAB8-334E-A2F9-79D50B47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1" name="Rectangle 398">
              <a:extLst>
                <a:ext uri="{FF2B5EF4-FFF2-40B4-BE49-F238E27FC236}">
                  <a16:creationId xmlns:a16="http://schemas.microsoft.com/office/drawing/2014/main" id="{D759BEB8-8149-BC47-9C38-94F3EE8D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2" name="Rectangle 399">
              <a:extLst>
                <a:ext uri="{FF2B5EF4-FFF2-40B4-BE49-F238E27FC236}">
                  <a16:creationId xmlns:a16="http://schemas.microsoft.com/office/drawing/2014/main" id="{8F92012B-FD96-5A41-8D67-6769C9FB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3" name="Rectangle 400">
              <a:extLst>
                <a:ext uri="{FF2B5EF4-FFF2-40B4-BE49-F238E27FC236}">
                  <a16:creationId xmlns:a16="http://schemas.microsoft.com/office/drawing/2014/main" id="{AAB52D69-DB09-E045-A4E5-899BF2DE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4" name="Rectangle 401">
              <a:extLst>
                <a:ext uri="{FF2B5EF4-FFF2-40B4-BE49-F238E27FC236}">
                  <a16:creationId xmlns:a16="http://schemas.microsoft.com/office/drawing/2014/main" id="{FDFBC1B9-8FAE-E24E-91DA-A4976E406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5" name="Rectangle 402">
              <a:extLst>
                <a:ext uri="{FF2B5EF4-FFF2-40B4-BE49-F238E27FC236}">
                  <a16:creationId xmlns:a16="http://schemas.microsoft.com/office/drawing/2014/main" id="{52572EA3-180F-9F43-A690-448714A5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6" name="Rectangle 403">
              <a:extLst>
                <a:ext uri="{FF2B5EF4-FFF2-40B4-BE49-F238E27FC236}">
                  <a16:creationId xmlns:a16="http://schemas.microsoft.com/office/drawing/2014/main" id="{9D7CD650-8D8D-0143-BCE2-801C195C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7" name="Rectangle 404">
              <a:extLst>
                <a:ext uri="{FF2B5EF4-FFF2-40B4-BE49-F238E27FC236}">
                  <a16:creationId xmlns:a16="http://schemas.microsoft.com/office/drawing/2014/main" id="{363F38C0-1DE4-F54F-BE70-CB9014BBC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8" name="Rectangle 405">
              <a:extLst>
                <a:ext uri="{FF2B5EF4-FFF2-40B4-BE49-F238E27FC236}">
                  <a16:creationId xmlns:a16="http://schemas.microsoft.com/office/drawing/2014/main" id="{5AF9A9B7-F425-B446-A460-87364936E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9" name="Line 406">
              <a:extLst>
                <a:ext uri="{FF2B5EF4-FFF2-40B4-BE49-F238E27FC236}">
                  <a16:creationId xmlns:a16="http://schemas.microsoft.com/office/drawing/2014/main" id="{0031D5D8-E64F-B642-A684-50BA29474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0" name="Line 407">
              <a:extLst>
                <a:ext uri="{FF2B5EF4-FFF2-40B4-BE49-F238E27FC236}">
                  <a16:creationId xmlns:a16="http://schemas.microsoft.com/office/drawing/2014/main" id="{5323B362-8676-C44D-9CE3-B83DD4A6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1" name="Rectangle 408">
              <a:extLst>
                <a:ext uri="{FF2B5EF4-FFF2-40B4-BE49-F238E27FC236}">
                  <a16:creationId xmlns:a16="http://schemas.microsoft.com/office/drawing/2014/main" id="{B67D928D-C7CA-F743-9A1F-4A78009A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2" name="Rectangle 409">
              <a:extLst>
                <a:ext uri="{FF2B5EF4-FFF2-40B4-BE49-F238E27FC236}">
                  <a16:creationId xmlns:a16="http://schemas.microsoft.com/office/drawing/2014/main" id="{BEBFD14B-6D7B-3747-BBEB-461332863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3" name="Line 410">
              <a:extLst>
                <a:ext uri="{FF2B5EF4-FFF2-40B4-BE49-F238E27FC236}">
                  <a16:creationId xmlns:a16="http://schemas.microsoft.com/office/drawing/2014/main" id="{412A4CC3-AC1E-F44D-A83C-70145C4CE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4" name="Line 411">
              <a:extLst>
                <a:ext uri="{FF2B5EF4-FFF2-40B4-BE49-F238E27FC236}">
                  <a16:creationId xmlns:a16="http://schemas.microsoft.com/office/drawing/2014/main" id="{3A7E5E03-B529-AC4B-B7CF-90919E192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5" name="Rectangle 412">
              <a:extLst>
                <a:ext uri="{FF2B5EF4-FFF2-40B4-BE49-F238E27FC236}">
                  <a16:creationId xmlns:a16="http://schemas.microsoft.com/office/drawing/2014/main" id="{343C190F-E07F-A44D-896D-3B614DFD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6" name="Rectangle 413">
              <a:extLst>
                <a:ext uri="{FF2B5EF4-FFF2-40B4-BE49-F238E27FC236}">
                  <a16:creationId xmlns:a16="http://schemas.microsoft.com/office/drawing/2014/main" id="{209F3DE2-2C74-9440-8088-62494268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7" name="Rectangle 414">
              <a:extLst>
                <a:ext uri="{FF2B5EF4-FFF2-40B4-BE49-F238E27FC236}">
                  <a16:creationId xmlns:a16="http://schemas.microsoft.com/office/drawing/2014/main" id="{E67E60BC-36CF-CF4E-81F9-3BB06CC21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8" name="Rectangle 415">
              <a:extLst>
                <a:ext uri="{FF2B5EF4-FFF2-40B4-BE49-F238E27FC236}">
                  <a16:creationId xmlns:a16="http://schemas.microsoft.com/office/drawing/2014/main" id="{BF88A4ED-75FC-E24E-B381-D7FAEC54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9" name="Rectangle 416">
              <a:extLst>
                <a:ext uri="{FF2B5EF4-FFF2-40B4-BE49-F238E27FC236}">
                  <a16:creationId xmlns:a16="http://schemas.microsoft.com/office/drawing/2014/main" id="{C59B6D65-E064-5540-98F2-69503E27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0" name="Rectangle 417">
              <a:extLst>
                <a:ext uri="{FF2B5EF4-FFF2-40B4-BE49-F238E27FC236}">
                  <a16:creationId xmlns:a16="http://schemas.microsoft.com/office/drawing/2014/main" id="{C0DBC746-A7FF-FE4E-AF01-1D8A8747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1" name="Rectangle 418">
              <a:extLst>
                <a:ext uri="{FF2B5EF4-FFF2-40B4-BE49-F238E27FC236}">
                  <a16:creationId xmlns:a16="http://schemas.microsoft.com/office/drawing/2014/main" id="{56E777EA-D99A-D048-B360-AE2D18E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2" name="Rectangle 419">
              <a:extLst>
                <a:ext uri="{FF2B5EF4-FFF2-40B4-BE49-F238E27FC236}">
                  <a16:creationId xmlns:a16="http://schemas.microsoft.com/office/drawing/2014/main" id="{343ACAB8-6CA6-174C-92F3-96A59A7B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3" name="Rectangle 420">
              <a:extLst>
                <a:ext uri="{FF2B5EF4-FFF2-40B4-BE49-F238E27FC236}">
                  <a16:creationId xmlns:a16="http://schemas.microsoft.com/office/drawing/2014/main" id="{2AE167BA-5F71-3544-B286-5DB2C13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4" name="Rectangle 421">
              <a:extLst>
                <a:ext uri="{FF2B5EF4-FFF2-40B4-BE49-F238E27FC236}">
                  <a16:creationId xmlns:a16="http://schemas.microsoft.com/office/drawing/2014/main" id="{8E3A9AEE-A24C-3F41-BF38-C2949CA3A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5" name="Rectangle 422">
              <a:extLst>
                <a:ext uri="{FF2B5EF4-FFF2-40B4-BE49-F238E27FC236}">
                  <a16:creationId xmlns:a16="http://schemas.microsoft.com/office/drawing/2014/main" id="{907135FE-2597-0543-BE5D-207DC50F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6" name="Rectangle 425">
              <a:extLst>
                <a:ext uri="{FF2B5EF4-FFF2-40B4-BE49-F238E27FC236}">
                  <a16:creationId xmlns:a16="http://schemas.microsoft.com/office/drawing/2014/main" id="{ACAB8C67-6222-E447-92F6-D6ECB79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7" name="Rectangle 383">
              <a:extLst>
                <a:ext uri="{FF2B5EF4-FFF2-40B4-BE49-F238E27FC236}">
                  <a16:creationId xmlns:a16="http://schemas.microsoft.com/office/drawing/2014/main" id="{14A7731C-71B0-2F40-8739-5AA92E8E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0" name="Group 50">
            <a:extLst>
              <a:ext uri="{FF2B5EF4-FFF2-40B4-BE49-F238E27FC236}">
                <a16:creationId xmlns:a16="http://schemas.microsoft.com/office/drawing/2014/main" id="{3A055D94-794F-0149-B72B-CECD70BE7183}"/>
              </a:ext>
            </a:extLst>
          </p:cNvPr>
          <p:cNvGrpSpPr>
            <a:grpSpLocks/>
          </p:cNvGrpSpPr>
          <p:nvPr/>
        </p:nvGrpSpPr>
        <p:grpSpPr bwMode="auto">
          <a:xfrm>
            <a:off x="1131889" y="4097339"/>
            <a:ext cx="2536825" cy="2555875"/>
            <a:chOff x="157895" y="629173"/>
            <a:chExt cx="2536490" cy="2556135"/>
          </a:xfrm>
        </p:grpSpPr>
        <p:sp>
          <p:nvSpPr>
            <p:cNvPr id="95428" name="Rectangle 379">
              <a:extLst>
                <a:ext uri="{FF2B5EF4-FFF2-40B4-BE49-F238E27FC236}">
                  <a16:creationId xmlns:a16="http://schemas.microsoft.com/office/drawing/2014/main" id="{07ADCFCC-5218-A048-AC2D-094B22E4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9" name="Line 380">
              <a:extLst>
                <a:ext uri="{FF2B5EF4-FFF2-40B4-BE49-F238E27FC236}">
                  <a16:creationId xmlns:a16="http://schemas.microsoft.com/office/drawing/2014/main" id="{08AB0610-575C-BD47-B1CA-80A28D34B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0" name="Line 381">
              <a:extLst>
                <a:ext uri="{FF2B5EF4-FFF2-40B4-BE49-F238E27FC236}">
                  <a16:creationId xmlns:a16="http://schemas.microsoft.com/office/drawing/2014/main" id="{50D26181-544C-1E43-B0A1-A84EC3E41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1" name="Line 382">
              <a:extLst>
                <a:ext uri="{FF2B5EF4-FFF2-40B4-BE49-F238E27FC236}">
                  <a16:creationId xmlns:a16="http://schemas.microsoft.com/office/drawing/2014/main" id="{D867FC7A-98A4-0440-9124-AC13FB02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2" name="Rectangle 383">
              <a:extLst>
                <a:ext uri="{FF2B5EF4-FFF2-40B4-BE49-F238E27FC236}">
                  <a16:creationId xmlns:a16="http://schemas.microsoft.com/office/drawing/2014/main" id="{E768214D-5A02-AE47-827C-2F5AE65A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33" name="Rectangle 387">
              <a:extLst>
                <a:ext uri="{FF2B5EF4-FFF2-40B4-BE49-F238E27FC236}">
                  <a16:creationId xmlns:a16="http://schemas.microsoft.com/office/drawing/2014/main" id="{92A5C935-D402-1A45-9BDE-EC3A35E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4" name="Rectangle 391">
              <a:extLst>
                <a:ext uri="{FF2B5EF4-FFF2-40B4-BE49-F238E27FC236}">
                  <a16:creationId xmlns:a16="http://schemas.microsoft.com/office/drawing/2014/main" id="{CF9EAD62-1D2C-2E43-9C0A-667BC998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5" name="Line 392">
              <a:extLst>
                <a:ext uri="{FF2B5EF4-FFF2-40B4-BE49-F238E27FC236}">
                  <a16:creationId xmlns:a16="http://schemas.microsoft.com/office/drawing/2014/main" id="{1CC2C549-8454-EF4E-8683-F345FD3D07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Line 393">
              <a:extLst>
                <a:ext uri="{FF2B5EF4-FFF2-40B4-BE49-F238E27FC236}">
                  <a16:creationId xmlns:a16="http://schemas.microsoft.com/office/drawing/2014/main" id="{8DA4C15E-1F76-954B-A960-2B7ABF7EBC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7" name="Rectangle 394">
              <a:extLst>
                <a:ext uri="{FF2B5EF4-FFF2-40B4-BE49-F238E27FC236}">
                  <a16:creationId xmlns:a16="http://schemas.microsoft.com/office/drawing/2014/main" id="{33464029-B13A-9546-B090-9A490332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38" name="Rectangle 395">
              <a:extLst>
                <a:ext uri="{FF2B5EF4-FFF2-40B4-BE49-F238E27FC236}">
                  <a16:creationId xmlns:a16="http://schemas.microsoft.com/office/drawing/2014/main" id="{DF1776ED-08C1-474F-A726-D79FD8D7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9" name="Rectangle 396">
              <a:extLst>
                <a:ext uri="{FF2B5EF4-FFF2-40B4-BE49-F238E27FC236}">
                  <a16:creationId xmlns:a16="http://schemas.microsoft.com/office/drawing/2014/main" id="{D8AF58F3-B649-3A40-8D1C-4F51985AA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0" name="Rectangle 397">
              <a:extLst>
                <a:ext uri="{FF2B5EF4-FFF2-40B4-BE49-F238E27FC236}">
                  <a16:creationId xmlns:a16="http://schemas.microsoft.com/office/drawing/2014/main" id="{2E014113-6201-FA4D-A1C3-3FE4A881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1" name="Rectangle 398">
              <a:extLst>
                <a:ext uri="{FF2B5EF4-FFF2-40B4-BE49-F238E27FC236}">
                  <a16:creationId xmlns:a16="http://schemas.microsoft.com/office/drawing/2014/main" id="{3D291447-8591-AF43-9997-B38E14480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2" name="Rectangle 399">
              <a:extLst>
                <a:ext uri="{FF2B5EF4-FFF2-40B4-BE49-F238E27FC236}">
                  <a16:creationId xmlns:a16="http://schemas.microsoft.com/office/drawing/2014/main" id="{50B6B8C7-8E86-604C-B08E-6548C71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3" name="Rectangle 400">
              <a:extLst>
                <a:ext uri="{FF2B5EF4-FFF2-40B4-BE49-F238E27FC236}">
                  <a16:creationId xmlns:a16="http://schemas.microsoft.com/office/drawing/2014/main" id="{9D3B65DD-5B58-2E47-A55F-A984BCF6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4" name="Rectangle 401">
              <a:extLst>
                <a:ext uri="{FF2B5EF4-FFF2-40B4-BE49-F238E27FC236}">
                  <a16:creationId xmlns:a16="http://schemas.microsoft.com/office/drawing/2014/main" id="{5FC6951C-ACF5-294E-91C1-1A91CE24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5" name="Rectangle 402">
              <a:extLst>
                <a:ext uri="{FF2B5EF4-FFF2-40B4-BE49-F238E27FC236}">
                  <a16:creationId xmlns:a16="http://schemas.microsoft.com/office/drawing/2014/main" id="{BFE29481-52F8-FC4E-BA2B-22E1E7C6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6" name="Rectangle 403">
              <a:extLst>
                <a:ext uri="{FF2B5EF4-FFF2-40B4-BE49-F238E27FC236}">
                  <a16:creationId xmlns:a16="http://schemas.microsoft.com/office/drawing/2014/main" id="{BC6183ED-0345-2943-8143-BD7635E5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7" name="Rectangle 404">
              <a:extLst>
                <a:ext uri="{FF2B5EF4-FFF2-40B4-BE49-F238E27FC236}">
                  <a16:creationId xmlns:a16="http://schemas.microsoft.com/office/drawing/2014/main" id="{F16FFED5-5E27-254C-93EA-A01CB1D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8" name="Rectangle 405">
              <a:extLst>
                <a:ext uri="{FF2B5EF4-FFF2-40B4-BE49-F238E27FC236}">
                  <a16:creationId xmlns:a16="http://schemas.microsoft.com/office/drawing/2014/main" id="{92C270A8-C574-0645-9C20-8DAC51FA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9" name="Line 406">
              <a:extLst>
                <a:ext uri="{FF2B5EF4-FFF2-40B4-BE49-F238E27FC236}">
                  <a16:creationId xmlns:a16="http://schemas.microsoft.com/office/drawing/2014/main" id="{81DF61C1-9AAF-F647-9033-E3895604F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0" name="Line 407">
              <a:extLst>
                <a:ext uri="{FF2B5EF4-FFF2-40B4-BE49-F238E27FC236}">
                  <a16:creationId xmlns:a16="http://schemas.microsoft.com/office/drawing/2014/main" id="{09AF4D41-3964-F842-A101-596715AFE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408">
              <a:extLst>
                <a:ext uri="{FF2B5EF4-FFF2-40B4-BE49-F238E27FC236}">
                  <a16:creationId xmlns:a16="http://schemas.microsoft.com/office/drawing/2014/main" id="{326A7826-F756-6F40-9A69-62FCF123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2" name="Rectangle 409">
              <a:extLst>
                <a:ext uri="{FF2B5EF4-FFF2-40B4-BE49-F238E27FC236}">
                  <a16:creationId xmlns:a16="http://schemas.microsoft.com/office/drawing/2014/main" id="{45B153AA-7905-4E42-9820-C5C6FCE0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3" name="Line 410">
              <a:extLst>
                <a:ext uri="{FF2B5EF4-FFF2-40B4-BE49-F238E27FC236}">
                  <a16:creationId xmlns:a16="http://schemas.microsoft.com/office/drawing/2014/main" id="{8450F5B4-2070-D045-94E0-5D6F623C5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Line 411">
              <a:extLst>
                <a:ext uri="{FF2B5EF4-FFF2-40B4-BE49-F238E27FC236}">
                  <a16:creationId xmlns:a16="http://schemas.microsoft.com/office/drawing/2014/main" id="{0B37479F-CF79-4C44-A4DE-E9A58520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5" name="Rectangle 412">
              <a:extLst>
                <a:ext uri="{FF2B5EF4-FFF2-40B4-BE49-F238E27FC236}">
                  <a16:creationId xmlns:a16="http://schemas.microsoft.com/office/drawing/2014/main" id="{186A4086-6561-0149-A0D2-D7868497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6" name="Rectangle 413">
              <a:extLst>
                <a:ext uri="{FF2B5EF4-FFF2-40B4-BE49-F238E27FC236}">
                  <a16:creationId xmlns:a16="http://schemas.microsoft.com/office/drawing/2014/main" id="{033863E5-8513-BF41-9F43-74E3F7C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7" name="Rectangle 414">
              <a:extLst>
                <a:ext uri="{FF2B5EF4-FFF2-40B4-BE49-F238E27FC236}">
                  <a16:creationId xmlns:a16="http://schemas.microsoft.com/office/drawing/2014/main" id="{441704B7-655D-D44E-BE5C-B46579D7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8" name="Rectangle 415">
              <a:extLst>
                <a:ext uri="{FF2B5EF4-FFF2-40B4-BE49-F238E27FC236}">
                  <a16:creationId xmlns:a16="http://schemas.microsoft.com/office/drawing/2014/main" id="{3208DD5D-8D11-D041-B5B3-55DDD730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9" name="Rectangle 416">
              <a:extLst>
                <a:ext uri="{FF2B5EF4-FFF2-40B4-BE49-F238E27FC236}">
                  <a16:creationId xmlns:a16="http://schemas.microsoft.com/office/drawing/2014/main" id="{85D0D4D0-CC7F-D04D-B519-A842640B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0" name="Rectangle 417">
              <a:extLst>
                <a:ext uri="{FF2B5EF4-FFF2-40B4-BE49-F238E27FC236}">
                  <a16:creationId xmlns:a16="http://schemas.microsoft.com/office/drawing/2014/main" id="{6AA13A82-FC92-BE4E-AEF8-924FC1265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1" name="Rectangle 418">
              <a:extLst>
                <a:ext uri="{FF2B5EF4-FFF2-40B4-BE49-F238E27FC236}">
                  <a16:creationId xmlns:a16="http://schemas.microsoft.com/office/drawing/2014/main" id="{207CFE19-0913-CD49-BD5A-47231794F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2" name="Rectangle 419">
              <a:extLst>
                <a:ext uri="{FF2B5EF4-FFF2-40B4-BE49-F238E27FC236}">
                  <a16:creationId xmlns:a16="http://schemas.microsoft.com/office/drawing/2014/main" id="{90D2B2BF-5543-6640-A266-2D160CD2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3" name="Rectangle 420">
              <a:extLst>
                <a:ext uri="{FF2B5EF4-FFF2-40B4-BE49-F238E27FC236}">
                  <a16:creationId xmlns:a16="http://schemas.microsoft.com/office/drawing/2014/main" id="{6B239D4D-C059-3F46-BD91-52849646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4" name="Rectangle 421">
              <a:extLst>
                <a:ext uri="{FF2B5EF4-FFF2-40B4-BE49-F238E27FC236}">
                  <a16:creationId xmlns:a16="http://schemas.microsoft.com/office/drawing/2014/main" id="{B3191A4B-FCBE-D54C-841B-711B88DC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5" name="Rectangle 422">
              <a:extLst>
                <a:ext uri="{FF2B5EF4-FFF2-40B4-BE49-F238E27FC236}">
                  <a16:creationId xmlns:a16="http://schemas.microsoft.com/office/drawing/2014/main" id="{0B489FEF-3B11-A943-84DF-D7EC9B24F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6" name="Rectangle 425">
              <a:extLst>
                <a:ext uri="{FF2B5EF4-FFF2-40B4-BE49-F238E27FC236}">
                  <a16:creationId xmlns:a16="http://schemas.microsoft.com/office/drawing/2014/main" id="{76C8D134-646B-0E48-8952-1DAA25FF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7" name="Rectangle 383">
              <a:extLst>
                <a:ext uri="{FF2B5EF4-FFF2-40B4-BE49-F238E27FC236}">
                  <a16:creationId xmlns:a16="http://schemas.microsoft.com/office/drawing/2014/main" id="{63E86C41-9E0C-C44E-9DFE-30D994D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1" name="Group 91">
            <a:extLst>
              <a:ext uri="{FF2B5EF4-FFF2-40B4-BE49-F238E27FC236}">
                <a16:creationId xmlns:a16="http://schemas.microsoft.com/office/drawing/2014/main" id="{DD1A0055-3CF0-C44E-9206-A12AFF8E33BA}"/>
              </a:ext>
            </a:extLst>
          </p:cNvPr>
          <p:cNvGrpSpPr>
            <a:grpSpLocks/>
          </p:cNvGrpSpPr>
          <p:nvPr/>
        </p:nvGrpSpPr>
        <p:grpSpPr bwMode="auto">
          <a:xfrm>
            <a:off x="3865564" y="2376489"/>
            <a:ext cx="2536825" cy="2555875"/>
            <a:chOff x="157895" y="629173"/>
            <a:chExt cx="2536490" cy="2556135"/>
          </a:xfrm>
        </p:grpSpPr>
        <p:sp>
          <p:nvSpPr>
            <p:cNvPr id="95388" name="Rectangle 379">
              <a:extLst>
                <a:ext uri="{FF2B5EF4-FFF2-40B4-BE49-F238E27FC236}">
                  <a16:creationId xmlns:a16="http://schemas.microsoft.com/office/drawing/2014/main" id="{7CE56CC1-BCA1-F34C-B12D-690D1EE7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89" name="Line 380">
              <a:extLst>
                <a:ext uri="{FF2B5EF4-FFF2-40B4-BE49-F238E27FC236}">
                  <a16:creationId xmlns:a16="http://schemas.microsoft.com/office/drawing/2014/main" id="{99D9F4B0-E31E-2E49-A1CE-8A059148F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Line 381">
              <a:extLst>
                <a:ext uri="{FF2B5EF4-FFF2-40B4-BE49-F238E27FC236}">
                  <a16:creationId xmlns:a16="http://schemas.microsoft.com/office/drawing/2014/main" id="{C1A451DE-9152-1A40-9D89-C2E6005B8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1" name="Line 382">
              <a:extLst>
                <a:ext uri="{FF2B5EF4-FFF2-40B4-BE49-F238E27FC236}">
                  <a16:creationId xmlns:a16="http://schemas.microsoft.com/office/drawing/2014/main" id="{B762ACB9-A2D3-1942-BCFD-FEB74C2E65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2" name="Rectangle 383">
              <a:extLst>
                <a:ext uri="{FF2B5EF4-FFF2-40B4-BE49-F238E27FC236}">
                  <a16:creationId xmlns:a16="http://schemas.microsoft.com/office/drawing/2014/main" id="{DF16F7E6-9705-2F4B-B37B-43CB2C35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74426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393" name="Rectangle 387">
              <a:extLst>
                <a:ext uri="{FF2B5EF4-FFF2-40B4-BE49-F238E27FC236}">
                  <a16:creationId xmlns:a16="http://schemas.microsoft.com/office/drawing/2014/main" id="{8B6DFEC0-0519-9749-B292-2489CDD2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90454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4" name="Rectangle 391">
              <a:extLst>
                <a:ext uri="{FF2B5EF4-FFF2-40B4-BE49-F238E27FC236}">
                  <a16:creationId xmlns:a16="http://schemas.microsoft.com/office/drawing/2014/main" id="{2EA05B1E-5A8C-454A-ACD1-A330E96D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5" name="Line 392">
              <a:extLst>
                <a:ext uri="{FF2B5EF4-FFF2-40B4-BE49-F238E27FC236}">
                  <a16:creationId xmlns:a16="http://schemas.microsoft.com/office/drawing/2014/main" id="{B99F8582-C55E-2944-A923-8128EED30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6" name="Line 393">
              <a:extLst>
                <a:ext uri="{FF2B5EF4-FFF2-40B4-BE49-F238E27FC236}">
                  <a16:creationId xmlns:a16="http://schemas.microsoft.com/office/drawing/2014/main" id="{83F64389-6FAB-5A4B-8788-BDA9CF67C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Rectangle 394">
              <a:extLst>
                <a:ext uri="{FF2B5EF4-FFF2-40B4-BE49-F238E27FC236}">
                  <a16:creationId xmlns:a16="http://schemas.microsoft.com/office/drawing/2014/main" id="{12C1EC8A-CEBD-DE4C-9D95-BB6E0B87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398" name="Rectangle 395">
              <a:extLst>
                <a:ext uri="{FF2B5EF4-FFF2-40B4-BE49-F238E27FC236}">
                  <a16:creationId xmlns:a16="http://schemas.microsoft.com/office/drawing/2014/main" id="{E766E32F-8719-CA4E-8AC0-2D396382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9" name="Rectangle 396">
              <a:extLst>
                <a:ext uri="{FF2B5EF4-FFF2-40B4-BE49-F238E27FC236}">
                  <a16:creationId xmlns:a16="http://schemas.microsoft.com/office/drawing/2014/main" id="{A02544C8-5BD8-4646-800E-1E631398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0" name="Rectangle 397">
              <a:extLst>
                <a:ext uri="{FF2B5EF4-FFF2-40B4-BE49-F238E27FC236}">
                  <a16:creationId xmlns:a16="http://schemas.microsoft.com/office/drawing/2014/main" id="{5BA37393-137E-A547-979F-939EA663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1" name="Rectangle 398">
              <a:extLst>
                <a:ext uri="{FF2B5EF4-FFF2-40B4-BE49-F238E27FC236}">
                  <a16:creationId xmlns:a16="http://schemas.microsoft.com/office/drawing/2014/main" id="{89DBE0A6-C34E-7645-95F1-A8AD4F5F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2" name="Rectangle 399">
              <a:extLst>
                <a:ext uri="{FF2B5EF4-FFF2-40B4-BE49-F238E27FC236}">
                  <a16:creationId xmlns:a16="http://schemas.microsoft.com/office/drawing/2014/main" id="{D5563A1F-9BA5-0247-93FB-B4DFBE6F4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3" name="Rectangle 400">
              <a:extLst>
                <a:ext uri="{FF2B5EF4-FFF2-40B4-BE49-F238E27FC236}">
                  <a16:creationId xmlns:a16="http://schemas.microsoft.com/office/drawing/2014/main" id="{D3600AE4-99E4-864E-B7D7-E17886A0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4" name="Rectangle 401">
              <a:extLst>
                <a:ext uri="{FF2B5EF4-FFF2-40B4-BE49-F238E27FC236}">
                  <a16:creationId xmlns:a16="http://schemas.microsoft.com/office/drawing/2014/main" id="{22EA8793-8896-A345-AADE-82B1C372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5" name="Rectangle 402">
              <a:extLst>
                <a:ext uri="{FF2B5EF4-FFF2-40B4-BE49-F238E27FC236}">
                  <a16:creationId xmlns:a16="http://schemas.microsoft.com/office/drawing/2014/main" id="{14DB1F22-EB50-1344-9AE7-B3E37F3D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6" name="Rectangle 403">
              <a:extLst>
                <a:ext uri="{FF2B5EF4-FFF2-40B4-BE49-F238E27FC236}">
                  <a16:creationId xmlns:a16="http://schemas.microsoft.com/office/drawing/2014/main" id="{DB778E8C-01E1-EE43-9FE0-0CCC0CFB7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7" name="Rectangle 404">
              <a:extLst>
                <a:ext uri="{FF2B5EF4-FFF2-40B4-BE49-F238E27FC236}">
                  <a16:creationId xmlns:a16="http://schemas.microsoft.com/office/drawing/2014/main" id="{63C14B1F-CDF5-D94E-9B86-276DA90E7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8" name="Rectangle 405">
              <a:extLst>
                <a:ext uri="{FF2B5EF4-FFF2-40B4-BE49-F238E27FC236}">
                  <a16:creationId xmlns:a16="http://schemas.microsoft.com/office/drawing/2014/main" id="{54643ED4-420A-3846-B76E-BB41271E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9" name="Line 406">
              <a:extLst>
                <a:ext uri="{FF2B5EF4-FFF2-40B4-BE49-F238E27FC236}">
                  <a16:creationId xmlns:a16="http://schemas.microsoft.com/office/drawing/2014/main" id="{6511C7F5-A769-6A46-BF90-CA028D5A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0" name="Line 407">
              <a:extLst>
                <a:ext uri="{FF2B5EF4-FFF2-40B4-BE49-F238E27FC236}">
                  <a16:creationId xmlns:a16="http://schemas.microsoft.com/office/drawing/2014/main" id="{11A5DC97-F140-5F42-8096-D692CE8638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1" name="Rectangle 408">
              <a:extLst>
                <a:ext uri="{FF2B5EF4-FFF2-40B4-BE49-F238E27FC236}">
                  <a16:creationId xmlns:a16="http://schemas.microsoft.com/office/drawing/2014/main" id="{F8F582BB-0B52-1241-92CC-6F396042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2" name="Rectangle 409">
              <a:extLst>
                <a:ext uri="{FF2B5EF4-FFF2-40B4-BE49-F238E27FC236}">
                  <a16:creationId xmlns:a16="http://schemas.microsoft.com/office/drawing/2014/main" id="{D040FAC3-251F-7141-8D69-2733350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3" name="Line 410">
              <a:extLst>
                <a:ext uri="{FF2B5EF4-FFF2-40B4-BE49-F238E27FC236}">
                  <a16:creationId xmlns:a16="http://schemas.microsoft.com/office/drawing/2014/main" id="{9731D4F9-EB9B-514B-A051-852EA022F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4" name="Line 411">
              <a:extLst>
                <a:ext uri="{FF2B5EF4-FFF2-40B4-BE49-F238E27FC236}">
                  <a16:creationId xmlns:a16="http://schemas.microsoft.com/office/drawing/2014/main" id="{D40B77AB-614D-AA40-8254-1F9250AC6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5" name="Rectangle 412">
              <a:extLst>
                <a:ext uri="{FF2B5EF4-FFF2-40B4-BE49-F238E27FC236}">
                  <a16:creationId xmlns:a16="http://schemas.microsoft.com/office/drawing/2014/main" id="{F555F5B8-9E21-8245-B9C8-F95FCEB73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6" name="Rectangle 413">
              <a:extLst>
                <a:ext uri="{FF2B5EF4-FFF2-40B4-BE49-F238E27FC236}">
                  <a16:creationId xmlns:a16="http://schemas.microsoft.com/office/drawing/2014/main" id="{140FFFEE-682A-5D42-BCC7-7F77A8F9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7" name="Rectangle 414">
              <a:extLst>
                <a:ext uri="{FF2B5EF4-FFF2-40B4-BE49-F238E27FC236}">
                  <a16:creationId xmlns:a16="http://schemas.microsoft.com/office/drawing/2014/main" id="{DB0F6F21-7265-EE49-9062-3E2DE924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8" name="Rectangle 415">
              <a:extLst>
                <a:ext uri="{FF2B5EF4-FFF2-40B4-BE49-F238E27FC236}">
                  <a16:creationId xmlns:a16="http://schemas.microsoft.com/office/drawing/2014/main" id="{3A71365F-AF85-1D42-BA96-7C1A5269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9" name="Rectangle 416">
              <a:extLst>
                <a:ext uri="{FF2B5EF4-FFF2-40B4-BE49-F238E27FC236}">
                  <a16:creationId xmlns:a16="http://schemas.microsoft.com/office/drawing/2014/main" id="{B93E1687-499D-D34B-B67F-BC7781066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0" name="Rectangle 417">
              <a:extLst>
                <a:ext uri="{FF2B5EF4-FFF2-40B4-BE49-F238E27FC236}">
                  <a16:creationId xmlns:a16="http://schemas.microsoft.com/office/drawing/2014/main" id="{6810D2C4-D1A5-B443-8321-87CEECC8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1" name="Rectangle 418">
              <a:extLst>
                <a:ext uri="{FF2B5EF4-FFF2-40B4-BE49-F238E27FC236}">
                  <a16:creationId xmlns:a16="http://schemas.microsoft.com/office/drawing/2014/main" id="{8DEE605C-A5FB-C54B-84AF-B90B02C3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2" name="Rectangle 419">
              <a:extLst>
                <a:ext uri="{FF2B5EF4-FFF2-40B4-BE49-F238E27FC236}">
                  <a16:creationId xmlns:a16="http://schemas.microsoft.com/office/drawing/2014/main" id="{740727DE-4E39-9341-9004-5539B355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44251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3" name="Rectangle 420">
              <a:extLst>
                <a:ext uri="{FF2B5EF4-FFF2-40B4-BE49-F238E27FC236}">
                  <a16:creationId xmlns:a16="http://schemas.microsoft.com/office/drawing/2014/main" id="{B482D116-8F11-C649-B270-BE0E0D17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4" name="Rectangle 421">
              <a:extLst>
                <a:ext uri="{FF2B5EF4-FFF2-40B4-BE49-F238E27FC236}">
                  <a16:creationId xmlns:a16="http://schemas.microsoft.com/office/drawing/2014/main" id="{EFA1CD7B-0B26-A14D-A51D-409ACDD2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5" name="Rectangle 422">
              <a:extLst>
                <a:ext uri="{FF2B5EF4-FFF2-40B4-BE49-F238E27FC236}">
                  <a16:creationId xmlns:a16="http://schemas.microsoft.com/office/drawing/2014/main" id="{48B0BBC7-8074-BF4A-95B6-3236302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85283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6" name="Rectangle 425">
              <a:extLst>
                <a:ext uri="{FF2B5EF4-FFF2-40B4-BE49-F238E27FC236}">
                  <a16:creationId xmlns:a16="http://schemas.microsoft.com/office/drawing/2014/main" id="{1655D0E1-F3F0-3F4F-9162-6F1714A5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2335" cy="230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7" name="Rectangle 383">
              <a:extLst>
                <a:ext uri="{FF2B5EF4-FFF2-40B4-BE49-F238E27FC236}">
                  <a16:creationId xmlns:a16="http://schemas.microsoft.com/office/drawing/2014/main" id="{B4F72E85-5D23-0E42-AA20-A663D99F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301325" cy="27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7DC94053-88FA-5449-847C-B949B1C88597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3092A175-FC62-624F-82B5-06CA3513040B}"/>
              </a:ext>
            </a:extLst>
          </p:cNvPr>
          <p:cNvSpPr/>
          <p:nvPr/>
        </p:nvSpPr>
        <p:spPr bwMode="auto">
          <a:xfrm rot="16200000">
            <a:off x="51014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F20C8A4D-A0E5-5046-9C5E-88DFB6B464CA}"/>
              </a:ext>
            </a:extLst>
          </p:cNvPr>
          <p:cNvSpPr/>
          <p:nvPr/>
        </p:nvSpPr>
        <p:spPr bwMode="auto">
          <a:xfrm rot="16200000">
            <a:off x="2173288" y="5119688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39DFC6C-34BE-484F-99A7-57B83B2FDB12}"/>
              </a:ext>
            </a:extLst>
          </p:cNvPr>
          <p:cNvSpPr/>
          <p:nvPr/>
        </p:nvSpPr>
        <p:spPr bwMode="auto">
          <a:xfrm rot="16200000">
            <a:off x="28360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04CBC38-BB96-0F4E-B1EA-81E5139A9641}"/>
              </a:ext>
            </a:extLst>
          </p:cNvPr>
          <p:cNvSpPr/>
          <p:nvPr/>
        </p:nvSpPr>
        <p:spPr bwMode="auto">
          <a:xfrm rot="16200000">
            <a:off x="1882776" y="1470026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95387" name="Picture 2" descr="Screen shot 2015-11-30 at 10.08.32 PM.png">
            <a:extLst>
              <a:ext uri="{FF2B5EF4-FFF2-40B4-BE49-F238E27FC236}">
                <a16:creationId xmlns:a16="http://schemas.microsoft.com/office/drawing/2014/main" id="{D7EB7236-3F1D-0242-BCC5-86F5B1F5A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7050" y="5105401"/>
            <a:ext cx="32448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>
            <a:extLst>
              <a:ext uri="{FF2B5EF4-FFF2-40B4-BE49-F238E27FC236}">
                <a16:creationId xmlns:a16="http://schemas.microsoft.com/office/drawing/2014/main" id="{AB6A6AF7-65C0-CF41-93AD-F913AE96B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31B25A6-E1EA-1A43-BE6F-28B338674C6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6259" name="Picture 1" descr="Screen shot 2013-12-09 at 3.46.33 PM.png">
            <a:extLst>
              <a:ext uri="{FF2B5EF4-FFF2-40B4-BE49-F238E27FC236}">
                <a16:creationId xmlns:a16="http://schemas.microsoft.com/office/drawing/2014/main" id="{B984C04F-72FB-5549-8C55-508FCB0CD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4">
            <a:extLst>
              <a:ext uri="{FF2B5EF4-FFF2-40B4-BE49-F238E27FC236}">
                <a16:creationId xmlns:a16="http://schemas.microsoft.com/office/drawing/2014/main" id="{F587C358-3FB6-4D49-99B2-0AA24987D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2614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AB9F385-74E5-E249-A8F6-F8DC8BAC326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7283" name="Picture 1" descr="Screen shot 2013-12-09 at 3.46.33 PM.png">
            <a:extLst>
              <a:ext uri="{FF2B5EF4-FFF2-40B4-BE49-F238E27FC236}">
                <a16:creationId xmlns:a16="http://schemas.microsoft.com/office/drawing/2014/main" id="{01D9986A-2E68-0F4D-8FCC-F5F04F2F4B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27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284" name="Straight Connector 4">
            <a:extLst>
              <a:ext uri="{FF2B5EF4-FFF2-40B4-BE49-F238E27FC236}">
                <a16:creationId xmlns:a16="http://schemas.microsoft.com/office/drawing/2014/main" id="{0C8B4F2E-8B94-8B4B-8FD2-D699307051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98901" y="5819776"/>
            <a:ext cx="2328863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285" name="Straight Connector 6">
            <a:extLst>
              <a:ext uri="{FF2B5EF4-FFF2-40B4-BE49-F238E27FC236}">
                <a16:creationId xmlns:a16="http://schemas.microsoft.com/office/drawing/2014/main" id="{75E0018F-CBC3-074B-B9BC-A895A94AD8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227764" y="4870450"/>
            <a:ext cx="420687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1822451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0117B67-9709-8F4D-9F8E-F427D312F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Reading Material for Next Lecture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5BF78BF0-915D-5A48-B682-A001F92D33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41605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“The Seven Secrets of Computer Power Revealed” by Daniel Dennett.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Chapter 24 in his book 		      “Intuition Pumps and Other Tools for Thinking”, 2013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 dirty="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1822451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2540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2B80C738-FE6A-1041-A1BB-79D15B622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0315" y="898363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except when </a:t>
            </a:r>
            <a:r>
              <a:rPr lang="en-US" altLang="en-US" sz="1800" dirty="0" err="1">
                <a:solidFill>
                  <a:srgbClr val="FF0000"/>
                </a:solidFill>
                <a:latin typeface="Calibri" panose="020F0502020204030204" pitchFamily="34" charset="0"/>
              </a:rPr>
              <a:t>reset_n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=0</a:t>
            </a:r>
          </a:p>
        </p:txBody>
      </p:sp>
    </p:spTree>
    <p:extLst>
      <p:ext uri="{BB962C8B-B14F-4D97-AF65-F5344CB8AC3E}">
        <p14:creationId xmlns:p14="http://schemas.microsoft.com/office/powerpoint/2010/main" val="713248989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00354" name="Group 2">
            <a:extLst>
              <a:ext uri="{FF2B5EF4-FFF2-40B4-BE49-F238E27FC236}">
                <a16:creationId xmlns:a16="http://schemas.microsoft.com/office/drawing/2014/main" id="{4F8958CF-949C-1244-B1C0-E786F82D5162}"/>
              </a:ext>
            </a:extLst>
          </p:cNvPr>
          <p:cNvGrpSpPr>
            <a:grpSpLocks/>
          </p:cNvGrpSpPr>
          <p:nvPr/>
        </p:nvGrpSpPr>
        <p:grpSpPr bwMode="auto">
          <a:xfrm>
            <a:off x="7405689" y="769938"/>
            <a:ext cx="2378075" cy="1816100"/>
            <a:chOff x="3297100" y="4848863"/>
            <a:chExt cx="2378278" cy="1814022"/>
          </a:xfrm>
        </p:grpSpPr>
        <p:sp>
          <p:nvSpPr>
            <p:cNvPr id="100420" name="TextBox 1">
              <a:extLst>
                <a:ext uri="{FF2B5EF4-FFF2-40B4-BE49-F238E27FC236}">
                  <a16:creationId xmlns:a16="http://schemas.microsoft.com/office/drawing/2014/main" id="{E503894A-8224-0547-B247-F82A1D670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100421" name="Straight Connector 4">
              <a:extLst>
                <a:ext uri="{FF2B5EF4-FFF2-40B4-BE49-F238E27FC236}">
                  <a16:creationId xmlns:a16="http://schemas.microsoft.com/office/drawing/2014/main" id="{354D6880-2E47-634B-9C25-371EA63BC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422" name="Straight Connector 4">
              <a:extLst>
                <a:ext uri="{FF2B5EF4-FFF2-40B4-BE49-F238E27FC236}">
                  <a16:creationId xmlns:a16="http://schemas.microsoft.com/office/drawing/2014/main" id="{770AE891-088D-8447-8DCC-3A9ED4896D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08EF552F-94E9-D34D-BBB1-F81DCF5537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85039" y="1633539"/>
            <a:ext cx="1150937" cy="1730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6">
            <a:extLst>
              <a:ext uri="{FF2B5EF4-FFF2-40B4-BE49-F238E27FC236}">
                <a16:creationId xmlns:a16="http://schemas.microsoft.com/office/drawing/2014/main" id="{94FDD2A7-547B-F249-8605-78ED6B1301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959850" y="874713"/>
            <a:ext cx="420688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7" name="Group 3">
            <a:extLst>
              <a:ext uri="{FF2B5EF4-FFF2-40B4-BE49-F238E27FC236}">
                <a16:creationId xmlns:a16="http://schemas.microsoft.com/office/drawing/2014/main" id="{70F30480-A1AC-5349-934B-0717847BE9FE}"/>
              </a:ext>
            </a:extLst>
          </p:cNvPr>
          <p:cNvGrpSpPr>
            <a:grpSpLocks/>
          </p:cNvGrpSpPr>
          <p:nvPr/>
        </p:nvGrpSpPr>
        <p:grpSpPr bwMode="auto">
          <a:xfrm>
            <a:off x="1098550" y="3427413"/>
            <a:ext cx="8878888" cy="2851150"/>
            <a:chOff x="183803" y="3428095"/>
            <a:chExt cx="8879985" cy="2849788"/>
          </a:xfrm>
        </p:grpSpPr>
        <p:sp>
          <p:nvSpPr>
            <p:cNvPr id="100358" name="Shape 1884">
              <a:extLst>
                <a:ext uri="{FF2B5EF4-FFF2-40B4-BE49-F238E27FC236}">
                  <a16:creationId xmlns:a16="http://schemas.microsoft.com/office/drawing/2014/main" id="{177685B3-DAEB-8D49-BC4C-6757FFA36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483429"/>
              <a:ext cx="3333440" cy="2243592"/>
            </a:xfrm>
            <a:custGeom>
              <a:avLst/>
              <a:gdLst>
                <a:gd name="T0" fmla="*/ 4889156 w 10000"/>
                <a:gd name="T1" fmla="*/ 574296071 h 8765"/>
                <a:gd name="T2" fmla="*/ 0 w 10000"/>
                <a:gd name="T3" fmla="*/ 1900078 h 8765"/>
                <a:gd name="T4" fmla="*/ 1111182223 w 10000"/>
                <a:gd name="T5" fmla="*/ 0 h 87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8765" extrusionOk="0">
                  <a:moveTo>
                    <a:pt x="44" y="8765"/>
                  </a:moveTo>
                  <a:cubicBezTo>
                    <a:pt x="28" y="5853"/>
                    <a:pt x="16" y="2941"/>
                    <a:pt x="0" y="29"/>
                  </a:cubicBez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0359" name="Shape 1887">
              <a:extLst>
                <a:ext uri="{FF2B5EF4-FFF2-40B4-BE49-F238E27FC236}">
                  <a16:creationId xmlns:a16="http://schemas.microsoft.com/office/drawing/2014/main" id="{911004EC-818A-9747-A1A1-BC1BCA0D1F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0" name="Shape 1896">
              <a:extLst>
                <a:ext uri="{FF2B5EF4-FFF2-40B4-BE49-F238E27FC236}">
                  <a16:creationId xmlns:a16="http://schemas.microsoft.com/office/drawing/2014/main" id="{8537898B-1BB7-684D-A173-6DB5FD18A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1" name="Shape 1897">
              <a:extLst>
                <a:ext uri="{FF2B5EF4-FFF2-40B4-BE49-F238E27FC236}">
                  <a16:creationId xmlns:a16="http://schemas.microsoft.com/office/drawing/2014/main" id="{32BD409B-6DFE-0B43-ABF8-11C63BDE4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62" name="Shape 1899">
              <a:extLst>
                <a:ext uri="{FF2B5EF4-FFF2-40B4-BE49-F238E27FC236}">
                  <a16:creationId xmlns:a16="http://schemas.microsoft.com/office/drawing/2014/main" id="{B8D68E49-1355-A447-9324-250D0779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63" name="Shape 1900">
              <a:extLst>
                <a:ext uri="{FF2B5EF4-FFF2-40B4-BE49-F238E27FC236}">
                  <a16:creationId xmlns:a16="http://schemas.microsoft.com/office/drawing/2014/main" id="{68031975-B9FC-B346-BD02-DED16E6F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64" name="Shape 1901">
              <a:extLst>
                <a:ext uri="{FF2B5EF4-FFF2-40B4-BE49-F238E27FC236}">
                  <a16:creationId xmlns:a16="http://schemas.microsoft.com/office/drawing/2014/main" id="{85FE3EF9-E1E1-D444-A459-674CA70BB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Shape 1902">
              <a:extLst>
                <a:ext uri="{FF2B5EF4-FFF2-40B4-BE49-F238E27FC236}">
                  <a16:creationId xmlns:a16="http://schemas.microsoft.com/office/drawing/2014/main" id="{AA0C40B0-C29F-394F-ADE8-3B85EB71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6" name="Shape 1903">
              <a:extLst>
                <a:ext uri="{FF2B5EF4-FFF2-40B4-BE49-F238E27FC236}">
                  <a16:creationId xmlns:a16="http://schemas.microsoft.com/office/drawing/2014/main" id="{DCAECAC8-47EF-E24A-B093-1BE2CE6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7" name="Shape 1906">
              <a:extLst>
                <a:ext uri="{FF2B5EF4-FFF2-40B4-BE49-F238E27FC236}">
                  <a16:creationId xmlns:a16="http://schemas.microsoft.com/office/drawing/2014/main" id="{2C82D222-3A39-D340-BF23-182404DF4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68" name="Group 7">
              <a:extLst>
                <a:ext uri="{FF2B5EF4-FFF2-40B4-BE49-F238E27FC236}">
                  <a16:creationId xmlns:a16="http://schemas.microsoft.com/office/drawing/2014/main" id="{8C3B35E4-B605-D547-BC6A-90DE190C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100418" name="Shape 1909">
                <a:extLst>
                  <a:ext uri="{FF2B5EF4-FFF2-40B4-BE49-F238E27FC236}">
                    <a16:creationId xmlns:a16="http://schemas.microsoft.com/office/drawing/2014/main" id="{DB58A650-5475-1241-8CAB-9AA80BBBB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9" name="Shape 1910">
                <a:extLst>
                  <a:ext uri="{FF2B5EF4-FFF2-40B4-BE49-F238E27FC236}">
                    <a16:creationId xmlns:a16="http://schemas.microsoft.com/office/drawing/2014/main" id="{47152EDB-71D3-D14E-AD88-68F35D4EF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69" name="Shape 1911">
              <a:extLst>
                <a:ext uri="{FF2B5EF4-FFF2-40B4-BE49-F238E27FC236}">
                  <a16:creationId xmlns:a16="http://schemas.microsoft.com/office/drawing/2014/main" id="{7494CFE6-B166-874E-8B9F-DCE4EB9B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0370" name="Shape 1912">
              <a:extLst>
                <a:ext uri="{FF2B5EF4-FFF2-40B4-BE49-F238E27FC236}">
                  <a16:creationId xmlns:a16="http://schemas.microsoft.com/office/drawing/2014/main" id="{9742611A-F890-1541-97C2-65F98BCF8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00371" name="Shape 1913">
              <a:extLst>
                <a:ext uri="{FF2B5EF4-FFF2-40B4-BE49-F238E27FC236}">
                  <a16:creationId xmlns:a16="http://schemas.microsoft.com/office/drawing/2014/main" id="{CDE73388-C29B-BC4E-AC28-9647EDFD0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00372" name="Group 5">
              <a:extLst>
                <a:ext uri="{FF2B5EF4-FFF2-40B4-BE49-F238E27FC236}">
                  <a16:creationId xmlns:a16="http://schemas.microsoft.com/office/drawing/2014/main" id="{9F575951-43CF-EC40-BA50-841E9202F0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100416" name="Shape 1914">
                <a:extLst>
                  <a:ext uri="{FF2B5EF4-FFF2-40B4-BE49-F238E27FC236}">
                    <a16:creationId xmlns:a16="http://schemas.microsoft.com/office/drawing/2014/main" id="{83F4AF77-3D7B-CC4B-A720-508EDFBDE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7" name="Shape 1915">
                <a:extLst>
                  <a:ext uri="{FF2B5EF4-FFF2-40B4-BE49-F238E27FC236}">
                    <a16:creationId xmlns:a16="http://schemas.microsoft.com/office/drawing/2014/main" id="{DD34CC2B-9B4B-A740-B1D2-B3652FEC6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73" name="Shape 1919">
              <a:extLst>
                <a:ext uri="{FF2B5EF4-FFF2-40B4-BE49-F238E27FC236}">
                  <a16:creationId xmlns:a16="http://schemas.microsoft.com/office/drawing/2014/main" id="{07BD20E9-EE69-4A46-A58C-D260C25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5074243"/>
              <a:ext cx="490202" cy="1076186"/>
            </a:xfrm>
            <a:custGeom>
              <a:avLst/>
              <a:gdLst>
                <a:gd name="T0" fmla="*/ 0 w 2478"/>
                <a:gd name="T1" fmla="*/ 115817631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4" name="Shape 1921">
              <a:extLst>
                <a:ext uri="{FF2B5EF4-FFF2-40B4-BE49-F238E27FC236}">
                  <a16:creationId xmlns:a16="http://schemas.microsoft.com/office/drawing/2014/main" id="{599D3993-29B7-194F-B914-45EB378F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5" name="Shape 1924">
              <a:extLst>
                <a:ext uri="{FF2B5EF4-FFF2-40B4-BE49-F238E27FC236}">
                  <a16:creationId xmlns:a16="http://schemas.microsoft.com/office/drawing/2014/main" id="{F9F30C86-A43B-8746-A1F1-453D6B031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00376" name="Shape 1925">
              <a:extLst>
                <a:ext uri="{FF2B5EF4-FFF2-40B4-BE49-F238E27FC236}">
                  <a16:creationId xmlns:a16="http://schemas.microsoft.com/office/drawing/2014/main" id="{A7BC142B-FD09-3C4B-B513-BAC5A04F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77" name="Shape 1925">
              <a:extLst>
                <a:ext uri="{FF2B5EF4-FFF2-40B4-BE49-F238E27FC236}">
                  <a16:creationId xmlns:a16="http://schemas.microsoft.com/office/drawing/2014/main" id="{F77B349A-2128-0E42-8428-CC367A8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0378" name="Group 3">
              <a:extLst>
                <a:ext uri="{FF2B5EF4-FFF2-40B4-BE49-F238E27FC236}">
                  <a16:creationId xmlns:a16="http://schemas.microsoft.com/office/drawing/2014/main" id="{8EC5D274-9CCD-D643-ADF9-B635B983B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100411" name="Line 5">
                <a:extLst>
                  <a:ext uri="{FF2B5EF4-FFF2-40B4-BE49-F238E27FC236}">
                    <a16:creationId xmlns:a16="http://schemas.microsoft.com/office/drawing/2014/main" id="{3DC8D888-1E93-934F-A7C4-BB2CC0E47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2" name="Freeform 6">
                <a:extLst>
                  <a:ext uri="{FF2B5EF4-FFF2-40B4-BE49-F238E27FC236}">
                    <a16:creationId xmlns:a16="http://schemas.microsoft.com/office/drawing/2014/main" id="{93443C4B-29E9-5346-8124-F2374C2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3" name="Freeform 7">
                <a:extLst>
                  <a:ext uri="{FF2B5EF4-FFF2-40B4-BE49-F238E27FC236}">
                    <a16:creationId xmlns:a16="http://schemas.microsoft.com/office/drawing/2014/main" id="{487A2F6C-AFC0-F142-9802-D6571F01E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4" name="Freeform 8">
                <a:extLst>
                  <a:ext uri="{FF2B5EF4-FFF2-40B4-BE49-F238E27FC236}">
                    <a16:creationId xmlns:a16="http://schemas.microsoft.com/office/drawing/2014/main" id="{6FE18CFF-3519-8946-83A9-B4841181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5" name="Freeform 9">
                <a:extLst>
                  <a:ext uri="{FF2B5EF4-FFF2-40B4-BE49-F238E27FC236}">
                    <a16:creationId xmlns:a16="http://schemas.microsoft.com/office/drawing/2014/main" id="{69B2BF5A-552B-2340-8C17-5A942BF3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00379" name="Shape 1905">
              <a:extLst>
                <a:ext uri="{FF2B5EF4-FFF2-40B4-BE49-F238E27FC236}">
                  <a16:creationId xmlns:a16="http://schemas.microsoft.com/office/drawing/2014/main" id="{4D012105-99A2-A74E-AB85-C0F3760310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0380" name="Group 6">
              <a:extLst>
                <a:ext uri="{FF2B5EF4-FFF2-40B4-BE49-F238E27FC236}">
                  <a16:creationId xmlns:a16="http://schemas.microsoft.com/office/drawing/2014/main" id="{A547AA8A-E6E4-1840-87EB-46294338C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100408" name="Shape 1914">
                <a:extLst>
                  <a:ext uri="{FF2B5EF4-FFF2-40B4-BE49-F238E27FC236}">
                    <a16:creationId xmlns:a16="http://schemas.microsoft.com/office/drawing/2014/main" id="{30736055-DCEA-D54D-BF81-A512B32E8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9" name="Shape 1915">
                <a:extLst>
                  <a:ext uri="{FF2B5EF4-FFF2-40B4-BE49-F238E27FC236}">
                    <a16:creationId xmlns:a16="http://schemas.microsoft.com/office/drawing/2014/main" id="{D425460D-6E19-7044-ACCE-0F440C539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00410" name="Shape 1901">
                <a:extLst>
                  <a:ext uri="{FF2B5EF4-FFF2-40B4-BE49-F238E27FC236}">
                    <a16:creationId xmlns:a16="http://schemas.microsoft.com/office/drawing/2014/main" id="{9242D580-2231-2944-AFAC-7887AFA687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81" name="Shape 1921">
              <a:extLst>
                <a:ext uri="{FF2B5EF4-FFF2-40B4-BE49-F238E27FC236}">
                  <a16:creationId xmlns:a16="http://schemas.microsoft.com/office/drawing/2014/main" id="{E8201DBB-1994-054D-A5CE-6F933C58E2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2" name="Shape 1922">
              <a:extLst>
                <a:ext uri="{FF2B5EF4-FFF2-40B4-BE49-F238E27FC236}">
                  <a16:creationId xmlns:a16="http://schemas.microsoft.com/office/drawing/2014/main" id="{F72E8B36-2F12-464C-8B35-99B6D52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3" name="Shape 1922">
              <a:extLst>
                <a:ext uri="{FF2B5EF4-FFF2-40B4-BE49-F238E27FC236}">
                  <a16:creationId xmlns:a16="http://schemas.microsoft.com/office/drawing/2014/main" id="{A3237FFB-47CE-4C4B-9BC6-232B45E5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37" name="Group 2">
              <a:extLst>
                <a:ext uri="{FF2B5EF4-FFF2-40B4-BE49-F238E27FC236}">
                  <a16:creationId xmlns:a16="http://schemas.microsoft.com/office/drawing/2014/main" id="{C909B8DB-FEF4-3744-8682-359B0C0E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7811F2B1-AE26-0D45-AB75-B70818A1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60AA77F5-AD27-F546-A8E5-6A3C6A58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00385" name="Shape 1921">
              <a:extLst>
                <a:ext uri="{FF2B5EF4-FFF2-40B4-BE49-F238E27FC236}">
                  <a16:creationId xmlns:a16="http://schemas.microsoft.com/office/drawing/2014/main" id="{83C08074-4EA9-714D-98BE-2AA66D53880E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6" name="Shape 1921">
              <a:extLst>
                <a:ext uri="{FF2B5EF4-FFF2-40B4-BE49-F238E27FC236}">
                  <a16:creationId xmlns:a16="http://schemas.microsoft.com/office/drawing/2014/main" id="{3AF7C3D7-0D44-3942-9AC2-D21A8F2B6F1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7" name="Shape 1922">
              <a:extLst>
                <a:ext uri="{FF2B5EF4-FFF2-40B4-BE49-F238E27FC236}">
                  <a16:creationId xmlns:a16="http://schemas.microsoft.com/office/drawing/2014/main" id="{05C14091-08BE-1141-A8A2-78E6098C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8" name="Shape 1921">
              <a:extLst>
                <a:ext uri="{FF2B5EF4-FFF2-40B4-BE49-F238E27FC236}">
                  <a16:creationId xmlns:a16="http://schemas.microsoft.com/office/drawing/2014/main" id="{A18137C3-3E5E-C340-BA1E-AD05D8620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9" name="Shape 1921">
              <a:extLst>
                <a:ext uri="{FF2B5EF4-FFF2-40B4-BE49-F238E27FC236}">
                  <a16:creationId xmlns:a16="http://schemas.microsoft.com/office/drawing/2014/main" id="{55663CAE-1F43-454C-9CC0-A4364FB82CB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0" name="Shape 1889">
              <a:extLst>
                <a:ext uri="{FF2B5EF4-FFF2-40B4-BE49-F238E27FC236}">
                  <a16:creationId xmlns:a16="http://schemas.microsoft.com/office/drawing/2014/main" id="{AF2F9A76-36C7-874D-8166-F164EE079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91" name="Shape 1890">
              <a:extLst>
                <a:ext uri="{FF2B5EF4-FFF2-40B4-BE49-F238E27FC236}">
                  <a16:creationId xmlns:a16="http://schemas.microsoft.com/office/drawing/2014/main" id="{08739736-4C26-6C46-A0FD-CFD5BF0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92" name="Shape 1891">
              <a:extLst>
                <a:ext uri="{FF2B5EF4-FFF2-40B4-BE49-F238E27FC236}">
                  <a16:creationId xmlns:a16="http://schemas.microsoft.com/office/drawing/2014/main" id="{9A3F66FC-EB2C-804F-92D5-F1DA028E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93" name="Shape 1892">
              <a:extLst>
                <a:ext uri="{FF2B5EF4-FFF2-40B4-BE49-F238E27FC236}">
                  <a16:creationId xmlns:a16="http://schemas.microsoft.com/office/drawing/2014/main" id="{4C9919FB-42D9-8349-BED7-2C02E6539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94" name="Shape 1893">
              <a:extLst>
                <a:ext uri="{FF2B5EF4-FFF2-40B4-BE49-F238E27FC236}">
                  <a16:creationId xmlns:a16="http://schemas.microsoft.com/office/drawing/2014/main" id="{8EB666E8-E080-374F-B689-A3998F13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5" name="Shape 1894">
              <a:extLst>
                <a:ext uri="{FF2B5EF4-FFF2-40B4-BE49-F238E27FC236}">
                  <a16:creationId xmlns:a16="http://schemas.microsoft.com/office/drawing/2014/main" id="{FFD4FD82-2C11-0643-858B-2E8C5EE6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6" name="Shape 1898">
              <a:extLst>
                <a:ext uri="{FF2B5EF4-FFF2-40B4-BE49-F238E27FC236}">
                  <a16:creationId xmlns:a16="http://schemas.microsoft.com/office/drawing/2014/main" id="{B97EE322-7A3F-2748-AC96-B6ED00767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97" name="Group 8">
              <a:extLst>
                <a:ext uri="{FF2B5EF4-FFF2-40B4-BE49-F238E27FC236}">
                  <a16:creationId xmlns:a16="http://schemas.microsoft.com/office/drawing/2014/main" id="{E14E8FA3-E62E-E040-9CF8-F68560062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100406" name="Shape 1907">
                <a:extLst>
                  <a:ext uri="{FF2B5EF4-FFF2-40B4-BE49-F238E27FC236}">
                    <a16:creationId xmlns:a16="http://schemas.microsoft.com/office/drawing/2014/main" id="{9C6E2768-D5C4-244D-8F75-93A6B318F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7" name="Shape 1908">
                <a:extLst>
                  <a:ext uri="{FF2B5EF4-FFF2-40B4-BE49-F238E27FC236}">
                    <a16:creationId xmlns:a16="http://schemas.microsoft.com/office/drawing/2014/main" id="{2C0DCFB9-F5E8-B24D-81FA-F3F313C2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00398" name="Group 9">
              <a:extLst>
                <a:ext uri="{FF2B5EF4-FFF2-40B4-BE49-F238E27FC236}">
                  <a16:creationId xmlns:a16="http://schemas.microsoft.com/office/drawing/2014/main" id="{876C2635-A715-C648-964D-4B89CCEFA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100404" name="Shape 1916">
                <a:extLst>
                  <a:ext uri="{FF2B5EF4-FFF2-40B4-BE49-F238E27FC236}">
                    <a16:creationId xmlns:a16="http://schemas.microsoft.com/office/drawing/2014/main" id="{BBB74437-CA75-DB4C-8382-3CA84AF0F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5" name="Shape 1917">
                <a:extLst>
                  <a:ext uri="{FF2B5EF4-FFF2-40B4-BE49-F238E27FC236}">
                    <a16:creationId xmlns:a16="http://schemas.microsoft.com/office/drawing/2014/main" id="{451A7EBB-5E64-0942-B5BE-3E6EDFFCB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100399" name="Shape 1895">
              <a:extLst>
                <a:ext uri="{FF2B5EF4-FFF2-40B4-BE49-F238E27FC236}">
                  <a16:creationId xmlns:a16="http://schemas.microsoft.com/office/drawing/2014/main" id="{D6076D3C-C3C9-0E40-84C0-0DA354A0EA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400" name="Shape 1921">
              <a:extLst>
                <a:ext uri="{FF2B5EF4-FFF2-40B4-BE49-F238E27FC236}">
                  <a16:creationId xmlns:a16="http://schemas.microsoft.com/office/drawing/2014/main" id="{97D6E6C1-BFED-A24B-8355-79AE18A5C3B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1" name="Shape 1922">
              <a:extLst>
                <a:ext uri="{FF2B5EF4-FFF2-40B4-BE49-F238E27FC236}">
                  <a16:creationId xmlns:a16="http://schemas.microsoft.com/office/drawing/2014/main" id="{DACBB737-1A8E-E343-BC3C-D9A4491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2" name="Shape 1921">
              <a:extLst>
                <a:ext uri="{FF2B5EF4-FFF2-40B4-BE49-F238E27FC236}">
                  <a16:creationId xmlns:a16="http://schemas.microsoft.com/office/drawing/2014/main" id="{25C43A80-AE82-1E45-A98A-155F3A6530D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3" name="Shape 1922">
              <a:extLst>
                <a:ext uri="{FF2B5EF4-FFF2-40B4-BE49-F238E27FC236}">
                  <a16:creationId xmlns:a16="http://schemas.microsoft.com/office/drawing/2014/main" id="{3CC77337-C095-B940-8C51-2BCD49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028" descr="new_fig8">
            <a:extLst>
              <a:ext uri="{FF2B5EF4-FFF2-40B4-BE49-F238E27FC236}">
                <a16:creationId xmlns:a16="http://schemas.microsoft.com/office/drawing/2014/main" id="{63AA624A-AAAA-D84D-883D-478EA2663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990601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102403" name="TextBox 125">
            <a:extLst>
              <a:ext uri="{FF2B5EF4-FFF2-40B4-BE49-F238E27FC236}">
                <a16:creationId xmlns:a16="http://schemas.microsoft.com/office/drawing/2014/main" id="{4A45D881-60FC-A348-8A74-ADE30E59E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B9EE50E-33DE-C6FC-1C48-96BF2CE64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4591" y="790574"/>
            <a:ext cx="4144853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This optimization is possible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because the FSM  goes to state A on reset </a:t>
            </a:r>
          </a:p>
          <a:p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and leaves it </a:t>
            </a:r>
            <a:r>
              <a:rPr lang="en-US" altLang="en-US" sz="1800" u="sng" dirty="0">
                <a:solidFill>
                  <a:srgbClr val="FF0000"/>
                </a:solidFill>
                <a:latin typeface="Calibri" panose="020F0502020204030204" pitchFamily="34" charset="0"/>
              </a:rPr>
              <a:t>immediately</a:t>
            </a:r>
            <a:r>
              <a:rPr lang="en-US" altLang="en-US" sz="1800" dirty="0">
                <a:solidFill>
                  <a:srgbClr val="FF0000"/>
                </a:solidFill>
                <a:latin typeface="Calibri" panose="020F0502020204030204" pitchFamily="34" charset="0"/>
              </a:rPr>
              <a:t> after that.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C927A2D-1991-1F4C-8D79-BE258AC57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0C87C50-EA91-BB4F-B575-0A4831C5AE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FF235B7-7B44-AB4A-8ABF-7A2766E8C7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But do this with two different FSMs. </a:t>
            </a:r>
            <a:r>
              <a:rPr lang="en-US" dirty="0">
                <a:ea typeface="+mn-ea"/>
                <a:cs typeface="+mn-cs"/>
              </a:rPr>
              <a:t>The first one detects two consecutive 1's. The second one detects two consecutive 0's.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(i.e., output of FSM)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DACB81-0AE1-C048-B77F-F2B8BE2E4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  <a:br>
              <a:rPr lang="en-US" dirty="0">
                <a:ea typeface="+mj-ea"/>
                <a:cs typeface="Arial"/>
              </a:rPr>
            </a:br>
            <a:br>
              <a:rPr lang="en-US" dirty="0">
                <a:ea typeface="+mj-ea"/>
                <a:cs typeface="Arial"/>
              </a:rPr>
            </a:br>
            <a:r>
              <a:rPr lang="en-US" dirty="0">
                <a:ea typeface="+mj-ea"/>
                <a:cs typeface="Arial"/>
              </a:rPr>
              <a:t>(Construct the first FSM)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EF721F1A-5703-FF4F-9A40-8F5DA762A2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1's</a:t>
            </a:r>
            <a:br>
              <a:rPr lang="en-US" altLang="en-US"/>
            </a:br>
            <a:r>
              <a:rPr lang="en-US" altLang="en-US" sz="2800"/>
              <a:t>(this was the first example in Chapter 6)</a:t>
            </a:r>
          </a:p>
        </p:txBody>
      </p:sp>
      <p:grpSp>
        <p:nvGrpSpPr>
          <p:cNvPr id="106498" name="Shape 241">
            <a:extLst>
              <a:ext uri="{FF2B5EF4-FFF2-40B4-BE49-F238E27FC236}">
                <a16:creationId xmlns:a16="http://schemas.microsoft.com/office/drawing/2014/main" id="{314EB5D4-6E57-9844-BC72-EDEB581BA2A9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373189"/>
            <a:ext cx="4641850" cy="3970337"/>
            <a:chOff x="2209800" y="1146172"/>
            <a:chExt cx="4775200" cy="4241827"/>
          </a:xfrm>
        </p:grpSpPr>
        <p:sp>
          <p:nvSpPr>
            <p:cNvPr id="106500" name="Shape 242">
              <a:extLst>
                <a:ext uri="{FF2B5EF4-FFF2-40B4-BE49-F238E27FC236}">
                  <a16:creationId xmlns:a16="http://schemas.microsoft.com/office/drawing/2014/main" id="{B2C24768-8E55-534A-8409-D1E69C50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1" name="Shape 243">
              <a:extLst>
                <a:ext uri="{FF2B5EF4-FFF2-40B4-BE49-F238E27FC236}">
                  <a16:creationId xmlns:a16="http://schemas.microsoft.com/office/drawing/2014/main" id="{85CC393E-3D3F-1D4C-9C1E-D0905686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2" name="Shape 244">
              <a:extLst>
                <a:ext uri="{FF2B5EF4-FFF2-40B4-BE49-F238E27FC236}">
                  <a16:creationId xmlns:a16="http://schemas.microsoft.com/office/drawing/2014/main" id="{75498E6F-270B-D04B-A276-D065574B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3" name="Shape 245">
              <a:extLst>
                <a:ext uri="{FF2B5EF4-FFF2-40B4-BE49-F238E27FC236}">
                  <a16:creationId xmlns:a16="http://schemas.microsoft.com/office/drawing/2014/main" id="{1998414E-1034-5A45-9625-2E81D57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4" name="Shape 246">
              <a:extLst>
                <a:ext uri="{FF2B5EF4-FFF2-40B4-BE49-F238E27FC236}">
                  <a16:creationId xmlns:a16="http://schemas.microsoft.com/office/drawing/2014/main" id="{0A94C54A-C462-8C46-BBC4-AF2DBE8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5" name="Shape 247">
              <a:extLst>
                <a:ext uri="{FF2B5EF4-FFF2-40B4-BE49-F238E27FC236}">
                  <a16:creationId xmlns:a16="http://schemas.microsoft.com/office/drawing/2014/main" id="{87387E07-46F6-B743-B49D-BAA7503DC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6506" name="Shape 248">
              <a:extLst>
                <a:ext uri="{FF2B5EF4-FFF2-40B4-BE49-F238E27FC236}">
                  <a16:creationId xmlns:a16="http://schemas.microsoft.com/office/drawing/2014/main" id="{045158C4-D14A-4547-8496-04FBADC5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7" name="Shape 249">
              <a:extLst>
                <a:ext uri="{FF2B5EF4-FFF2-40B4-BE49-F238E27FC236}">
                  <a16:creationId xmlns:a16="http://schemas.microsoft.com/office/drawing/2014/main" id="{ED2CDB5A-4D81-3942-8728-DF69D4A98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6508" name="Shape 250">
              <a:extLst>
                <a:ext uri="{FF2B5EF4-FFF2-40B4-BE49-F238E27FC236}">
                  <a16:creationId xmlns:a16="http://schemas.microsoft.com/office/drawing/2014/main" id="{B6C6FA7C-8C89-7E48-B0C6-F8389FD5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6509" name="Shape 251">
              <a:extLst>
                <a:ext uri="{FF2B5EF4-FFF2-40B4-BE49-F238E27FC236}">
                  <a16:creationId xmlns:a16="http://schemas.microsoft.com/office/drawing/2014/main" id="{AEAECE98-3B03-894C-ADAA-0E39D081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0" name="Shape 252">
              <a:extLst>
                <a:ext uri="{FF2B5EF4-FFF2-40B4-BE49-F238E27FC236}">
                  <a16:creationId xmlns:a16="http://schemas.microsoft.com/office/drawing/2014/main" id="{EF3AA3F4-3944-D04C-A026-695CCFA74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6511" name="Shape 253">
              <a:extLst>
                <a:ext uri="{FF2B5EF4-FFF2-40B4-BE49-F238E27FC236}">
                  <a16:creationId xmlns:a16="http://schemas.microsoft.com/office/drawing/2014/main" id="{D5D2017B-CD68-1843-83FF-FE28C68D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2" name="Shape 254">
              <a:extLst>
                <a:ext uri="{FF2B5EF4-FFF2-40B4-BE49-F238E27FC236}">
                  <a16:creationId xmlns:a16="http://schemas.microsoft.com/office/drawing/2014/main" id="{B41D56EF-B2DB-1549-B5BD-A697797D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3" name="Shape 255">
              <a:extLst>
                <a:ext uri="{FF2B5EF4-FFF2-40B4-BE49-F238E27FC236}">
                  <a16:creationId xmlns:a16="http://schemas.microsoft.com/office/drawing/2014/main" id="{46C387E7-205A-DC4D-AE6E-B6528155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4" name="Shape 256">
              <a:extLst>
                <a:ext uri="{FF2B5EF4-FFF2-40B4-BE49-F238E27FC236}">
                  <a16:creationId xmlns:a16="http://schemas.microsoft.com/office/drawing/2014/main" id="{B3109A1F-BD95-4F4E-91CC-DB6C476D4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15" name="Shape 257">
              <a:extLst>
                <a:ext uri="{FF2B5EF4-FFF2-40B4-BE49-F238E27FC236}">
                  <a16:creationId xmlns:a16="http://schemas.microsoft.com/office/drawing/2014/main" id="{DDB25CD6-92C9-5E42-AB70-1EE4ABB24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16" name="Shape 258">
              <a:extLst>
                <a:ext uri="{FF2B5EF4-FFF2-40B4-BE49-F238E27FC236}">
                  <a16:creationId xmlns:a16="http://schemas.microsoft.com/office/drawing/2014/main" id="{D224D19D-1724-504B-8116-C0E78EB3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17" name="Shape 259">
              <a:extLst>
                <a:ext uri="{FF2B5EF4-FFF2-40B4-BE49-F238E27FC236}">
                  <a16:creationId xmlns:a16="http://schemas.microsoft.com/office/drawing/2014/main" id="{B35C5B63-1D14-FB4C-A4A4-58856E5789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18" name="Shape 260">
              <a:extLst>
                <a:ext uri="{FF2B5EF4-FFF2-40B4-BE49-F238E27FC236}">
                  <a16:creationId xmlns:a16="http://schemas.microsoft.com/office/drawing/2014/main" id="{451E25DE-F948-B14B-B41F-1DCB8346B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19" name="Shape 261">
              <a:extLst>
                <a:ext uri="{FF2B5EF4-FFF2-40B4-BE49-F238E27FC236}">
                  <a16:creationId xmlns:a16="http://schemas.microsoft.com/office/drawing/2014/main" id="{21307E49-1B85-B44C-8AD4-BA51D4B9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0" name="Shape 262">
              <a:extLst>
                <a:ext uri="{FF2B5EF4-FFF2-40B4-BE49-F238E27FC236}">
                  <a16:creationId xmlns:a16="http://schemas.microsoft.com/office/drawing/2014/main" id="{E86FAB28-0AFD-7E49-B9D8-F3C41894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1" name="Shape 263">
              <a:extLst>
                <a:ext uri="{FF2B5EF4-FFF2-40B4-BE49-F238E27FC236}">
                  <a16:creationId xmlns:a16="http://schemas.microsoft.com/office/drawing/2014/main" id="{727D1499-F127-4E42-BD30-5D2531B10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2" name="Shape 264">
              <a:extLst>
                <a:ext uri="{FF2B5EF4-FFF2-40B4-BE49-F238E27FC236}">
                  <a16:creationId xmlns:a16="http://schemas.microsoft.com/office/drawing/2014/main" id="{7EEF3867-399A-C644-B163-46200CB6F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3" name="Shape 265">
              <a:extLst>
                <a:ext uri="{FF2B5EF4-FFF2-40B4-BE49-F238E27FC236}">
                  <a16:creationId xmlns:a16="http://schemas.microsoft.com/office/drawing/2014/main" id="{4F12360F-466F-F742-8A7F-BCD14477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4" name="Shape 266">
              <a:extLst>
                <a:ext uri="{FF2B5EF4-FFF2-40B4-BE49-F238E27FC236}">
                  <a16:creationId xmlns:a16="http://schemas.microsoft.com/office/drawing/2014/main" id="{AA83FFBF-6EA3-F445-8867-6DC52158F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5" name="Shape 267">
              <a:extLst>
                <a:ext uri="{FF2B5EF4-FFF2-40B4-BE49-F238E27FC236}">
                  <a16:creationId xmlns:a16="http://schemas.microsoft.com/office/drawing/2014/main" id="{0A398925-78A9-EA45-ADAE-E06B1760D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6" name="Shape 268">
              <a:extLst>
                <a:ext uri="{FF2B5EF4-FFF2-40B4-BE49-F238E27FC236}">
                  <a16:creationId xmlns:a16="http://schemas.microsoft.com/office/drawing/2014/main" id="{65F8F596-CD9D-A447-9083-1045C492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27" name="Shape 269">
              <a:extLst>
                <a:ext uri="{FF2B5EF4-FFF2-40B4-BE49-F238E27FC236}">
                  <a16:creationId xmlns:a16="http://schemas.microsoft.com/office/drawing/2014/main" id="{1257548B-4F16-054C-95B6-E894A611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28" name="Shape 270">
              <a:extLst>
                <a:ext uri="{FF2B5EF4-FFF2-40B4-BE49-F238E27FC236}">
                  <a16:creationId xmlns:a16="http://schemas.microsoft.com/office/drawing/2014/main" id="{70A8D508-8F1C-F641-B97C-8343B3F848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29" name="Shape 271">
              <a:extLst>
                <a:ext uri="{FF2B5EF4-FFF2-40B4-BE49-F238E27FC236}">
                  <a16:creationId xmlns:a16="http://schemas.microsoft.com/office/drawing/2014/main" id="{2ACD8B5E-55BE-DC4B-9E9F-E26A938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30" name="Shape 272">
              <a:extLst>
                <a:ext uri="{FF2B5EF4-FFF2-40B4-BE49-F238E27FC236}">
                  <a16:creationId xmlns:a16="http://schemas.microsoft.com/office/drawing/2014/main" id="{6218E719-CD25-F64A-8C64-31F2B886EC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31" name="Shape 273">
              <a:extLst>
                <a:ext uri="{FF2B5EF4-FFF2-40B4-BE49-F238E27FC236}">
                  <a16:creationId xmlns:a16="http://schemas.microsoft.com/office/drawing/2014/main" id="{F843787D-4E1D-3643-9784-89F7490D9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2" name="Shape 274">
              <a:extLst>
                <a:ext uri="{FF2B5EF4-FFF2-40B4-BE49-F238E27FC236}">
                  <a16:creationId xmlns:a16="http://schemas.microsoft.com/office/drawing/2014/main" id="{2F657E84-C108-F643-8FF3-D6DBF7C20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3" name="Shape 275">
              <a:extLst>
                <a:ext uri="{FF2B5EF4-FFF2-40B4-BE49-F238E27FC236}">
                  <a16:creationId xmlns:a16="http://schemas.microsoft.com/office/drawing/2014/main" id="{5EF0F6DA-7E6D-3E42-A32E-792A988E1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34" name="Shape 276">
              <a:extLst>
                <a:ext uri="{FF2B5EF4-FFF2-40B4-BE49-F238E27FC236}">
                  <a16:creationId xmlns:a16="http://schemas.microsoft.com/office/drawing/2014/main" id="{9EDAD5D1-BF5F-8E43-9D98-AE2AFDEC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5" name="Shape 277">
              <a:extLst>
                <a:ext uri="{FF2B5EF4-FFF2-40B4-BE49-F238E27FC236}">
                  <a16:creationId xmlns:a16="http://schemas.microsoft.com/office/drawing/2014/main" id="{8F26E382-D6E3-034B-904F-4A7C84BD6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6" name="Shape 278">
              <a:extLst>
                <a:ext uri="{FF2B5EF4-FFF2-40B4-BE49-F238E27FC236}">
                  <a16:creationId xmlns:a16="http://schemas.microsoft.com/office/drawing/2014/main" id="{11ED49FD-C944-804A-A27E-ACCC94E1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37" name="Shape 279">
              <a:extLst>
                <a:ext uri="{FF2B5EF4-FFF2-40B4-BE49-F238E27FC236}">
                  <a16:creationId xmlns:a16="http://schemas.microsoft.com/office/drawing/2014/main" id="{302AEDDB-DC04-EF48-9E69-ACBA6D3F7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8" name="Shape 280">
              <a:extLst>
                <a:ext uri="{FF2B5EF4-FFF2-40B4-BE49-F238E27FC236}">
                  <a16:creationId xmlns:a16="http://schemas.microsoft.com/office/drawing/2014/main" id="{393F287F-2826-6543-960F-19D8359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9" name="Shape 281">
              <a:extLst>
                <a:ext uri="{FF2B5EF4-FFF2-40B4-BE49-F238E27FC236}">
                  <a16:creationId xmlns:a16="http://schemas.microsoft.com/office/drawing/2014/main" id="{F09AF511-6877-7E41-B9AB-82A701C8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40" name="Shape 282">
              <a:extLst>
                <a:ext uri="{FF2B5EF4-FFF2-40B4-BE49-F238E27FC236}">
                  <a16:creationId xmlns:a16="http://schemas.microsoft.com/office/drawing/2014/main" id="{9271C64E-6C93-C040-B4BE-1736B223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6499" name="TextBox 125">
            <a:extLst>
              <a:ext uri="{FF2B5EF4-FFF2-40B4-BE49-F238E27FC236}">
                <a16:creationId xmlns:a16="http://schemas.microsoft.com/office/drawing/2014/main" id="{C226B5D9-3CAC-AD42-9A14-73854427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6">
            <a:extLst>
              <a:ext uri="{FF2B5EF4-FFF2-40B4-BE49-F238E27FC236}">
                <a16:creationId xmlns:a16="http://schemas.microsoft.com/office/drawing/2014/main" id="{F643447D-EF69-8743-8892-36A378E0A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2" name="Shape 107">
            <a:extLst>
              <a:ext uri="{FF2B5EF4-FFF2-40B4-BE49-F238E27FC236}">
                <a16:creationId xmlns:a16="http://schemas.microsoft.com/office/drawing/2014/main" id="{9190F280-332C-1C4D-827B-380E71FEF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3" name="Shape 108">
            <a:extLst>
              <a:ext uri="{FF2B5EF4-FFF2-40B4-BE49-F238E27FC236}">
                <a16:creationId xmlns:a16="http://schemas.microsoft.com/office/drawing/2014/main" id="{179893E1-8BFE-464D-9F57-E3DEB15A0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4" name="Shape 109">
            <a:extLst>
              <a:ext uri="{FF2B5EF4-FFF2-40B4-BE49-F238E27FC236}">
                <a16:creationId xmlns:a16="http://schemas.microsoft.com/office/drawing/2014/main" id="{1D27DF36-B172-6C43-BADC-835A7A60F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7525" name="Shape 110">
            <a:extLst>
              <a:ext uri="{FF2B5EF4-FFF2-40B4-BE49-F238E27FC236}">
                <a16:creationId xmlns:a16="http://schemas.microsoft.com/office/drawing/2014/main" id="{5E01E34A-8D4C-C641-84C3-822FD8FED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6" name="Shape 111">
            <a:extLst>
              <a:ext uri="{FF2B5EF4-FFF2-40B4-BE49-F238E27FC236}">
                <a16:creationId xmlns:a16="http://schemas.microsoft.com/office/drawing/2014/main" id="{E4209BA2-5D0F-184E-B3B4-FD2A5CAFF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7527" name="Shape 112">
            <a:extLst>
              <a:ext uri="{FF2B5EF4-FFF2-40B4-BE49-F238E27FC236}">
                <a16:creationId xmlns:a16="http://schemas.microsoft.com/office/drawing/2014/main" id="{EF38A159-F7CB-8742-9289-ACE480B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8" name="Shape 113">
            <a:extLst>
              <a:ext uri="{FF2B5EF4-FFF2-40B4-BE49-F238E27FC236}">
                <a16:creationId xmlns:a16="http://schemas.microsoft.com/office/drawing/2014/main" id="{D62E2B6F-BF8C-E243-BE11-DAE77A588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9" name="Shape 114">
            <a:extLst>
              <a:ext uri="{FF2B5EF4-FFF2-40B4-BE49-F238E27FC236}">
                <a16:creationId xmlns:a16="http://schemas.microsoft.com/office/drawing/2014/main" id="{F5DAD366-4474-554C-8577-E2BD7FCB0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0" name="Shape 115">
            <a:extLst>
              <a:ext uri="{FF2B5EF4-FFF2-40B4-BE49-F238E27FC236}">
                <a16:creationId xmlns:a16="http://schemas.microsoft.com/office/drawing/2014/main" id="{D55DA5AB-3660-6B46-8517-333BA338D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7531" name="Shape 116">
            <a:extLst>
              <a:ext uri="{FF2B5EF4-FFF2-40B4-BE49-F238E27FC236}">
                <a16:creationId xmlns:a16="http://schemas.microsoft.com/office/drawing/2014/main" id="{6CF28DF2-73BF-464E-9E0E-0744B107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2" name="Shape 117">
            <a:extLst>
              <a:ext uri="{FF2B5EF4-FFF2-40B4-BE49-F238E27FC236}">
                <a16:creationId xmlns:a16="http://schemas.microsoft.com/office/drawing/2014/main" id="{C7DA0358-9C70-F644-827E-421523649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7533" name="Shape 118">
            <a:extLst>
              <a:ext uri="{FF2B5EF4-FFF2-40B4-BE49-F238E27FC236}">
                <a16:creationId xmlns:a16="http://schemas.microsoft.com/office/drawing/2014/main" id="{3426BBD7-F605-CB42-B41C-920244D84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4" name="Shape 119">
            <a:extLst>
              <a:ext uri="{FF2B5EF4-FFF2-40B4-BE49-F238E27FC236}">
                <a16:creationId xmlns:a16="http://schemas.microsoft.com/office/drawing/2014/main" id="{4E7D8F80-11B6-EB4D-9CF5-B4250A1DD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5" name="Shape 120">
            <a:extLst>
              <a:ext uri="{FF2B5EF4-FFF2-40B4-BE49-F238E27FC236}">
                <a16:creationId xmlns:a16="http://schemas.microsoft.com/office/drawing/2014/main" id="{D6129008-30A7-8543-8B68-D98A3D5B3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7536" name="Shape 121">
            <a:extLst>
              <a:ext uri="{FF2B5EF4-FFF2-40B4-BE49-F238E27FC236}">
                <a16:creationId xmlns:a16="http://schemas.microsoft.com/office/drawing/2014/main" id="{7784E641-A662-684F-98F6-67BDACA59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7" name="Shape 122">
            <a:extLst>
              <a:ext uri="{FF2B5EF4-FFF2-40B4-BE49-F238E27FC236}">
                <a16:creationId xmlns:a16="http://schemas.microsoft.com/office/drawing/2014/main" id="{A88E0F76-2552-5149-BD35-4C36030D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8" name="Shape 123">
            <a:extLst>
              <a:ext uri="{FF2B5EF4-FFF2-40B4-BE49-F238E27FC236}">
                <a16:creationId xmlns:a16="http://schemas.microsoft.com/office/drawing/2014/main" id="{994196DC-914C-554C-9BC9-32E0235EB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9" name="Shape 124">
            <a:extLst>
              <a:ext uri="{FF2B5EF4-FFF2-40B4-BE49-F238E27FC236}">
                <a16:creationId xmlns:a16="http://schemas.microsoft.com/office/drawing/2014/main" id="{34C41121-055D-744D-B4D2-0E495F1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7540" name="Shape 125">
            <a:extLst>
              <a:ext uri="{FF2B5EF4-FFF2-40B4-BE49-F238E27FC236}">
                <a16:creationId xmlns:a16="http://schemas.microsoft.com/office/drawing/2014/main" id="{5756B00E-437F-0E41-9DAC-D29B1062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1" name="Shape 126">
            <a:extLst>
              <a:ext uri="{FF2B5EF4-FFF2-40B4-BE49-F238E27FC236}">
                <a16:creationId xmlns:a16="http://schemas.microsoft.com/office/drawing/2014/main" id="{8B8518CC-7CC8-054F-A260-3D8142670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2" name="Shape 127">
            <a:extLst>
              <a:ext uri="{FF2B5EF4-FFF2-40B4-BE49-F238E27FC236}">
                <a16:creationId xmlns:a16="http://schemas.microsoft.com/office/drawing/2014/main" id="{DB1F2CE7-0AF9-0A4A-98F5-3368DDE2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3" name="Shape 128">
            <a:extLst>
              <a:ext uri="{FF2B5EF4-FFF2-40B4-BE49-F238E27FC236}">
                <a16:creationId xmlns:a16="http://schemas.microsoft.com/office/drawing/2014/main" id="{5D97C1D3-12F7-3C47-9369-CA75E2748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7544" name="Shape 129">
            <a:extLst>
              <a:ext uri="{FF2B5EF4-FFF2-40B4-BE49-F238E27FC236}">
                <a16:creationId xmlns:a16="http://schemas.microsoft.com/office/drawing/2014/main" id="{BB09063F-BD2A-9640-8354-8E5B090A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5" name="Shape 130">
            <a:extLst>
              <a:ext uri="{FF2B5EF4-FFF2-40B4-BE49-F238E27FC236}">
                <a16:creationId xmlns:a16="http://schemas.microsoft.com/office/drawing/2014/main" id="{BBB6D926-3D62-D649-A982-464A6843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7546" name="Shape 131">
            <a:extLst>
              <a:ext uri="{FF2B5EF4-FFF2-40B4-BE49-F238E27FC236}">
                <a16:creationId xmlns:a16="http://schemas.microsoft.com/office/drawing/2014/main" id="{A9C9DA95-E99A-524B-B3C8-581AF559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7" name="Shape 132">
            <a:extLst>
              <a:ext uri="{FF2B5EF4-FFF2-40B4-BE49-F238E27FC236}">
                <a16:creationId xmlns:a16="http://schemas.microsoft.com/office/drawing/2014/main" id="{98F84519-B942-B849-A3CE-756B8E69D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8" name="Shape 133">
            <a:extLst>
              <a:ext uri="{FF2B5EF4-FFF2-40B4-BE49-F238E27FC236}">
                <a16:creationId xmlns:a16="http://schemas.microsoft.com/office/drawing/2014/main" id="{84E45899-4989-BD44-BF7D-46E8C7A9D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9" name="Shape 134">
            <a:extLst>
              <a:ext uri="{FF2B5EF4-FFF2-40B4-BE49-F238E27FC236}">
                <a16:creationId xmlns:a16="http://schemas.microsoft.com/office/drawing/2014/main" id="{F36CC9DA-4B91-6042-8BCF-8D31FD0F4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0" name="Shape 135">
            <a:extLst>
              <a:ext uri="{FF2B5EF4-FFF2-40B4-BE49-F238E27FC236}">
                <a16:creationId xmlns:a16="http://schemas.microsoft.com/office/drawing/2014/main" id="{478C6C9D-6747-914A-AB62-75538F30B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7551" name="Shape 136">
            <a:extLst>
              <a:ext uri="{FF2B5EF4-FFF2-40B4-BE49-F238E27FC236}">
                <a16:creationId xmlns:a16="http://schemas.microsoft.com/office/drawing/2014/main" id="{FDBA8F28-D79F-6944-99EF-BD2EBD68A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2" name="Shape 137">
            <a:extLst>
              <a:ext uri="{FF2B5EF4-FFF2-40B4-BE49-F238E27FC236}">
                <a16:creationId xmlns:a16="http://schemas.microsoft.com/office/drawing/2014/main" id="{E5F5DF27-9882-E24E-80C8-B08A49C43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3" name="Shape 138">
            <a:extLst>
              <a:ext uri="{FF2B5EF4-FFF2-40B4-BE49-F238E27FC236}">
                <a16:creationId xmlns:a16="http://schemas.microsoft.com/office/drawing/2014/main" id="{BEC7E2D6-E609-D84D-9678-92FEA9311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4" name="Shape 139">
            <a:extLst>
              <a:ext uri="{FF2B5EF4-FFF2-40B4-BE49-F238E27FC236}">
                <a16:creationId xmlns:a16="http://schemas.microsoft.com/office/drawing/2014/main" id="{330D91C1-D74F-DD4B-AF9E-C4890AD4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5" name="Shape 140">
            <a:extLst>
              <a:ext uri="{FF2B5EF4-FFF2-40B4-BE49-F238E27FC236}">
                <a16:creationId xmlns:a16="http://schemas.microsoft.com/office/drawing/2014/main" id="{C0085C78-8346-0640-8735-14494F753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7556" name="Shape 141">
            <a:extLst>
              <a:ext uri="{FF2B5EF4-FFF2-40B4-BE49-F238E27FC236}">
                <a16:creationId xmlns:a16="http://schemas.microsoft.com/office/drawing/2014/main" id="{00385997-325A-F645-B07B-8DE6C16D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7" name="Shape 142">
            <a:extLst>
              <a:ext uri="{FF2B5EF4-FFF2-40B4-BE49-F238E27FC236}">
                <a16:creationId xmlns:a16="http://schemas.microsoft.com/office/drawing/2014/main" id="{A26B1111-8DC8-C548-AD3F-C9C64AD0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8" name="Shape 143">
            <a:extLst>
              <a:ext uri="{FF2B5EF4-FFF2-40B4-BE49-F238E27FC236}">
                <a16:creationId xmlns:a16="http://schemas.microsoft.com/office/drawing/2014/main" id="{BF678A82-5B8C-2146-B2F8-66B86AFA1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07559" name="Shape 144">
            <a:extLst>
              <a:ext uri="{FF2B5EF4-FFF2-40B4-BE49-F238E27FC236}">
                <a16:creationId xmlns:a16="http://schemas.microsoft.com/office/drawing/2014/main" id="{E5EF80D2-578A-2247-8BD6-7078909C43F0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07560" name="Shape 145">
              <a:extLst>
                <a:ext uri="{FF2B5EF4-FFF2-40B4-BE49-F238E27FC236}">
                  <a16:creationId xmlns:a16="http://schemas.microsoft.com/office/drawing/2014/main" id="{8E0E867B-CE58-7A45-B77A-8D23ACEB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1" name="Shape 146">
              <a:extLst>
                <a:ext uri="{FF2B5EF4-FFF2-40B4-BE49-F238E27FC236}">
                  <a16:creationId xmlns:a16="http://schemas.microsoft.com/office/drawing/2014/main" id="{EE2B103E-56EC-3640-926A-34A04A541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2" name="Shape 147">
              <a:extLst>
                <a:ext uri="{FF2B5EF4-FFF2-40B4-BE49-F238E27FC236}">
                  <a16:creationId xmlns:a16="http://schemas.microsoft.com/office/drawing/2014/main" id="{9A1575D3-E882-B64D-987E-016E0765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3" name="Shape 148">
              <a:extLst>
                <a:ext uri="{FF2B5EF4-FFF2-40B4-BE49-F238E27FC236}">
                  <a16:creationId xmlns:a16="http://schemas.microsoft.com/office/drawing/2014/main" id="{07EF7C2B-DA64-FD48-8959-900AC9A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4" name="Shape 149">
              <a:extLst>
                <a:ext uri="{FF2B5EF4-FFF2-40B4-BE49-F238E27FC236}">
                  <a16:creationId xmlns:a16="http://schemas.microsoft.com/office/drawing/2014/main" id="{BB36A1B8-B718-CC46-ABF5-EDFF8E81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5" name="Shape 150">
              <a:extLst>
                <a:ext uri="{FF2B5EF4-FFF2-40B4-BE49-F238E27FC236}">
                  <a16:creationId xmlns:a16="http://schemas.microsoft.com/office/drawing/2014/main" id="{EE716375-B116-7E48-88E8-8A42BE68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7566" name="Shape 151">
              <a:extLst>
                <a:ext uri="{FF2B5EF4-FFF2-40B4-BE49-F238E27FC236}">
                  <a16:creationId xmlns:a16="http://schemas.microsoft.com/office/drawing/2014/main" id="{98E8ED55-BDCD-D146-8435-6A00EED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7" name="Shape 152">
              <a:extLst>
                <a:ext uri="{FF2B5EF4-FFF2-40B4-BE49-F238E27FC236}">
                  <a16:creationId xmlns:a16="http://schemas.microsoft.com/office/drawing/2014/main" id="{CD001A8C-699F-884A-B556-2C0C5FB3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7568" name="Shape 153">
              <a:extLst>
                <a:ext uri="{FF2B5EF4-FFF2-40B4-BE49-F238E27FC236}">
                  <a16:creationId xmlns:a16="http://schemas.microsoft.com/office/drawing/2014/main" id="{2A7B3DC7-343B-C04D-B81D-778802CA5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7569" name="Shape 154">
              <a:extLst>
                <a:ext uri="{FF2B5EF4-FFF2-40B4-BE49-F238E27FC236}">
                  <a16:creationId xmlns:a16="http://schemas.microsoft.com/office/drawing/2014/main" id="{5DE13C50-6F92-FE4C-BDEE-98AF73EE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0" name="Shape 155">
              <a:extLst>
                <a:ext uri="{FF2B5EF4-FFF2-40B4-BE49-F238E27FC236}">
                  <a16:creationId xmlns:a16="http://schemas.microsoft.com/office/drawing/2014/main" id="{A1678D35-6B0D-A740-98C4-80522E407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7571" name="Shape 156">
              <a:extLst>
                <a:ext uri="{FF2B5EF4-FFF2-40B4-BE49-F238E27FC236}">
                  <a16:creationId xmlns:a16="http://schemas.microsoft.com/office/drawing/2014/main" id="{745E41E6-5A8E-5149-8D36-909D6CC3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2" name="Shape 157">
              <a:extLst>
                <a:ext uri="{FF2B5EF4-FFF2-40B4-BE49-F238E27FC236}">
                  <a16:creationId xmlns:a16="http://schemas.microsoft.com/office/drawing/2014/main" id="{BB8ED37F-366C-8645-8085-FB5929B5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3" name="Shape 158">
              <a:extLst>
                <a:ext uri="{FF2B5EF4-FFF2-40B4-BE49-F238E27FC236}">
                  <a16:creationId xmlns:a16="http://schemas.microsoft.com/office/drawing/2014/main" id="{0459CE4A-9A9F-B145-AE2F-624A3D5C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4" name="Shape 159">
              <a:extLst>
                <a:ext uri="{FF2B5EF4-FFF2-40B4-BE49-F238E27FC236}">
                  <a16:creationId xmlns:a16="http://schemas.microsoft.com/office/drawing/2014/main" id="{6798FB91-BE52-304E-A2A6-F62E230E8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75" name="Shape 160">
              <a:extLst>
                <a:ext uri="{FF2B5EF4-FFF2-40B4-BE49-F238E27FC236}">
                  <a16:creationId xmlns:a16="http://schemas.microsoft.com/office/drawing/2014/main" id="{3AB860E6-F77B-494A-90F1-A5E1C1E11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76" name="Shape 161">
              <a:extLst>
                <a:ext uri="{FF2B5EF4-FFF2-40B4-BE49-F238E27FC236}">
                  <a16:creationId xmlns:a16="http://schemas.microsoft.com/office/drawing/2014/main" id="{8165EE9F-5AE1-0D4F-8929-DDDB6F7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77" name="Shape 162">
              <a:extLst>
                <a:ext uri="{FF2B5EF4-FFF2-40B4-BE49-F238E27FC236}">
                  <a16:creationId xmlns:a16="http://schemas.microsoft.com/office/drawing/2014/main" id="{AD275D03-5F39-AB4F-AC8E-BD6582BA54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78" name="Shape 163">
              <a:extLst>
                <a:ext uri="{FF2B5EF4-FFF2-40B4-BE49-F238E27FC236}">
                  <a16:creationId xmlns:a16="http://schemas.microsoft.com/office/drawing/2014/main" id="{C7541559-CC8A-6A4B-90AA-BE1BF0A49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79" name="Shape 164">
              <a:extLst>
                <a:ext uri="{FF2B5EF4-FFF2-40B4-BE49-F238E27FC236}">
                  <a16:creationId xmlns:a16="http://schemas.microsoft.com/office/drawing/2014/main" id="{B6187C5D-1634-FF49-BEFC-E6CC8539D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0" name="Shape 165">
              <a:extLst>
                <a:ext uri="{FF2B5EF4-FFF2-40B4-BE49-F238E27FC236}">
                  <a16:creationId xmlns:a16="http://schemas.microsoft.com/office/drawing/2014/main" id="{E060AF10-4F35-A040-B928-9E16641D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1" name="Shape 166">
              <a:extLst>
                <a:ext uri="{FF2B5EF4-FFF2-40B4-BE49-F238E27FC236}">
                  <a16:creationId xmlns:a16="http://schemas.microsoft.com/office/drawing/2014/main" id="{71A87C17-61AD-CC46-90F1-B1CD185F1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2" name="Shape 167">
              <a:extLst>
                <a:ext uri="{FF2B5EF4-FFF2-40B4-BE49-F238E27FC236}">
                  <a16:creationId xmlns:a16="http://schemas.microsoft.com/office/drawing/2014/main" id="{B0558F9B-958A-A142-A48E-25F411915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3" name="Shape 168">
              <a:extLst>
                <a:ext uri="{FF2B5EF4-FFF2-40B4-BE49-F238E27FC236}">
                  <a16:creationId xmlns:a16="http://schemas.microsoft.com/office/drawing/2014/main" id="{ABA3A4E7-BE51-DA4A-809F-92CBF1150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4" name="Shape 169">
              <a:extLst>
                <a:ext uri="{FF2B5EF4-FFF2-40B4-BE49-F238E27FC236}">
                  <a16:creationId xmlns:a16="http://schemas.microsoft.com/office/drawing/2014/main" id="{43317DE2-EA17-D94E-976E-352E86B0A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5" name="Shape 170">
              <a:extLst>
                <a:ext uri="{FF2B5EF4-FFF2-40B4-BE49-F238E27FC236}">
                  <a16:creationId xmlns:a16="http://schemas.microsoft.com/office/drawing/2014/main" id="{30F38E48-1F22-0743-93DC-DADA4BDB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6" name="Shape 171">
              <a:extLst>
                <a:ext uri="{FF2B5EF4-FFF2-40B4-BE49-F238E27FC236}">
                  <a16:creationId xmlns:a16="http://schemas.microsoft.com/office/drawing/2014/main" id="{D7F0368D-AC87-7A4C-B8E5-FA97FA3B4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87" name="Shape 172">
              <a:extLst>
                <a:ext uri="{FF2B5EF4-FFF2-40B4-BE49-F238E27FC236}">
                  <a16:creationId xmlns:a16="http://schemas.microsoft.com/office/drawing/2014/main" id="{7FCD90B4-6B13-AF46-8186-F85FCAED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88" name="Shape 173">
              <a:extLst>
                <a:ext uri="{FF2B5EF4-FFF2-40B4-BE49-F238E27FC236}">
                  <a16:creationId xmlns:a16="http://schemas.microsoft.com/office/drawing/2014/main" id="{213EB754-AC07-6346-B4B2-96B4C78AB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89" name="Shape 174">
              <a:extLst>
                <a:ext uri="{FF2B5EF4-FFF2-40B4-BE49-F238E27FC236}">
                  <a16:creationId xmlns:a16="http://schemas.microsoft.com/office/drawing/2014/main" id="{D281B975-E28D-734F-9246-309E4492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90" name="Shape 175">
              <a:extLst>
                <a:ext uri="{FF2B5EF4-FFF2-40B4-BE49-F238E27FC236}">
                  <a16:creationId xmlns:a16="http://schemas.microsoft.com/office/drawing/2014/main" id="{9D9ACB7D-8134-2042-ACAF-C0BC349F9A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91" name="Shape 176">
              <a:extLst>
                <a:ext uri="{FF2B5EF4-FFF2-40B4-BE49-F238E27FC236}">
                  <a16:creationId xmlns:a16="http://schemas.microsoft.com/office/drawing/2014/main" id="{8A0EDB56-8B5A-9248-ACD5-B515B17C5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2" name="Shape 177">
              <a:extLst>
                <a:ext uri="{FF2B5EF4-FFF2-40B4-BE49-F238E27FC236}">
                  <a16:creationId xmlns:a16="http://schemas.microsoft.com/office/drawing/2014/main" id="{C7432EDA-63FF-3A4D-86B5-C03362B16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3" name="Shape 178">
              <a:extLst>
                <a:ext uri="{FF2B5EF4-FFF2-40B4-BE49-F238E27FC236}">
                  <a16:creationId xmlns:a16="http://schemas.microsoft.com/office/drawing/2014/main" id="{2D4AD580-3128-9345-B47B-2D7EDE26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94" name="Shape 179">
              <a:extLst>
                <a:ext uri="{FF2B5EF4-FFF2-40B4-BE49-F238E27FC236}">
                  <a16:creationId xmlns:a16="http://schemas.microsoft.com/office/drawing/2014/main" id="{D4DE1CD3-8282-6747-9D87-E3EBB5E64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5" name="Shape 180">
              <a:extLst>
                <a:ext uri="{FF2B5EF4-FFF2-40B4-BE49-F238E27FC236}">
                  <a16:creationId xmlns:a16="http://schemas.microsoft.com/office/drawing/2014/main" id="{C22B9565-7991-9A47-B9C6-51298542F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6" name="Shape 181">
              <a:extLst>
                <a:ext uri="{FF2B5EF4-FFF2-40B4-BE49-F238E27FC236}">
                  <a16:creationId xmlns:a16="http://schemas.microsoft.com/office/drawing/2014/main" id="{CE366FAA-510A-F946-B65A-231F40D8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97" name="Shape 182">
              <a:extLst>
                <a:ext uri="{FF2B5EF4-FFF2-40B4-BE49-F238E27FC236}">
                  <a16:creationId xmlns:a16="http://schemas.microsoft.com/office/drawing/2014/main" id="{232E794C-7744-F64B-BE92-4D3549BA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8" name="Shape 183">
              <a:extLst>
                <a:ext uri="{FF2B5EF4-FFF2-40B4-BE49-F238E27FC236}">
                  <a16:creationId xmlns:a16="http://schemas.microsoft.com/office/drawing/2014/main" id="{622FECDD-99A6-0C46-92D5-93EC8AE3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9" name="Shape 184">
              <a:extLst>
                <a:ext uri="{FF2B5EF4-FFF2-40B4-BE49-F238E27FC236}">
                  <a16:creationId xmlns:a16="http://schemas.microsoft.com/office/drawing/2014/main" id="{93D1001B-81C1-0644-BD93-CF6DB5F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600" name="Shape 185">
              <a:extLst>
                <a:ext uri="{FF2B5EF4-FFF2-40B4-BE49-F238E27FC236}">
                  <a16:creationId xmlns:a16="http://schemas.microsoft.com/office/drawing/2014/main" id="{88043418-EAC6-6A4B-B8BC-9E16C3C7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90">
            <a:extLst>
              <a:ext uri="{FF2B5EF4-FFF2-40B4-BE49-F238E27FC236}">
                <a16:creationId xmlns:a16="http://schemas.microsoft.com/office/drawing/2014/main" id="{11C63A5F-5CE0-0145-8593-B229E62D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0" name="Shape 191">
            <a:extLst>
              <a:ext uri="{FF2B5EF4-FFF2-40B4-BE49-F238E27FC236}">
                <a16:creationId xmlns:a16="http://schemas.microsoft.com/office/drawing/2014/main" id="{B68506F0-BE87-4945-AC31-4CD2E54A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1" name="Shape 192">
            <a:extLst>
              <a:ext uri="{FF2B5EF4-FFF2-40B4-BE49-F238E27FC236}">
                <a16:creationId xmlns:a16="http://schemas.microsoft.com/office/drawing/2014/main" id="{2B7A7790-77F0-E24D-A46F-3105D475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2" name="Shape 193">
            <a:extLst>
              <a:ext uri="{FF2B5EF4-FFF2-40B4-BE49-F238E27FC236}">
                <a16:creationId xmlns:a16="http://schemas.microsoft.com/office/drawing/2014/main" id="{2F205BF6-6596-AF48-81A2-9EF8F36A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9573" name="Shape 194">
            <a:extLst>
              <a:ext uri="{FF2B5EF4-FFF2-40B4-BE49-F238E27FC236}">
                <a16:creationId xmlns:a16="http://schemas.microsoft.com/office/drawing/2014/main" id="{E1DBFF8B-0C1E-AE49-BF24-36CDD974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4" name="Shape 195">
            <a:extLst>
              <a:ext uri="{FF2B5EF4-FFF2-40B4-BE49-F238E27FC236}">
                <a16:creationId xmlns:a16="http://schemas.microsoft.com/office/drawing/2014/main" id="{C497154D-F5D2-C142-8BB7-ED10A5037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9575" name="Shape 196">
            <a:extLst>
              <a:ext uri="{FF2B5EF4-FFF2-40B4-BE49-F238E27FC236}">
                <a16:creationId xmlns:a16="http://schemas.microsoft.com/office/drawing/2014/main" id="{E16DFA7F-FA28-3049-AF01-84E8F0CB9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6" name="Shape 197">
            <a:extLst>
              <a:ext uri="{FF2B5EF4-FFF2-40B4-BE49-F238E27FC236}">
                <a16:creationId xmlns:a16="http://schemas.microsoft.com/office/drawing/2014/main" id="{6BA4E718-C81D-F149-A7A9-0D6D1AEC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7" name="Shape 198">
            <a:extLst>
              <a:ext uri="{FF2B5EF4-FFF2-40B4-BE49-F238E27FC236}">
                <a16:creationId xmlns:a16="http://schemas.microsoft.com/office/drawing/2014/main" id="{D378FA7D-691D-8540-9B31-60D75E34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8" name="Shape 199">
            <a:extLst>
              <a:ext uri="{FF2B5EF4-FFF2-40B4-BE49-F238E27FC236}">
                <a16:creationId xmlns:a16="http://schemas.microsoft.com/office/drawing/2014/main" id="{9B73EF0D-9046-A64D-BAE0-7FCA9CE5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9579" name="Shape 200">
            <a:extLst>
              <a:ext uri="{FF2B5EF4-FFF2-40B4-BE49-F238E27FC236}">
                <a16:creationId xmlns:a16="http://schemas.microsoft.com/office/drawing/2014/main" id="{75ED6EBE-F674-EC49-A1D3-BE90A6A32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0" name="Shape 201">
            <a:extLst>
              <a:ext uri="{FF2B5EF4-FFF2-40B4-BE49-F238E27FC236}">
                <a16:creationId xmlns:a16="http://schemas.microsoft.com/office/drawing/2014/main" id="{D020618A-D667-DF46-A117-E32CE853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9581" name="Shape 202">
            <a:extLst>
              <a:ext uri="{FF2B5EF4-FFF2-40B4-BE49-F238E27FC236}">
                <a16:creationId xmlns:a16="http://schemas.microsoft.com/office/drawing/2014/main" id="{D8C6EC65-552F-0F45-A74F-A3B229D53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2" name="Shape 203">
            <a:extLst>
              <a:ext uri="{FF2B5EF4-FFF2-40B4-BE49-F238E27FC236}">
                <a16:creationId xmlns:a16="http://schemas.microsoft.com/office/drawing/2014/main" id="{6E726AE7-F61E-B744-B54B-1A6FA3E7A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3" name="Shape 204">
            <a:extLst>
              <a:ext uri="{FF2B5EF4-FFF2-40B4-BE49-F238E27FC236}">
                <a16:creationId xmlns:a16="http://schemas.microsoft.com/office/drawing/2014/main" id="{7C16D283-7B8B-C848-BE8E-89E30429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584" name="Shape 205">
            <a:extLst>
              <a:ext uri="{FF2B5EF4-FFF2-40B4-BE49-F238E27FC236}">
                <a16:creationId xmlns:a16="http://schemas.microsoft.com/office/drawing/2014/main" id="{A4832196-58C2-0D43-8CD0-78F6CB9C2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5" name="Shape 206">
            <a:extLst>
              <a:ext uri="{FF2B5EF4-FFF2-40B4-BE49-F238E27FC236}">
                <a16:creationId xmlns:a16="http://schemas.microsoft.com/office/drawing/2014/main" id="{FF307536-761D-E742-80A9-BBB897947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6" name="Shape 207">
            <a:extLst>
              <a:ext uri="{FF2B5EF4-FFF2-40B4-BE49-F238E27FC236}">
                <a16:creationId xmlns:a16="http://schemas.microsoft.com/office/drawing/2014/main" id="{574988DD-07D1-3546-A644-5421CF39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7" name="Shape 208">
            <a:extLst>
              <a:ext uri="{FF2B5EF4-FFF2-40B4-BE49-F238E27FC236}">
                <a16:creationId xmlns:a16="http://schemas.microsoft.com/office/drawing/2014/main" id="{8FDA2766-3F8C-9845-ACD8-D2361F71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9588" name="Shape 209">
            <a:extLst>
              <a:ext uri="{FF2B5EF4-FFF2-40B4-BE49-F238E27FC236}">
                <a16:creationId xmlns:a16="http://schemas.microsoft.com/office/drawing/2014/main" id="{CD572FD7-9957-5848-8032-ED6DAB456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9" name="Shape 210">
            <a:extLst>
              <a:ext uri="{FF2B5EF4-FFF2-40B4-BE49-F238E27FC236}">
                <a16:creationId xmlns:a16="http://schemas.microsoft.com/office/drawing/2014/main" id="{DF8AEF51-0E9A-5141-9266-9D8F12113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0" name="Shape 211">
            <a:extLst>
              <a:ext uri="{FF2B5EF4-FFF2-40B4-BE49-F238E27FC236}">
                <a16:creationId xmlns:a16="http://schemas.microsoft.com/office/drawing/2014/main" id="{B76E6609-D298-A44B-BFC8-0A7A8BCB1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1" name="Shape 212">
            <a:extLst>
              <a:ext uri="{FF2B5EF4-FFF2-40B4-BE49-F238E27FC236}">
                <a16:creationId xmlns:a16="http://schemas.microsoft.com/office/drawing/2014/main" id="{CB529BB4-5C78-EE4A-8B5F-E10AE5CD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9592" name="Shape 213">
            <a:extLst>
              <a:ext uri="{FF2B5EF4-FFF2-40B4-BE49-F238E27FC236}">
                <a16:creationId xmlns:a16="http://schemas.microsoft.com/office/drawing/2014/main" id="{21E86E84-D0F6-E44B-AD6A-DEB16A8AE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3" name="Shape 214">
            <a:extLst>
              <a:ext uri="{FF2B5EF4-FFF2-40B4-BE49-F238E27FC236}">
                <a16:creationId xmlns:a16="http://schemas.microsoft.com/office/drawing/2014/main" id="{15996E2C-8429-9141-9F01-597C0E0B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4" name="Shape 215">
            <a:extLst>
              <a:ext uri="{FF2B5EF4-FFF2-40B4-BE49-F238E27FC236}">
                <a16:creationId xmlns:a16="http://schemas.microsoft.com/office/drawing/2014/main" id="{99AD645E-7259-1E4A-A714-9FAF3116E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5" name="Shape 216">
            <a:extLst>
              <a:ext uri="{FF2B5EF4-FFF2-40B4-BE49-F238E27FC236}">
                <a16:creationId xmlns:a16="http://schemas.microsoft.com/office/drawing/2014/main" id="{CCAB6D64-5D77-0B4B-97A3-A0B995569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6" name="Shape 217">
            <a:extLst>
              <a:ext uri="{FF2B5EF4-FFF2-40B4-BE49-F238E27FC236}">
                <a16:creationId xmlns:a16="http://schemas.microsoft.com/office/drawing/2014/main" id="{BC31D88B-293E-9544-A08F-75D0173C3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597" name="Shape 218">
            <a:extLst>
              <a:ext uri="{FF2B5EF4-FFF2-40B4-BE49-F238E27FC236}">
                <a16:creationId xmlns:a16="http://schemas.microsoft.com/office/drawing/2014/main" id="{FC9431C0-70E6-CC42-BDE1-D2982FB75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8" name="Shape 219">
            <a:extLst>
              <a:ext uri="{FF2B5EF4-FFF2-40B4-BE49-F238E27FC236}">
                <a16:creationId xmlns:a16="http://schemas.microsoft.com/office/drawing/2014/main" id="{7ADDCB12-4F40-2648-9AD2-80F397500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9" name="Shape 220">
            <a:extLst>
              <a:ext uri="{FF2B5EF4-FFF2-40B4-BE49-F238E27FC236}">
                <a16:creationId xmlns:a16="http://schemas.microsoft.com/office/drawing/2014/main" id="{C4578AB8-16BE-C14F-87F1-8083C52D0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0" name="Shape 221">
            <a:extLst>
              <a:ext uri="{FF2B5EF4-FFF2-40B4-BE49-F238E27FC236}">
                <a16:creationId xmlns:a16="http://schemas.microsoft.com/office/drawing/2014/main" id="{4BE33F5B-95B1-C943-A40F-7DC75F7DA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1" name="Shape 222">
            <a:extLst>
              <a:ext uri="{FF2B5EF4-FFF2-40B4-BE49-F238E27FC236}">
                <a16:creationId xmlns:a16="http://schemas.microsoft.com/office/drawing/2014/main" id="{175966BC-1E19-A44C-8E47-E7D59DCFC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602" name="Shape 223">
            <a:extLst>
              <a:ext uri="{FF2B5EF4-FFF2-40B4-BE49-F238E27FC236}">
                <a16:creationId xmlns:a16="http://schemas.microsoft.com/office/drawing/2014/main" id="{8765318A-8EC4-D443-97AE-87146CBE4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03" name="Shape 224">
            <a:extLst>
              <a:ext uri="{FF2B5EF4-FFF2-40B4-BE49-F238E27FC236}">
                <a16:creationId xmlns:a16="http://schemas.microsoft.com/office/drawing/2014/main" id="{A8128D4B-4E35-AA41-BBED-97F8B3E93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4" name="Shape 225">
            <a:extLst>
              <a:ext uri="{FF2B5EF4-FFF2-40B4-BE49-F238E27FC236}">
                <a16:creationId xmlns:a16="http://schemas.microsoft.com/office/drawing/2014/main" id="{23CD7646-8AB4-7844-B5AF-BB4FBA04E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05" name="Shape 226">
            <a:extLst>
              <a:ext uri="{FF2B5EF4-FFF2-40B4-BE49-F238E27FC236}">
                <a16:creationId xmlns:a16="http://schemas.microsoft.com/office/drawing/2014/main" id="{F3520D5C-C7FD-1142-AB27-7F463358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6" name="Shape 227">
            <a:extLst>
              <a:ext uri="{FF2B5EF4-FFF2-40B4-BE49-F238E27FC236}">
                <a16:creationId xmlns:a16="http://schemas.microsoft.com/office/drawing/2014/main" id="{21B3C6D8-15D3-7742-A92C-174373B8E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7" name="Shape 228">
            <a:extLst>
              <a:ext uri="{FF2B5EF4-FFF2-40B4-BE49-F238E27FC236}">
                <a16:creationId xmlns:a16="http://schemas.microsoft.com/office/drawing/2014/main" id="{AA0C01DD-A381-AD44-A123-182055D5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8" name="Shape 229">
            <a:extLst>
              <a:ext uri="{FF2B5EF4-FFF2-40B4-BE49-F238E27FC236}">
                <a16:creationId xmlns:a16="http://schemas.microsoft.com/office/drawing/2014/main" id="{675D418C-BB8E-2540-8D58-D02BBFC5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9" name="Shape 230">
            <a:extLst>
              <a:ext uri="{FF2B5EF4-FFF2-40B4-BE49-F238E27FC236}">
                <a16:creationId xmlns:a16="http://schemas.microsoft.com/office/drawing/2014/main" id="{A173A906-8FB4-9C42-8E59-47AF94A67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0" name="Shape 231">
            <a:extLst>
              <a:ext uri="{FF2B5EF4-FFF2-40B4-BE49-F238E27FC236}">
                <a16:creationId xmlns:a16="http://schemas.microsoft.com/office/drawing/2014/main" id="{C327B648-05A4-0745-856E-A637D833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11" name="Shape 232">
            <a:extLst>
              <a:ext uri="{FF2B5EF4-FFF2-40B4-BE49-F238E27FC236}">
                <a16:creationId xmlns:a16="http://schemas.microsoft.com/office/drawing/2014/main" id="{51DA5B69-F2FB-794C-89B2-0BE5C3BF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2" name="Shape 233">
            <a:extLst>
              <a:ext uri="{FF2B5EF4-FFF2-40B4-BE49-F238E27FC236}">
                <a16:creationId xmlns:a16="http://schemas.microsoft.com/office/drawing/2014/main" id="{FCB091E7-A556-B44B-A807-CED5CF6E8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3" name="Shape 234">
            <a:extLst>
              <a:ext uri="{FF2B5EF4-FFF2-40B4-BE49-F238E27FC236}">
                <a16:creationId xmlns:a16="http://schemas.microsoft.com/office/drawing/2014/main" id="{603311F2-513C-AE4A-8419-0A316E25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4" name="Shape 235">
            <a:extLst>
              <a:ext uri="{FF2B5EF4-FFF2-40B4-BE49-F238E27FC236}">
                <a16:creationId xmlns:a16="http://schemas.microsoft.com/office/drawing/2014/main" id="{8D66CCD4-3A49-7947-94CA-427683AD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5" name="Shape 236">
            <a:extLst>
              <a:ext uri="{FF2B5EF4-FFF2-40B4-BE49-F238E27FC236}">
                <a16:creationId xmlns:a16="http://schemas.microsoft.com/office/drawing/2014/main" id="{C83BCD9E-0877-B64C-9F75-A26F5DE68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09616" name="Shape 237">
            <a:extLst>
              <a:ext uri="{FF2B5EF4-FFF2-40B4-BE49-F238E27FC236}">
                <a16:creationId xmlns:a16="http://schemas.microsoft.com/office/drawing/2014/main" id="{8485B81E-DA78-294D-A2B0-2EA67134308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09618" name="Shape 238">
              <a:extLst>
                <a:ext uri="{FF2B5EF4-FFF2-40B4-BE49-F238E27FC236}">
                  <a16:creationId xmlns:a16="http://schemas.microsoft.com/office/drawing/2014/main" id="{B4AEDE9D-C8F7-9B46-B3E1-02F0461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19" name="Shape 239">
              <a:extLst>
                <a:ext uri="{FF2B5EF4-FFF2-40B4-BE49-F238E27FC236}">
                  <a16:creationId xmlns:a16="http://schemas.microsoft.com/office/drawing/2014/main" id="{07B5895B-2F02-F249-A666-21248BAC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0" name="Shape 240">
              <a:extLst>
                <a:ext uri="{FF2B5EF4-FFF2-40B4-BE49-F238E27FC236}">
                  <a16:creationId xmlns:a16="http://schemas.microsoft.com/office/drawing/2014/main" id="{668FFFDD-CFC7-894B-9752-222CBCB0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1" name="Shape 241">
              <a:extLst>
                <a:ext uri="{FF2B5EF4-FFF2-40B4-BE49-F238E27FC236}">
                  <a16:creationId xmlns:a16="http://schemas.microsoft.com/office/drawing/2014/main" id="{4B48B5F9-3D7D-7146-B5E3-1ADC1729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2" name="Shape 242">
              <a:extLst>
                <a:ext uri="{FF2B5EF4-FFF2-40B4-BE49-F238E27FC236}">
                  <a16:creationId xmlns:a16="http://schemas.microsoft.com/office/drawing/2014/main" id="{A6ED244B-3847-E849-B7D2-B15C9EFB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3" name="Shape 243">
              <a:extLst>
                <a:ext uri="{FF2B5EF4-FFF2-40B4-BE49-F238E27FC236}">
                  <a16:creationId xmlns:a16="http://schemas.microsoft.com/office/drawing/2014/main" id="{4BFD871E-FB87-1C46-AAE9-2CF695064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9624" name="Shape 244">
              <a:extLst>
                <a:ext uri="{FF2B5EF4-FFF2-40B4-BE49-F238E27FC236}">
                  <a16:creationId xmlns:a16="http://schemas.microsoft.com/office/drawing/2014/main" id="{37B479C5-088A-8E45-A1ED-980E4385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5" name="Shape 245">
              <a:extLst>
                <a:ext uri="{FF2B5EF4-FFF2-40B4-BE49-F238E27FC236}">
                  <a16:creationId xmlns:a16="http://schemas.microsoft.com/office/drawing/2014/main" id="{1BC02A3A-0EED-F74A-B298-BDCD72B8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9626" name="Shape 246">
              <a:extLst>
                <a:ext uri="{FF2B5EF4-FFF2-40B4-BE49-F238E27FC236}">
                  <a16:creationId xmlns:a16="http://schemas.microsoft.com/office/drawing/2014/main" id="{9993B596-83A0-4141-8382-D9430928C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9627" name="Shape 247">
              <a:extLst>
                <a:ext uri="{FF2B5EF4-FFF2-40B4-BE49-F238E27FC236}">
                  <a16:creationId xmlns:a16="http://schemas.microsoft.com/office/drawing/2014/main" id="{E5545CDC-B4FD-494E-BE0E-D4840B73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8" name="Shape 248">
              <a:extLst>
                <a:ext uri="{FF2B5EF4-FFF2-40B4-BE49-F238E27FC236}">
                  <a16:creationId xmlns:a16="http://schemas.microsoft.com/office/drawing/2014/main" id="{65FFA66E-6B06-B340-8E1F-21BBDC2B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9629" name="Shape 249">
              <a:extLst>
                <a:ext uri="{FF2B5EF4-FFF2-40B4-BE49-F238E27FC236}">
                  <a16:creationId xmlns:a16="http://schemas.microsoft.com/office/drawing/2014/main" id="{4CD3A53C-D8F5-DC47-989D-14C80C0D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0" name="Shape 250">
              <a:extLst>
                <a:ext uri="{FF2B5EF4-FFF2-40B4-BE49-F238E27FC236}">
                  <a16:creationId xmlns:a16="http://schemas.microsoft.com/office/drawing/2014/main" id="{42081670-E4DE-974D-AF06-1736A58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1" name="Shape 251">
              <a:extLst>
                <a:ext uri="{FF2B5EF4-FFF2-40B4-BE49-F238E27FC236}">
                  <a16:creationId xmlns:a16="http://schemas.microsoft.com/office/drawing/2014/main" id="{CBC5AE7A-38F9-BF4E-9C11-41AD372D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2" name="Shape 252">
              <a:extLst>
                <a:ext uri="{FF2B5EF4-FFF2-40B4-BE49-F238E27FC236}">
                  <a16:creationId xmlns:a16="http://schemas.microsoft.com/office/drawing/2014/main" id="{F9BBA977-D303-3E46-980D-2C14318C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3" name="Shape 253">
              <a:extLst>
                <a:ext uri="{FF2B5EF4-FFF2-40B4-BE49-F238E27FC236}">
                  <a16:creationId xmlns:a16="http://schemas.microsoft.com/office/drawing/2014/main" id="{5A5FCD4C-1436-2B44-817C-9D6C959FA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34" name="Shape 254">
              <a:extLst>
                <a:ext uri="{FF2B5EF4-FFF2-40B4-BE49-F238E27FC236}">
                  <a16:creationId xmlns:a16="http://schemas.microsoft.com/office/drawing/2014/main" id="{B69EC593-2CF5-9A40-BCC5-31711881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35" name="Shape 255">
              <a:extLst>
                <a:ext uri="{FF2B5EF4-FFF2-40B4-BE49-F238E27FC236}">
                  <a16:creationId xmlns:a16="http://schemas.microsoft.com/office/drawing/2014/main" id="{06997C49-F6ED-6E46-8081-C23C3D78E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36" name="Shape 256">
              <a:extLst>
                <a:ext uri="{FF2B5EF4-FFF2-40B4-BE49-F238E27FC236}">
                  <a16:creationId xmlns:a16="http://schemas.microsoft.com/office/drawing/2014/main" id="{96DFEC96-3E6C-C443-83B3-F29F51657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37" name="Shape 257">
              <a:extLst>
                <a:ext uri="{FF2B5EF4-FFF2-40B4-BE49-F238E27FC236}">
                  <a16:creationId xmlns:a16="http://schemas.microsoft.com/office/drawing/2014/main" id="{C2147616-10E3-E249-946E-85FDDAC45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8" name="Shape 258">
              <a:extLst>
                <a:ext uri="{FF2B5EF4-FFF2-40B4-BE49-F238E27FC236}">
                  <a16:creationId xmlns:a16="http://schemas.microsoft.com/office/drawing/2014/main" id="{916142FB-DAEA-654E-9CF5-EBF97B656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39" name="Shape 259">
              <a:extLst>
                <a:ext uri="{FF2B5EF4-FFF2-40B4-BE49-F238E27FC236}">
                  <a16:creationId xmlns:a16="http://schemas.microsoft.com/office/drawing/2014/main" id="{919AB607-2516-CD49-BD25-1484AC7CD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0" name="Shape 260">
              <a:extLst>
                <a:ext uri="{FF2B5EF4-FFF2-40B4-BE49-F238E27FC236}">
                  <a16:creationId xmlns:a16="http://schemas.microsoft.com/office/drawing/2014/main" id="{689EE5E0-7FB3-C04B-81D6-7513046E6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1" name="Shape 261">
              <a:extLst>
                <a:ext uri="{FF2B5EF4-FFF2-40B4-BE49-F238E27FC236}">
                  <a16:creationId xmlns:a16="http://schemas.microsoft.com/office/drawing/2014/main" id="{99DA2A63-5E0A-A540-9F75-B290966716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42" name="Shape 262">
              <a:extLst>
                <a:ext uri="{FF2B5EF4-FFF2-40B4-BE49-F238E27FC236}">
                  <a16:creationId xmlns:a16="http://schemas.microsoft.com/office/drawing/2014/main" id="{A5B51F71-DEED-AD45-81FF-05AC766D4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3" name="Shape 263">
              <a:extLst>
                <a:ext uri="{FF2B5EF4-FFF2-40B4-BE49-F238E27FC236}">
                  <a16:creationId xmlns:a16="http://schemas.microsoft.com/office/drawing/2014/main" id="{4B23EB92-DE70-1147-B8A1-006C6803C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4" name="Shape 264">
              <a:extLst>
                <a:ext uri="{FF2B5EF4-FFF2-40B4-BE49-F238E27FC236}">
                  <a16:creationId xmlns:a16="http://schemas.microsoft.com/office/drawing/2014/main" id="{A9F04EDD-F572-9342-B05D-F11881D95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45" name="Shape 265">
              <a:extLst>
                <a:ext uri="{FF2B5EF4-FFF2-40B4-BE49-F238E27FC236}">
                  <a16:creationId xmlns:a16="http://schemas.microsoft.com/office/drawing/2014/main" id="{A4C3FCDF-0719-0F44-A65E-F74B582C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6" name="Shape 266">
              <a:extLst>
                <a:ext uri="{FF2B5EF4-FFF2-40B4-BE49-F238E27FC236}">
                  <a16:creationId xmlns:a16="http://schemas.microsoft.com/office/drawing/2014/main" id="{8656E85F-7A67-974B-BFC7-60614B7082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7" name="Shape 267">
              <a:extLst>
                <a:ext uri="{FF2B5EF4-FFF2-40B4-BE49-F238E27FC236}">
                  <a16:creationId xmlns:a16="http://schemas.microsoft.com/office/drawing/2014/main" id="{19893BD5-2D88-4B46-B1C4-9481F94E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8" name="Shape 268">
              <a:extLst>
                <a:ext uri="{FF2B5EF4-FFF2-40B4-BE49-F238E27FC236}">
                  <a16:creationId xmlns:a16="http://schemas.microsoft.com/office/drawing/2014/main" id="{D4C3B946-63DA-764D-B2D8-4A4C749AF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9" name="Shape 269">
              <a:extLst>
                <a:ext uri="{FF2B5EF4-FFF2-40B4-BE49-F238E27FC236}">
                  <a16:creationId xmlns:a16="http://schemas.microsoft.com/office/drawing/2014/main" id="{818ACF1C-2473-224D-A76D-1C9080C0F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0" name="Shape 270">
              <a:extLst>
                <a:ext uri="{FF2B5EF4-FFF2-40B4-BE49-F238E27FC236}">
                  <a16:creationId xmlns:a16="http://schemas.microsoft.com/office/drawing/2014/main" id="{2047F93B-6181-6149-B57E-C8E330FED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1" name="Shape 271">
              <a:extLst>
                <a:ext uri="{FF2B5EF4-FFF2-40B4-BE49-F238E27FC236}">
                  <a16:creationId xmlns:a16="http://schemas.microsoft.com/office/drawing/2014/main" id="{DDA6A834-AF71-D940-BC24-9FE36F3A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52" name="Shape 272">
              <a:extLst>
                <a:ext uri="{FF2B5EF4-FFF2-40B4-BE49-F238E27FC236}">
                  <a16:creationId xmlns:a16="http://schemas.microsoft.com/office/drawing/2014/main" id="{3F8B4DD0-C803-2045-8D41-EF93D7DF4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3" name="Shape 273">
              <a:extLst>
                <a:ext uri="{FF2B5EF4-FFF2-40B4-BE49-F238E27FC236}">
                  <a16:creationId xmlns:a16="http://schemas.microsoft.com/office/drawing/2014/main" id="{C7A837F0-6C0C-D746-811E-87B0B546F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4" name="Shape 274">
              <a:extLst>
                <a:ext uri="{FF2B5EF4-FFF2-40B4-BE49-F238E27FC236}">
                  <a16:creationId xmlns:a16="http://schemas.microsoft.com/office/drawing/2014/main" id="{05A5C7D0-3800-DD42-B84B-2BE82F61B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55" name="Shape 275">
              <a:extLst>
                <a:ext uri="{FF2B5EF4-FFF2-40B4-BE49-F238E27FC236}">
                  <a16:creationId xmlns:a16="http://schemas.microsoft.com/office/drawing/2014/main" id="{A79B1838-49EF-A249-8942-CFE71686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6" name="Shape 276">
              <a:extLst>
                <a:ext uri="{FF2B5EF4-FFF2-40B4-BE49-F238E27FC236}">
                  <a16:creationId xmlns:a16="http://schemas.microsoft.com/office/drawing/2014/main" id="{39480812-24F4-E44D-8218-F3C493A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7" name="Shape 277">
              <a:extLst>
                <a:ext uri="{FF2B5EF4-FFF2-40B4-BE49-F238E27FC236}">
                  <a16:creationId xmlns:a16="http://schemas.microsoft.com/office/drawing/2014/main" id="{B2885EBF-E56A-2C4B-9CC4-B792F5D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8" name="Shape 278">
              <a:extLst>
                <a:ext uri="{FF2B5EF4-FFF2-40B4-BE49-F238E27FC236}">
                  <a16:creationId xmlns:a16="http://schemas.microsoft.com/office/drawing/2014/main" id="{E0A64688-E9B8-E244-9D94-49F122283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9617" name="TextBox 125">
            <a:extLst>
              <a:ext uri="{FF2B5EF4-FFF2-40B4-BE49-F238E27FC236}">
                <a16:creationId xmlns:a16="http://schemas.microsoft.com/office/drawing/2014/main" id="{EC4DF7CC-4C42-A14B-AEB2-EF9B5FED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5955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1071">
            <a:extLst>
              <a:ext uri="{FF2B5EF4-FFF2-40B4-BE49-F238E27FC236}">
                <a16:creationId xmlns:a16="http://schemas.microsoft.com/office/drawing/2014/main" id="{8C2C12BE-DD5C-2145-9F14-B0D8848E3F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  <p:sp>
        <p:nvSpPr>
          <p:cNvPr id="111618" name="Shape 1072">
            <a:extLst>
              <a:ext uri="{FF2B5EF4-FFF2-40B4-BE49-F238E27FC236}">
                <a16:creationId xmlns:a16="http://schemas.microsoft.com/office/drawing/2014/main" id="{8BC3132F-D099-D34C-82A4-9EF122653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19" name="Shape 1073">
            <a:extLst>
              <a:ext uri="{FF2B5EF4-FFF2-40B4-BE49-F238E27FC236}">
                <a16:creationId xmlns:a16="http://schemas.microsoft.com/office/drawing/2014/main" id="{54172372-6B91-A145-A683-805505ACB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0" name="Shape 1074">
            <a:extLst>
              <a:ext uri="{FF2B5EF4-FFF2-40B4-BE49-F238E27FC236}">
                <a16:creationId xmlns:a16="http://schemas.microsoft.com/office/drawing/2014/main" id="{4013CC39-5DE6-D74C-A818-5B7DFFD5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1" name="Shape 1075">
            <a:extLst>
              <a:ext uri="{FF2B5EF4-FFF2-40B4-BE49-F238E27FC236}">
                <a16:creationId xmlns:a16="http://schemas.microsoft.com/office/drawing/2014/main" id="{5D99A213-2EF6-8C4D-9180-F96B979C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1622" name="Shape 1076">
            <a:extLst>
              <a:ext uri="{FF2B5EF4-FFF2-40B4-BE49-F238E27FC236}">
                <a16:creationId xmlns:a16="http://schemas.microsoft.com/office/drawing/2014/main" id="{A229241E-3191-7D48-B32A-44B18BE3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3" name="Shape 1077">
            <a:extLst>
              <a:ext uri="{FF2B5EF4-FFF2-40B4-BE49-F238E27FC236}">
                <a16:creationId xmlns:a16="http://schemas.microsoft.com/office/drawing/2014/main" id="{2CF8EA04-5D7B-FC44-B3C0-C1F9DEE2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1624" name="Shape 1078">
            <a:extLst>
              <a:ext uri="{FF2B5EF4-FFF2-40B4-BE49-F238E27FC236}">
                <a16:creationId xmlns:a16="http://schemas.microsoft.com/office/drawing/2014/main" id="{48278B0D-4F98-464C-9125-9F51BC912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5" name="Shape 1079">
            <a:extLst>
              <a:ext uri="{FF2B5EF4-FFF2-40B4-BE49-F238E27FC236}">
                <a16:creationId xmlns:a16="http://schemas.microsoft.com/office/drawing/2014/main" id="{4A59136F-9156-6947-9EFC-F81155069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6" name="Shape 1080">
            <a:extLst>
              <a:ext uri="{FF2B5EF4-FFF2-40B4-BE49-F238E27FC236}">
                <a16:creationId xmlns:a16="http://schemas.microsoft.com/office/drawing/2014/main" id="{FBB7EF11-ADFD-5D4C-BD4A-1F065BEB1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7" name="Shape 1081">
            <a:extLst>
              <a:ext uri="{FF2B5EF4-FFF2-40B4-BE49-F238E27FC236}">
                <a16:creationId xmlns:a16="http://schemas.microsoft.com/office/drawing/2014/main" id="{9640EDC0-A416-6744-8B72-EDE3249D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1628" name="Shape 1082">
            <a:extLst>
              <a:ext uri="{FF2B5EF4-FFF2-40B4-BE49-F238E27FC236}">
                <a16:creationId xmlns:a16="http://schemas.microsoft.com/office/drawing/2014/main" id="{3C8F3825-1822-3445-8500-CB457392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9" name="Shape 1083">
            <a:extLst>
              <a:ext uri="{FF2B5EF4-FFF2-40B4-BE49-F238E27FC236}">
                <a16:creationId xmlns:a16="http://schemas.microsoft.com/office/drawing/2014/main" id="{3A07A30D-EDF2-9E40-B83E-B246F40E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1630" name="Shape 1084">
            <a:extLst>
              <a:ext uri="{FF2B5EF4-FFF2-40B4-BE49-F238E27FC236}">
                <a16:creationId xmlns:a16="http://schemas.microsoft.com/office/drawing/2014/main" id="{6EA9B10B-D789-4048-9B47-B7A74191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1" name="Shape 1085">
            <a:extLst>
              <a:ext uri="{FF2B5EF4-FFF2-40B4-BE49-F238E27FC236}">
                <a16:creationId xmlns:a16="http://schemas.microsoft.com/office/drawing/2014/main" id="{EAE3670C-E819-2142-B8B8-F2ED3A30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2" name="Shape 1086">
            <a:extLst>
              <a:ext uri="{FF2B5EF4-FFF2-40B4-BE49-F238E27FC236}">
                <a16:creationId xmlns:a16="http://schemas.microsoft.com/office/drawing/2014/main" id="{437D16EB-24D4-4944-97B7-09DB6408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33" name="Shape 1087">
            <a:extLst>
              <a:ext uri="{FF2B5EF4-FFF2-40B4-BE49-F238E27FC236}">
                <a16:creationId xmlns:a16="http://schemas.microsoft.com/office/drawing/2014/main" id="{EBF8D926-7CB6-3D46-B717-7B73A8799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4" name="Shape 1088">
            <a:extLst>
              <a:ext uri="{FF2B5EF4-FFF2-40B4-BE49-F238E27FC236}">
                <a16:creationId xmlns:a16="http://schemas.microsoft.com/office/drawing/2014/main" id="{3828ABE3-3871-D544-94B7-6EF5C5951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5" name="Shape 1089">
            <a:extLst>
              <a:ext uri="{FF2B5EF4-FFF2-40B4-BE49-F238E27FC236}">
                <a16:creationId xmlns:a16="http://schemas.microsoft.com/office/drawing/2014/main" id="{DDBC149F-FB6A-BB4B-ACC1-5CA4D2751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6" name="Shape 1090">
            <a:extLst>
              <a:ext uri="{FF2B5EF4-FFF2-40B4-BE49-F238E27FC236}">
                <a16:creationId xmlns:a16="http://schemas.microsoft.com/office/drawing/2014/main" id="{295936C2-9117-1341-ADDF-1808AC8D2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37" name="Shape 1091">
            <a:extLst>
              <a:ext uri="{FF2B5EF4-FFF2-40B4-BE49-F238E27FC236}">
                <a16:creationId xmlns:a16="http://schemas.microsoft.com/office/drawing/2014/main" id="{67AD6C24-161B-F648-886D-01DCEFA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8" name="Shape 1092">
            <a:extLst>
              <a:ext uri="{FF2B5EF4-FFF2-40B4-BE49-F238E27FC236}">
                <a16:creationId xmlns:a16="http://schemas.microsoft.com/office/drawing/2014/main" id="{045171C0-792F-EF4F-8A60-B252B09EE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9" name="Shape 1093">
            <a:extLst>
              <a:ext uri="{FF2B5EF4-FFF2-40B4-BE49-F238E27FC236}">
                <a16:creationId xmlns:a16="http://schemas.microsoft.com/office/drawing/2014/main" id="{ADFB2FB2-6E5F-594B-B120-1C02244F1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0" name="Shape 1094">
            <a:extLst>
              <a:ext uri="{FF2B5EF4-FFF2-40B4-BE49-F238E27FC236}">
                <a16:creationId xmlns:a16="http://schemas.microsoft.com/office/drawing/2014/main" id="{AFCF3630-5C0F-FA4C-95F6-52625059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1641" name="Shape 1095">
            <a:extLst>
              <a:ext uri="{FF2B5EF4-FFF2-40B4-BE49-F238E27FC236}">
                <a16:creationId xmlns:a16="http://schemas.microsoft.com/office/drawing/2014/main" id="{5334B3BE-9CE2-F24F-85EB-7A49C7260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2" name="Shape 1096">
            <a:extLst>
              <a:ext uri="{FF2B5EF4-FFF2-40B4-BE49-F238E27FC236}">
                <a16:creationId xmlns:a16="http://schemas.microsoft.com/office/drawing/2014/main" id="{AAD6D3ED-7CB8-6C43-8998-6871F530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3" name="Shape 1097">
            <a:extLst>
              <a:ext uri="{FF2B5EF4-FFF2-40B4-BE49-F238E27FC236}">
                <a16:creationId xmlns:a16="http://schemas.microsoft.com/office/drawing/2014/main" id="{AD79DE58-383E-C54F-B1D6-CF2BEB65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4" name="Shape 1098">
            <a:extLst>
              <a:ext uri="{FF2B5EF4-FFF2-40B4-BE49-F238E27FC236}">
                <a16:creationId xmlns:a16="http://schemas.microsoft.com/office/drawing/2014/main" id="{6D81D6EB-44BB-364E-9E2A-A15BA2C2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5" name="Shape 1099">
            <a:extLst>
              <a:ext uri="{FF2B5EF4-FFF2-40B4-BE49-F238E27FC236}">
                <a16:creationId xmlns:a16="http://schemas.microsoft.com/office/drawing/2014/main" id="{B849850D-15F6-314B-8C60-AC4627CE4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46" name="Shape 1100">
            <a:extLst>
              <a:ext uri="{FF2B5EF4-FFF2-40B4-BE49-F238E27FC236}">
                <a16:creationId xmlns:a16="http://schemas.microsoft.com/office/drawing/2014/main" id="{8829DAC3-A693-8140-9AF6-EA8F92BAB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7" name="Shape 1101">
            <a:extLst>
              <a:ext uri="{FF2B5EF4-FFF2-40B4-BE49-F238E27FC236}">
                <a16:creationId xmlns:a16="http://schemas.microsoft.com/office/drawing/2014/main" id="{8416CB00-A22A-FB4B-A31C-740392EBD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8" name="Shape 1102">
            <a:extLst>
              <a:ext uri="{FF2B5EF4-FFF2-40B4-BE49-F238E27FC236}">
                <a16:creationId xmlns:a16="http://schemas.microsoft.com/office/drawing/2014/main" id="{68D6291F-B3A9-C543-9469-2DCF6CFA3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49" name="Shape 1103">
            <a:extLst>
              <a:ext uri="{FF2B5EF4-FFF2-40B4-BE49-F238E27FC236}">
                <a16:creationId xmlns:a16="http://schemas.microsoft.com/office/drawing/2014/main" id="{241001C9-8817-7146-BC30-C3C58E326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0" name="Shape 1104">
            <a:extLst>
              <a:ext uri="{FF2B5EF4-FFF2-40B4-BE49-F238E27FC236}">
                <a16:creationId xmlns:a16="http://schemas.microsoft.com/office/drawing/2014/main" id="{577335F2-10AD-FC4F-A356-28B2103B8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51" name="Shape 1105">
            <a:extLst>
              <a:ext uri="{FF2B5EF4-FFF2-40B4-BE49-F238E27FC236}">
                <a16:creationId xmlns:a16="http://schemas.microsoft.com/office/drawing/2014/main" id="{3E026E16-FD21-9C4E-97C2-7DD54E03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52" name="Shape 1106">
            <a:extLst>
              <a:ext uri="{FF2B5EF4-FFF2-40B4-BE49-F238E27FC236}">
                <a16:creationId xmlns:a16="http://schemas.microsoft.com/office/drawing/2014/main" id="{8172C0C2-10A4-C148-B4E5-08CC09E41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3" name="Shape 1107">
            <a:extLst>
              <a:ext uri="{FF2B5EF4-FFF2-40B4-BE49-F238E27FC236}">
                <a16:creationId xmlns:a16="http://schemas.microsoft.com/office/drawing/2014/main" id="{D3154547-F6D3-F346-AC29-EFC94F17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4" name="Shape 1108">
            <a:extLst>
              <a:ext uri="{FF2B5EF4-FFF2-40B4-BE49-F238E27FC236}">
                <a16:creationId xmlns:a16="http://schemas.microsoft.com/office/drawing/2014/main" id="{6A697EB2-93B1-7445-BD89-0900D75CB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5" name="Shape 1109">
            <a:extLst>
              <a:ext uri="{FF2B5EF4-FFF2-40B4-BE49-F238E27FC236}">
                <a16:creationId xmlns:a16="http://schemas.microsoft.com/office/drawing/2014/main" id="{15A6119D-9525-DE43-BEF0-ED6E74577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6" name="Shape 1110">
            <a:extLst>
              <a:ext uri="{FF2B5EF4-FFF2-40B4-BE49-F238E27FC236}">
                <a16:creationId xmlns:a16="http://schemas.microsoft.com/office/drawing/2014/main" id="{5564144F-39D3-1D4B-81D2-9E265B70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57" name="Shape 1111">
            <a:extLst>
              <a:ext uri="{FF2B5EF4-FFF2-40B4-BE49-F238E27FC236}">
                <a16:creationId xmlns:a16="http://schemas.microsoft.com/office/drawing/2014/main" id="{E1A6506D-8DC5-A84A-A2B5-4604E57E1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8" name="Shape 1112">
            <a:extLst>
              <a:ext uri="{FF2B5EF4-FFF2-40B4-BE49-F238E27FC236}">
                <a16:creationId xmlns:a16="http://schemas.microsoft.com/office/drawing/2014/main" id="{AF43A3AF-D6BB-E044-9DAD-A53B5D4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9" name="Shape 1113">
            <a:extLst>
              <a:ext uri="{FF2B5EF4-FFF2-40B4-BE49-F238E27FC236}">
                <a16:creationId xmlns:a16="http://schemas.microsoft.com/office/drawing/2014/main" id="{3B846C1A-FBD3-BD4B-87D3-EF82308E8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60" name="Shape 1114">
            <a:extLst>
              <a:ext uri="{FF2B5EF4-FFF2-40B4-BE49-F238E27FC236}">
                <a16:creationId xmlns:a16="http://schemas.microsoft.com/office/drawing/2014/main" id="{6785D169-B3B6-AF4C-B09B-52F7BAB16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1" name="Shape 1115">
            <a:extLst>
              <a:ext uri="{FF2B5EF4-FFF2-40B4-BE49-F238E27FC236}">
                <a16:creationId xmlns:a16="http://schemas.microsoft.com/office/drawing/2014/main" id="{7B46BAAD-F146-BD45-B3C3-0DD18F68B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62" name="Shape 1116">
            <a:extLst>
              <a:ext uri="{FF2B5EF4-FFF2-40B4-BE49-F238E27FC236}">
                <a16:creationId xmlns:a16="http://schemas.microsoft.com/office/drawing/2014/main" id="{D8A92563-A8FD-EE42-8F23-B5DF468A1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3" name="Shape 1117">
            <a:extLst>
              <a:ext uri="{FF2B5EF4-FFF2-40B4-BE49-F238E27FC236}">
                <a16:creationId xmlns:a16="http://schemas.microsoft.com/office/drawing/2014/main" id="{CF305BA0-B710-B747-B14D-01C1634CA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4" name="Shape 1118">
            <a:extLst>
              <a:ext uri="{FF2B5EF4-FFF2-40B4-BE49-F238E27FC236}">
                <a16:creationId xmlns:a16="http://schemas.microsoft.com/office/drawing/2014/main" id="{5E4EED6B-2719-BB48-BC9D-D283962B0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65" name="Shape 1119">
            <a:extLst>
              <a:ext uri="{FF2B5EF4-FFF2-40B4-BE49-F238E27FC236}">
                <a16:creationId xmlns:a16="http://schemas.microsoft.com/office/drawing/2014/main" id="{5C315AAB-92E9-8342-B2A5-F26B33AFAE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3722689"/>
            <a:ext cx="7772400" cy="2598737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Suppose we encoded our states another way: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2800">
              <a:solidFill>
                <a:srgbClr val="000000"/>
              </a:solidFill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 ~ 00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 ~ 01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C ~ 11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>
            <a:extLst>
              <a:ext uri="{FF2B5EF4-FFF2-40B4-BE49-F238E27FC236}">
                <a16:creationId xmlns:a16="http://schemas.microsoft.com/office/drawing/2014/main" id="{E0F35A1D-3910-2742-A97B-35F136C54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None/>
            </a:pPr>
            <a:r>
              <a:rPr lang="en-US" altLang="en-US" sz="3600">
                <a:solidFill>
                  <a:srgbClr val="000000"/>
                </a:solidFill>
              </a:rPr>
              <a:t>Algorithmic State Machine (ASM) Charts</a:t>
            </a:r>
            <a:endParaRPr lang="en-US" alt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25">
            <a:extLst>
              <a:ext uri="{FF2B5EF4-FFF2-40B4-BE49-F238E27FC236}">
                <a16:creationId xmlns:a16="http://schemas.microsoft.com/office/drawing/2014/main" id="{2740225D-EF03-4B4F-8607-8EED6AD4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6" name="Shape 1126">
            <a:extLst>
              <a:ext uri="{FF2B5EF4-FFF2-40B4-BE49-F238E27FC236}">
                <a16:creationId xmlns:a16="http://schemas.microsoft.com/office/drawing/2014/main" id="{3E42B869-90D7-5B4B-ADB6-36378E698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7" name="Shape 1127">
            <a:extLst>
              <a:ext uri="{FF2B5EF4-FFF2-40B4-BE49-F238E27FC236}">
                <a16:creationId xmlns:a16="http://schemas.microsoft.com/office/drawing/2014/main" id="{66BE1746-F3B0-F640-B8C6-46B87E297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8" name="Shape 1128">
            <a:extLst>
              <a:ext uri="{FF2B5EF4-FFF2-40B4-BE49-F238E27FC236}">
                <a16:creationId xmlns:a16="http://schemas.microsoft.com/office/drawing/2014/main" id="{FE28D32D-0B2D-C74E-A008-50EB9E8F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669" name="Shape 1129">
            <a:extLst>
              <a:ext uri="{FF2B5EF4-FFF2-40B4-BE49-F238E27FC236}">
                <a16:creationId xmlns:a16="http://schemas.microsoft.com/office/drawing/2014/main" id="{5CC3D8FB-DD3E-AF41-B2C4-B2DE8550E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0" name="Shape 1130">
            <a:extLst>
              <a:ext uri="{FF2B5EF4-FFF2-40B4-BE49-F238E27FC236}">
                <a16:creationId xmlns:a16="http://schemas.microsoft.com/office/drawing/2014/main" id="{48269FD8-63BA-3A4C-A49B-7B236353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671" name="Shape 1131">
            <a:extLst>
              <a:ext uri="{FF2B5EF4-FFF2-40B4-BE49-F238E27FC236}">
                <a16:creationId xmlns:a16="http://schemas.microsoft.com/office/drawing/2014/main" id="{B3E1D45E-8EAF-9544-8F05-89D88FD2E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2" name="Shape 1132">
            <a:extLst>
              <a:ext uri="{FF2B5EF4-FFF2-40B4-BE49-F238E27FC236}">
                <a16:creationId xmlns:a16="http://schemas.microsoft.com/office/drawing/2014/main" id="{BD3D6181-7E86-7C4D-BA84-D276867CF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3" name="Shape 1133">
            <a:extLst>
              <a:ext uri="{FF2B5EF4-FFF2-40B4-BE49-F238E27FC236}">
                <a16:creationId xmlns:a16="http://schemas.microsoft.com/office/drawing/2014/main" id="{5653A59B-CBF6-834C-A995-B8FE66F0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4" name="Shape 1134">
            <a:extLst>
              <a:ext uri="{FF2B5EF4-FFF2-40B4-BE49-F238E27FC236}">
                <a16:creationId xmlns:a16="http://schemas.microsoft.com/office/drawing/2014/main" id="{33B24C22-E6A8-854D-AA96-F711E2A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675" name="Shape 1135">
            <a:extLst>
              <a:ext uri="{FF2B5EF4-FFF2-40B4-BE49-F238E27FC236}">
                <a16:creationId xmlns:a16="http://schemas.microsoft.com/office/drawing/2014/main" id="{15577C65-FA9C-3C47-953F-870D84EDB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6" name="Shape 1136">
            <a:extLst>
              <a:ext uri="{FF2B5EF4-FFF2-40B4-BE49-F238E27FC236}">
                <a16:creationId xmlns:a16="http://schemas.microsoft.com/office/drawing/2014/main" id="{4F3B7EA6-7A6D-244A-9299-4F4B563F5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677" name="Shape 1137">
            <a:extLst>
              <a:ext uri="{FF2B5EF4-FFF2-40B4-BE49-F238E27FC236}">
                <a16:creationId xmlns:a16="http://schemas.microsoft.com/office/drawing/2014/main" id="{96CFA57E-B109-344C-897B-A64E6A11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78" name="Shape 1138">
            <a:extLst>
              <a:ext uri="{FF2B5EF4-FFF2-40B4-BE49-F238E27FC236}">
                <a16:creationId xmlns:a16="http://schemas.microsoft.com/office/drawing/2014/main" id="{3F339546-481E-4245-93D9-78F674610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79" name="Shape 1139">
            <a:extLst>
              <a:ext uri="{FF2B5EF4-FFF2-40B4-BE49-F238E27FC236}">
                <a16:creationId xmlns:a16="http://schemas.microsoft.com/office/drawing/2014/main" id="{3A5D7022-8235-C645-A153-C237270EF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80" name="Shape 1140">
            <a:extLst>
              <a:ext uri="{FF2B5EF4-FFF2-40B4-BE49-F238E27FC236}">
                <a16:creationId xmlns:a16="http://schemas.microsoft.com/office/drawing/2014/main" id="{2B89D7BB-6530-2D42-A94D-F3F484D0C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81" name="Shape 1141">
            <a:extLst>
              <a:ext uri="{FF2B5EF4-FFF2-40B4-BE49-F238E27FC236}">
                <a16:creationId xmlns:a16="http://schemas.microsoft.com/office/drawing/2014/main" id="{E53562FF-2639-C24E-A199-4E2ABD8D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82" name="Shape 1142">
            <a:extLst>
              <a:ext uri="{FF2B5EF4-FFF2-40B4-BE49-F238E27FC236}">
                <a16:creationId xmlns:a16="http://schemas.microsoft.com/office/drawing/2014/main" id="{6036BC78-1164-2D41-8B4B-A7F692AB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3" name="Shape 1143">
            <a:extLst>
              <a:ext uri="{FF2B5EF4-FFF2-40B4-BE49-F238E27FC236}">
                <a16:creationId xmlns:a16="http://schemas.microsoft.com/office/drawing/2014/main" id="{F0999E0D-4E5A-9446-880D-C9248562C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684" name="Shape 1144">
            <a:extLst>
              <a:ext uri="{FF2B5EF4-FFF2-40B4-BE49-F238E27FC236}">
                <a16:creationId xmlns:a16="http://schemas.microsoft.com/office/drawing/2014/main" id="{12866129-095C-7147-804B-54F62000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5" name="Shape 1145">
            <a:extLst>
              <a:ext uri="{FF2B5EF4-FFF2-40B4-BE49-F238E27FC236}">
                <a16:creationId xmlns:a16="http://schemas.microsoft.com/office/drawing/2014/main" id="{E308BD2F-CB93-1E4E-AB43-99290D6BF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6" name="Shape 1146">
            <a:extLst>
              <a:ext uri="{FF2B5EF4-FFF2-40B4-BE49-F238E27FC236}">
                <a16:creationId xmlns:a16="http://schemas.microsoft.com/office/drawing/2014/main" id="{47915FB4-845C-C048-857C-CE7627E76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7" name="Shape 1147">
            <a:extLst>
              <a:ext uri="{FF2B5EF4-FFF2-40B4-BE49-F238E27FC236}">
                <a16:creationId xmlns:a16="http://schemas.microsoft.com/office/drawing/2014/main" id="{31ABA8D0-1EB3-0947-9BC4-7408BAAAF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688" name="Shape 1148">
            <a:extLst>
              <a:ext uri="{FF2B5EF4-FFF2-40B4-BE49-F238E27FC236}">
                <a16:creationId xmlns:a16="http://schemas.microsoft.com/office/drawing/2014/main" id="{A39E4FE6-C354-874A-929E-A85AB93A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9" name="Shape 1149">
            <a:extLst>
              <a:ext uri="{FF2B5EF4-FFF2-40B4-BE49-F238E27FC236}">
                <a16:creationId xmlns:a16="http://schemas.microsoft.com/office/drawing/2014/main" id="{BFCB4E9A-414C-4142-BF85-4E162B21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0" name="Shape 1150">
            <a:extLst>
              <a:ext uri="{FF2B5EF4-FFF2-40B4-BE49-F238E27FC236}">
                <a16:creationId xmlns:a16="http://schemas.microsoft.com/office/drawing/2014/main" id="{9648095E-78E5-664A-927E-772F765BA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1" name="Shape 1151">
            <a:extLst>
              <a:ext uri="{FF2B5EF4-FFF2-40B4-BE49-F238E27FC236}">
                <a16:creationId xmlns:a16="http://schemas.microsoft.com/office/drawing/2014/main" id="{A9F1262A-8382-6B4B-808A-40C50582B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2" name="Shape 1152">
            <a:extLst>
              <a:ext uri="{FF2B5EF4-FFF2-40B4-BE49-F238E27FC236}">
                <a16:creationId xmlns:a16="http://schemas.microsoft.com/office/drawing/2014/main" id="{18875F3D-5115-6E49-A17B-2AE7E29D2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3" name="Shape 1153">
            <a:extLst>
              <a:ext uri="{FF2B5EF4-FFF2-40B4-BE49-F238E27FC236}">
                <a16:creationId xmlns:a16="http://schemas.microsoft.com/office/drawing/2014/main" id="{F73D938A-7DE2-E741-99E1-CDC286BA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4" name="Shape 1154">
            <a:extLst>
              <a:ext uri="{FF2B5EF4-FFF2-40B4-BE49-F238E27FC236}">
                <a16:creationId xmlns:a16="http://schemas.microsoft.com/office/drawing/2014/main" id="{11A233F4-78C3-BF4E-B730-592C7EEF7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5" name="Shape 1155">
            <a:extLst>
              <a:ext uri="{FF2B5EF4-FFF2-40B4-BE49-F238E27FC236}">
                <a16:creationId xmlns:a16="http://schemas.microsoft.com/office/drawing/2014/main" id="{A33B71AE-C879-5849-971F-4D624DD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96" name="Shape 1156">
            <a:extLst>
              <a:ext uri="{FF2B5EF4-FFF2-40B4-BE49-F238E27FC236}">
                <a16:creationId xmlns:a16="http://schemas.microsoft.com/office/drawing/2014/main" id="{AC772324-23D3-DE42-B40B-18668449C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7" name="Shape 1157">
            <a:extLst>
              <a:ext uri="{FF2B5EF4-FFF2-40B4-BE49-F238E27FC236}">
                <a16:creationId xmlns:a16="http://schemas.microsoft.com/office/drawing/2014/main" id="{12C2592A-D128-244D-AA04-36EB083F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8" name="Shape 1158">
            <a:extLst>
              <a:ext uri="{FF2B5EF4-FFF2-40B4-BE49-F238E27FC236}">
                <a16:creationId xmlns:a16="http://schemas.microsoft.com/office/drawing/2014/main" id="{0632C4B9-2451-5348-9D12-B846FB40A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9" name="Shape 1159">
            <a:extLst>
              <a:ext uri="{FF2B5EF4-FFF2-40B4-BE49-F238E27FC236}">
                <a16:creationId xmlns:a16="http://schemas.microsoft.com/office/drawing/2014/main" id="{8384B619-55BC-4E45-8513-D22D755D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0" name="Shape 1160">
            <a:extLst>
              <a:ext uri="{FF2B5EF4-FFF2-40B4-BE49-F238E27FC236}">
                <a16:creationId xmlns:a16="http://schemas.microsoft.com/office/drawing/2014/main" id="{5F9CF136-A932-5740-89E8-1DD8C4304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1" name="Shape 1161">
            <a:extLst>
              <a:ext uri="{FF2B5EF4-FFF2-40B4-BE49-F238E27FC236}">
                <a16:creationId xmlns:a16="http://schemas.microsoft.com/office/drawing/2014/main" id="{F77566C2-E125-F44A-82DA-5A639738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2" name="Shape 1162">
            <a:extLst>
              <a:ext uri="{FF2B5EF4-FFF2-40B4-BE49-F238E27FC236}">
                <a16:creationId xmlns:a16="http://schemas.microsoft.com/office/drawing/2014/main" id="{F94AE149-6045-794D-AE90-0C149F10A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3" name="Shape 1163">
            <a:extLst>
              <a:ext uri="{FF2B5EF4-FFF2-40B4-BE49-F238E27FC236}">
                <a16:creationId xmlns:a16="http://schemas.microsoft.com/office/drawing/2014/main" id="{049CCC42-E010-6545-BB3E-9678A3AC2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04" name="Shape 1164">
            <a:extLst>
              <a:ext uri="{FF2B5EF4-FFF2-40B4-BE49-F238E27FC236}">
                <a16:creationId xmlns:a16="http://schemas.microsoft.com/office/drawing/2014/main" id="{E16D344F-5E81-0F4A-99FD-041276D2D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5" name="Shape 1165">
            <a:extLst>
              <a:ext uri="{FF2B5EF4-FFF2-40B4-BE49-F238E27FC236}">
                <a16:creationId xmlns:a16="http://schemas.microsoft.com/office/drawing/2014/main" id="{F39E3308-63B8-B740-9FD5-EE1DDB663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6" name="Shape 1166">
            <a:extLst>
              <a:ext uri="{FF2B5EF4-FFF2-40B4-BE49-F238E27FC236}">
                <a16:creationId xmlns:a16="http://schemas.microsoft.com/office/drawing/2014/main" id="{C890FC51-B878-2147-A829-EA26E833B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707" name="Shape 1167">
            <a:extLst>
              <a:ext uri="{FF2B5EF4-FFF2-40B4-BE49-F238E27FC236}">
                <a16:creationId xmlns:a16="http://schemas.microsoft.com/office/drawing/2014/main" id="{749BDEB2-5368-354B-9654-065AF2D26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8" name="Shape 1168">
            <a:extLst>
              <a:ext uri="{FF2B5EF4-FFF2-40B4-BE49-F238E27FC236}">
                <a16:creationId xmlns:a16="http://schemas.microsoft.com/office/drawing/2014/main" id="{1B9E3751-37A8-CF44-AC93-58FDF556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9" name="Shape 1169">
            <a:extLst>
              <a:ext uri="{FF2B5EF4-FFF2-40B4-BE49-F238E27FC236}">
                <a16:creationId xmlns:a16="http://schemas.microsoft.com/office/drawing/2014/main" id="{B4E393E7-83BF-4E40-929C-52FCFACD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0" name="Shape 1170">
            <a:extLst>
              <a:ext uri="{FF2B5EF4-FFF2-40B4-BE49-F238E27FC236}">
                <a16:creationId xmlns:a16="http://schemas.microsoft.com/office/drawing/2014/main" id="{0F5482D4-DC4C-E149-8732-972D9493D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1" name="Shape 1171">
            <a:extLst>
              <a:ext uri="{FF2B5EF4-FFF2-40B4-BE49-F238E27FC236}">
                <a16:creationId xmlns:a16="http://schemas.microsoft.com/office/drawing/2014/main" id="{51384CEC-0394-F445-B359-D42879FA9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12" name="Shape 1172">
            <a:extLst>
              <a:ext uri="{FF2B5EF4-FFF2-40B4-BE49-F238E27FC236}">
                <a16:creationId xmlns:a16="http://schemas.microsoft.com/office/drawing/2014/main" id="{64D3E106-279B-1040-A85D-3D9BFD671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3" name="Shape 1173">
            <a:extLst>
              <a:ext uri="{FF2B5EF4-FFF2-40B4-BE49-F238E27FC236}">
                <a16:creationId xmlns:a16="http://schemas.microsoft.com/office/drawing/2014/main" id="{BD8D75D6-0198-9A48-AA62-E07EBFA7C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4" name="Shape 1174">
            <a:extLst>
              <a:ext uri="{FF2B5EF4-FFF2-40B4-BE49-F238E27FC236}">
                <a16:creationId xmlns:a16="http://schemas.microsoft.com/office/drawing/2014/main" id="{A895B6F5-5D4A-BD4B-976C-54256C8C2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5" name="Shape 1175">
            <a:extLst>
              <a:ext uri="{FF2B5EF4-FFF2-40B4-BE49-F238E27FC236}">
                <a16:creationId xmlns:a16="http://schemas.microsoft.com/office/drawing/2014/main" id="{29F4C938-933C-3A44-B374-91C2A70F4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6" name="Shape 1176">
            <a:extLst>
              <a:ext uri="{FF2B5EF4-FFF2-40B4-BE49-F238E27FC236}">
                <a16:creationId xmlns:a16="http://schemas.microsoft.com/office/drawing/2014/main" id="{9820999E-F505-8049-835B-17952C4CD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7" name="Shape 1177">
            <a:extLst>
              <a:ext uri="{FF2B5EF4-FFF2-40B4-BE49-F238E27FC236}">
                <a16:creationId xmlns:a16="http://schemas.microsoft.com/office/drawing/2014/main" id="{CFADD51A-99B5-1944-BBF6-D3E9CDD05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8" name="Shape 1178">
            <a:extLst>
              <a:ext uri="{FF2B5EF4-FFF2-40B4-BE49-F238E27FC236}">
                <a16:creationId xmlns:a16="http://schemas.microsoft.com/office/drawing/2014/main" id="{2CAB6B45-CFF7-DF4B-9C47-5CECCF8E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9" name="Shape 1179">
            <a:extLst>
              <a:ext uri="{FF2B5EF4-FFF2-40B4-BE49-F238E27FC236}">
                <a16:creationId xmlns:a16="http://schemas.microsoft.com/office/drawing/2014/main" id="{64552359-1138-E042-8987-87E0832C4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0" name="Shape 1180">
            <a:extLst>
              <a:ext uri="{FF2B5EF4-FFF2-40B4-BE49-F238E27FC236}">
                <a16:creationId xmlns:a16="http://schemas.microsoft.com/office/drawing/2014/main" id="{2BE1D9A3-CD1C-2B49-97E1-CA2FC6264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3844926"/>
            <a:ext cx="3967162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1" name="Shape 1181">
            <a:extLst>
              <a:ext uri="{FF2B5EF4-FFF2-40B4-BE49-F238E27FC236}">
                <a16:creationId xmlns:a16="http://schemas.microsoft.com/office/drawing/2014/main" id="{234FD9B1-9527-9E4F-8E0C-3B549FF93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2" name="Shape 1182">
            <a:extLst>
              <a:ext uri="{FF2B5EF4-FFF2-40B4-BE49-F238E27FC236}">
                <a16:creationId xmlns:a16="http://schemas.microsoft.com/office/drawing/2014/main" id="{C65BA718-FFF7-2944-A78D-39052D6F1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3" name="Shape 1183">
            <a:extLst>
              <a:ext uri="{FF2B5EF4-FFF2-40B4-BE49-F238E27FC236}">
                <a16:creationId xmlns:a16="http://schemas.microsoft.com/office/drawing/2014/main" id="{D257D1AC-D248-6940-8988-B6757F0E6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7289" y="4105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724" name="Shape 1184">
            <a:extLst>
              <a:ext uri="{FF2B5EF4-FFF2-40B4-BE49-F238E27FC236}">
                <a16:creationId xmlns:a16="http://schemas.microsoft.com/office/drawing/2014/main" id="{AC49959F-24E4-7443-94BD-79619D15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5" name="Shape 1185">
            <a:extLst>
              <a:ext uri="{FF2B5EF4-FFF2-40B4-BE49-F238E27FC236}">
                <a16:creationId xmlns:a16="http://schemas.microsoft.com/office/drawing/2014/main" id="{2A1C0499-CC3D-3C40-971D-1616F3C33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3259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6" name="Shape 1186">
            <a:extLst>
              <a:ext uri="{FF2B5EF4-FFF2-40B4-BE49-F238E27FC236}">
                <a16:creationId xmlns:a16="http://schemas.microsoft.com/office/drawing/2014/main" id="{D757B272-BDF2-434F-AD4D-CE3261D43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7" name="Shape 1187">
            <a:extLst>
              <a:ext uri="{FF2B5EF4-FFF2-40B4-BE49-F238E27FC236}">
                <a16:creationId xmlns:a16="http://schemas.microsoft.com/office/drawing/2014/main" id="{F47AE107-D9FC-EA48-BA35-B1DDD82C6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1901" y="3959225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728" name="Shape 1188">
            <a:extLst>
              <a:ext uri="{FF2B5EF4-FFF2-40B4-BE49-F238E27FC236}">
                <a16:creationId xmlns:a16="http://schemas.microsoft.com/office/drawing/2014/main" id="{CF2FFE70-4D7F-2F48-9D88-5A47C6678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9" name="Shape 1189">
            <a:extLst>
              <a:ext uri="{FF2B5EF4-FFF2-40B4-BE49-F238E27FC236}">
                <a16:creationId xmlns:a16="http://schemas.microsoft.com/office/drawing/2014/main" id="{5C545A01-31E8-2742-BB11-93765A0D9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8575" y="4427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730" name="Shape 1190">
            <a:extLst>
              <a:ext uri="{FF2B5EF4-FFF2-40B4-BE49-F238E27FC236}">
                <a16:creationId xmlns:a16="http://schemas.microsoft.com/office/drawing/2014/main" id="{7543FA90-06E3-034A-87AF-F9210D936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26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1" name="Shape 1191">
            <a:extLst>
              <a:ext uri="{FF2B5EF4-FFF2-40B4-BE49-F238E27FC236}">
                <a16:creationId xmlns:a16="http://schemas.microsoft.com/office/drawing/2014/main" id="{A45C98D4-D627-E94F-B16A-4D718D48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6976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2" name="Shape 1192">
            <a:extLst>
              <a:ext uri="{FF2B5EF4-FFF2-40B4-BE49-F238E27FC236}">
                <a16:creationId xmlns:a16="http://schemas.microsoft.com/office/drawing/2014/main" id="{5952F2FF-F669-924A-A191-1D885E5C1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0500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33" name="Shape 1193">
            <a:extLst>
              <a:ext uri="{FF2B5EF4-FFF2-40B4-BE49-F238E27FC236}">
                <a16:creationId xmlns:a16="http://schemas.microsoft.com/office/drawing/2014/main" id="{271FFAAC-8A51-0F4E-82AC-8E85CE2A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9126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4" name="Shape 1194">
            <a:extLst>
              <a:ext uri="{FF2B5EF4-FFF2-40B4-BE49-F238E27FC236}">
                <a16:creationId xmlns:a16="http://schemas.microsoft.com/office/drawing/2014/main" id="{AA7C7BBD-5282-E845-9700-E0ABF2C7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5" name="Shape 1195">
            <a:extLst>
              <a:ext uri="{FF2B5EF4-FFF2-40B4-BE49-F238E27FC236}">
                <a16:creationId xmlns:a16="http://schemas.microsoft.com/office/drawing/2014/main" id="{FD7A8DF3-A850-4342-A73F-DF999F8F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6" name="Shape 1196">
            <a:extLst>
              <a:ext uri="{FF2B5EF4-FFF2-40B4-BE49-F238E27FC236}">
                <a16:creationId xmlns:a16="http://schemas.microsoft.com/office/drawing/2014/main" id="{1FED9D1E-51A3-5C4A-BAD9-31ABBED8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37" name="Shape 1197">
            <a:extLst>
              <a:ext uri="{FF2B5EF4-FFF2-40B4-BE49-F238E27FC236}">
                <a16:creationId xmlns:a16="http://schemas.microsoft.com/office/drawing/2014/main" id="{FE5A15FC-7DDE-7442-99A9-5AF8716D7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8" name="Shape 1198">
            <a:extLst>
              <a:ext uri="{FF2B5EF4-FFF2-40B4-BE49-F238E27FC236}">
                <a16:creationId xmlns:a16="http://schemas.microsoft.com/office/drawing/2014/main" id="{642491CC-5551-244A-BE60-990C7FBD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7976" y="4337050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739" name="Shape 1199">
            <a:extLst>
              <a:ext uri="{FF2B5EF4-FFF2-40B4-BE49-F238E27FC236}">
                <a16:creationId xmlns:a16="http://schemas.microsoft.com/office/drawing/2014/main" id="{C29ACBCC-163D-824D-A4D7-FDBBB857F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0" name="Shape 1200">
            <a:extLst>
              <a:ext uri="{FF2B5EF4-FFF2-40B4-BE49-F238E27FC236}">
                <a16:creationId xmlns:a16="http://schemas.microsoft.com/office/drawing/2014/main" id="{162C3711-BD95-DF4E-ABC4-802CD14AC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1" name="Shape 1201">
            <a:extLst>
              <a:ext uri="{FF2B5EF4-FFF2-40B4-BE49-F238E27FC236}">
                <a16:creationId xmlns:a16="http://schemas.microsoft.com/office/drawing/2014/main" id="{8E7764F5-974B-1143-B5EE-1E0ECF7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2403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2" name="Shape 1202">
            <a:extLst>
              <a:ext uri="{FF2B5EF4-FFF2-40B4-BE49-F238E27FC236}">
                <a16:creationId xmlns:a16="http://schemas.microsoft.com/office/drawing/2014/main" id="{75F4FBA0-8471-1541-9E50-902E5B790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3726" y="47021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743" name="Shape 1203">
            <a:extLst>
              <a:ext uri="{FF2B5EF4-FFF2-40B4-BE49-F238E27FC236}">
                <a16:creationId xmlns:a16="http://schemas.microsoft.com/office/drawing/2014/main" id="{A47448B6-CB5E-854B-A27F-09307D9F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4" name="Shape 1204">
            <a:extLst>
              <a:ext uri="{FF2B5EF4-FFF2-40B4-BE49-F238E27FC236}">
                <a16:creationId xmlns:a16="http://schemas.microsoft.com/office/drawing/2014/main" id="{82EAA236-FEB9-D94E-B484-F3C26E05A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5" name="Shape 1205">
            <a:extLst>
              <a:ext uri="{FF2B5EF4-FFF2-40B4-BE49-F238E27FC236}">
                <a16:creationId xmlns:a16="http://schemas.microsoft.com/office/drawing/2014/main" id="{F206F77E-B81E-A54E-9638-25CE49C9A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6" name="Shape 1206">
            <a:extLst>
              <a:ext uri="{FF2B5EF4-FFF2-40B4-BE49-F238E27FC236}">
                <a16:creationId xmlns:a16="http://schemas.microsoft.com/office/drawing/2014/main" id="{4D1A67EE-4FAB-9346-9077-596A03999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7" name="Shape 1207">
            <a:extLst>
              <a:ext uri="{FF2B5EF4-FFF2-40B4-BE49-F238E27FC236}">
                <a16:creationId xmlns:a16="http://schemas.microsoft.com/office/drawing/2014/main" id="{C3E0134C-4550-7846-B39A-43AA54AF6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8" name="Shape 1208">
            <a:extLst>
              <a:ext uri="{FF2B5EF4-FFF2-40B4-BE49-F238E27FC236}">
                <a16:creationId xmlns:a16="http://schemas.microsoft.com/office/drawing/2014/main" id="{5860F32C-88A2-444F-87CA-1E182F3A2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9" name="Shape 1209">
            <a:extLst>
              <a:ext uri="{FF2B5EF4-FFF2-40B4-BE49-F238E27FC236}">
                <a16:creationId xmlns:a16="http://schemas.microsoft.com/office/drawing/2014/main" id="{3F0CF047-6427-6849-A889-1BD0022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0" name="Shape 1210">
            <a:extLst>
              <a:ext uri="{FF2B5EF4-FFF2-40B4-BE49-F238E27FC236}">
                <a16:creationId xmlns:a16="http://schemas.microsoft.com/office/drawing/2014/main" id="{D8A10804-E5A1-2B4D-9A97-108289448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1" name="Shape 1211">
            <a:extLst>
              <a:ext uri="{FF2B5EF4-FFF2-40B4-BE49-F238E27FC236}">
                <a16:creationId xmlns:a16="http://schemas.microsoft.com/office/drawing/2014/main" id="{56FCFED1-B543-9348-83F6-698C1A23B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2" name="Shape 1212">
            <a:extLst>
              <a:ext uri="{FF2B5EF4-FFF2-40B4-BE49-F238E27FC236}">
                <a16:creationId xmlns:a16="http://schemas.microsoft.com/office/drawing/2014/main" id="{16BE838E-0E64-AC42-A1D6-91AD688B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3" name="Shape 1213">
            <a:extLst>
              <a:ext uri="{FF2B5EF4-FFF2-40B4-BE49-F238E27FC236}">
                <a16:creationId xmlns:a16="http://schemas.microsoft.com/office/drawing/2014/main" id="{A3A88F8B-F3BE-7948-A310-C7E470425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4" name="Shape 1214">
            <a:extLst>
              <a:ext uri="{FF2B5EF4-FFF2-40B4-BE49-F238E27FC236}">
                <a16:creationId xmlns:a16="http://schemas.microsoft.com/office/drawing/2014/main" id="{A3151F4D-6C6D-BC4E-8F42-7364624DF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87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5" name="Shape 1215">
            <a:extLst>
              <a:ext uri="{FF2B5EF4-FFF2-40B4-BE49-F238E27FC236}">
                <a16:creationId xmlns:a16="http://schemas.microsoft.com/office/drawing/2014/main" id="{36E8FE10-204F-BE48-A368-5B2EE1B3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8538" y="65865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13756" name="Shape 1216">
            <a:extLst>
              <a:ext uri="{FF2B5EF4-FFF2-40B4-BE49-F238E27FC236}">
                <a16:creationId xmlns:a16="http://schemas.microsoft.com/office/drawing/2014/main" id="{61588DC9-7EFA-F849-9729-9AB490B975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19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7" name="Shape 1217">
            <a:extLst>
              <a:ext uri="{FF2B5EF4-FFF2-40B4-BE49-F238E27FC236}">
                <a16:creationId xmlns:a16="http://schemas.microsoft.com/office/drawing/2014/main" id="{3363FAB1-5ADD-754F-89FF-02A2320E1B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85863" y="4702175"/>
            <a:ext cx="1554162" cy="1847850"/>
          </a:xfrm>
          <a:ln cap="flat">
            <a:solidFill>
              <a:srgbClr val="000000"/>
            </a:solidFill>
            <a:round/>
            <a:headEnd type="none" w="med" len="med"/>
            <a:tailEnd type="none" w="med" len="med"/>
          </a:ln>
        </p:spPr>
        <p:txBody>
          <a:bodyPr anchor="ctr">
            <a:noAutofit/>
          </a:bodyPr>
          <a:lstStyle/>
          <a:p>
            <a:pPr marL="203200" indent="0" eaLnBrk="1" fontAlgn="auto" hangingPunct="1">
              <a:buNone/>
              <a:defRPr/>
            </a:pPr>
            <a:r>
              <a:rPr lang="en-US" sz="2800"/>
              <a:t>A ~ 00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B ~ 01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C ~ 11</a:t>
            </a:r>
          </a:p>
        </p:txBody>
      </p:sp>
      <p:sp>
        <p:nvSpPr>
          <p:cNvPr id="98" name="Shape 1071">
            <a:extLst>
              <a:ext uri="{FF2B5EF4-FFF2-40B4-BE49-F238E27FC236}">
                <a16:creationId xmlns:a16="http://schemas.microsoft.com/office/drawing/2014/main" id="{020EDA13-F13E-394C-BF29-9E77A6CD5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1223">
            <a:extLst>
              <a:ext uri="{FF2B5EF4-FFF2-40B4-BE49-F238E27FC236}">
                <a16:creationId xmlns:a16="http://schemas.microsoft.com/office/drawing/2014/main" id="{532D0477-F4E5-A743-9192-92DEDEFC0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4" name="Shape 1224">
            <a:extLst>
              <a:ext uri="{FF2B5EF4-FFF2-40B4-BE49-F238E27FC236}">
                <a16:creationId xmlns:a16="http://schemas.microsoft.com/office/drawing/2014/main" id="{E2F2C17E-7B30-2E46-97E0-3334879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328739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5" name="Shape 1225">
            <a:extLst>
              <a:ext uri="{FF2B5EF4-FFF2-40B4-BE49-F238E27FC236}">
                <a16:creationId xmlns:a16="http://schemas.microsoft.com/office/drawing/2014/main" id="{C0AE28C8-0ECE-4B4D-B168-7CF15A586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6" name="Shape 1226">
            <a:extLst>
              <a:ext uri="{FF2B5EF4-FFF2-40B4-BE49-F238E27FC236}">
                <a16:creationId xmlns:a16="http://schemas.microsoft.com/office/drawing/2014/main" id="{212AA57F-6EB9-864B-B76F-7B1791357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1227">
            <a:extLst>
              <a:ext uri="{FF2B5EF4-FFF2-40B4-BE49-F238E27FC236}">
                <a16:creationId xmlns:a16="http://schemas.microsoft.com/office/drawing/2014/main" id="{0F68358F-F1B9-4348-B882-B089ABDE0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8" name="Shape 1228">
            <a:extLst>
              <a:ext uri="{FF2B5EF4-FFF2-40B4-BE49-F238E27FC236}">
                <a16:creationId xmlns:a16="http://schemas.microsoft.com/office/drawing/2014/main" id="{EF9B68FB-12FA-0542-A904-6E0720EF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9663" y="1443039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1229">
            <a:extLst>
              <a:ext uri="{FF2B5EF4-FFF2-40B4-BE49-F238E27FC236}">
                <a16:creationId xmlns:a16="http://schemas.microsoft.com/office/drawing/2014/main" id="{5E57B498-42FA-A24E-B93A-BCA7C594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328739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0" name="Shape 1230">
            <a:extLst>
              <a:ext uri="{FF2B5EF4-FFF2-40B4-BE49-F238E27FC236}">
                <a16:creationId xmlns:a16="http://schemas.microsoft.com/office/drawing/2014/main" id="{0F07DC29-D896-EE46-ACC0-EA4FA8062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55789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1" name="Shape 1231">
            <a:extLst>
              <a:ext uri="{FF2B5EF4-FFF2-40B4-BE49-F238E27FC236}">
                <a16:creationId xmlns:a16="http://schemas.microsoft.com/office/drawing/2014/main" id="{1E285D19-8073-7F42-ABE4-95F68FE5F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2" name="Shape 1232">
            <a:extLst>
              <a:ext uri="{FF2B5EF4-FFF2-40B4-BE49-F238E27FC236}">
                <a16:creationId xmlns:a16="http://schemas.microsoft.com/office/drawing/2014/main" id="{36644A54-79C9-BE46-94B2-950AD1F56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24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1233">
            <a:extLst>
              <a:ext uri="{FF2B5EF4-FFF2-40B4-BE49-F238E27FC236}">
                <a16:creationId xmlns:a16="http://schemas.microsoft.com/office/drawing/2014/main" id="{5136E356-56F1-9747-8C24-EFDE02364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4" name="Shape 1234">
            <a:extLst>
              <a:ext uri="{FF2B5EF4-FFF2-40B4-BE49-F238E27FC236}">
                <a16:creationId xmlns:a16="http://schemas.microsoft.com/office/drawing/2014/main" id="{9668D470-F4BD-BD47-98C8-8DDEC811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6314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1235">
            <a:extLst>
              <a:ext uri="{FF2B5EF4-FFF2-40B4-BE49-F238E27FC236}">
                <a16:creationId xmlns:a16="http://schemas.microsoft.com/office/drawing/2014/main" id="{6660BB05-B58D-7845-8834-4BCEB838C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3588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1236">
            <a:extLst>
              <a:ext uri="{FF2B5EF4-FFF2-40B4-BE49-F238E27FC236}">
                <a16:creationId xmlns:a16="http://schemas.microsoft.com/office/drawing/2014/main" id="{0E4A80E2-A6D9-9D4D-B9CF-0B22A4A6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9975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1237">
            <a:extLst>
              <a:ext uri="{FF2B5EF4-FFF2-40B4-BE49-F238E27FC236}">
                <a16:creationId xmlns:a16="http://schemas.microsoft.com/office/drawing/2014/main" id="{2E48D1EF-4FC0-7043-8467-C77A9B0E8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953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1238">
            <a:extLst>
              <a:ext uri="{FF2B5EF4-FFF2-40B4-BE49-F238E27FC236}">
                <a16:creationId xmlns:a16="http://schemas.microsoft.com/office/drawing/2014/main" id="{AF006A44-41A7-7F4C-9213-6F4601C7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89600" y="1981201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1239">
            <a:extLst>
              <a:ext uri="{FF2B5EF4-FFF2-40B4-BE49-F238E27FC236}">
                <a16:creationId xmlns:a16="http://schemas.microsoft.com/office/drawing/2014/main" id="{78386D72-1621-1E43-968D-7E4AD219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9638" y="1981201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1240">
            <a:extLst>
              <a:ext uri="{FF2B5EF4-FFF2-40B4-BE49-F238E27FC236}">
                <a16:creationId xmlns:a16="http://schemas.microsoft.com/office/drawing/2014/main" id="{01A8B491-7EB8-2E47-B1A9-1BCBA62E5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1" name="Shape 1241">
            <a:extLst>
              <a:ext uri="{FF2B5EF4-FFF2-40B4-BE49-F238E27FC236}">
                <a16:creationId xmlns:a16="http://schemas.microsoft.com/office/drawing/2014/main" id="{8BBAC2D0-593F-6341-8CDF-46C854C36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981201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1242">
            <a:extLst>
              <a:ext uri="{FF2B5EF4-FFF2-40B4-BE49-F238E27FC236}">
                <a16:creationId xmlns:a16="http://schemas.microsoft.com/office/drawing/2014/main" id="{34E60DC0-C173-5F41-9BD7-A8845ACE8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3" name="Shape 1243">
            <a:extLst>
              <a:ext uri="{FF2B5EF4-FFF2-40B4-BE49-F238E27FC236}">
                <a16:creationId xmlns:a16="http://schemas.microsoft.com/office/drawing/2014/main" id="{821A9920-7C41-3646-AFF5-6B284F95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2389189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4" name="Shape 1244">
            <a:extLst>
              <a:ext uri="{FF2B5EF4-FFF2-40B4-BE49-F238E27FC236}">
                <a16:creationId xmlns:a16="http://schemas.microsoft.com/office/drawing/2014/main" id="{252650C8-F5C9-9443-AC45-074D194F2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5" name="Shape 1245">
            <a:extLst>
              <a:ext uri="{FF2B5EF4-FFF2-40B4-BE49-F238E27FC236}">
                <a16:creationId xmlns:a16="http://schemas.microsoft.com/office/drawing/2014/main" id="{7F44E081-F608-7D46-87AD-318B16E63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1" y="1874839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1246">
            <a:extLst>
              <a:ext uri="{FF2B5EF4-FFF2-40B4-BE49-F238E27FC236}">
                <a16:creationId xmlns:a16="http://schemas.microsoft.com/office/drawing/2014/main" id="{EE192D6B-7A82-1E4E-AF80-0C9CDC2F5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7" name="Shape 1247">
            <a:extLst>
              <a:ext uri="{FF2B5EF4-FFF2-40B4-BE49-F238E27FC236}">
                <a16:creationId xmlns:a16="http://schemas.microsoft.com/office/drawing/2014/main" id="{81361198-822C-FB43-B06B-D55D2CAF3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9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1248">
            <a:extLst>
              <a:ext uri="{FF2B5EF4-FFF2-40B4-BE49-F238E27FC236}">
                <a16:creationId xmlns:a16="http://schemas.microsoft.com/office/drawing/2014/main" id="{466E3ADB-2390-E14E-B4C8-A3C613AD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1249">
            <a:extLst>
              <a:ext uri="{FF2B5EF4-FFF2-40B4-BE49-F238E27FC236}">
                <a16:creationId xmlns:a16="http://schemas.microsoft.com/office/drawing/2014/main" id="{341C5CFA-D98B-524C-BE0F-0143DEE96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0" name="Shape 1250">
            <a:extLst>
              <a:ext uri="{FF2B5EF4-FFF2-40B4-BE49-F238E27FC236}">
                <a16:creationId xmlns:a16="http://schemas.microsoft.com/office/drawing/2014/main" id="{98CD34E4-4680-D24E-A0D1-09B17B5CE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0589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1251">
            <a:extLst>
              <a:ext uri="{FF2B5EF4-FFF2-40B4-BE49-F238E27FC236}">
                <a16:creationId xmlns:a16="http://schemas.microsoft.com/office/drawing/2014/main" id="{4EC4D7E4-4B01-DE41-A5D0-7E8F2D79F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2" name="Shape 1252">
            <a:extLst>
              <a:ext uri="{FF2B5EF4-FFF2-40B4-BE49-F238E27FC236}">
                <a16:creationId xmlns:a16="http://schemas.microsoft.com/office/drawing/2014/main" id="{3BB1723E-5B1D-8E4F-98DA-778B6F4AE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3" name="Shape 1253">
            <a:extLst>
              <a:ext uri="{FF2B5EF4-FFF2-40B4-BE49-F238E27FC236}">
                <a16:creationId xmlns:a16="http://schemas.microsoft.com/office/drawing/2014/main" id="{E01207BF-7DFC-314D-A26D-7A46C657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21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1254">
            <a:extLst>
              <a:ext uri="{FF2B5EF4-FFF2-40B4-BE49-F238E27FC236}">
                <a16:creationId xmlns:a16="http://schemas.microsoft.com/office/drawing/2014/main" id="{BE40F605-43F5-C041-89CF-10FF6F0E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5" name="Shape 1255">
            <a:extLst>
              <a:ext uri="{FF2B5EF4-FFF2-40B4-BE49-F238E27FC236}">
                <a16:creationId xmlns:a16="http://schemas.microsoft.com/office/drawing/2014/main" id="{2C597DA3-9A3A-974D-80AA-95DF56C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1256">
            <a:extLst>
              <a:ext uri="{FF2B5EF4-FFF2-40B4-BE49-F238E27FC236}">
                <a16:creationId xmlns:a16="http://schemas.microsoft.com/office/drawing/2014/main" id="{635BC854-B123-9445-BF2B-556CFB7E6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1257">
            <a:extLst>
              <a:ext uri="{FF2B5EF4-FFF2-40B4-BE49-F238E27FC236}">
                <a16:creationId xmlns:a16="http://schemas.microsoft.com/office/drawing/2014/main" id="{D9B0B411-9349-9A45-99CC-3EF174C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8" name="Shape 1258">
            <a:extLst>
              <a:ext uri="{FF2B5EF4-FFF2-40B4-BE49-F238E27FC236}">
                <a16:creationId xmlns:a16="http://schemas.microsoft.com/office/drawing/2014/main" id="{6520FB43-6967-ED45-A638-DA2A30C42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1259">
            <a:extLst>
              <a:ext uri="{FF2B5EF4-FFF2-40B4-BE49-F238E27FC236}">
                <a16:creationId xmlns:a16="http://schemas.microsoft.com/office/drawing/2014/main" id="{7FF610F6-8916-3440-AE91-33DC53799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0" name="Shape 1260">
            <a:extLst>
              <a:ext uri="{FF2B5EF4-FFF2-40B4-BE49-F238E27FC236}">
                <a16:creationId xmlns:a16="http://schemas.microsoft.com/office/drawing/2014/main" id="{71DA1497-7688-934C-943A-362973614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3240089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1" name="Shape 1261">
            <a:extLst>
              <a:ext uri="{FF2B5EF4-FFF2-40B4-BE49-F238E27FC236}">
                <a16:creationId xmlns:a16="http://schemas.microsoft.com/office/drawing/2014/main" id="{29DD08BF-2E6A-5B40-863A-2462C2B2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1262">
            <a:extLst>
              <a:ext uri="{FF2B5EF4-FFF2-40B4-BE49-F238E27FC236}">
                <a16:creationId xmlns:a16="http://schemas.microsoft.com/office/drawing/2014/main" id="{CE3C586F-5A63-CD45-B860-7BE760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376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3" name="Shape 1263">
            <a:extLst>
              <a:ext uri="{FF2B5EF4-FFF2-40B4-BE49-F238E27FC236}">
                <a16:creationId xmlns:a16="http://schemas.microsoft.com/office/drawing/2014/main" id="{F2C34A8D-075B-A94D-A341-4BCABD422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939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1264">
            <a:extLst>
              <a:ext uri="{FF2B5EF4-FFF2-40B4-BE49-F238E27FC236}">
                <a16:creationId xmlns:a16="http://schemas.microsoft.com/office/drawing/2014/main" id="{7BEFF2E2-0531-3941-8E71-AEFF28D7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9814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1265">
            <a:extLst>
              <a:ext uri="{FF2B5EF4-FFF2-40B4-BE49-F238E27FC236}">
                <a16:creationId xmlns:a16="http://schemas.microsoft.com/office/drawing/2014/main" id="{AF647A90-575C-6644-AB01-FE245819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8289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6" name="Shape 1266">
            <a:extLst>
              <a:ext uri="{FF2B5EF4-FFF2-40B4-BE49-F238E27FC236}">
                <a16:creationId xmlns:a16="http://schemas.microsoft.com/office/drawing/2014/main" id="{200EF249-DA32-A941-86EE-654D1997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6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1267">
            <a:extLst>
              <a:ext uri="{FF2B5EF4-FFF2-40B4-BE49-F238E27FC236}">
                <a16:creationId xmlns:a16="http://schemas.microsoft.com/office/drawing/2014/main" id="{CB115FB9-27A5-C640-B39B-173DF8DAC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2564" y="3240089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8" name="Shape 1268">
            <a:extLst>
              <a:ext uri="{FF2B5EF4-FFF2-40B4-BE49-F238E27FC236}">
                <a16:creationId xmlns:a16="http://schemas.microsoft.com/office/drawing/2014/main" id="{A9D52326-42CD-F74D-A915-62995298D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3633789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9" name="Shape 1269">
            <a:extLst>
              <a:ext uri="{FF2B5EF4-FFF2-40B4-BE49-F238E27FC236}">
                <a16:creationId xmlns:a16="http://schemas.microsoft.com/office/drawing/2014/main" id="{BB032C26-C778-A544-9E7F-9CE31E849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751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1270">
            <a:extLst>
              <a:ext uri="{FF2B5EF4-FFF2-40B4-BE49-F238E27FC236}">
                <a16:creationId xmlns:a16="http://schemas.microsoft.com/office/drawing/2014/main" id="{6C322363-5194-B743-BA52-983B5DDE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3844926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1" name="Shape 1271">
            <a:extLst>
              <a:ext uri="{FF2B5EF4-FFF2-40B4-BE49-F238E27FC236}">
                <a16:creationId xmlns:a16="http://schemas.microsoft.com/office/drawing/2014/main" id="{7F68F335-C0EE-FD40-91B5-018BA2EDB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2" name="Shape 1272">
            <a:extLst>
              <a:ext uri="{FF2B5EF4-FFF2-40B4-BE49-F238E27FC236}">
                <a16:creationId xmlns:a16="http://schemas.microsoft.com/office/drawing/2014/main" id="{83CFF20F-A641-CD48-94FD-668E66D5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3751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3" name="Shape 1273">
            <a:extLst>
              <a:ext uri="{FF2B5EF4-FFF2-40B4-BE49-F238E27FC236}">
                <a16:creationId xmlns:a16="http://schemas.microsoft.com/office/drawing/2014/main" id="{03BDF096-5AE7-234A-8D72-65C156BD2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4" name="Shape 1274">
            <a:extLst>
              <a:ext uri="{FF2B5EF4-FFF2-40B4-BE49-F238E27FC236}">
                <a16:creationId xmlns:a16="http://schemas.microsoft.com/office/drawing/2014/main" id="{5904C9ED-3119-C34D-A3FE-40513DA56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230814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5" name="Shape 1275">
            <a:extLst>
              <a:ext uri="{FF2B5EF4-FFF2-40B4-BE49-F238E27FC236}">
                <a16:creationId xmlns:a16="http://schemas.microsoft.com/office/drawing/2014/main" id="{1DBDA94E-C8B3-B44D-9798-09373DF50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6" name="Shape 1276">
            <a:extLst>
              <a:ext uri="{FF2B5EF4-FFF2-40B4-BE49-F238E27FC236}">
                <a16:creationId xmlns:a16="http://schemas.microsoft.com/office/drawing/2014/main" id="{08492ED0-468B-7A40-84A7-92611B721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7" name="Shape 1277">
            <a:extLst>
              <a:ext uri="{FF2B5EF4-FFF2-40B4-BE49-F238E27FC236}">
                <a16:creationId xmlns:a16="http://schemas.microsoft.com/office/drawing/2014/main" id="{0C8E43E3-F4EE-C549-A2EA-3E7E0AE54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9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5768" name="Shape 1278">
            <a:extLst>
              <a:ext uri="{FF2B5EF4-FFF2-40B4-BE49-F238E27FC236}">
                <a16:creationId xmlns:a16="http://schemas.microsoft.com/office/drawing/2014/main" id="{3021BBD8-4813-4C48-B639-A95C28CCE668}"/>
              </a:ext>
            </a:extLst>
          </p:cNvPr>
          <p:cNvGrpSpPr>
            <a:grpSpLocks/>
          </p:cNvGrpSpPr>
          <p:nvPr/>
        </p:nvGrpSpPr>
        <p:grpSpPr bwMode="auto">
          <a:xfrm>
            <a:off x="3209926" y="3844926"/>
            <a:ext cx="4295775" cy="2754313"/>
            <a:chOff x="2295525" y="1711325"/>
            <a:chExt cx="4295811" cy="2754212"/>
          </a:xfrm>
        </p:grpSpPr>
        <p:sp>
          <p:nvSpPr>
            <p:cNvPr id="115771" name="Shape 1279">
              <a:extLst>
                <a:ext uri="{FF2B5EF4-FFF2-40B4-BE49-F238E27FC236}">
                  <a16:creationId xmlns:a16="http://schemas.microsoft.com/office/drawing/2014/main" id="{8C3A33EB-10BE-E848-88CE-380B43954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2" name="Shape 1280">
              <a:extLst>
                <a:ext uri="{FF2B5EF4-FFF2-40B4-BE49-F238E27FC236}">
                  <a16:creationId xmlns:a16="http://schemas.microsoft.com/office/drawing/2014/main" id="{1C602232-E8F6-B94D-A4AE-694D9EFB7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3" name="Shape 1281">
              <a:extLst>
                <a:ext uri="{FF2B5EF4-FFF2-40B4-BE49-F238E27FC236}">
                  <a16:creationId xmlns:a16="http://schemas.microsoft.com/office/drawing/2014/main" id="{CDEC8188-BB04-D147-B1FB-1D444BC4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4" name="Shape 1282">
              <a:extLst>
                <a:ext uri="{FF2B5EF4-FFF2-40B4-BE49-F238E27FC236}">
                  <a16:creationId xmlns:a16="http://schemas.microsoft.com/office/drawing/2014/main" id="{51ACBBAC-B025-8A40-9BBA-E65744125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5775" name="Shape 1283">
              <a:extLst>
                <a:ext uri="{FF2B5EF4-FFF2-40B4-BE49-F238E27FC236}">
                  <a16:creationId xmlns:a16="http://schemas.microsoft.com/office/drawing/2014/main" id="{8F1144F1-217A-CA4B-A03C-27C0DFC6F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6" name="Shape 1284">
              <a:extLst>
                <a:ext uri="{FF2B5EF4-FFF2-40B4-BE49-F238E27FC236}">
                  <a16:creationId xmlns:a16="http://schemas.microsoft.com/office/drawing/2014/main" id="{4A4495A1-200F-4845-A4CA-70084A332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7" name="Shape 1285">
              <a:extLst>
                <a:ext uri="{FF2B5EF4-FFF2-40B4-BE49-F238E27FC236}">
                  <a16:creationId xmlns:a16="http://schemas.microsoft.com/office/drawing/2014/main" id="{334A8D97-7968-F041-A4B3-887CF4ED4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8" name="Shape 1286">
              <a:extLst>
                <a:ext uri="{FF2B5EF4-FFF2-40B4-BE49-F238E27FC236}">
                  <a16:creationId xmlns:a16="http://schemas.microsoft.com/office/drawing/2014/main" id="{C3C6A49C-2694-ED40-93FB-298AB289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5779" name="Shape 1287">
              <a:extLst>
                <a:ext uri="{FF2B5EF4-FFF2-40B4-BE49-F238E27FC236}">
                  <a16:creationId xmlns:a16="http://schemas.microsoft.com/office/drawing/2014/main" id="{40C4B49C-B35C-9B42-9AC2-32958A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0" name="Shape 1288">
              <a:extLst>
                <a:ext uri="{FF2B5EF4-FFF2-40B4-BE49-F238E27FC236}">
                  <a16:creationId xmlns:a16="http://schemas.microsoft.com/office/drawing/2014/main" id="{0698980F-B557-5F4C-A77A-33E9FA546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5781" name="Shape 1289">
              <a:extLst>
                <a:ext uri="{FF2B5EF4-FFF2-40B4-BE49-F238E27FC236}">
                  <a16:creationId xmlns:a16="http://schemas.microsoft.com/office/drawing/2014/main" id="{009E26C1-9E6C-224C-8C1F-184FC3756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2" name="Shape 1290">
              <a:extLst>
                <a:ext uri="{FF2B5EF4-FFF2-40B4-BE49-F238E27FC236}">
                  <a16:creationId xmlns:a16="http://schemas.microsoft.com/office/drawing/2014/main" id="{49F3CDA0-8FC5-0049-9545-B9CCE9738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3" name="Shape 1291">
              <a:extLst>
                <a:ext uri="{FF2B5EF4-FFF2-40B4-BE49-F238E27FC236}">
                  <a16:creationId xmlns:a16="http://schemas.microsoft.com/office/drawing/2014/main" id="{66B8CDD0-7D35-C543-AF82-C4D2B3F2A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784" name="Shape 1292">
              <a:extLst>
                <a:ext uri="{FF2B5EF4-FFF2-40B4-BE49-F238E27FC236}">
                  <a16:creationId xmlns:a16="http://schemas.microsoft.com/office/drawing/2014/main" id="{8CA1FB72-DBD2-DA4E-A6D3-101EEA25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5" name="Shape 1293">
              <a:extLst>
                <a:ext uri="{FF2B5EF4-FFF2-40B4-BE49-F238E27FC236}">
                  <a16:creationId xmlns:a16="http://schemas.microsoft.com/office/drawing/2014/main" id="{8D0E1A9D-D6C1-914E-8166-2A0A78D42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6" name="Shape 1294">
              <a:extLst>
                <a:ext uri="{FF2B5EF4-FFF2-40B4-BE49-F238E27FC236}">
                  <a16:creationId xmlns:a16="http://schemas.microsoft.com/office/drawing/2014/main" id="{182BFF66-4C2D-F046-A944-49BEF64B7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7" name="Shape 1295">
              <a:extLst>
                <a:ext uri="{FF2B5EF4-FFF2-40B4-BE49-F238E27FC236}">
                  <a16:creationId xmlns:a16="http://schemas.microsoft.com/office/drawing/2014/main" id="{A526DFD5-FACB-1647-A3A9-45B3F343E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88" name="Shape 1296">
              <a:extLst>
                <a:ext uri="{FF2B5EF4-FFF2-40B4-BE49-F238E27FC236}">
                  <a16:creationId xmlns:a16="http://schemas.microsoft.com/office/drawing/2014/main" id="{27FD6736-A96E-514E-9999-59F1F2580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9" name="Shape 1297">
              <a:extLst>
                <a:ext uri="{FF2B5EF4-FFF2-40B4-BE49-F238E27FC236}">
                  <a16:creationId xmlns:a16="http://schemas.microsoft.com/office/drawing/2014/main" id="{BA7DC16A-A360-D543-84F7-E1127303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5790" name="Shape 1298">
              <a:extLst>
                <a:ext uri="{FF2B5EF4-FFF2-40B4-BE49-F238E27FC236}">
                  <a16:creationId xmlns:a16="http://schemas.microsoft.com/office/drawing/2014/main" id="{C5BD07FE-EE3C-5B47-86DD-B6E7AAE7F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1" name="Shape 1299">
              <a:extLst>
                <a:ext uri="{FF2B5EF4-FFF2-40B4-BE49-F238E27FC236}">
                  <a16:creationId xmlns:a16="http://schemas.microsoft.com/office/drawing/2014/main" id="{BFD8F82B-0F71-E74E-B020-E4EF1A19F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2" name="Shape 1300">
              <a:extLst>
                <a:ext uri="{FF2B5EF4-FFF2-40B4-BE49-F238E27FC236}">
                  <a16:creationId xmlns:a16="http://schemas.microsoft.com/office/drawing/2014/main" id="{CDC0ADEC-D2AD-BA42-BACE-93E360FE3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3" name="Shape 1301">
              <a:extLst>
                <a:ext uri="{FF2B5EF4-FFF2-40B4-BE49-F238E27FC236}">
                  <a16:creationId xmlns:a16="http://schemas.microsoft.com/office/drawing/2014/main" id="{45CA319E-6B2C-1947-9C16-52D1C089B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94" name="Shape 1302">
              <a:extLst>
                <a:ext uri="{FF2B5EF4-FFF2-40B4-BE49-F238E27FC236}">
                  <a16:creationId xmlns:a16="http://schemas.microsoft.com/office/drawing/2014/main" id="{6F3684CE-D129-5E4C-82C9-7D76B70E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5" name="Shape 1303">
              <a:extLst>
                <a:ext uri="{FF2B5EF4-FFF2-40B4-BE49-F238E27FC236}">
                  <a16:creationId xmlns:a16="http://schemas.microsoft.com/office/drawing/2014/main" id="{89D6D6B4-DE1F-694F-B85F-154B20C0C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6" name="Shape 1304">
              <a:extLst>
                <a:ext uri="{FF2B5EF4-FFF2-40B4-BE49-F238E27FC236}">
                  <a16:creationId xmlns:a16="http://schemas.microsoft.com/office/drawing/2014/main" id="{8990E343-F743-0E4C-82CF-CECF5731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7" name="Shape 1305">
              <a:extLst>
                <a:ext uri="{FF2B5EF4-FFF2-40B4-BE49-F238E27FC236}">
                  <a16:creationId xmlns:a16="http://schemas.microsoft.com/office/drawing/2014/main" id="{5359B622-907C-834D-BF7F-E5E769E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8" name="Shape 1306">
              <a:extLst>
                <a:ext uri="{FF2B5EF4-FFF2-40B4-BE49-F238E27FC236}">
                  <a16:creationId xmlns:a16="http://schemas.microsoft.com/office/drawing/2014/main" id="{C982EB77-C6DF-7D48-9027-99D245B34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9" name="Shape 1307">
              <a:extLst>
                <a:ext uri="{FF2B5EF4-FFF2-40B4-BE49-F238E27FC236}">
                  <a16:creationId xmlns:a16="http://schemas.microsoft.com/office/drawing/2014/main" id="{4B69A871-150F-4449-82D4-E50109B83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0" name="Shape 1308">
              <a:extLst>
                <a:ext uri="{FF2B5EF4-FFF2-40B4-BE49-F238E27FC236}">
                  <a16:creationId xmlns:a16="http://schemas.microsoft.com/office/drawing/2014/main" id="{36A0AE0A-BA71-824E-B7DF-78CE77487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801" name="Shape 1309">
              <a:extLst>
                <a:ext uri="{FF2B5EF4-FFF2-40B4-BE49-F238E27FC236}">
                  <a16:creationId xmlns:a16="http://schemas.microsoft.com/office/drawing/2014/main" id="{06CAA663-E72B-CE44-8585-7DC3848CF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2" name="Shape 1310">
              <a:extLst>
                <a:ext uri="{FF2B5EF4-FFF2-40B4-BE49-F238E27FC236}">
                  <a16:creationId xmlns:a16="http://schemas.microsoft.com/office/drawing/2014/main" id="{907F7649-AC6C-944D-B067-C7B183AB2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3" name="Shape 1311">
              <a:extLst>
                <a:ext uri="{FF2B5EF4-FFF2-40B4-BE49-F238E27FC236}">
                  <a16:creationId xmlns:a16="http://schemas.microsoft.com/office/drawing/2014/main" id="{0AEB9A20-3E1A-7B49-841E-0BDD6681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04" name="Shape 1312">
              <a:extLst>
                <a:ext uri="{FF2B5EF4-FFF2-40B4-BE49-F238E27FC236}">
                  <a16:creationId xmlns:a16="http://schemas.microsoft.com/office/drawing/2014/main" id="{1EF834FE-F455-0A4C-91DE-D400A9498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5" name="Shape 1313">
              <a:extLst>
                <a:ext uri="{FF2B5EF4-FFF2-40B4-BE49-F238E27FC236}">
                  <a16:creationId xmlns:a16="http://schemas.microsoft.com/office/drawing/2014/main" id="{F70C1E80-77EA-0F43-A255-3F1714FC1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5806" name="Shape 1314">
              <a:extLst>
                <a:ext uri="{FF2B5EF4-FFF2-40B4-BE49-F238E27FC236}">
                  <a16:creationId xmlns:a16="http://schemas.microsoft.com/office/drawing/2014/main" id="{0AEFB8AE-D49E-2543-8881-300456F96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7" name="Shape 1315">
              <a:extLst>
                <a:ext uri="{FF2B5EF4-FFF2-40B4-BE49-F238E27FC236}">
                  <a16:creationId xmlns:a16="http://schemas.microsoft.com/office/drawing/2014/main" id="{9A487534-8BC6-5347-85ED-05A20D979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5808" name="Shape 1316">
              <a:extLst>
                <a:ext uri="{FF2B5EF4-FFF2-40B4-BE49-F238E27FC236}">
                  <a16:creationId xmlns:a16="http://schemas.microsoft.com/office/drawing/2014/main" id="{061D5F3B-A79C-7A4A-937C-EBCABA2CA1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9" name="Shape 1317">
              <a:extLst>
                <a:ext uri="{FF2B5EF4-FFF2-40B4-BE49-F238E27FC236}">
                  <a16:creationId xmlns:a16="http://schemas.microsoft.com/office/drawing/2014/main" id="{5D3225AB-9AB4-1E4C-8B10-F868A18FA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0" name="Shape 1318">
              <a:extLst>
                <a:ext uri="{FF2B5EF4-FFF2-40B4-BE49-F238E27FC236}">
                  <a16:creationId xmlns:a16="http://schemas.microsoft.com/office/drawing/2014/main" id="{7BB15A51-5345-E54C-96DC-80B1B37A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1" name="Shape 1319">
              <a:extLst>
                <a:ext uri="{FF2B5EF4-FFF2-40B4-BE49-F238E27FC236}">
                  <a16:creationId xmlns:a16="http://schemas.microsoft.com/office/drawing/2014/main" id="{2C9ADFE3-3772-BE4A-A608-870A03395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2" name="Shape 1320">
              <a:extLst>
                <a:ext uri="{FF2B5EF4-FFF2-40B4-BE49-F238E27FC236}">
                  <a16:creationId xmlns:a16="http://schemas.microsoft.com/office/drawing/2014/main" id="{53556179-FD40-364A-B852-14A1414DD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3" name="Shape 1321">
              <a:extLst>
                <a:ext uri="{FF2B5EF4-FFF2-40B4-BE49-F238E27FC236}">
                  <a16:creationId xmlns:a16="http://schemas.microsoft.com/office/drawing/2014/main" id="{9A237FC4-3C7D-A74C-BE7F-6A5A6E29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14" name="Shape 1322">
              <a:extLst>
                <a:ext uri="{FF2B5EF4-FFF2-40B4-BE49-F238E27FC236}">
                  <a16:creationId xmlns:a16="http://schemas.microsoft.com/office/drawing/2014/main" id="{F4958792-CABB-0841-927B-05C307C7B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5" name="Shape 1323">
              <a:extLst>
                <a:ext uri="{FF2B5EF4-FFF2-40B4-BE49-F238E27FC236}">
                  <a16:creationId xmlns:a16="http://schemas.microsoft.com/office/drawing/2014/main" id="{B55798F7-40F4-0942-BBA0-70EE8AE96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5816" name="Shape 1324">
              <a:extLst>
                <a:ext uri="{FF2B5EF4-FFF2-40B4-BE49-F238E27FC236}">
                  <a16:creationId xmlns:a16="http://schemas.microsoft.com/office/drawing/2014/main" id="{424172DB-A6DB-4C46-840A-D832F613C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7" name="Shape 1325">
              <a:extLst>
                <a:ext uri="{FF2B5EF4-FFF2-40B4-BE49-F238E27FC236}">
                  <a16:creationId xmlns:a16="http://schemas.microsoft.com/office/drawing/2014/main" id="{899D7755-0465-2C4E-9B14-BA811E3B7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8" name="Shape 1326">
              <a:extLst>
                <a:ext uri="{FF2B5EF4-FFF2-40B4-BE49-F238E27FC236}">
                  <a16:creationId xmlns:a16="http://schemas.microsoft.com/office/drawing/2014/main" id="{BE032BDD-CFAC-464F-BDE6-E9FB61DB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9" name="Shape 1327">
              <a:extLst>
                <a:ext uri="{FF2B5EF4-FFF2-40B4-BE49-F238E27FC236}">
                  <a16:creationId xmlns:a16="http://schemas.microsoft.com/office/drawing/2014/main" id="{3735B68C-999F-B041-97B3-CC9248A8A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0" name="Shape 1328">
              <a:extLst>
                <a:ext uri="{FF2B5EF4-FFF2-40B4-BE49-F238E27FC236}">
                  <a16:creationId xmlns:a16="http://schemas.microsoft.com/office/drawing/2014/main" id="{667522F0-E0B4-A144-A2A4-D564FF19C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1" name="Shape 1329">
              <a:extLst>
                <a:ext uri="{FF2B5EF4-FFF2-40B4-BE49-F238E27FC236}">
                  <a16:creationId xmlns:a16="http://schemas.microsoft.com/office/drawing/2014/main" id="{8792C517-0519-D14C-82EE-F21968D46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22" name="Shape 1330">
              <a:extLst>
                <a:ext uri="{FF2B5EF4-FFF2-40B4-BE49-F238E27FC236}">
                  <a16:creationId xmlns:a16="http://schemas.microsoft.com/office/drawing/2014/main" id="{7AFC3D66-1E06-EC49-83BB-3E96B71DD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3" name="Shape 1331">
              <a:extLst>
                <a:ext uri="{FF2B5EF4-FFF2-40B4-BE49-F238E27FC236}">
                  <a16:creationId xmlns:a16="http://schemas.microsoft.com/office/drawing/2014/main" id="{CDC43E1D-8847-9144-9FE8-547E06D0D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5824" name="Shape 1332">
              <a:extLst>
                <a:ext uri="{FF2B5EF4-FFF2-40B4-BE49-F238E27FC236}">
                  <a16:creationId xmlns:a16="http://schemas.microsoft.com/office/drawing/2014/main" id="{F58B041B-8B66-8A4F-97DD-D89625DE5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5" name="Shape 1333">
              <a:extLst>
                <a:ext uri="{FF2B5EF4-FFF2-40B4-BE49-F238E27FC236}">
                  <a16:creationId xmlns:a16="http://schemas.microsoft.com/office/drawing/2014/main" id="{CBD0D6D4-C617-0945-9EB1-A13BFB001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6" name="Shape 1334">
              <a:extLst>
                <a:ext uri="{FF2B5EF4-FFF2-40B4-BE49-F238E27FC236}">
                  <a16:creationId xmlns:a16="http://schemas.microsoft.com/office/drawing/2014/main" id="{23C07B67-AA1F-CA45-A355-7C64BDE71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27" name="Shape 1335">
              <a:extLst>
                <a:ext uri="{FF2B5EF4-FFF2-40B4-BE49-F238E27FC236}">
                  <a16:creationId xmlns:a16="http://schemas.microsoft.com/office/drawing/2014/main" id="{CA5982A3-1A90-E24D-BD29-6222A64C6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8" name="Shape 1336">
              <a:extLst>
                <a:ext uri="{FF2B5EF4-FFF2-40B4-BE49-F238E27FC236}">
                  <a16:creationId xmlns:a16="http://schemas.microsoft.com/office/drawing/2014/main" id="{5BCEB7AE-A586-1742-A2CE-7C6717E02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9" name="Shape 1337">
              <a:extLst>
                <a:ext uri="{FF2B5EF4-FFF2-40B4-BE49-F238E27FC236}">
                  <a16:creationId xmlns:a16="http://schemas.microsoft.com/office/drawing/2014/main" id="{FABB02F5-0A58-B440-B659-0CA76B43E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0" name="Shape 1338">
              <a:extLst>
                <a:ext uri="{FF2B5EF4-FFF2-40B4-BE49-F238E27FC236}">
                  <a16:creationId xmlns:a16="http://schemas.microsoft.com/office/drawing/2014/main" id="{AF041A7A-C98B-2A4E-9833-7B91AD1C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31" name="Shape 1339">
              <a:extLst>
                <a:ext uri="{FF2B5EF4-FFF2-40B4-BE49-F238E27FC236}">
                  <a16:creationId xmlns:a16="http://schemas.microsoft.com/office/drawing/2014/main" id="{1EF54CAB-1450-5141-9E39-BEDB1730D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2" name="Shape 1340">
              <a:extLst>
                <a:ext uri="{FF2B5EF4-FFF2-40B4-BE49-F238E27FC236}">
                  <a16:creationId xmlns:a16="http://schemas.microsoft.com/office/drawing/2014/main" id="{A7FA0D6D-0037-4341-A9AE-72E6C0323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5833" name="Shape 1341">
              <a:extLst>
                <a:ext uri="{FF2B5EF4-FFF2-40B4-BE49-F238E27FC236}">
                  <a16:creationId xmlns:a16="http://schemas.microsoft.com/office/drawing/2014/main" id="{B8A5BCB8-FC67-EC48-9D42-535E88346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4" name="Shape 1342">
              <a:extLst>
                <a:ext uri="{FF2B5EF4-FFF2-40B4-BE49-F238E27FC236}">
                  <a16:creationId xmlns:a16="http://schemas.microsoft.com/office/drawing/2014/main" id="{706392BF-410F-3143-8771-79F50588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5" name="Shape 1343">
              <a:extLst>
                <a:ext uri="{FF2B5EF4-FFF2-40B4-BE49-F238E27FC236}">
                  <a16:creationId xmlns:a16="http://schemas.microsoft.com/office/drawing/2014/main" id="{81613076-2297-8A47-B363-3CEA5E988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6" name="Shape 1344">
              <a:extLst>
                <a:ext uri="{FF2B5EF4-FFF2-40B4-BE49-F238E27FC236}">
                  <a16:creationId xmlns:a16="http://schemas.microsoft.com/office/drawing/2014/main" id="{D93119D9-1ED8-C341-A116-5D2C9F86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7" name="Shape 1345">
              <a:extLst>
                <a:ext uri="{FF2B5EF4-FFF2-40B4-BE49-F238E27FC236}">
                  <a16:creationId xmlns:a16="http://schemas.microsoft.com/office/drawing/2014/main" id="{3EB8A3CF-6DA0-9B41-BEC8-CB161B97B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5769" name="Shape 1346">
            <a:extLst>
              <a:ext uri="{FF2B5EF4-FFF2-40B4-BE49-F238E27FC236}">
                <a16:creationId xmlns:a16="http://schemas.microsoft.com/office/drawing/2014/main" id="{410183DC-9C0C-D44F-BC9C-2D890C172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19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Shape 1071">
            <a:extLst>
              <a:ext uri="{FF2B5EF4-FFF2-40B4-BE49-F238E27FC236}">
                <a16:creationId xmlns:a16="http://schemas.microsoft.com/office/drawing/2014/main" id="{538277CD-D349-4441-A947-EC21701208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1351">
            <a:extLst>
              <a:ext uri="{FF2B5EF4-FFF2-40B4-BE49-F238E27FC236}">
                <a16:creationId xmlns:a16="http://schemas.microsoft.com/office/drawing/2014/main" id="{824D4969-3173-B949-9774-11FAC975E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7762" name="Shape 1352">
            <a:extLst>
              <a:ext uri="{FF2B5EF4-FFF2-40B4-BE49-F238E27FC236}">
                <a16:creationId xmlns:a16="http://schemas.microsoft.com/office/drawing/2014/main" id="{66B6089B-8263-1647-9D61-D9B7CE4B5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3" name="Shape 1353">
            <a:extLst>
              <a:ext uri="{FF2B5EF4-FFF2-40B4-BE49-F238E27FC236}">
                <a16:creationId xmlns:a16="http://schemas.microsoft.com/office/drawing/2014/main" id="{8473DC7C-A506-5740-8634-5FBB962E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4" name="Shape 1354">
            <a:extLst>
              <a:ext uri="{FF2B5EF4-FFF2-40B4-BE49-F238E27FC236}">
                <a16:creationId xmlns:a16="http://schemas.microsoft.com/office/drawing/2014/main" id="{BB4736AB-654A-D740-8EAF-931AEE8AF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5" name="Shape 1355">
            <a:extLst>
              <a:ext uri="{FF2B5EF4-FFF2-40B4-BE49-F238E27FC236}">
                <a16:creationId xmlns:a16="http://schemas.microsoft.com/office/drawing/2014/main" id="{242118BD-34F4-3746-899C-AD7AA6386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6" name="Shape 1356">
            <a:extLst>
              <a:ext uri="{FF2B5EF4-FFF2-40B4-BE49-F238E27FC236}">
                <a16:creationId xmlns:a16="http://schemas.microsoft.com/office/drawing/2014/main" id="{CBAC5EDF-69E9-7140-A0C6-4DC2A15BB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7" name="Shape 1357">
            <a:extLst>
              <a:ext uri="{FF2B5EF4-FFF2-40B4-BE49-F238E27FC236}">
                <a16:creationId xmlns:a16="http://schemas.microsoft.com/office/drawing/2014/main" id="{E6810B2B-C04F-B84E-A7F8-7D8E09BC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8" name="Shape 1358">
            <a:extLst>
              <a:ext uri="{FF2B5EF4-FFF2-40B4-BE49-F238E27FC236}">
                <a16:creationId xmlns:a16="http://schemas.microsoft.com/office/drawing/2014/main" id="{9E9C5580-F0AA-A342-B5A4-62CEEC9C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9" name="Shape 1359">
            <a:extLst>
              <a:ext uri="{FF2B5EF4-FFF2-40B4-BE49-F238E27FC236}">
                <a16:creationId xmlns:a16="http://schemas.microsoft.com/office/drawing/2014/main" id="{97533040-845C-3044-9895-8E9936EB5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7770" name="Shape 1360">
            <a:extLst>
              <a:ext uri="{FF2B5EF4-FFF2-40B4-BE49-F238E27FC236}">
                <a16:creationId xmlns:a16="http://schemas.microsoft.com/office/drawing/2014/main" id="{77A72808-0093-2E4D-9141-A2A4FD59E6E4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17773" name="Shape 1361">
              <a:extLst>
                <a:ext uri="{FF2B5EF4-FFF2-40B4-BE49-F238E27FC236}">
                  <a16:creationId xmlns:a16="http://schemas.microsoft.com/office/drawing/2014/main" id="{B48CC6D5-14C7-AA46-A57E-27DDD4BFB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4" name="Shape 1362">
              <a:extLst>
                <a:ext uri="{FF2B5EF4-FFF2-40B4-BE49-F238E27FC236}">
                  <a16:creationId xmlns:a16="http://schemas.microsoft.com/office/drawing/2014/main" id="{F265D2AE-2206-B240-A0C1-C2505F74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5" name="Shape 1363">
              <a:extLst>
                <a:ext uri="{FF2B5EF4-FFF2-40B4-BE49-F238E27FC236}">
                  <a16:creationId xmlns:a16="http://schemas.microsoft.com/office/drawing/2014/main" id="{B432CF14-340C-3444-BAAA-60922A7D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6" name="Shape 1364">
              <a:extLst>
                <a:ext uri="{FF2B5EF4-FFF2-40B4-BE49-F238E27FC236}">
                  <a16:creationId xmlns:a16="http://schemas.microsoft.com/office/drawing/2014/main" id="{AEDB479D-5A18-1240-9F0C-7309B8386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7777" name="Shape 1365">
              <a:extLst>
                <a:ext uri="{FF2B5EF4-FFF2-40B4-BE49-F238E27FC236}">
                  <a16:creationId xmlns:a16="http://schemas.microsoft.com/office/drawing/2014/main" id="{E49F7E68-AABB-D147-94E8-5B1ACE69E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8" name="Shape 1366">
              <a:extLst>
                <a:ext uri="{FF2B5EF4-FFF2-40B4-BE49-F238E27FC236}">
                  <a16:creationId xmlns:a16="http://schemas.microsoft.com/office/drawing/2014/main" id="{E528B73D-B3F7-9B40-B33B-6B83DA2D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9" name="Shape 1367">
              <a:extLst>
                <a:ext uri="{FF2B5EF4-FFF2-40B4-BE49-F238E27FC236}">
                  <a16:creationId xmlns:a16="http://schemas.microsoft.com/office/drawing/2014/main" id="{5FFE0330-B249-7C4A-8E69-5AC1C32B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0" name="Shape 1368">
              <a:extLst>
                <a:ext uri="{FF2B5EF4-FFF2-40B4-BE49-F238E27FC236}">
                  <a16:creationId xmlns:a16="http://schemas.microsoft.com/office/drawing/2014/main" id="{85AC412D-BC8F-DD42-A1B5-709674596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7781" name="Shape 1369">
              <a:extLst>
                <a:ext uri="{FF2B5EF4-FFF2-40B4-BE49-F238E27FC236}">
                  <a16:creationId xmlns:a16="http://schemas.microsoft.com/office/drawing/2014/main" id="{BCC531AC-A258-094D-B40C-4CE035B7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2" name="Shape 1370">
              <a:extLst>
                <a:ext uri="{FF2B5EF4-FFF2-40B4-BE49-F238E27FC236}">
                  <a16:creationId xmlns:a16="http://schemas.microsoft.com/office/drawing/2014/main" id="{7A56578E-8306-9941-AFC3-C710517A92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7783" name="Shape 1371">
              <a:extLst>
                <a:ext uri="{FF2B5EF4-FFF2-40B4-BE49-F238E27FC236}">
                  <a16:creationId xmlns:a16="http://schemas.microsoft.com/office/drawing/2014/main" id="{9F33D6C3-A311-B74A-A7A6-F9D1BF75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4" name="Shape 1372">
              <a:extLst>
                <a:ext uri="{FF2B5EF4-FFF2-40B4-BE49-F238E27FC236}">
                  <a16:creationId xmlns:a16="http://schemas.microsoft.com/office/drawing/2014/main" id="{5D4B14E2-F6C9-AE4C-AE1D-39DBE43FC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5" name="Shape 1373">
              <a:extLst>
                <a:ext uri="{FF2B5EF4-FFF2-40B4-BE49-F238E27FC236}">
                  <a16:creationId xmlns:a16="http://schemas.microsoft.com/office/drawing/2014/main" id="{E16072D1-4588-CE44-BA80-5EB0F7CA7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786" name="Shape 1374">
              <a:extLst>
                <a:ext uri="{FF2B5EF4-FFF2-40B4-BE49-F238E27FC236}">
                  <a16:creationId xmlns:a16="http://schemas.microsoft.com/office/drawing/2014/main" id="{7F0B6C51-0E3D-9D4F-A465-B0881399A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7" name="Shape 1375">
              <a:extLst>
                <a:ext uri="{FF2B5EF4-FFF2-40B4-BE49-F238E27FC236}">
                  <a16:creationId xmlns:a16="http://schemas.microsoft.com/office/drawing/2014/main" id="{7DA49D22-BA9C-644F-9B24-8B4B0781A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8" name="Shape 1376">
              <a:extLst>
                <a:ext uri="{FF2B5EF4-FFF2-40B4-BE49-F238E27FC236}">
                  <a16:creationId xmlns:a16="http://schemas.microsoft.com/office/drawing/2014/main" id="{18B775E1-1291-864D-A0D6-F149E3A74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9" name="Shape 1377">
              <a:extLst>
                <a:ext uri="{FF2B5EF4-FFF2-40B4-BE49-F238E27FC236}">
                  <a16:creationId xmlns:a16="http://schemas.microsoft.com/office/drawing/2014/main" id="{00C374EC-D37F-F44E-A9F5-AF9A98327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0" name="Shape 1378">
              <a:extLst>
                <a:ext uri="{FF2B5EF4-FFF2-40B4-BE49-F238E27FC236}">
                  <a16:creationId xmlns:a16="http://schemas.microsoft.com/office/drawing/2014/main" id="{D78DD6F8-2AD4-A54E-8D6D-4B75DB86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1" name="Shape 1379">
              <a:extLst>
                <a:ext uri="{FF2B5EF4-FFF2-40B4-BE49-F238E27FC236}">
                  <a16:creationId xmlns:a16="http://schemas.microsoft.com/office/drawing/2014/main" id="{56864452-9DC5-684B-A38A-DD0F872CB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7792" name="Shape 1380">
              <a:extLst>
                <a:ext uri="{FF2B5EF4-FFF2-40B4-BE49-F238E27FC236}">
                  <a16:creationId xmlns:a16="http://schemas.microsoft.com/office/drawing/2014/main" id="{383B1D4B-8D2F-8A4B-A638-FC02A4A2D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3" name="Shape 1381">
              <a:extLst>
                <a:ext uri="{FF2B5EF4-FFF2-40B4-BE49-F238E27FC236}">
                  <a16:creationId xmlns:a16="http://schemas.microsoft.com/office/drawing/2014/main" id="{CE7CFC2D-536D-6D43-B532-38D5CA401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4" name="Shape 1382">
              <a:extLst>
                <a:ext uri="{FF2B5EF4-FFF2-40B4-BE49-F238E27FC236}">
                  <a16:creationId xmlns:a16="http://schemas.microsoft.com/office/drawing/2014/main" id="{27154DF4-36D4-504B-9B7C-CC28C493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5" name="Shape 1383">
              <a:extLst>
                <a:ext uri="{FF2B5EF4-FFF2-40B4-BE49-F238E27FC236}">
                  <a16:creationId xmlns:a16="http://schemas.microsoft.com/office/drawing/2014/main" id="{67A01B31-2646-1245-AD14-C018681A4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6" name="Shape 1384">
              <a:extLst>
                <a:ext uri="{FF2B5EF4-FFF2-40B4-BE49-F238E27FC236}">
                  <a16:creationId xmlns:a16="http://schemas.microsoft.com/office/drawing/2014/main" id="{56D4F3FA-8FD1-BF49-940F-3C009665D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7" name="Shape 1385">
              <a:extLst>
                <a:ext uri="{FF2B5EF4-FFF2-40B4-BE49-F238E27FC236}">
                  <a16:creationId xmlns:a16="http://schemas.microsoft.com/office/drawing/2014/main" id="{3BFBF4F7-B9A5-4F45-8A13-0629A39A4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8" name="Shape 1386">
              <a:extLst>
                <a:ext uri="{FF2B5EF4-FFF2-40B4-BE49-F238E27FC236}">
                  <a16:creationId xmlns:a16="http://schemas.microsoft.com/office/drawing/2014/main" id="{07BE0EEA-486A-0742-964C-B5B92D185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9" name="Shape 1387">
              <a:extLst>
                <a:ext uri="{FF2B5EF4-FFF2-40B4-BE49-F238E27FC236}">
                  <a16:creationId xmlns:a16="http://schemas.microsoft.com/office/drawing/2014/main" id="{8B608A65-F225-6444-889D-70663C9F4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0" name="Shape 1388">
              <a:extLst>
                <a:ext uri="{FF2B5EF4-FFF2-40B4-BE49-F238E27FC236}">
                  <a16:creationId xmlns:a16="http://schemas.microsoft.com/office/drawing/2014/main" id="{17C2E67E-316D-C942-9FEC-3A17C449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1" name="Shape 1389">
              <a:extLst>
                <a:ext uri="{FF2B5EF4-FFF2-40B4-BE49-F238E27FC236}">
                  <a16:creationId xmlns:a16="http://schemas.microsoft.com/office/drawing/2014/main" id="{51A913DA-87C2-B249-AEC8-8A0E018D1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2" name="Shape 1390">
              <a:extLst>
                <a:ext uri="{FF2B5EF4-FFF2-40B4-BE49-F238E27FC236}">
                  <a16:creationId xmlns:a16="http://schemas.microsoft.com/office/drawing/2014/main" id="{CA7F6374-078D-9346-A0DD-9A0B6EA47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803" name="Shape 1391">
              <a:extLst>
                <a:ext uri="{FF2B5EF4-FFF2-40B4-BE49-F238E27FC236}">
                  <a16:creationId xmlns:a16="http://schemas.microsoft.com/office/drawing/2014/main" id="{3D626549-BF34-AF43-AFB9-44C377EB8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4" name="Shape 1392">
              <a:extLst>
                <a:ext uri="{FF2B5EF4-FFF2-40B4-BE49-F238E27FC236}">
                  <a16:creationId xmlns:a16="http://schemas.microsoft.com/office/drawing/2014/main" id="{E1BDF4CB-3106-F640-8128-F4884667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5" name="Shape 1393">
              <a:extLst>
                <a:ext uri="{FF2B5EF4-FFF2-40B4-BE49-F238E27FC236}">
                  <a16:creationId xmlns:a16="http://schemas.microsoft.com/office/drawing/2014/main" id="{2998352F-859A-D840-897C-FA704927F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6" name="Shape 1394">
              <a:extLst>
                <a:ext uri="{FF2B5EF4-FFF2-40B4-BE49-F238E27FC236}">
                  <a16:creationId xmlns:a16="http://schemas.microsoft.com/office/drawing/2014/main" id="{713556B1-DBEF-034F-BD22-772CD21F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7" name="Shape 1395">
              <a:extLst>
                <a:ext uri="{FF2B5EF4-FFF2-40B4-BE49-F238E27FC236}">
                  <a16:creationId xmlns:a16="http://schemas.microsoft.com/office/drawing/2014/main" id="{4CF03710-E034-F44B-B6E2-564590DA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7808" name="Shape 1396">
              <a:extLst>
                <a:ext uri="{FF2B5EF4-FFF2-40B4-BE49-F238E27FC236}">
                  <a16:creationId xmlns:a16="http://schemas.microsoft.com/office/drawing/2014/main" id="{A7E5AE96-C3B2-C742-B79B-F5D66D42A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9" name="Shape 1397">
              <a:extLst>
                <a:ext uri="{FF2B5EF4-FFF2-40B4-BE49-F238E27FC236}">
                  <a16:creationId xmlns:a16="http://schemas.microsoft.com/office/drawing/2014/main" id="{CEAA6B6C-2BCA-894A-A9BD-517C3582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7810" name="Shape 1398">
              <a:extLst>
                <a:ext uri="{FF2B5EF4-FFF2-40B4-BE49-F238E27FC236}">
                  <a16:creationId xmlns:a16="http://schemas.microsoft.com/office/drawing/2014/main" id="{8C5AA054-5387-4043-B6B7-59CD7FC02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1" name="Shape 1399">
              <a:extLst>
                <a:ext uri="{FF2B5EF4-FFF2-40B4-BE49-F238E27FC236}">
                  <a16:creationId xmlns:a16="http://schemas.microsoft.com/office/drawing/2014/main" id="{645C7540-8A72-5A44-85DD-BEFAFFD54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2" name="Shape 1400">
              <a:extLst>
                <a:ext uri="{FF2B5EF4-FFF2-40B4-BE49-F238E27FC236}">
                  <a16:creationId xmlns:a16="http://schemas.microsoft.com/office/drawing/2014/main" id="{CE9D1CE6-F5FE-6F46-B555-A70F0364B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3" name="Shape 1401">
              <a:extLst>
                <a:ext uri="{FF2B5EF4-FFF2-40B4-BE49-F238E27FC236}">
                  <a16:creationId xmlns:a16="http://schemas.microsoft.com/office/drawing/2014/main" id="{4D91BC18-19EC-3848-BF4C-A809045A4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4" name="Shape 1402">
              <a:extLst>
                <a:ext uri="{FF2B5EF4-FFF2-40B4-BE49-F238E27FC236}">
                  <a16:creationId xmlns:a16="http://schemas.microsoft.com/office/drawing/2014/main" id="{3D093665-612F-6B4E-B4FA-4499E2CC4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15" name="Shape 1403">
              <a:extLst>
                <a:ext uri="{FF2B5EF4-FFF2-40B4-BE49-F238E27FC236}">
                  <a16:creationId xmlns:a16="http://schemas.microsoft.com/office/drawing/2014/main" id="{525729A6-19E6-9047-ADCE-776D59A6D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16" name="Shape 1404">
              <a:extLst>
                <a:ext uri="{FF2B5EF4-FFF2-40B4-BE49-F238E27FC236}">
                  <a16:creationId xmlns:a16="http://schemas.microsoft.com/office/drawing/2014/main" id="{924BDDA2-19DF-124B-995F-9698D15B3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7" name="Shape 1405">
              <a:extLst>
                <a:ext uri="{FF2B5EF4-FFF2-40B4-BE49-F238E27FC236}">
                  <a16:creationId xmlns:a16="http://schemas.microsoft.com/office/drawing/2014/main" id="{1344D8F5-71FA-804E-9A17-9408893C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7818" name="Shape 1406">
              <a:extLst>
                <a:ext uri="{FF2B5EF4-FFF2-40B4-BE49-F238E27FC236}">
                  <a16:creationId xmlns:a16="http://schemas.microsoft.com/office/drawing/2014/main" id="{DF2B9A8C-C8DF-D443-9A07-C7548F33F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9" name="Shape 1407">
              <a:extLst>
                <a:ext uri="{FF2B5EF4-FFF2-40B4-BE49-F238E27FC236}">
                  <a16:creationId xmlns:a16="http://schemas.microsoft.com/office/drawing/2014/main" id="{7D5A8A2F-BF75-3C4C-9FEF-0C4CAB2A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20" name="Shape 1408">
              <a:extLst>
                <a:ext uri="{FF2B5EF4-FFF2-40B4-BE49-F238E27FC236}">
                  <a16:creationId xmlns:a16="http://schemas.microsoft.com/office/drawing/2014/main" id="{4CF66694-1E86-4F4C-BE2D-221589FD6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1" name="Shape 1409">
              <a:extLst>
                <a:ext uri="{FF2B5EF4-FFF2-40B4-BE49-F238E27FC236}">
                  <a16:creationId xmlns:a16="http://schemas.microsoft.com/office/drawing/2014/main" id="{10EA91C7-296B-C94C-9AB7-A899AFA0E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2" name="Shape 1410">
              <a:extLst>
                <a:ext uri="{FF2B5EF4-FFF2-40B4-BE49-F238E27FC236}">
                  <a16:creationId xmlns:a16="http://schemas.microsoft.com/office/drawing/2014/main" id="{FE9909FD-6EBC-804C-A93D-806680603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3" name="Shape 1411">
              <a:extLst>
                <a:ext uri="{FF2B5EF4-FFF2-40B4-BE49-F238E27FC236}">
                  <a16:creationId xmlns:a16="http://schemas.microsoft.com/office/drawing/2014/main" id="{B83150FB-97D6-2D4E-87C4-7F94128B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24" name="Shape 1412">
              <a:extLst>
                <a:ext uri="{FF2B5EF4-FFF2-40B4-BE49-F238E27FC236}">
                  <a16:creationId xmlns:a16="http://schemas.microsoft.com/office/drawing/2014/main" id="{4EE1858C-591C-344C-BAFB-E636637F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5" name="Shape 1413">
              <a:extLst>
                <a:ext uri="{FF2B5EF4-FFF2-40B4-BE49-F238E27FC236}">
                  <a16:creationId xmlns:a16="http://schemas.microsoft.com/office/drawing/2014/main" id="{419DCFC3-82E5-FA40-80F3-571342E5E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7826" name="Shape 1414">
              <a:extLst>
                <a:ext uri="{FF2B5EF4-FFF2-40B4-BE49-F238E27FC236}">
                  <a16:creationId xmlns:a16="http://schemas.microsoft.com/office/drawing/2014/main" id="{FE5E2B02-4104-374F-8062-41D5C3F3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7" name="Shape 1415">
              <a:extLst>
                <a:ext uri="{FF2B5EF4-FFF2-40B4-BE49-F238E27FC236}">
                  <a16:creationId xmlns:a16="http://schemas.microsoft.com/office/drawing/2014/main" id="{5EFC5AF3-9C40-5148-A7B3-50F8439C5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8" name="Shape 1416">
              <a:extLst>
                <a:ext uri="{FF2B5EF4-FFF2-40B4-BE49-F238E27FC236}">
                  <a16:creationId xmlns:a16="http://schemas.microsoft.com/office/drawing/2014/main" id="{0F45CA9F-66AA-6544-B589-4F7ED65E1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9" name="Shape 1417">
              <a:extLst>
                <a:ext uri="{FF2B5EF4-FFF2-40B4-BE49-F238E27FC236}">
                  <a16:creationId xmlns:a16="http://schemas.microsoft.com/office/drawing/2014/main" id="{58A139BF-AD6D-EC44-AA2C-C32673B2E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0" name="Shape 1418">
              <a:extLst>
                <a:ext uri="{FF2B5EF4-FFF2-40B4-BE49-F238E27FC236}">
                  <a16:creationId xmlns:a16="http://schemas.microsoft.com/office/drawing/2014/main" id="{AA32480F-54A2-3944-B0AE-E4F15402F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31" name="Shape 1419">
              <a:extLst>
                <a:ext uri="{FF2B5EF4-FFF2-40B4-BE49-F238E27FC236}">
                  <a16:creationId xmlns:a16="http://schemas.microsoft.com/office/drawing/2014/main" id="{19EA2114-3F8B-9146-B12D-C8A455912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2" name="Shape 1420">
              <a:extLst>
                <a:ext uri="{FF2B5EF4-FFF2-40B4-BE49-F238E27FC236}">
                  <a16:creationId xmlns:a16="http://schemas.microsoft.com/office/drawing/2014/main" id="{5E8D93C7-671C-5E42-AF38-8291A8FF1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33" name="Shape 1421">
              <a:extLst>
                <a:ext uri="{FF2B5EF4-FFF2-40B4-BE49-F238E27FC236}">
                  <a16:creationId xmlns:a16="http://schemas.microsoft.com/office/drawing/2014/main" id="{0E58FC31-0652-1D45-8E43-0FCB2096F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4" name="Shape 1422">
              <a:extLst>
                <a:ext uri="{FF2B5EF4-FFF2-40B4-BE49-F238E27FC236}">
                  <a16:creationId xmlns:a16="http://schemas.microsoft.com/office/drawing/2014/main" id="{6F70D76B-34D2-A448-AC19-83230E99B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7835" name="Shape 1423">
              <a:extLst>
                <a:ext uri="{FF2B5EF4-FFF2-40B4-BE49-F238E27FC236}">
                  <a16:creationId xmlns:a16="http://schemas.microsoft.com/office/drawing/2014/main" id="{872C0547-77C6-2249-B36B-759DB927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6" name="Shape 1424">
              <a:extLst>
                <a:ext uri="{FF2B5EF4-FFF2-40B4-BE49-F238E27FC236}">
                  <a16:creationId xmlns:a16="http://schemas.microsoft.com/office/drawing/2014/main" id="{D9CE6CFA-F717-2641-9B79-6A31D8135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7" name="Shape 1425">
              <a:extLst>
                <a:ext uri="{FF2B5EF4-FFF2-40B4-BE49-F238E27FC236}">
                  <a16:creationId xmlns:a16="http://schemas.microsoft.com/office/drawing/2014/main" id="{4AE5225B-F326-CC4A-89E5-8261E7E5F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8" name="Shape 1426">
              <a:extLst>
                <a:ext uri="{FF2B5EF4-FFF2-40B4-BE49-F238E27FC236}">
                  <a16:creationId xmlns:a16="http://schemas.microsoft.com/office/drawing/2014/main" id="{CFD3D577-26E4-C84E-8366-61A6A3D84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9" name="Shape 1427">
              <a:extLst>
                <a:ext uri="{FF2B5EF4-FFF2-40B4-BE49-F238E27FC236}">
                  <a16:creationId xmlns:a16="http://schemas.microsoft.com/office/drawing/2014/main" id="{A8F71597-9F4F-D34A-9345-B3DB442A6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7771" name="Shape 1428">
            <a:extLst>
              <a:ext uri="{FF2B5EF4-FFF2-40B4-BE49-F238E27FC236}">
                <a16:creationId xmlns:a16="http://schemas.microsoft.com/office/drawing/2014/main" id="{9063AA85-0084-814F-8AF4-612D9343F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2" name="TextBox 125">
            <a:extLst>
              <a:ext uri="{FF2B5EF4-FFF2-40B4-BE49-F238E27FC236}">
                <a16:creationId xmlns:a16="http://schemas.microsoft.com/office/drawing/2014/main" id="{063ADD60-2CBD-574D-B2C7-E428D7D7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6.16 from the textbook ]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1568">
            <a:extLst>
              <a:ext uri="{FF2B5EF4-FFF2-40B4-BE49-F238E27FC236}">
                <a16:creationId xmlns:a16="http://schemas.microsoft.com/office/drawing/2014/main" id="{BFAE3007-7C60-8D48-8B48-95F67ADF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0" name="Shape 1569">
            <a:extLst>
              <a:ext uri="{FF2B5EF4-FFF2-40B4-BE49-F238E27FC236}">
                <a16:creationId xmlns:a16="http://schemas.microsoft.com/office/drawing/2014/main" id="{8DA8407C-5684-0140-B8B7-FA7616AD9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1" name="Shape 1570">
            <a:extLst>
              <a:ext uri="{FF2B5EF4-FFF2-40B4-BE49-F238E27FC236}">
                <a16:creationId xmlns:a16="http://schemas.microsoft.com/office/drawing/2014/main" id="{0BD1452A-B003-DB42-91FD-D275CEDC4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2" name="Shape 1571">
            <a:extLst>
              <a:ext uri="{FF2B5EF4-FFF2-40B4-BE49-F238E27FC236}">
                <a16:creationId xmlns:a16="http://schemas.microsoft.com/office/drawing/2014/main" id="{6C455382-26F8-DB44-A1CB-B2D6D163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3" name="Shape 1572">
            <a:extLst>
              <a:ext uri="{FF2B5EF4-FFF2-40B4-BE49-F238E27FC236}">
                <a16:creationId xmlns:a16="http://schemas.microsoft.com/office/drawing/2014/main" id="{F06848A8-058B-FA43-A812-F52840AE2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4" name="Shape 1573">
            <a:extLst>
              <a:ext uri="{FF2B5EF4-FFF2-40B4-BE49-F238E27FC236}">
                <a16:creationId xmlns:a16="http://schemas.microsoft.com/office/drawing/2014/main" id="{AF9D2EDA-95E2-F74D-8AAF-22795AA9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5" name="Shape 1574">
            <a:extLst>
              <a:ext uri="{FF2B5EF4-FFF2-40B4-BE49-F238E27FC236}">
                <a16:creationId xmlns:a16="http://schemas.microsoft.com/office/drawing/2014/main" id="{70CB6FB8-06C9-9F42-81F2-C16EC43DE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6" name="Shape 1575">
            <a:extLst>
              <a:ext uri="{FF2B5EF4-FFF2-40B4-BE49-F238E27FC236}">
                <a16:creationId xmlns:a16="http://schemas.microsoft.com/office/drawing/2014/main" id="{3F7B90F4-2D54-584A-A008-7EF016BD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9817" name="Shape 1576">
            <a:extLst>
              <a:ext uri="{FF2B5EF4-FFF2-40B4-BE49-F238E27FC236}">
                <a16:creationId xmlns:a16="http://schemas.microsoft.com/office/drawing/2014/main" id="{99C1E0BA-99A4-784C-86A1-FB40A3CF0D72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19891" name="Shape 1577">
              <a:extLst>
                <a:ext uri="{FF2B5EF4-FFF2-40B4-BE49-F238E27FC236}">
                  <a16:creationId xmlns:a16="http://schemas.microsoft.com/office/drawing/2014/main" id="{70AC504D-DE3D-BC48-A2D8-2AAAC65E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2" name="Shape 1578">
              <a:extLst>
                <a:ext uri="{FF2B5EF4-FFF2-40B4-BE49-F238E27FC236}">
                  <a16:creationId xmlns:a16="http://schemas.microsoft.com/office/drawing/2014/main" id="{424BC871-9DC4-8A4D-8422-2CB279015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3" name="Shape 1579">
              <a:extLst>
                <a:ext uri="{FF2B5EF4-FFF2-40B4-BE49-F238E27FC236}">
                  <a16:creationId xmlns:a16="http://schemas.microsoft.com/office/drawing/2014/main" id="{CBE29098-578B-CF44-8995-4CDD160BE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4" name="Shape 1580">
              <a:extLst>
                <a:ext uri="{FF2B5EF4-FFF2-40B4-BE49-F238E27FC236}">
                  <a16:creationId xmlns:a16="http://schemas.microsoft.com/office/drawing/2014/main" id="{41DA8A59-736A-9540-9DFC-2A6994710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95" name="Shape 1581">
              <a:extLst>
                <a:ext uri="{FF2B5EF4-FFF2-40B4-BE49-F238E27FC236}">
                  <a16:creationId xmlns:a16="http://schemas.microsoft.com/office/drawing/2014/main" id="{CC399FFB-3C2E-AC4E-A086-3D545C1F8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6" name="Shape 1582">
              <a:extLst>
                <a:ext uri="{FF2B5EF4-FFF2-40B4-BE49-F238E27FC236}">
                  <a16:creationId xmlns:a16="http://schemas.microsoft.com/office/drawing/2014/main" id="{C2D85B72-235B-FF43-8CF4-6802768DF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7" name="Shape 1583">
              <a:extLst>
                <a:ext uri="{FF2B5EF4-FFF2-40B4-BE49-F238E27FC236}">
                  <a16:creationId xmlns:a16="http://schemas.microsoft.com/office/drawing/2014/main" id="{F952F445-42CF-1845-B2E0-A7205EA8A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8" name="Shape 1584">
              <a:extLst>
                <a:ext uri="{FF2B5EF4-FFF2-40B4-BE49-F238E27FC236}">
                  <a16:creationId xmlns:a16="http://schemas.microsoft.com/office/drawing/2014/main" id="{7FBA67DD-3E8C-E446-A209-2C5759BFF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99" name="Shape 1585">
              <a:extLst>
                <a:ext uri="{FF2B5EF4-FFF2-40B4-BE49-F238E27FC236}">
                  <a16:creationId xmlns:a16="http://schemas.microsoft.com/office/drawing/2014/main" id="{27FBC4EF-0E77-9843-BF78-0D34CE724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0" name="Shape 1586">
              <a:extLst>
                <a:ext uri="{FF2B5EF4-FFF2-40B4-BE49-F238E27FC236}">
                  <a16:creationId xmlns:a16="http://schemas.microsoft.com/office/drawing/2014/main" id="{F47C5510-8AD8-B446-89C3-AFE19B02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901" name="Shape 1587">
              <a:extLst>
                <a:ext uri="{FF2B5EF4-FFF2-40B4-BE49-F238E27FC236}">
                  <a16:creationId xmlns:a16="http://schemas.microsoft.com/office/drawing/2014/main" id="{1FC4ABCA-5E87-D448-9A8A-B12F0BDEB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2" name="Shape 1588">
              <a:extLst>
                <a:ext uri="{FF2B5EF4-FFF2-40B4-BE49-F238E27FC236}">
                  <a16:creationId xmlns:a16="http://schemas.microsoft.com/office/drawing/2014/main" id="{783E8FA4-358F-664F-B325-C5DA37AF4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3" name="Shape 1589">
              <a:extLst>
                <a:ext uri="{FF2B5EF4-FFF2-40B4-BE49-F238E27FC236}">
                  <a16:creationId xmlns:a16="http://schemas.microsoft.com/office/drawing/2014/main" id="{DDCE9778-D003-6141-B06C-3AB932255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4" name="Shape 1590">
              <a:extLst>
                <a:ext uri="{FF2B5EF4-FFF2-40B4-BE49-F238E27FC236}">
                  <a16:creationId xmlns:a16="http://schemas.microsoft.com/office/drawing/2014/main" id="{F3DCCDE0-13E6-F74C-9DBA-91259A827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5" name="Shape 1591">
              <a:extLst>
                <a:ext uri="{FF2B5EF4-FFF2-40B4-BE49-F238E27FC236}">
                  <a16:creationId xmlns:a16="http://schemas.microsoft.com/office/drawing/2014/main" id="{17F248C5-3365-314A-B459-11D5F262A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6" name="Shape 1592">
              <a:extLst>
                <a:ext uri="{FF2B5EF4-FFF2-40B4-BE49-F238E27FC236}">
                  <a16:creationId xmlns:a16="http://schemas.microsoft.com/office/drawing/2014/main" id="{6F267C2C-1F64-8843-A86F-BDE7FA7D2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7" name="Shape 1593">
              <a:extLst>
                <a:ext uri="{FF2B5EF4-FFF2-40B4-BE49-F238E27FC236}">
                  <a16:creationId xmlns:a16="http://schemas.microsoft.com/office/drawing/2014/main" id="{E1DA573C-A1C8-ED44-BC60-9D4948C3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08" name="Shape 1594">
              <a:extLst>
                <a:ext uri="{FF2B5EF4-FFF2-40B4-BE49-F238E27FC236}">
                  <a16:creationId xmlns:a16="http://schemas.microsoft.com/office/drawing/2014/main" id="{0A2C0325-7243-654D-B2B0-B7BD3B644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9" name="Shape 1595">
              <a:extLst>
                <a:ext uri="{FF2B5EF4-FFF2-40B4-BE49-F238E27FC236}">
                  <a16:creationId xmlns:a16="http://schemas.microsoft.com/office/drawing/2014/main" id="{2AC08B50-EFBD-1449-8342-049C380E3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910" name="Shape 1596">
              <a:extLst>
                <a:ext uri="{FF2B5EF4-FFF2-40B4-BE49-F238E27FC236}">
                  <a16:creationId xmlns:a16="http://schemas.microsoft.com/office/drawing/2014/main" id="{E446F157-8862-814C-9837-FD8E9002B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1" name="Shape 1597">
              <a:extLst>
                <a:ext uri="{FF2B5EF4-FFF2-40B4-BE49-F238E27FC236}">
                  <a16:creationId xmlns:a16="http://schemas.microsoft.com/office/drawing/2014/main" id="{FB17562A-2983-CB41-99B4-ED98CE6E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2" name="Shape 1598">
              <a:extLst>
                <a:ext uri="{FF2B5EF4-FFF2-40B4-BE49-F238E27FC236}">
                  <a16:creationId xmlns:a16="http://schemas.microsoft.com/office/drawing/2014/main" id="{9C3CE2A5-4E4C-644C-89AB-CB26F9107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3" name="Shape 1599">
              <a:extLst>
                <a:ext uri="{FF2B5EF4-FFF2-40B4-BE49-F238E27FC236}">
                  <a16:creationId xmlns:a16="http://schemas.microsoft.com/office/drawing/2014/main" id="{DC2E8E95-8C8B-E042-8546-3A2A96C06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14" name="Shape 1600">
              <a:extLst>
                <a:ext uri="{FF2B5EF4-FFF2-40B4-BE49-F238E27FC236}">
                  <a16:creationId xmlns:a16="http://schemas.microsoft.com/office/drawing/2014/main" id="{35975034-65DA-9445-B560-8A9D06972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5" name="Shape 1601">
              <a:extLst>
                <a:ext uri="{FF2B5EF4-FFF2-40B4-BE49-F238E27FC236}">
                  <a16:creationId xmlns:a16="http://schemas.microsoft.com/office/drawing/2014/main" id="{F106220A-E321-0B43-A342-126AAA675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6" name="Shape 1602">
              <a:extLst>
                <a:ext uri="{FF2B5EF4-FFF2-40B4-BE49-F238E27FC236}">
                  <a16:creationId xmlns:a16="http://schemas.microsoft.com/office/drawing/2014/main" id="{1C5258C8-B4F3-7D4B-9739-B7E7533EC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7" name="Shape 1603">
              <a:extLst>
                <a:ext uri="{FF2B5EF4-FFF2-40B4-BE49-F238E27FC236}">
                  <a16:creationId xmlns:a16="http://schemas.microsoft.com/office/drawing/2014/main" id="{2BD4FE97-2425-6E4F-B3B1-CF3F961D2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8" name="Shape 1604">
              <a:extLst>
                <a:ext uri="{FF2B5EF4-FFF2-40B4-BE49-F238E27FC236}">
                  <a16:creationId xmlns:a16="http://schemas.microsoft.com/office/drawing/2014/main" id="{9722F738-BB37-E44E-9D0E-A6A0540C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9" name="Shape 1605">
              <a:extLst>
                <a:ext uri="{FF2B5EF4-FFF2-40B4-BE49-F238E27FC236}">
                  <a16:creationId xmlns:a16="http://schemas.microsoft.com/office/drawing/2014/main" id="{70C36E55-FD42-4D4C-80E4-B152F99B5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0" name="Shape 1606">
              <a:extLst>
                <a:ext uri="{FF2B5EF4-FFF2-40B4-BE49-F238E27FC236}">
                  <a16:creationId xmlns:a16="http://schemas.microsoft.com/office/drawing/2014/main" id="{08F32661-30A1-6F47-9B49-37D832FF1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21" name="Shape 1607">
              <a:extLst>
                <a:ext uri="{FF2B5EF4-FFF2-40B4-BE49-F238E27FC236}">
                  <a16:creationId xmlns:a16="http://schemas.microsoft.com/office/drawing/2014/main" id="{87DE0267-5C28-C344-B515-FF235542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2" name="Shape 1608">
              <a:extLst>
                <a:ext uri="{FF2B5EF4-FFF2-40B4-BE49-F238E27FC236}">
                  <a16:creationId xmlns:a16="http://schemas.microsoft.com/office/drawing/2014/main" id="{9F2135A0-6D1A-B54B-A110-0D6A2095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3" name="Shape 1609">
              <a:extLst>
                <a:ext uri="{FF2B5EF4-FFF2-40B4-BE49-F238E27FC236}">
                  <a16:creationId xmlns:a16="http://schemas.microsoft.com/office/drawing/2014/main" id="{5365264D-2616-EE4D-B82B-BC6B0EB77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1610">
              <a:extLst>
                <a:ext uri="{FF2B5EF4-FFF2-40B4-BE49-F238E27FC236}">
                  <a16:creationId xmlns:a16="http://schemas.microsoft.com/office/drawing/2014/main" id="{718515C9-1B34-3348-ADD8-F2BBBE7BE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5" name="Shape 1611">
              <a:extLst>
                <a:ext uri="{FF2B5EF4-FFF2-40B4-BE49-F238E27FC236}">
                  <a16:creationId xmlns:a16="http://schemas.microsoft.com/office/drawing/2014/main" id="{71226F20-7256-A348-92B7-09988A2D9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926" name="Shape 1612">
              <a:extLst>
                <a:ext uri="{FF2B5EF4-FFF2-40B4-BE49-F238E27FC236}">
                  <a16:creationId xmlns:a16="http://schemas.microsoft.com/office/drawing/2014/main" id="{813DE6FE-2828-154A-8D8A-4779FC174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7" name="Shape 1613">
              <a:extLst>
                <a:ext uri="{FF2B5EF4-FFF2-40B4-BE49-F238E27FC236}">
                  <a16:creationId xmlns:a16="http://schemas.microsoft.com/office/drawing/2014/main" id="{5FCA5FAD-EEEF-8C49-95CE-7DAEBB9BF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928" name="Shape 1614">
              <a:extLst>
                <a:ext uri="{FF2B5EF4-FFF2-40B4-BE49-F238E27FC236}">
                  <a16:creationId xmlns:a16="http://schemas.microsoft.com/office/drawing/2014/main" id="{B22EA9DF-6DC1-3A48-9080-315A2A19C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9" name="Shape 1615">
              <a:extLst>
                <a:ext uri="{FF2B5EF4-FFF2-40B4-BE49-F238E27FC236}">
                  <a16:creationId xmlns:a16="http://schemas.microsoft.com/office/drawing/2014/main" id="{00F25712-595B-7847-8F2C-D1FBF34A0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0" name="Shape 1616">
              <a:extLst>
                <a:ext uri="{FF2B5EF4-FFF2-40B4-BE49-F238E27FC236}">
                  <a16:creationId xmlns:a16="http://schemas.microsoft.com/office/drawing/2014/main" id="{B8DE047B-C1D7-A04C-8129-4A60D950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1" name="Shape 1617">
              <a:extLst>
                <a:ext uri="{FF2B5EF4-FFF2-40B4-BE49-F238E27FC236}">
                  <a16:creationId xmlns:a16="http://schemas.microsoft.com/office/drawing/2014/main" id="{B17C956D-89FA-E74E-930F-2C1EBCD29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2" name="Shape 1618">
              <a:extLst>
                <a:ext uri="{FF2B5EF4-FFF2-40B4-BE49-F238E27FC236}">
                  <a16:creationId xmlns:a16="http://schemas.microsoft.com/office/drawing/2014/main" id="{316B9FD1-D823-9B4B-AE4E-FB006291A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3" name="Shape 1619">
              <a:extLst>
                <a:ext uri="{FF2B5EF4-FFF2-40B4-BE49-F238E27FC236}">
                  <a16:creationId xmlns:a16="http://schemas.microsoft.com/office/drawing/2014/main" id="{44A30589-5BBD-7F47-B233-9318439B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34" name="Shape 1620">
              <a:extLst>
                <a:ext uri="{FF2B5EF4-FFF2-40B4-BE49-F238E27FC236}">
                  <a16:creationId xmlns:a16="http://schemas.microsoft.com/office/drawing/2014/main" id="{5A8B7A30-0F0C-2146-B4B6-B462E500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5" name="Shape 1621">
              <a:extLst>
                <a:ext uri="{FF2B5EF4-FFF2-40B4-BE49-F238E27FC236}">
                  <a16:creationId xmlns:a16="http://schemas.microsoft.com/office/drawing/2014/main" id="{334AC1DC-21AA-4042-9F1C-B629D0942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36" name="Shape 1622">
              <a:extLst>
                <a:ext uri="{FF2B5EF4-FFF2-40B4-BE49-F238E27FC236}">
                  <a16:creationId xmlns:a16="http://schemas.microsoft.com/office/drawing/2014/main" id="{8DD2D263-7002-A34C-BF9C-D589EE9C3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7" name="Shape 1623">
              <a:extLst>
                <a:ext uri="{FF2B5EF4-FFF2-40B4-BE49-F238E27FC236}">
                  <a16:creationId xmlns:a16="http://schemas.microsoft.com/office/drawing/2014/main" id="{43F978CB-41E5-4D46-A68B-25F312943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8" name="Shape 1624">
              <a:extLst>
                <a:ext uri="{FF2B5EF4-FFF2-40B4-BE49-F238E27FC236}">
                  <a16:creationId xmlns:a16="http://schemas.microsoft.com/office/drawing/2014/main" id="{0503006F-E22F-E847-A2AE-C038192ED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9" name="Shape 1625">
              <a:extLst>
                <a:ext uri="{FF2B5EF4-FFF2-40B4-BE49-F238E27FC236}">
                  <a16:creationId xmlns:a16="http://schemas.microsoft.com/office/drawing/2014/main" id="{B47D1770-0485-0048-ADD5-4A6D74CFE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0" name="Shape 1626">
              <a:extLst>
                <a:ext uri="{FF2B5EF4-FFF2-40B4-BE49-F238E27FC236}">
                  <a16:creationId xmlns:a16="http://schemas.microsoft.com/office/drawing/2014/main" id="{AA7BBF81-DC34-1640-8A98-0B10CF877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1" name="Shape 1627">
              <a:extLst>
                <a:ext uri="{FF2B5EF4-FFF2-40B4-BE49-F238E27FC236}">
                  <a16:creationId xmlns:a16="http://schemas.microsoft.com/office/drawing/2014/main" id="{528F1429-908C-C947-A550-FEFCBDE82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42" name="Shape 1628">
              <a:extLst>
                <a:ext uri="{FF2B5EF4-FFF2-40B4-BE49-F238E27FC236}">
                  <a16:creationId xmlns:a16="http://schemas.microsoft.com/office/drawing/2014/main" id="{E19F4EF3-4F32-6941-9D05-A0164379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3" name="Shape 1629">
              <a:extLst>
                <a:ext uri="{FF2B5EF4-FFF2-40B4-BE49-F238E27FC236}">
                  <a16:creationId xmlns:a16="http://schemas.microsoft.com/office/drawing/2014/main" id="{4F8669FA-88AE-AA42-9566-59D2D3B1E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44" name="Shape 1630">
              <a:extLst>
                <a:ext uri="{FF2B5EF4-FFF2-40B4-BE49-F238E27FC236}">
                  <a16:creationId xmlns:a16="http://schemas.microsoft.com/office/drawing/2014/main" id="{4D8DCA28-DB92-EE4E-AE2C-777E3467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5" name="Shape 1631">
              <a:extLst>
                <a:ext uri="{FF2B5EF4-FFF2-40B4-BE49-F238E27FC236}">
                  <a16:creationId xmlns:a16="http://schemas.microsoft.com/office/drawing/2014/main" id="{ACAE13FF-9428-3F4B-AC74-5324B05E8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6" name="Shape 1632">
              <a:extLst>
                <a:ext uri="{FF2B5EF4-FFF2-40B4-BE49-F238E27FC236}">
                  <a16:creationId xmlns:a16="http://schemas.microsoft.com/office/drawing/2014/main" id="{A84C3524-42D6-DD41-A1AD-E44256DF0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47" name="Shape 1633">
              <a:extLst>
                <a:ext uri="{FF2B5EF4-FFF2-40B4-BE49-F238E27FC236}">
                  <a16:creationId xmlns:a16="http://schemas.microsoft.com/office/drawing/2014/main" id="{3F688FD5-7584-F544-A70D-CDE6B19A2B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8" name="Shape 1634">
              <a:extLst>
                <a:ext uri="{FF2B5EF4-FFF2-40B4-BE49-F238E27FC236}">
                  <a16:creationId xmlns:a16="http://schemas.microsoft.com/office/drawing/2014/main" id="{B6BC4B3B-2C88-2E40-B212-BA827742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9" name="Shape 1635">
              <a:extLst>
                <a:ext uri="{FF2B5EF4-FFF2-40B4-BE49-F238E27FC236}">
                  <a16:creationId xmlns:a16="http://schemas.microsoft.com/office/drawing/2014/main" id="{1075108C-1E71-F246-8602-055B27555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0" name="Shape 1636">
              <a:extLst>
                <a:ext uri="{FF2B5EF4-FFF2-40B4-BE49-F238E27FC236}">
                  <a16:creationId xmlns:a16="http://schemas.microsoft.com/office/drawing/2014/main" id="{220E3B58-D438-544D-8479-C76B8D84C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51" name="Shape 1637">
              <a:extLst>
                <a:ext uri="{FF2B5EF4-FFF2-40B4-BE49-F238E27FC236}">
                  <a16:creationId xmlns:a16="http://schemas.microsoft.com/office/drawing/2014/main" id="{18E15A44-903E-7441-B2D7-AFABF4130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2" name="Shape 1638">
              <a:extLst>
                <a:ext uri="{FF2B5EF4-FFF2-40B4-BE49-F238E27FC236}">
                  <a16:creationId xmlns:a16="http://schemas.microsoft.com/office/drawing/2014/main" id="{FC669BD1-EB32-884D-8E1B-B0E889D8C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53" name="Shape 1639">
              <a:extLst>
                <a:ext uri="{FF2B5EF4-FFF2-40B4-BE49-F238E27FC236}">
                  <a16:creationId xmlns:a16="http://schemas.microsoft.com/office/drawing/2014/main" id="{22DD3188-A269-2F48-B111-1BB8C52E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4" name="Shape 1640">
              <a:extLst>
                <a:ext uri="{FF2B5EF4-FFF2-40B4-BE49-F238E27FC236}">
                  <a16:creationId xmlns:a16="http://schemas.microsoft.com/office/drawing/2014/main" id="{71E67F42-4E24-8A4F-BB83-9B865A11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5" name="Shape 1641">
              <a:extLst>
                <a:ext uri="{FF2B5EF4-FFF2-40B4-BE49-F238E27FC236}">
                  <a16:creationId xmlns:a16="http://schemas.microsoft.com/office/drawing/2014/main" id="{FCD0E563-3B99-2144-800A-E0E31B9A9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6" name="Shape 1642">
              <a:extLst>
                <a:ext uri="{FF2B5EF4-FFF2-40B4-BE49-F238E27FC236}">
                  <a16:creationId xmlns:a16="http://schemas.microsoft.com/office/drawing/2014/main" id="{545E786F-05C8-D742-B5AE-94269982A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7" name="Shape 1643">
              <a:extLst>
                <a:ext uri="{FF2B5EF4-FFF2-40B4-BE49-F238E27FC236}">
                  <a16:creationId xmlns:a16="http://schemas.microsoft.com/office/drawing/2014/main" id="{942E0EC2-B4B4-BB45-AB9F-56DC9F25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9818" name="Shape 1644">
            <a:extLst>
              <a:ext uri="{FF2B5EF4-FFF2-40B4-BE49-F238E27FC236}">
                <a16:creationId xmlns:a16="http://schemas.microsoft.com/office/drawing/2014/main" id="{DA11A188-155E-B745-9023-6FBCD602CB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9819" name="Group 5">
            <a:extLst>
              <a:ext uri="{FF2B5EF4-FFF2-40B4-BE49-F238E27FC236}">
                <a16:creationId xmlns:a16="http://schemas.microsoft.com/office/drawing/2014/main" id="{19F0C9FC-5437-3F48-AB59-B5B1C8E4BED2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4292600"/>
            <a:ext cx="1417638" cy="1485900"/>
            <a:chOff x="7042150" y="4292600"/>
            <a:chExt cx="1417638" cy="1485900"/>
          </a:xfrm>
        </p:grpSpPr>
        <p:sp>
          <p:nvSpPr>
            <p:cNvPr id="119875" name="Shape 1672">
              <a:extLst>
                <a:ext uri="{FF2B5EF4-FFF2-40B4-BE49-F238E27FC236}">
                  <a16:creationId xmlns:a16="http://schemas.microsoft.com/office/drawing/2014/main" id="{E18B466A-1166-A346-B71D-38B454A9B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4914900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76" name="Shape 1673">
              <a:extLst>
                <a:ext uri="{FF2B5EF4-FFF2-40B4-BE49-F238E27FC236}">
                  <a16:creationId xmlns:a16="http://schemas.microsoft.com/office/drawing/2014/main" id="{2F3730C7-E8D1-A945-AABF-516404012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75550" y="534670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7" name="Shape 1674">
              <a:extLst>
                <a:ext uri="{FF2B5EF4-FFF2-40B4-BE49-F238E27FC236}">
                  <a16:creationId xmlns:a16="http://schemas.microsoft.com/office/drawing/2014/main" id="{77FA9115-C10B-1F46-9D90-EB41D8BC99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8007350" y="4914900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8" name="Shape 1675">
              <a:extLst>
                <a:ext uri="{FF2B5EF4-FFF2-40B4-BE49-F238E27FC236}">
                  <a16:creationId xmlns:a16="http://schemas.microsoft.com/office/drawing/2014/main" id="{AC760366-B755-A24C-9204-5C17FEC18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43750" y="4462463"/>
              <a:ext cx="431800" cy="4524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79" name="Shape 1676">
              <a:extLst>
                <a:ext uri="{FF2B5EF4-FFF2-40B4-BE49-F238E27FC236}">
                  <a16:creationId xmlns:a16="http://schemas.microsoft.com/office/drawing/2014/main" id="{8EF06F9E-2F8D-184A-BDCD-9C78585D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0" name="Shape 1677">
              <a:extLst>
                <a:ext uri="{FF2B5EF4-FFF2-40B4-BE49-F238E27FC236}">
                  <a16:creationId xmlns:a16="http://schemas.microsoft.com/office/drawing/2014/main" id="{FAA5184E-0D76-4548-A451-BFBCE5411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1" name="Shape 1678">
              <a:extLst>
                <a:ext uri="{FF2B5EF4-FFF2-40B4-BE49-F238E27FC236}">
                  <a16:creationId xmlns:a16="http://schemas.microsoft.com/office/drawing/2014/main" id="{CA8E53B9-1A70-4948-8FCB-EE03F89A7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175" y="50276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2" name="Shape 1679">
              <a:extLst>
                <a:ext uri="{FF2B5EF4-FFF2-40B4-BE49-F238E27FC236}">
                  <a16:creationId xmlns:a16="http://schemas.microsoft.com/office/drawing/2014/main" id="{AD712A83-3836-E441-B87D-AB11B61CF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650" y="5464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3" name="Shape 1681">
              <a:extLst>
                <a:ext uri="{FF2B5EF4-FFF2-40B4-BE49-F238E27FC236}">
                  <a16:creationId xmlns:a16="http://schemas.microsoft.com/office/drawing/2014/main" id="{52C18042-2723-CC4C-8702-86626C23E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4" name="Shape 1682">
              <a:extLst>
                <a:ext uri="{FF2B5EF4-FFF2-40B4-BE49-F238E27FC236}">
                  <a16:creationId xmlns:a16="http://schemas.microsoft.com/office/drawing/2014/main" id="{132974E4-78A3-BF4B-8E6F-D119CC70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8538" y="43449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1683">
              <a:extLst>
                <a:ext uri="{FF2B5EF4-FFF2-40B4-BE49-F238E27FC236}">
                  <a16:creationId xmlns:a16="http://schemas.microsoft.com/office/drawing/2014/main" id="{3FB74300-E1CD-024E-9765-7E376C256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0" y="4440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6" name="Shape 1684">
              <a:extLst>
                <a:ext uri="{FF2B5EF4-FFF2-40B4-BE49-F238E27FC236}">
                  <a16:creationId xmlns:a16="http://schemas.microsoft.com/office/drawing/2014/main" id="{112CDD58-0F2B-A849-8C31-9AC6ED8E8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0355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7" name="Shape 1685">
              <a:extLst>
                <a:ext uri="{FF2B5EF4-FFF2-40B4-BE49-F238E27FC236}">
                  <a16:creationId xmlns:a16="http://schemas.microsoft.com/office/drawing/2014/main" id="{9ADAC309-85A1-804C-8B0E-A31F2B6AB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88" name="Shape 1686">
              <a:extLst>
                <a:ext uri="{FF2B5EF4-FFF2-40B4-BE49-F238E27FC236}">
                  <a16:creationId xmlns:a16="http://schemas.microsoft.com/office/drawing/2014/main" id="{9FFBB676-7DB2-1844-93B0-A7A8D098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738" y="455453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1687">
              <a:extLst>
                <a:ext uri="{FF2B5EF4-FFF2-40B4-BE49-F238E27FC236}">
                  <a16:creationId xmlns:a16="http://schemas.microsoft.com/office/drawing/2014/main" id="{5A0F7267-5113-A047-BA95-75B5333BA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638" y="46482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1688">
              <a:extLst>
                <a:ext uri="{FF2B5EF4-FFF2-40B4-BE49-F238E27FC236}">
                  <a16:creationId xmlns:a16="http://schemas.microsoft.com/office/drawing/2014/main" id="{994F5E55-23C3-5649-A0A7-951DA1C07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150" y="42926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19820" name="Group 2">
            <a:extLst>
              <a:ext uri="{FF2B5EF4-FFF2-40B4-BE49-F238E27FC236}">
                <a16:creationId xmlns:a16="http://schemas.microsoft.com/office/drawing/2014/main" id="{6908745C-4495-614F-80A0-44AF26B6EF79}"/>
              </a:ext>
            </a:extLst>
          </p:cNvPr>
          <p:cNvGrpSpPr>
            <a:grpSpLocks/>
          </p:cNvGrpSpPr>
          <p:nvPr/>
        </p:nvGrpSpPr>
        <p:grpSpPr bwMode="auto">
          <a:xfrm>
            <a:off x="1557339" y="4202114"/>
            <a:ext cx="2478087" cy="1628775"/>
            <a:chOff x="642938" y="4202113"/>
            <a:chExt cx="2478087" cy="1628775"/>
          </a:xfrm>
        </p:grpSpPr>
        <p:sp>
          <p:nvSpPr>
            <p:cNvPr id="119849" name="Shape 1645">
              <a:extLst>
                <a:ext uri="{FF2B5EF4-FFF2-40B4-BE49-F238E27FC236}">
                  <a16:creationId xmlns:a16="http://schemas.microsoft.com/office/drawing/2014/main" id="{8A8AF543-5FD1-5F4A-9DC4-0BCF43D21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946650"/>
              <a:ext cx="884238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0" name="Shape 1646">
              <a:extLst>
                <a:ext uri="{FF2B5EF4-FFF2-40B4-BE49-F238E27FC236}">
                  <a16:creationId xmlns:a16="http://schemas.microsoft.com/office/drawing/2014/main" id="{BBCF7A09-327C-9B4D-B1F8-A044BD24F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373188" y="5399088"/>
              <a:ext cx="88265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1" name="Shape 1647">
              <a:extLst>
                <a:ext uri="{FF2B5EF4-FFF2-40B4-BE49-F238E27FC236}">
                  <a16:creationId xmlns:a16="http://schemas.microsoft.com/office/drawing/2014/main" id="{F706597D-2954-034A-99EC-60A4F34CDC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803400" y="4946650"/>
              <a:ext cx="1588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2" name="Shape 1648">
              <a:extLst>
                <a:ext uri="{FF2B5EF4-FFF2-40B4-BE49-F238E27FC236}">
                  <a16:creationId xmlns:a16="http://schemas.microsoft.com/office/drawing/2014/main" id="{74D9771D-A6E7-7449-BB79-143352B7F0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39800" y="4514850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3" name="Shape 1649">
              <a:extLst>
                <a:ext uri="{FF2B5EF4-FFF2-40B4-BE49-F238E27FC236}">
                  <a16:creationId xmlns:a16="http://schemas.microsoft.com/office/drawing/2014/main" id="{8D125414-2742-DF46-9297-280C970BF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5838" y="4946650"/>
              <a:ext cx="865187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4" name="Shape 1650">
              <a:extLst>
                <a:ext uri="{FF2B5EF4-FFF2-40B4-BE49-F238E27FC236}">
                  <a16:creationId xmlns:a16="http://schemas.microsoft.com/office/drawing/2014/main" id="{AA46E21A-D6A7-F843-9C85-D403086DC3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255838" y="5399088"/>
              <a:ext cx="86360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5" name="Shape 1651">
              <a:extLst>
                <a:ext uri="{FF2B5EF4-FFF2-40B4-BE49-F238E27FC236}">
                  <a16:creationId xmlns:a16="http://schemas.microsoft.com/office/drawing/2014/main" id="{2565471D-BCA2-CC41-A07E-725FF3642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687638" y="4946650"/>
              <a:ext cx="1587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6" name="Shape 1652">
              <a:extLst>
                <a:ext uri="{FF2B5EF4-FFF2-40B4-BE49-F238E27FC236}">
                  <a16:creationId xmlns:a16="http://schemas.microsoft.com/office/drawing/2014/main" id="{E996ECDA-C48E-FC47-979D-993A3FEEB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2963" y="4597400"/>
              <a:ext cx="14128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57" name="Shape 1653">
              <a:extLst>
                <a:ext uri="{FF2B5EF4-FFF2-40B4-BE49-F238E27FC236}">
                  <a16:creationId xmlns:a16="http://schemas.microsoft.com/office/drawing/2014/main" id="{B52052C3-A19E-CA45-8598-F49FFC2D1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0188" y="4711700"/>
              <a:ext cx="2286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58" name="Shape 1654">
              <a:extLst>
                <a:ext uri="{FF2B5EF4-FFF2-40B4-BE49-F238E27FC236}">
                  <a16:creationId xmlns:a16="http://schemas.microsoft.com/office/drawing/2014/main" id="{8845CE26-8A5A-C04A-ACD4-2B4ED1BAD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6750" y="4711700"/>
              <a:ext cx="2111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59" name="Shape 1655">
              <a:extLst>
                <a:ext uri="{FF2B5EF4-FFF2-40B4-BE49-F238E27FC236}">
                  <a16:creationId xmlns:a16="http://schemas.microsoft.com/office/drawing/2014/main" id="{62F7E1B6-8920-A042-B12B-8A7CD764C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47117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60" name="Shape 1656">
              <a:extLst>
                <a:ext uri="{FF2B5EF4-FFF2-40B4-BE49-F238E27FC236}">
                  <a16:creationId xmlns:a16="http://schemas.microsoft.com/office/drawing/2014/main" id="{2CCD3999-DB02-024E-ADBC-C8D27FBD1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463" y="4711700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61" name="Shape 1657">
              <a:extLst>
                <a:ext uri="{FF2B5EF4-FFF2-40B4-BE49-F238E27FC236}">
                  <a16:creationId xmlns:a16="http://schemas.microsoft.com/office/drawing/2014/main" id="{13E82E96-A5B9-CF4F-8B52-3A1F589A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225" y="5075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62" name="Shape 1658">
              <a:extLst>
                <a:ext uri="{FF2B5EF4-FFF2-40B4-BE49-F238E27FC236}">
                  <a16:creationId xmlns:a16="http://schemas.microsoft.com/office/drawing/2014/main" id="{461FC2F3-996F-C34B-8210-38F28E658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700" y="55118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63" name="Shape 1659">
              <a:extLst>
                <a:ext uri="{FF2B5EF4-FFF2-40B4-BE49-F238E27FC236}">
                  <a16:creationId xmlns:a16="http://schemas.microsoft.com/office/drawing/2014/main" id="{23622996-751B-C14E-8870-CA62D3A73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4" name="Shape 1660">
              <a:extLst>
                <a:ext uri="{FF2B5EF4-FFF2-40B4-BE49-F238E27FC236}">
                  <a16:creationId xmlns:a16="http://schemas.microsoft.com/office/drawing/2014/main" id="{141582D7-798A-FC41-A98F-E07E1CC2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5" name="Shape 1661">
              <a:extLst>
                <a:ext uri="{FF2B5EF4-FFF2-40B4-BE49-F238E27FC236}">
                  <a16:creationId xmlns:a16="http://schemas.microsoft.com/office/drawing/2014/main" id="{42CBCDAF-AF20-994E-ACF0-372FF401C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6" name="Shape 1662">
              <a:extLst>
                <a:ext uri="{FF2B5EF4-FFF2-40B4-BE49-F238E27FC236}">
                  <a16:creationId xmlns:a16="http://schemas.microsoft.com/office/drawing/2014/main" id="{07A3DAA2-A33D-5241-87EE-E5C2F99AD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67" name="Shape 1663">
              <a:extLst>
                <a:ext uri="{FF2B5EF4-FFF2-40B4-BE49-F238E27FC236}">
                  <a16:creationId xmlns:a16="http://schemas.microsoft.com/office/drawing/2014/main" id="{0284A60F-2E85-7245-901D-3017FD4F8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3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68" name="Shape 1664">
              <a:extLst>
                <a:ext uri="{FF2B5EF4-FFF2-40B4-BE49-F238E27FC236}">
                  <a16:creationId xmlns:a16="http://schemas.microsoft.com/office/drawing/2014/main" id="{1ED3DCFA-6A7B-5B41-9810-12539E42F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3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69" name="Shape 1665">
              <a:extLst>
                <a:ext uri="{FF2B5EF4-FFF2-40B4-BE49-F238E27FC236}">
                  <a16:creationId xmlns:a16="http://schemas.microsoft.com/office/drawing/2014/main" id="{370AD759-078E-304F-96DD-1EF0ED3A4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3175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70" name="Shape 1666">
              <a:extLst>
                <a:ext uri="{FF2B5EF4-FFF2-40B4-BE49-F238E27FC236}">
                  <a16:creationId xmlns:a16="http://schemas.microsoft.com/office/drawing/2014/main" id="{A20F13EA-B84E-1748-8B62-DF427B6EF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075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1" name="Shape 1667">
              <a:extLst>
                <a:ext uri="{FF2B5EF4-FFF2-40B4-BE49-F238E27FC236}">
                  <a16:creationId xmlns:a16="http://schemas.microsoft.com/office/drawing/2014/main" id="{B917F984-3206-E34D-9C15-3C35D6344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09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2" name="Shape 1669">
              <a:extLst>
                <a:ext uri="{FF2B5EF4-FFF2-40B4-BE49-F238E27FC236}">
                  <a16:creationId xmlns:a16="http://schemas.microsoft.com/office/drawing/2014/main" id="{87E37880-4297-C84D-B8DE-141E9FDDB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3" name="Shape 1670">
              <a:extLst>
                <a:ext uri="{FF2B5EF4-FFF2-40B4-BE49-F238E27FC236}">
                  <a16:creationId xmlns:a16="http://schemas.microsoft.com/office/drawing/2014/main" id="{F494032E-9A5B-8A4A-BAD9-610E19810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" y="4202113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874" name="Shape 1692">
              <a:extLst>
                <a:ext uri="{FF2B5EF4-FFF2-40B4-BE49-F238E27FC236}">
                  <a16:creationId xmlns:a16="http://schemas.microsoft.com/office/drawing/2014/main" id="{054DCB60-5B3F-C74F-A2C3-7AC2769C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119821" name="Group 4">
            <a:extLst>
              <a:ext uri="{FF2B5EF4-FFF2-40B4-BE49-F238E27FC236}">
                <a16:creationId xmlns:a16="http://schemas.microsoft.com/office/drawing/2014/main" id="{7EC05864-D48D-AA4E-9261-ABEBC85BC99A}"/>
              </a:ext>
            </a:extLst>
          </p:cNvPr>
          <p:cNvGrpSpPr>
            <a:grpSpLocks/>
          </p:cNvGrpSpPr>
          <p:nvPr/>
        </p:nvGrpSpPr>
        <p:grpSpPr bwMode="auto">
          <a:xfrm>
            <a:off x="4800601" y="4252913"/>
            <a:ext cx="2378075" cy="1579562"/>
            <a:chOff x="3886200" y="4252913"/>
            <a:chExt cx="2378075" cy="1579562"/>
          </a:xfrm>
        </p:grpSpPr>
        <p:sp>
          <p:nvSpPr>
            <p:cNvPr id="119824" name="Shape 1671">
              <a:extLst>
                <a:ext uri="{FF2B5EF4-FFF2-40B4-BE49-F238E27FC236}">
                  <a16:creationId xmlns:a16="http://schemas.microsoft.com/office/drawing/2014/main" id="{D5FF4B90-7C53-8A4B-9249-932512E3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252913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825" name="Shape 1696">
              <a:extLst>
                <a:ext uri="{FF2B5EF4-FFF2-40B4-BE49-F238E27FC236}">
                  <a16:creationId xmlns:a16="http://schemas.microsoft.com/office/drawing/2014/main" id="{120ECCB2-D507-6D42-B58F-7A4985AF0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6438" y="4948238"/>
              <a:ext cx="884237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26" name="Shape 1697">
              <a:extLst>
                <a:ext uri="{FF2B5EF4-FFF2-40B4-BE49-F238E27FC236}">
                  <a16:creationId xmlns:a16="http://schemas.microsoft.com/office/drawing/2014/main" id="{A0193C63-9CD8-184B-8012-321DDE4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16438" y="5400675"/>
              <a:ext cx="884237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7" name="Shape 1698">
              <a:extLst>
                <a:ext uri="{FF2B5EF4-FFF2-40B4-BE49-F238E27FC236}">
                  <a16:creationId xmlns:a16="http://schemas.microsoft.com/office/drawing/2014/main" id="{9D12A343-9883-3D42-B92D-359A91F0E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948238" y="494823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8" name="Shape 1699">
              <a:extLst>
                <a:ext uri="{FF2B5EF4-FFF2-40B4-BE49-F238E27FC236}">
                  <a16:creationId xmlns:a16="http://schemas.microsoft.com/office/drawing/2014/main" id="{9728B7A5-E3A7-374F-B4CC-0E1F85D89F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4638" y="45164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9" name="Shape 1700">
              <a:extLst>
                <a:ext uri="{FF2B5EF4-FFF2-40B4-BE49-F238E27FC236}">
                  <a16:creationId xmlns:a16="http://schemas.microsoft.com/office/drawing/2014/main" id="{B05658AE-80C6-1940-843B-746B7EAF5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0675" y="49482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30" name="Shape 1701">
              <a:extLst>
                <a:ext uri="{FF2B5EF4-FFF2-40B4-BE49-F238E27FC236}">
                  <a16:creationId xmlns:a16="http://schemas.microsoft.com/office/drawing/2014/main" id="{3B72CB1C-16AC-744C-97D0-4C2D7C8C00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400675" y="54006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31" name="Shape 1702">
              <a:extLst>
                <a:ext uri="{FF2B5EF4-FFF2-40B4-BE49-F238E27FC236}">
                  <a16:creationId xmlns:a16="http://schemas.microsoft.com/office/drawing/2014/main" id="{6B72C867-B0E0-DE45-A83B-8CC100E7CE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832475" y="4948238"/>
              <a:ext cx="1588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2" name="Shape 1703">
              <a:extLst>
                <a:ext uri="{FF2B5EF4-FFF2-40B4-BE49-F238E27FC236}">
                  <a16:creationId xmlns:a16="http://schemas.microsoft.com/office/drawing/2014/main" id="{6EFBDEC5-8BBE-E849-8309-46ED2A4C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7800" y="47323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33" name="Shape 1704">
              <a:extLst>
                <a:ext uri="{FF2B5EF4-FFF2-40B4-BE49-F238E27FC236}">
                  <a16:creationId xmlns:a16="http://schemas.microsoft.com/office/drawing/2014/main" id="{E15199EC-CF5D-2847-AFFB-B9237F58B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5025" y="47085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34" name="Shape 1705">
              <a:extLst>
                <a:ext uri="{FF2B5EF4-FFF2-40B4-BE49-F238E27FC236}">
                  <a16:creationId xmlns:a16="http://schemas.microsoft.com/office/drawing/2014/main" id="{DBD65E50-64AE-3747-BA2B-FA607E7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1588" y="4708525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35" name="Shape 1706">
              <a:extLst>
                <a:ext uri="{FF2B5EF4-FFF2-40B4-BE49-F238E27FC236}">
                  <a16:creationId xmlns:a16="http://schemas.microsoft.com/office/drawing/2014/main" id="{0611BEB3-0DE8-BA4E-97F8-5BAD98847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8150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36" name="Shape 1707">
              <a:extLst>
                <a:ext uri="{FF2B5EF4-FFF2-40B4-BE49-F238E27FC236}">
                  <a16:creationId xmlns:a16="http://schemas.microsoft.com/office/drawing/2014/main" id="{79A5A45E-9E86-0844-9D61-9E774AF7A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3913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37" name="Shape 1708">
              <a:extLst>
                <a:ext uri="{FF2B5EF4-FFF2-40B4-BE49-F238E27FC236}">
                  <a16:creationId xmlns:a16="http://schemas.microsoft.com/office/drawing/2014/main" id="{227F2490-5780-0D42-AB31-409D93CFD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063" y="50736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38" name="Shape 1709">
              <a:extLst>
                <a:ext uri="{FF2B5EF4-FFF2-40B4-BE49-F238E27FC236}">
                  <a16:creationId xmlns:a16="http://schemas.microsoft.com/office/drawing/2014/main" id="{71DC8666-467E-624A-B954-BFC02BAE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538" y="5510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39" name="Shape 1710">
              <a:extLst>
                <a:ext uri="{FF2B5EF4-FFF2-40B4-BE49-F238E27FC236}">
                  <a16:creationId xmlns:a16="http://schemas.microsoft.com/office/drawing/2014/main" id="{0D5A24C9-FBA1-E441-845C-1D0979956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0" name="Shape 1712">
              <a:extLst>
                <a:ext uri="{FF2B5EF4-FFF2-40B4-BE49-F238E27FC236}">
                  <a16:creationId xmlns:a16="http://schemas.microsoft.com/office/drawing/2014/main" id="{653521C0-B279-7649-AE16-FABDF771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1" name="Shape 1713">
              <a:extLst>
                <a:ext uri="{FF2B5EF4-FFF2-40B4-BE49-F238E27FC236}">
                  <a16:creationId xmlns:a16="http://schemas.microsoft.com/office/drawing/2014/main" id="{90826416-A77D-424D-B450-BDA548B10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1800" y="43418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2" name="Shape 1714">
              <a:extLst>
                <a:ext uri="{FF2B5EF4-FFF2-40B4-BE49-F238E27FC236}">
                  <a16:creationId xmlns:a16="http://schemas.microsoft.com/office/drawing/2014/main" id="{227B98FC-24AB-AF4D-8657-0561257B2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43" name="Shape 1715">
              <a:extLst>
                <a:ext uri="{FF2B5EF4-FFF2-40B4-BE49-F238E27FC236}">
                  <a16:creationId xmlns:a16="http://schemas.microsoft.com/office/drawing/2014/main" id="{6EF7EF12-3228-B548-B622-B744FD2CF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43418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4" name="Shape 1716">
              <a:extLst>
                <a:ext uri="{FF2B5EF4-FFF2-40B4-BE49-F238E27FC236}">
                  <a16:creationId xmlns:a16="http://schemas.microsoft.com/office/drawing/2014/main" id="{83CB3555-EC25-CE47-B2BA-6093F3FB0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6913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45" name="Shape 1717">
              <a:extLst>
                <a:ext uri="{FF2B5EF4-FFF2-40B4-BE49-F238E27FC236}">
                  <a16:creationId xmlns:a16="http://schemas.microsoft.com/office/drawing/2014/main" id="{47CCCD9D-A6C4-AA49-A35E-7B8B84266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46" name="Shape 1718">
              <a:extLst>
                <a:ext uri="{FF2B5EF4-FFF2-40B4-BE49-F238E27FC236}">
                  <a16:creationId xmlns:a16="http://schemas.microsoft.com/office/drawing/2014/main" id="{7CF6D960-905F-6046-8045-346F66FF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7" name="Shape 1719">
              <a:extLst>
                <a:ext uri="{FF2B5EF4-FFF2-40B4-BE49-F238E27FC236}">
                  <a16:creationId xmlns:a16="http://schemas.microsoft.com/office/drawing/2014/main" id="{40742F1B-7ED5-1047-B469-5272081C6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91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8" name="Shape 1721">
              <a:extLst>
                <a:ext uri="{FF2B5EF4-FFF2-40B4-BE49-F238E27FC236}">
                  <a16:creationId xmlns:a16="http://schemas.microsoft.com/office/drawing/2014/main" id="{E66D05B3-6C95-A64C-AB50-8EAE7D3D8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10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159" name="Shape 1351">
            <a:extLst>
              <a:ext uri="{FF2B5EF4-FFF2-40B4-BE49-F238E27FC236}">
                <a16:creationId xmlns:a16="http://schemas.microsoft.com/office/drawing/2014/main" id="{4D4FC03E-077B-AC44-A4EE-162A24044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9823" name="Shape 1561">
            <a:extLst>
              <a:ext uri="{FF2B5EF4-FFF2-40B4-BE49-F238E27FC236}">
                <a16:creationId xmlns:a16="http://schemas.microsoft.com/office/drawing/2014/main" id="{29E9EB55-4DF2-4149-90DC-055FB7480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2063" y="2044701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hape 1568">
            <a:extLst>
              <a:ext uri="{FF2B5EF4-FFF2-40B4-BE49-F238E27FC236}">
                <a16:creationId xmlns:a16="http://schemas.microsoft.com/office/drawing/2014/main" id="{ADF6476C-D5A6-8940-9344-221AD613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8" name="Shape 1569">
            <a:extLst>
              <a:ext uri="{FF2B5EF4-FFF2-40B4-BE49-F238E27FC236}">
                <a16:creationId xmlns:a16="http://schemas.microsoft.com/office/drawing/2014/main" id="{F1CB7831-E94B-FF4F-A6CF-BFF9B09AD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9" name="Shape 1570">
            <a:extLst>
              <a:ext uri="{FF2B5EF4-FFF2-40B4-BE49-F238E27FC236}">
                <a16:creationId xmlns:a16="http://schemas.microsoft.com/office/drawing/2014/main" id="{A07A9C65-5A1C-FC48-BE3C-811A3C848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0" name="Shape 1571">
            <a:extLst>
              <a:ext uri="{FF2B5EF4-FFF2-40B4-BE49-F238E27FC236}">
                <a16:creationId xmlns:a16="http://schemas.microsoft.com/office/drawing/2014/main" id="{E8EFF9B6-EF96-9C49-AFE9-375A9176A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1" name="Shape 1572">
            <a:extLst>
              <a:ext uri="{FF2B5EF4-FFF2-40B4-BE49-F238E27FC236}">
                <a16:creationId xmlns:a16="http://schemas.microsoft.com/office/drawing/2014/main" id="{F1408ECA-32C1-1745-96EB-ABAA113DB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2" name="Shape 1573">
            <a:extLst>
              <a:ext uri="{FF2B5EF4-FFF2-40B4-BE49-F238E27FC236}">
                <a16:creationId xmlns:a16="http://schemas.microsoft.com/office/drawing/2014/main" id="{07BC7363-94D9-FB4E-87A2-6A844B64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3" name="Shape 1574">
            <a:extLst>
              <a:ext uri="{FF2B5EF4-FFF2-40B4-BE49-F238E27FC236}">
                <a16:creationId xmlns:a16="http://schemas.microsoft.com/office/drawing/2014/main" id="{78073C3B-660E-A64C-92F7-E36DFE82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4" name="Shape 1575">
            <a:extLst>
              <a:ext uri="{FF2B5EF4-FFF2-40B4-BE49-F238E27FC236}">
                <a16:creationId xmlns:a16="http://schemas.microsoft.com/office/drawing/2014/main" id="{A7023149-2AAE-EC4F-B6B1-72D949E33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21865" name="Shape 1576">
            <a:extLst>
              <a:ext uri="{FF2B5EF4-FFF2-40B4-BE49-F238E27FC236}">
                <a16:creationId xmlns:a16="http://schemas.microsoft.com/office/drawing/2014/main" id="{F3D2E7C9-64E6-EF46-878E-252D64AFE292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21946" name="Shape 1577">
              <a:extLst>
                <a:ext uri="{FF2B5EF4-FFF2-40B4-BE49-F238E27FC236}">
                  <a16:creationId xmlns:a16="http://schemas.microsoft.com/office/drawing/2014/main" id="{4F68B3F1-8D35-DB4B-A01E-02C1AD593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7" name="Shape 1578">
              <a:extLst>
                <a:ext uri="{FF2B5EF4-FFF2-40B4-BE49-F238E27FC236}">
                  <a16:creationId xmlns:a16="http://schemas.microsoft.com/office/drawing/2014/main" id="{336362B3-27AC-2D49-905F-93C802437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8" name="Shape 1579">
              <a:extLst>
                <a:ext uri="{FF2B5EF4-FFF2-40B4-BE49-F238E27FC236}">
                  <a16:creationId xmlns:a16="http://schemas.microsoft.com/office/drawing/2014/main" id="{FB796F3A-5C17-D440-8371-5E295C9CA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9" name="Shape 1580">
              <a:extLst>
                <a:ext uri="{FF2B5EF4-FFF2-40B4-BE49-F238E27FC236}">
                  <a16:creationId xmlns:a16="http://schemas.microsoft.com/office/drawing/2014/main" id="{A074DD30-C36D-1442-80BE-8EAA1556F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0" name="Shape 1581">
              <a:extLst>
                <a:ext uri="{FF2B5EF4-FFF2-40B4-BE49-F238E27FC236}">
                  <a16:creationId xmlns:a16="http://schemas.microsoft.com/office/drawing/2014/main" id="{681E48D8-3585-A242-8B50-897499F69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1" name="Shape 1582">
              <a:extLst>
                <a:ext uri="{FF2B5EF4-FFF2-40B4-BE49-F238E27FC236}">
                  <a16:creationId xmlns:a16="http://schemas.microsoft.com/office/drawing/2014/main" id="{66BDBC88-B648-1D49-AB34-8B92BE6D3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2" name="Shape 1583">
              <a:extLst>
                <a:ext uri="{FF2B5EF4-FFF2-40B4-BE49-F238E27FC236}">
                  <a16:creationId xmlns:a16="http://schemas.microsoft.com/office/drawing/2014/main" id="{4C9F5F33-7CFF-5D4F-925A-ABF73189B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3" name="Shape 1584">
              <a:extLst>
                <a:ext uri="{FF2B5EF4-FFF2-40B4-BE49-F238E27FC236}">
                  <a16:creationId xmlns:a16="http://schemas.microsoft.com/office/drawing/2014/main" id="{DEE45827-3617-FD4E-96B4-2335728D6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4" name="Shape 1585">
              <a:extLst>
                <a:ext uri="{FF2B5EF4-FFF2-40B4-BE49-F238E27FC236}">
                  <a16:creationId xmlns:a16="http://schemas.microsoft.com/office/drawing/2014/main" id="{E760E9C9-4F65-4242-A977-F10442293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5" name="Shape 1586">
              <a:extLst>
                <a:ext uri="{FF2B5EF4-FFF2-40B4-BE49-F238E27FC236}">
                  <a16:creationId xmlns:a16="http://schemas.microsoft.com/office/drawing/2014/main" id="{6A4A84AC-0A9C-C147-8BA9-C60EEFC4C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6" name="Shape 1587">
              <a:extLst>
                <a:ext uri="{FF2B5EF4-FFF2-40B4-BE49-F238E27FC236}">
                  <a16:creationId xmlns:a16="http://schemas.microsoft.com/office/drawing/2014/main" id="{E8F53424-B01D-1D4C-91B8-7A3C2C9EC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57" name="Shape 1588">
              <a:extLst>
                <a:ext uri="{FF2B5EF4-FFF2-40B4-BE49-F238E27FC236}">
                  <a16:creationId xmlns:a16="http://schemas.microsoft.com/office/drawing/2014/main" id="{A657CCB3-C9B8-8545-84B6-60A532D02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58" name="Shape 1589">
              <a:extLst>
                <a:ext uri="{FF2B5EF4-FFF2-40B4-BE49-F238E27FC236}">
                  <a16:creationId xmlns:a16="http://schemas.microsoft.com/office/drawing/2014/main" id="{6A0F9113-3A0F-E847-9FF7-EC7FEA09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59" name="Shape 1590">
              <a:extLst>
                <a:ext uri="{FF2B5EF4-FFF2-40B4-BE49-F238E27FC236}">
                  <a16:creationId xmlns:a16="http://schemas.microsoft.com/office/drawing/2014/main" id="{F2EE0DF5-8354-9244-811E-203D3721A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1591">
              <a:extLst>
                <a:ext uri="{FF2B5EF4-FFF2-40B4-BE49-F238E27FC236}">
                  <a16:creationId xmlns:a16="http://schemas.microsoft.com/office/drawing/2014/main" id="{2DDA3636-825E-3949-8BA4-14120C011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1592">
              <a:extLst>
                <a:ext uri="{FF2B5EF4-FFF2-40B4-BE49-F238E27FC236}">
                  <a16:creationId xmlns:a16="http://schemas.microsoft.com/office/drawing/2014/main" id="{FC739F93-E116-0A45-84EC-B01BD037F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2" name="Shape 1593">
              <a:extLst>
                <a:ext uri="{FF2B5EF4-FFF2-40B4-BE49-F238E27FC236}">
                  <a16:creationId xmlns:a16="http://schemas.microsoft.com/office/drawing/2014/main" id="{0FDE996B-D199-FD41-A22B-00115AB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3" name="Shape 1594">
              <a:extLst>
                <a:ext uri="{FF2B5EF4-FFF2-40B4-BE49-F238E27FC236}">
                  <a16:creationId xmlns:a16="http://schemas.microsoft.com/office/drawing/2014/main" id="{CB9D72E9-C31B-704A-AF5C-EEB1A1ED0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4" name="Shape 1595">
              <a:extLst>
                <a:ext uri="{FF2B5EF4-FFF2-40B4-BE49-F238E27FC236}">
                  <a16:creationId xmlns:a16="http://schemas.microsoft.com/office/drawing/2014/main" id="{4B3D7221-5CA5-F840-A509-FA6F994A8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65" name="Shape 1596">
              <a:extLst>
                <a:ext uri="{FF2B5EF4-FFF2-40B4-BE49-F238E27FC236}">
                  <a16:creationId xmlns:a16="http://schemas.microsoft.com/office/drawing/2014/main" id="{1827BE2B-E69D-A541-BC72-88EDFE521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6" name="Shape 1597">
              <a:extLst>
                <a:ext uri="{FF2B5EF4-FFF2-40B4-BE49-F238E27FC236}">
                  <a16:creationId xmlns:a16="http://schemas.microsoft.com/office/drawing/2014/main" id="{B9B9463D-B4BD-4F46-BAE0-AF8374695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67" name="Shape 1598">
              <a:extLst>
                <a:ext uri="{FF2B5EF4-FFF2-40B4-BE49-F238E27FC236}">
                  <a16:creationId xmlns:a16="http://schemas.microsoft.com/office/drawing/2014/main" id="{FFED90D5-5A17-C44D-8416-F130BACC8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8" name="Shape 1599">
              <a:extLst>
                <a:ext uri="{FF2B5EF4-FFF2-40B4-BE49-F238E27FC236}">
                  <a16:creationId xmlns:a16="http://schemas.microsoft.com/office/drawing/2014/main" id="{27CE8593-F172-0845-86DF-F0D1991B5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9" name="Shape 1600">
              <a:extLst>
                <a:ext uri="{FF2B5EF4-FFF2-40B4-BE49-F238E27FC236}">
                  <a16:creationId xmlns:a16="http://schemas.microsoft.com/office/drawing/2014/main" id="{3CD9D06D-37B2-5B46-BC1B-2CBD469F4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0" name="Shape 1601">
              <a:extLst>
                <a:ext uri="{FF2B5EF4-FFF2-40B4-BE49-F238E27FC236}">
                  <a16:creationId xmlns:a16="http://schemas.microsoft.com/office/drawing/2014/main" id="{C6B7F950-CC44-4F43-B7E6-C9E5DD003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1602">
              <a:extLst>
                <a:ext uri="{FF2B5EF4-FFF2-40B4-BE49-F238E27FC236}">
                  <a16:creationId xmlns:a16="http://schemas.microsoft.com/office/drawing/2014/main" id="{798695E0-FE05-5E4E-86A2-202D1FD8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2" name="Shape 1603">
              <a:extLst>
                <a:ext uri="{FF2B5EF4-FFF2-40B4-BE49-F238E27FC236}">
                  <a16:creationId xmlns:a16="http://schemas.microsoft.com/office/drawing/2014/main" id="{CE0E30FF-1203-8743-9CEF-D8CD24A2E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3" name="Shape 1604">
              <a:extLst>
                <a:ext uri="{FF2B5EF4-FFF2-40B4-BE49-F238E27FC236}">
                  <a16:creationId xmlns:a16="http://schemas.microsoft.com/office/drawing/2014/main" id="{13E3895B-EA48-5C4B-AB15-CB6F55B1B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4" name="Shape 1605">
              <a:extLst>
                <a:ext uri="{FF2B5EF4-FFF2-40B4-BE49-F238E27FC236}">
                  <a16:creationId xmlns:a16="http://schemas.microsoft.com/office/drawing/2014/main" id="{0FADEBA1-0D9B-0840-951A-A2EDF7837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5" name="Shape 1606">
              <a:extLst>
                <a:ext uri="{FF2B5EF4-FFF2-40B4-BE49-F238E27FC236}">
                  <a16:creationId xmlns:a16="http://schemas.microsoft.com/office/drawing/2014/main" id="{AFE88CF2-1702-3244-9DBE-DA015EC0E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6" name="Shape 1607">
              <a:extLst>
                <a:ext uri="{FF2B5EF4-FFF2-40B4-BE49-F238E27FC236}">
                  <a16:creationId xmlns:a16="http://schemas.microsoft.com/office/drawing/2014/main" id="{2D319B15-F9CD-A248-8DB7-16582A9EA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7" name="Shape 1608">
              <a:extLst>
                <a:ext uri="{FF2B5EF4-FFF2-40B4-BE49-F238E27FC236}">
                  <a16:creationId xmlns:a16="http://schemas.microsoft.com/office/drawing/2014/main" id="{9F7EBA4A-097B-C74C-9995-C28E0558B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78" name="Shape 1609">
              <a:extLst>
                <a:ext uri="{FF2B5EF4-FFF2-40B4-BE49-F238E27FC236}">
                  <a16:creationId xmlns:a16="http://schemas.microsoft.com/office/drawing/2014/main" id="{17107399-2EEF-E249-BB81-CE5B12914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9" name="Shape 1610">
              <a:extLst>
                <a:ext uri="{FF2B5EF4-FFF2-40B4-BE49-F238E27FC236}">
                  <a16:creationId xmlns:a16="http://schemas.microsoft.com/office/drawing/2014/main" id="{3DC41191-E359-4C49-B13E-A8B1BD21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0" name="Shape 1611">
              <a:extLst>
                <a:ext uri="{FF2B5EF4-FFF2-40B4-BE49-F238E27FC236}">
                  <a16:creationId xmlns:a16="http://schemas.microsoft.com/office/drawing/2014/main" id="{F4C9BB03-91B8-944F-B966-31F8BF4DF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1" name="Shape 1612">
              <a:extLst>
                <a:ext uri="{FF2B5EF4-FFF2-40B4-BE49-F238E27FC236}">
                  <a16:creationId xmlns:a16="http://schemas.microsoft.com/office/drawing/2014/main" id="{C8B83401-BDBE-D248-85ED-1C87C1A12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2" name="Shape 1613">
              <a:extLst>
                <a:ext uri="{FF2B5EF4-FFF2-40B4-BE49-F238E27FC236}">
                  <a16:creationId xmlns:a16="http://schemas.microsoft.com/office/drawing/2014/main" id="{62FC46B8-8844-1D4A-BEEA-A14B6421F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21983" name="Shape 1614">
              <a:extLst>
                <a:ext uri="{FF2B5EF4-FFF2-40B4-BE49-F238E27FC236}">
                  <a16:creationId xmlns:a16="http://schemas.microsoft.com/office/drawing/2014/main" id="{6C804755-6475-5242-B90E-C7CFDD6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4" name="Shape 1615">
              <a:extLst>
                <a:ext uri="{FF2B5EF4-FFF2-40B4-BE49-F238E27FC236}">
                  <a16:creationId xmlns:a16="http://schemas.microsoft.com/office/drawing/2014/main" id="{1F8F8012-7383-9943-B133-F188BD157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5" name="Shape 1616">
              <a:extLst>
                <a:ext uri="{FF2B5EF4-FFF2-40B4-BE49-F238E27FC236}">
                  <a16:creationId xmlns:a16="http://schemas.microsoft.com/office/drawing/2014/main" id="{ED215D74-F660-184E-AD37-7D02CC490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6" name="Shape 1617">
              <a:extLst>
                <a:ext uri="{FF2B5EF4-FFF2-40B4-BE49-F238E27FC236}">
                  <a16:creationId xmlns:a16="http://schemas.microsoft.com/office/drawing/2014/main" id="{E7852D1C-9EA5-014D-AF52-4D5F116D5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7" name="Shape 1618">
              <a:extLst>
                <a:ext uri="{FF2B5EF4-FFF2-40B4-BE49-F238E27FC236}">
                  <a16:creationId xmlns:a16="http://schemas.microsoft.com/office/drawing/2014/main" id="{CD5B7C13-904B-0142-95BE-D12059298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88" name="Shape 1619">
              <a:extLst>
                <a:ext uri="{FF2B5EF4-FFF2-40B4-BE49-F238E27FC236}">
                  <a16:creationId xmlns:a16="http://schemas.microsoft.com/office/drawing/2014/main" id="{C2A4B6EC-8305-F04F-AFDE-28CD40F30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89" name="Shape 1620">
              <a:extLst>
                <a:ext uri="{FF2B5EF4-FFF2-40B4-BE49-F238E27FC236}">
                  <a16:creationId xmlns:a16="http://schemas.microsoft.com/office/drawing/2014/main" id="{C5012E98-8E72-894A-98D1-4263B8A59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0" name="Shape 1621">
              <a:extLst>
                <a:ext uri="{FF2B5EF4-FFF2-40B4-BE49-F238E27FC236}">
                  <a16:creationId xmlns:a16="http://schemas.microsoft.com/office/drawing/2014/main" id="{8EE25F00-BEBD-DC48-90D7-F323A136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21991" name="Shape 1622">
              <a:extLst>
                <a:ext uri="{FF2B5EF4-FFF2-40B4-BE49-F238E27FC236}">
                  <a16:creationId xmlns:a16="http://schemas.microsoft.com/office/drawing/2014/main" id="{E020D697-5E04-F241-89FC-EC5294BD4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2" name="Shape 1623">
              <a:extLst>
                <a:ext uri="{FF2B5EF4-FFF2-40B4-BE49-F238E27FC236}">
                  <a16:creationId xmlns:a16="http://schemas.microsoft.com/office/drawing/2014/main" id="{5BBBF8DC-519A-D24E-BFB9-72594B234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3" name="Shape 1624">
              <a:extLst>
                <a:ext uri="{FF2B5EF4-FFF2-40B4-BE49-F238E27FC236}">
                  <a16:creationId xmlns:a16="http://schemas.microsoft.com/office/drawing/2014/main" id="{205457A6-C05C-984B-A3A0-190EC454F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4" name="Shape 1625">
              <a:extLst>
                <a:ext uri="{FF2B5EF4-FFF2-40B4-BE49-F238E27FC236}">
                  <a16:creationId xmlns:a16="http://schemas.microsoft.com/office/drawing/2014/main" id="{84D2CD95-DE6E-DB42-9B7F-005EB4DBD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5" name="Shape 1626">
              <a:extLst>
                <a:ext uri="{FF2B5EF4-FFF2-40B4-BE49-F238E27FC236}">
                  <a16:creationId xmlns:a16="http://schemas.microsoft.com/office/drawing/2014/main" id="{97FD65A8-0BA2-0745-8A2B-A7D24B6C9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1996" name="Shape 1627">
              <a:extLst>
                <a:ext uri="{FF2B5EF4-FFF2-40B4-BE49-F238E27FC236}">
                  <a16:creationId xmlns:a16="http://schemas.microsoft.com/office/drawing/2014/main" id="{23B20810-3004-E14C-90F4-673C1F8AC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7" name="Shape 1628">
              <a:extLst>
                <a:ext uri="{FF2B5EF4-FFF2-40B4-BE49-F238E27FC236}">
                  <a16:creationId xmlns:a16="http://schemas.microsoft.com/office/drawing/2014/main" id="{29128238-0EE7-A54E-8A5D-F38BD97E0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8" name="Shape 1629">
              <a:extLst>
                <a:ext uri="{FF2B5EF4-FFF2-40B4-BE49-F238E27FC236}">
                  <a16:creationId xmlns:a16="http://schemas.microsoft.com/office/drawing/2014/main" id="{7353E905-E363-ED49-BC16-AD79ADFAC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21999" name="Shape 1630">
              <a:extLst>
                <a:ext uri="{FF2B5EF4-FFF2-40B4-BE49-F238E27FC236}">
                  <a16:creationId xmlns:a16="http://schemas.microsoft.com/office/drawing/2014/main" id="{FE692D04-6F37-E941-A9CA-EE4BE7522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0" name="Shape 1631">
              <a:extLst>
                <a:ext uri="{FF2B5EF4-FFF2-40B4-BE49-F238E27FC236}">
                  <a16:creationId xmlns:a16="http://schemas.microsoft.com/office/drawing/2014/main" id="{FB480229-F04E-FB4D-91B7-564A1DE5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1" name="Shape 1632">
              <a:extLst>
                <a:ext uri="{FF2B5EF4-FFF2-40B4-BE49-F238E27FC236}">
                  <a16:creationId xmlns:a16="http://schemas.microsoft.com/office/drawing/2014/main" id="{680BB362-C3BD-D646-8207-523A3D72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2" name="Shape 1633">
              <a:extLst>
                <a:ext uri="{FF2B5EF4-FFF2-40B4-BE49-F238E27FC236}">
                  <a16:creationId xmlns:a16="http://schemas.microsoft.com/office/drawing/2014/main" id="{E760F67B-8C59-C844-A72D-5E1595BC0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3" name="Shape 1634">
              <a:extLst>
                <a:ext uri="{FF2B5EF4-FFF2-40B4-BE49-F238E27FC236}">
                  <a16:creationId xmlns:a16="http://schemas.microsoft.com/office/drawing/2014/main" id="{67AB7DB9-52BA-D748-9486-96A558FA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4" name="Shape 1635">
              <a:extLst>
                <a:ext uri="{FF2B5EF4-FFF2-40B4-BE49-F238E27FC236}">
                  <a16:creationId xmlns:a16="http://schemas.microsoft.com/office/drawing/2014/main" id="{B39294F8-9240-7E43-9A2B-D7303880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5" name="Shape 1636">
              <a:extLst>
                <a:ext uri="{FF2B5EF4-FFF2-40B4-BE49-F238E27FC236}">
                  <a16:creationId xmlns:a16="http://schemas.microsoft.com/office/drawing/2014/main" id="{409C4855-2BC2-B844-A4DC-DA857887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06" name="Shape 1637">
              <a:extLst>
                <a:ext uri="{FF2B5EF4-FFF2-40B4-BE49-F238E27FC236}">
                  <a16:creationId xmlns:a16="http://schemas.microsoft.com/office/drawing/2014/main" id="{6CC79E5B-29CE-B745-AD31-EFCD89E7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7" name="Shape 1638">
              <a:extLst>
                <a:ext uri="{FF2B5EF4-FFF2-40B4-BE49-F238E27FC236}">
                  <a16:creationId xmlns:a16="http://schemas.microsoft.com/office/drawing/2014/main" id="{5C9B985E-B25F-B944-8786-714C7106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8" name="Shape 1639">
              <a:extLst>
                <a:ext uri="{FF2B5EF4-FFF2-40B4-BE49-F238E27FC236}">
                  <a16:creationId xmlns:a16="http://schemas.microsoft.com/office/drawing/2014/main" id="{0D433C08-D3DA-D941-86F9-0C1D599C9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09" name="Shape 1640">
              <a:extLst>
                <a:ext uri="{FF2B5EF4-FFF2-40B4-BE49-F238E27FC236}">
                  <a16:creationId xmlns:a16="http://schemas.microsoft.com/office/drawing/2014/main" id="{C5FD1DC6-EE55-364F-BC67-4A6795057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0" name="Shape 1641">
              <a:extLst>
                <a:ext uri="{FF2B5EF4-FFF2-40B4-BE49-F238E27FC236}">
                  <a16:creationId xmlns:a16="http://schemas.microsoft.com/office/drawing/2014/main" id="{E0FA6B6B-94BE-7543-92F2-DF78C3367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1" name="Shape 1642">
              <a:extLst>
                <a:ext uri="{FF2B5EF4-FFF2-40B4-BE49-F238E27FC236}">
                  <a16:creationId xmlns:a16="http://schemas.microsoft.com/office/drawing/2014/main" id="{608F4FF9-96C8-454E-BD1E-2758D0DAC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2" name="Shape 1643">
              <a:extLst>
                <a:ext uri="{FF2B5EF4-FFF2-40B4-BE49-F238E27FC236}">
                  <a16:creationId xmlns:a16="http://schemas.microsoft.com/office/drawing/2014/main" id="{B0259768-AB5F-7346-A676-D48E13DD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21866" name="Shape 1644">
            <a:extLst>
              <a:ext uri="{FF2B5EF4-FFF2-40B4-BE49-F238E27FC236}">
                <a16:creationId xmlns:a16="http://schemas.microsoft.com/office/drawing/2014/main" id="{78A9FDE7-62FB-6E49-B3F1-54DC3964A9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7" name="Shape 1645">
            <a:extLst>
              <a:ext uri="{FF2B5EF4-FFF2-40B4-BE49-F238E27FC236}">
                <a16:creationId xmlns:a16="http://schemas.microsoft.com/office/drawing/2014/main" id="{EE24FFE6-17C4-E749-90B0-9594CC91A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68" name="Shape 1646">
            <a:extLst>
              <a:ext uri="{FF2B5EF4-FFF2-40B4-BE49-F238E27FC236}">
                <a16:creationId xmlns:a16="http://schemas.microsoft.com/office/drawing/2014/main" id="{A8141DD8-30EB-6D49-AC02-126214D09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9" name="Shape 1647">
            <a:extLst>
              <a:ext uri="{FF2B5EF4-FFF2-40B4-BE49-F238E27FC236}">
                <a16:creationId xmlns:a16="http://schemas.microsoft.com/office/drawing/2014/main" id="{249716D6-78A7-E648-859B-7F8D48BFD9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1648">
            <a:extLst>
              <a:ext uri="{FF2B5EF4-FFF2-40B4-BE49-F238E27FC236}">
                <a16:creationId xmlns:a16="http://schemas.microsoft.com/office/drawing/2014/main" id="{E168E921-3598-C948-91CE-C68AC03F17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Shape 1649">
            <a:extLst>
              <a:ext uri="{FF2B5EF4-FFF2-40B4-BE49-F238E27FC236}">
                <a16:creationId xmlns:a16="http://schemas.microsoft.com/office/drawing/2014/main" id="{95B2E79A-FB31-AC43-AD59-4E7BB5299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72" name="Shape 1650">
            <a:extLst>
              <a:ext uri="{FF2B5EF4-FFF2-40B4-BE49-F238E27FC236}">
                <a16:creationId xmlns:a16="http://schemas.microsoft.com/office/drawing/2014/main" id="{7F8A8A76-8BC5-D646-BEC7-5F2AD4BE3E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3" name="Shape 1651">
            <a:extLst>
              <a:ext uri="{FF2B5EF4-FFF2-40B4-BE49-F238E27FC236}">
                <a16:creationId xmlns:a16="http://schemas.microsoft.com/office/drawing/2014/main" id="{D95C1254-A55E-5647-80DE-22F4EEA6A4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4" name="Shape 1652">
            <a:extLst>
              <a:ext uri="{FF2B5EF4-FFF2-40B4-BE49-F238E27FC236}">
                <a16:creationId xmlns:a16="http://schemas.microsoft.com/office/drawing/2014/main" id="{4073E342-D5DA-6249-AA2A-80A2BF41E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1875" name="Shape 1653">
            <a:extLst>
              <a:ext uri="{FF2B5EF4-FFF2-40B4-BE49-F238E27FC236}">
                <a16:creationId xmlns:a16="http://schemas.microsoft.com/office/drawing/2014/main" id="{DA2A25DF-54B7-F14E-8311-ACFFDAF38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876" name="Shape 1654">
            <a:extLst>
              <a:ext uri="{FF2B5EF4-FFF2-40B4-BE49-F238E27FC236}">
                <a16:creationId xmlns:a16="http://schemas.microsoft.com/office/drawing/2014/main" id="{573C7537-CA45-E445-AB42-DB860B9EA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877" name="Shape 1655">
            <a:extLst>
              <a:ext uri="{FF2B5EF4-FFF2-40B4-BE49-F238E27FC236}">
                <a16:creationId xmlns:a16="http://schemas.microsoft.com/office/drawing/2014/main" id="{001DF2DA-15D9-9449-874A-AF4C401B2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878" name="Shape 1656">
            <a:extLst>
              <a:ext uri="{FF2B5EF4-FFF2-40B4-BE49-F238E27FC236}">
                <a16:creationId xmlns:a16="http://schemas.microsoft.com/office/drawing/2014/main" id="{55CDF741-D4AC-F843-AE37-C9BF70325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879" name="Shape 1657">
            <a:extLst>
              <a:ext uri="{FF2B5EF4-FFF2-40B4-BE49-F238E27FC236}">
                <a16:creationId xmlns:a16="http://schemas.microsoft.com/office/drawing/2014/main" id="{5ACD4442-ACC2-4B4A-9141-BEB42BBEC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0" name="Shape 1658">
            <a:extLst>
              <a:ext uri="{FF2B5EF4-FFF2-40B4-BE49-F238E27FC236}">
                <a16:creationId xmlns:a16="http://schemas.microsoft.com/office/drawing/2014/main" id="{00522C29-D1B8-D64E-8BA2-71298455F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1" name="Shape 1659">
            <a:extLst>
              <a:ext uri="{FF2B5EF4-FFF2-40B4-BE49-F238E27FC236}">
                <a16:creationId xmlns:a16="http://schemas.microsoft.com/office/drawing/2014/main" id="{E092B4BA-EF5B-1745-A2E8-B64216DC6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2" name="Shape 1660">
            <a:extLst>
              <a:ext uri="{FF2B5EF4-FFF2-40B4-BE49-F238E27FC236}">
                <a16:creationId xmlns:a16="http://schemas.microsoft.com/office/drawing/2014/main" id="{C266D356-207E-C54F-B0A9-B8C635151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3" name="Shape 1661">
            <a:extLst>
              <a:ext uri="{FF2B5EF4-FFF2-40B4-BE49-F238E27FC236}">
                <a16:creationId xmlns:a16="http://schemas.microsoft.com/office/drawing/2014/main" id="{D9013323-E503-9B4D-8207-89D32919B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4" name="Shape 1662">
            <a:extLst>
              <a:ext uri="{FF2B5EF4-FFF2-40B4-BE49-F238E27FC236}">
                <a16:creationId xmlns:a16="http://schemas.microsoft.com/office/drawing/2014/main" id="{24C48733-A82D-D74B-915A-C5E4E71E6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85" name="Shape 1663">
            <a:extLst>
              <a:ext uri="{FF2B5EF4-FFF2-40B4-BE49-F238E27FC236}">
                <a16:creationId xmlns:a16="http://schemas.microsoft.com/office/drawing/2014/main" id="{CFE520CB-9879-D540-BB17-3AA79F08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6" name="Shape 1664">
            <a:extLst>
              <a:ext uri="{FF2B5EF4-FFF2-40B4-BE49-F238E27FC236}">
                <a16:creationId xmlns:a16="http://schemas.microsoft.com/office/drawing/2014/main" id="{2E7DBAD4-8523-0C4A-B63E-DD853300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887" name="Shape 1665">
            <a:extLst>
              <a:ext uri="{FF2B5EF4-FFF2-40B4-BE49-F238E27FC236}">
                <a16:creationId xmlns:a16="http://schemas.microsoft.com/office/drawing/2014/main" id="{6AE16886-B999-AF47-9404-70A09E4C8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8" name="Shape 1666">
            <a:extLst>
              <a:ext uri="{FF2B5EF4-FFF2-40B4-BE49-F238E27FC236}">
                <a16:creationId xmlns:a16="http://schemas.microsoft.com/office/drawing/2014/main" id="{D18A0970-D835-8C4E-90DF-D2C1648EE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9" name="Shape 1667">
            <a:extLst>
              <a:ext uri="{FF2B5EF4-FFF2-40B4-BE49-F238E27FC236}">
                <a16:creationId xmlns:a16="http://schemas.microsoft.com/office/drawing/2014/main" id="{3C86A683-6E51-E34D-B9C9-FF5D60F4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0" name="Shape 1668">
            <a:extLst>
              <a:ext uri="{FF2B5EF4-FFF2-40B4-BE49-F238E27FC236}">
                <a16:creationId xmlns:a16="http://schemas.microsoft.com/office/drawing/2014/main" id="{B2C1089D-F445-094C-AEF0-7F3FDFDE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1" name="Shape 1669">
            <a:extLst>
              <a:ext uri="{FF2B5EF4-FFF2-40B4-BE49-F238E27FC236}">
                <a16:creationId xmlns:a16="http://schemas.microsoft.com/office/drawing/2014/main" id="{500025BE-6B34-D042-BD9A-2CD8CB3FE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892" name="Shape 1670">
            <a:extLst>
              <a:ext uri="{FF2B5EF4-FFF2-40B4-BE49-F238E27FC236}">
                <a16:creationId xmlns:a16="http://schemas.microsoft.com/office/drawing/2014/main" id="{F487B037-3AB1-2F46-8AF7-C27015B7F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893" name="Shape 1671">
            <a:extLst>
              <a:ext uri="{FF2B5EF4-FFF2-40B4-BE49-F238E27FC236}">
                <a16:creationId xmlns:a16="http://schemas.microsoft.com/office/drawing/2014/main" id="{316F22F0-61F1-9746-A4B9-17F77A8C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94" name="Shape 1672">
            <a:extLst>
              <a:ext uri="{FF2B5EF4-FFF2-40B4-BE49-F238E27FC236}">
                <a16:creationId xmlns:a16="http://schemas.microsoft.com/office/drawing/2014/main" id="{430DB168-1734-B345-BFE0-3FAF6918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95" name="Shape 1673">
            <a:extLst>
              <a:ext uri="{FF2B5EF4-FFF2-40B4-BE49-F238E27FC236}">
                <a16:creationId xmlns:a16="http://schemas.microsoft.com/office/drawing/2014/main" id="{DCDFF806-EC7B-E644-8FF9-ACE6F4BDE8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6" name="Shape 1674">
            <a:extLst>
              <a:ext uri="{FF2B5EF4-FFF2-40B4-BE49-F238E27FC236}">
                <a16:creationId xmlns:a16="http://schemas.microsoft.com/office/drawing/2014/main" id="{4059C7D3-542B-7B4B-9E95-4995F5B55FA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7" name="Shape 1675">
            <a:extLst>
              <a:ext uri="{FF2B5EF4-FFF2-40B4-BE49-F238E27FC236}">
                <a16:creationId xmlns:a16="http://schemas.microsoft.com/office/drawing/2014/main" id="{A86F442F-4915-1540-B97B-E72EDA4836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98" name="Shape 1676">
            <a:extLst>
              <a:ext uri="{FF2B5EF4-FFF2-40B4-BE49-F238E27FC236}">
                <a16:creationId xmlns:a16="http://schemas.microsoft.com/office/drawing/2014/main" id="{67BFC39A-B980-924C-8734-DADCE9162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9" name="Shape 1677">
            <a:extLst>
              <a:ext uri="{FF2B5EF4-FFF2-40B4-BE49-F238E27FC236}">
                <a16:creationId xmlns:a16="http://schemas.microsoft.com/office/drawing/2014/main" id="{0A59A608-7626-F342-BA75-367C4E64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0" name="Shape 1678">
            <a:extLst>
              <a:ext uri="{FF2B5EF4-FFF2-40B4-BE49-F238E27FC236}">
                <a16:creationId xmlns:a16="http://schemas.microsoft.com/office/drawing/2014/main" id="{D9AB5642-394E-FC4D-B84B-82EADA289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1" name="Shape 1679">
            <a:extLst>
              <a:ext uri="{FF2B5EF4-FFF2-40B4-BE49-F238E27FC236}">
                <a16:creationId xmlns:a16="http://schemas.microsoft.com/office/drawing/2014/main" id="{A7D96DAA-EF5E-9940-A44D-B761214F1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2" name="Shape 1680">
            <a:extLst>
              <a:ext uri="{FF2B5EF4-FFF2-40B4-BE49-F238E27FC236}">
                <a16:creationId xmlns:a16="http://schemas.microsoft.com/office/drawing/2014/main" id="{CA5044B0-A8BF-704C-8C43-FF84844F4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3" name="Shape 1681">
            <a:extLst>
              <a:ext uri="{FF2B5EF4-FFF2-40B4-BE49-F238E27FC236}">
                <a16:creationId xmlns:a16="http://schemas.microsoft.com/office/drawing/2014/main" id="{37C69C9F-A7AF-A146-BBAD-695118084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4" name="Shape 1682">
            <a:extLst>
              <a:ext uri="{FF2B5EF4-FFF2-40B4-BE49-F238E27FC236}">
                <a16:creationId xmlns:a16="http://schemas.microsoft.com/office/drawing/2014/main" id="{4608B08C-5C41-074E-A674-66301A232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5" name="Shape 1683">
            <a:extLst>
              <a:ext uri="{FF2B5EF4-FFF2-40B4-BE49-F238E27FC236}">
                <a16:creationId xmlns:a16="http://schemas.microsoft.com/office/drawing/2014/main" id="{4CE0DBDE-A932-8349-A3BD-64F9C1C6D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6" name="Shape 1684">
            <a:extLst>
              <a:ext uri="{FF2B5EF4-FFF2-40B4-BE49-F238E27FC236}">
                <a16:creationId xmlns:a16="http://schemas.microsoft.com/office/drawing/2014/main" id="{A4DDA5D4-4619-E540-B559-24A5DEC8E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7" name="Shape 1685">
            <a:extLst>
              <a:ext uri="{FF2B5EF4-FFF2-40B4-BE49-F238E27FC236}">
                <a16:creationId xmlns:a16="http://schemas.microsoft.com/office/drawing/2014/main" id="{34EDB040-9191-CC46-991B-2708B328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08" name="Shape 1686">
            <a:extLst>
              <a:ext uri="{FF2B5EF4-FFF2-40B4-BE49-F238E27FC236}">
                <a16:creationId xmlns:a16="http://schemas.microsoft.com/office/drawing/2014/main" id="{50AAD279-A57A-2648-AA68-75A3AED30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9" name="Shape 1687">
            <a:extLst>
              <a:ext uri="{FF2B5EF4-FFF2-40B4-BE49-F238E27FC236}">
                <a16:creationId xmlns:a16="http://schemas.microsoft.com/office/drawing/2014/main" id="{EEDFA759-3473-604E-B284-7B3ECE84F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10" name="Shape 1688">
            <a:extLst>
              <a:ext uri="{FF2B5EF4-FFF2-40B4-BE49-F238E27FC236}">
                <a16:creationId xmlns:a16="http://schemas.microsoft.com/office/drawing/2014/main" id="{DA4FD449-1635-CA48-A7E6-570D849D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6551" y="429260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1911" name="Shape 1690">
            <a:extLst>
              <a:ext uri="{FF2B5EF4-FFF2-40B4-BE49-F238E27FC236}">
                <a16:creationId xmlns:a16="http://schemas.microsoft.com/office/drawing/2014/main" id="{960E2A31-4C87-F547-9C80-68DD63E1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4" y="54848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2" name="Shape 1691">
            <a:extLst>
              <a:ext uri="{FF2B5EF4-FFF2-40B4-BE49-F238E27FC236}">
                <a16:creationId xmlns:a16="http://schemas.microsoft.com/office/drawing/2014/main" id="{B2813556-A690-1B4F-8802-992D9F32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17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3" name="Shape 1692">
            <a:extLst>
              <a:ext uri="{FF2B5EF4-FFF2-40B4-BE49-F238E27FC236}">
                <a16:creationId xmlns:a16="http://schemas.microsoft.com/office/drawing/2014/main" id="{DAF680A9-DD7E-5841-BB07-077AE4AD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14" name="Shape 1693">
            <a:extLst>
              <a:ext uri="{FF2B5EF4-FFF2-40B4-BE49-F238E27FC236}">
                <a16:creationId xmlns:a16="http://schemas.microsoft.com/office/drawing/2014/main" id="{1E82D836-FD35-6B44-9AED-5D5E7A6C3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3389" y="5962651"/>
            <a:ext cx="261302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915" name="Shape 1694">
            <a:extLst>
              <a:ext uri="{FF2B5EF4-FFF2-40B4-BE49-F238E27FC236}">
                <a16:creationId xmlns:a16="http://schemas.microsoft.com/office/drawing/2014/main" id="{1C53E9DD-0878-EA4D-B4B4-7DD3C58E7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1725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1916" name="Shape 1695">
            <a:extLst>
              <a:ext uri="{FF2B5EF4-FFF2-40B4-BE49-F238E27FC236}">
                <a16:creationId xmlns:a16="http://schemas.microsoft.com/office/drawing/2014/main" id="{5DA8EF4D-0B1B-3A44-8B8A-ABB942F0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917" name="Shape 1696">
            <a:extLst>
              <a:ext uri="{FF2B5EF4-FFF2-40B4-BE49-F238E27FC236}">
                <a16:creationId xmlns:a16="http://schemas.microsoft.com/office/drawing/2014/main" id="{DE9C6DD1-F96B-DE42-BAF3-96E1F49B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18" name="Shape 1697">
            <a:extLst>
              <a:ext uri="{FF2B5EF4-FFF2-40B4-BE49-F238E27FC236}">
                <a16:creationId xmlns:a16="http://schemas.microsoft.com/office/drawing/2014/main" id="{D5579C94-020B-BF4D-9F5D-78AF7AC904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9" name="Shape 1698">
            <a:extLst>
              <a:ext uri="{FF2B5EF4-FFF2-40B4-BE49-F238E27FC236}">
                <a16:creationId xmlns:a16="http://schemas.microsoft.com/office/drawing/2014/main" id="{51C7A06A-6671-D74C-AF5C-F8456C55687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0" name="Shape 1699">
            <a:extLst>
              <a:ext uri="{FF2B5EF4-FFF2-40B4-BE49-F238E27FC236}">
                <a16:creationId xmlns:a16="http://schemas.microsoft.com/office/drawing/2014/main" id="{98B7026E-81D5-694C-94C5-FBAC91953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1" name="Shape 1700">
            <a:extLst>
              <a:ext uri="{FF2B5EF4-FFF2-40B4-BE49-F238E27FC236}">
                <a16:creationId xmlns:a16="http://schemas.microsoft.com/office/drawing/2014/main" id="{B9BEE017-5586-E840-946E-E10B0D225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22" name="Shape 1701">
            <a:extLst>
              <a:ext uri="{FF2B5EF4-FFF2-40B4-BE49-F238E27FC236}">
                <a16:creationId xmlns:a16="http://schemas.microsoft.com/office/drawing/2014/main" id="{6890B02C-12DC-A745-9790-2FF4C6F053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3" name="Shape 1702">
            <a:extLst>
              <a:ext uri="{FF2B5EF4-FFF2-40B4-BE49-F238E27FC236}">
                <a16:creationId xmlns:a16="http://schemas.microsoft.com/office/drawing/2014/main" id="{3B32E5C9-3E83-6A4F-9181-ADA9F3EC80E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4" name="Shape 1703">
            <a:extLst>
              <a:ext uri="{FF2B5EF4-FFF2-40B4-BE49-F238E27FC236}">
                <a16:creationId xmlns:a16="http://schemas.microsoft.com/office/drawing/2014/main" id="{AE430EA9-CED2-644E-87DF-83669BCB8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1925" name="Shape 1704">
            <a:extLst>
              <a:ext uri="{FF2B5EF4-FFF2-40B4-BE49-F238E27FC236}">
                <a16:creationId xmlns:a16="http://schemas.microsoft.com/office/drawing/2014/main" id="{C3C26F15-B52B-DC43-8719-9F9540E3D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926" name="Shape 1705">
            <a:extLst>
              <a:ext uri="{FF2B5EF4-FFF2-40B4-BE49-F238E27FC236}">
                <a16:creationId xmlns:a16="http://schemas.microsoft.com/office/drawing/2014/main" id="{65853DB7-0D14-5E45-BE47-47870940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927" name="Shape 1706">
            <a:extLst>
              <a:ext uri="{FF2B5EF4-FFF2-40B4-BE49-F238E27FC236}">
                <a16:creationId xmlns:a16="http://schemas.microsoft.com/office/drawing/2014/main" id="{23B650AF-9297-6D47-839B-35B407757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928" name="Shape 1707">
            <a:extLst>
              <a:ext uri="{FF2B5EF4-FFF2-40B4-BE49-F238E27FC236}">
                <a16:creationId xmlns:a16="http://schemas.microsoft.com/office/drawing/2014/main" id="{53CB7B76-B116-4E4B-9BA7-ABD5C74A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929" name="Shape 1708">
            <a:extLst>
              <a:ext uri="{FF2B5EF4-FFF2-40B4-BE49-F238E27FC236}">
                <a16:creationId xmlns:a16="http://schemas.microsoft.com/office/drawing/2014/main" id="{285D4AEE-FCD5-A947-B736-A3D1FFC6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0" name="Shape 1709">
            <a:extLst>
              <a:ext uri="{FF2B5EF4-FFF2-40B4-BE49-F238E27FC236}">
                <a16:creationId xmlns:a16="http://schemas.microsoft.com/office/drawing/2014/main" id="{C2ACB313-5D0D-2840-8359-A702E6B7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1" name="Shape 1710">
            <a:extLst>
              <a:ext uri="{FF2B5EF4-FFF2-40B4-BE49-F238E27FC236}">
                <a16:creationId xmlns:a16="http://schemas.microsoft.com/office/drawing/2014/main" id="{3CDB355C-F836-9949-BA05-9B4B6818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2" name="Shape 1711">
            <a:extLst>
              <a:ext uri="{FF2B5EF4-FFF2-40B4-BE49-F238E27FC236}">
                <a16:creationId xmlns:a16="http://schemas.microsoft.com/office/drawing/2014/main" id="{7B5676E1-F8BD-9E4B-8B7F-C6ECEF09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3" name="Shape 1712">
            <a:extLst>
              <a:ext uri="{FF2B5EF4-FFF2-40B4-BE49-F238E27FC236}">
                <a16:creationId xmlns:a16="http://schemas.microsoft.com/office/drawing/2014/main" id="{ADC6627F-E286-5441-A518-1E7157E42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4" name="Shape 1713">
            <a:extLst>
              <a:ext uri="{FF2B5EF4-FFF2-40B4-BE49-F238E27FC236}">
                <a16:creationId xmlns:a16="http://schemas.microsoft.com/office/drawing/2014/main" id="{902C1E0B-98F7-2348-A20F-0D014E2C8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5" name="Shape 1714">
            <a:extLst>
              <a:ext uri="{FF2B5EF4-FFF2-40B4-BE49-F238E27FC236}">
                <a16:creationId xmlns:a16="http://schemas.microsoft.com/office/drawing/2014/main" id="{340BEFAF-99C4-9A41-AD3E-7B3E1C2C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36" name="Shape 1715">
            <a:extLst>
              <a:ext uri="{FF2B5EF4-FFF2-40B4-BE49-F238E27FC236}">
                <a16:creationId xmlns:a16="http://schemas.microsoft.com/office/drawing/2014/main" id="{5F7EA05D-B2B5-4A4A-BB63-286759D87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7" name="Shape 1716">
            <a:extLst>
              <a:ext uri="{FF2B5EF4-FFF2-40B4-BE49-F238E27FC236}">
                <a16:creationId xmlns:a16="http://schemas.microsoft.com/office/drawing/2014/main" id="{EA662515-B5B7-1D45-9E04-466AA8048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8" name="Shape 1717">
            <a:extLst>
              <a:ext uri="{FF2B5EF4-FFF2-40B4-BE49-F238E27FC236}">
                <a16:creationId xmlns:a16="http://schemas.microsoft.com/office/drawing/2014/main" id="{D2FEB6D7-F356-F645-BA48-A8BEB650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1939" name="Shape 1718">
            <a:extLst>
              <a:ext uri="{FF2B5EF4-FFF2-40B4-BE49-F238E27FC236}">
                <a16:creationId xmlns:a16="http://schemas.microsoft.com/office/drawing/2014/main" id="{4205700D-A9D4-7D49-BA26-EE4E4A5A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40" name="Shape 1719">
            <a:extLst>
              <a:ext uri="{FF2B5EF4-FFF2-40B4-BE49-F238E27FC236}">
                <a16:creationId xmlns:a16="http://schemas.microsoft.com/office/drawing/2014/main" id="{49EBB1CA-E8B2-1B48-9C78-966171F97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1" name="Shape 1720">
            <a:extLst>
              <a:ext uri="{FF2B5EF4-FFF2-40B4-BE49-F238E27FC236}">
                <a16:creationId xmlns:a16="http://schemas.microsoft.com/office/drawing/2014/main" id="{F1720786-120D-F24B-9544-05C54745E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2" name="Shape 1721">
            <a:extLst>
              <a:ext uri="{FF2B5EF4-FFF2-40B4-BE49-F238E27FC236}">
                <a16:creationId xmlns:a16="http://schemas.microsoft.com/office/drawing/2014/main" id="{258E76D0-2BB7-CF48-8E59-B7E7E467C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43" name="Shape 1722">
            <a:extLst>
              <a:ext uri="{FF2B5EF4-FFF2-40B4-BE49-F238E27FC236}">
                <a16:creationId xmlns:a16="http://schemas.microsoft.com/office/drawing/2014/main" id="{580A8F4C-33FB-7843-A43B-2CFD534E0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6" y="5475288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59" name="Shape 1351">
            <a:extLst>
              <a:ext uri="{FF2B5EF4-FFF2-40B4-BE49-F238E27FC236}">
                <a16:creationId xmlns:a16="http://schemas.microsoft.com/office/drawing/2014/main" id="{85293231-EC6F-E04C-B929-370D1C0AF1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21945" name="Shape 1561">
            <a:extLst>
              <a:ext uri="{FF2B5EF4-FFF2-40B4-BE49-F238E27FC236}">
                <a16:creationId xmlns:a16="http://schemas.microsoft.com/office/drawing/2014/main" id="{4169E367-896E-7341-8764-09D2E35E4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2063" y="2044701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hape 1727">
            <a:extLst>
              <a:ext uri="{FF2B5EF4-FFF2-40B4-BE49-F238E27FC236}">
                <a16:creationId xmlns:a16="http://schemas.microsoft.com/office/drawing/2014/main" id="{B2D567D6-D57F-7949-8F37-803C7EE80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9739" y="1928814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06" name="Shape 1728">
            <a:extLst>
              <a:ext uri="{FF2B5EF4-FFF2-40B4-BE49-F238E27FC236}">
                <a16:creationId xmlns:a16="http://schemas.microsoft.com/office/drawing/2014/main" id="{83098E33-4F4E-3740-AED6-307AC62D97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79739" y="2381250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hape 1729">
            <a:extLst>
              <a:ext uri="{FF2B5EF4-FFF2-40B4-BE49-F238E27FC236}">
                <a16:creationId xmlns:a16="http://schemas.microsoft.com/office/drawing/2014/main" id="{5802B41C-C5F6-E244-9C96-F561A541C82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411539" y="1928814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hape 1730">
            <a:extLst>
              <a:ext uri="{FF2B5EF4-FFF2-40B4-BE49-F238E27FC236}">
                <a16:creationId xmlns:a16="http://schemas.microsoft.com/office/drawing/2014/main" id="{1AE0F26A-8F20-4B48-BE3A-A9610A756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47938" y="1497013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Shape 1731">
            <a:extLst>
              <a:ext uri="{FF2B5EF4-FFF2-40B4-BE49-F238E27FC236}">
                <a16:creationId xmlns:a16="http://schemas.microsoft.com/office/drawing/2014/main" id="{69ECB45D-B566-514D-ABEC-AF79F0B35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3975" y="1928814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10" name="Shape 1732">
            <a:extLst>
              <a:ext uri="{FF2B5EF4-FFF2-40B4-BE49-F238E27FC236}">
                <a16:creationId xmlns:a16="http://schemas.microsoft.com/office/drawing/2014/main" id="{147B15DD-3D1A-3A47-8E95-C83679EC56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63975" y="2381250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1" name="Shape 1733">
            <a:extLst>
              <a:ext uri="{FF2B5EF4-FFF2-40B4-BE49-F238E27FC236}">
                <a16:creationId xmlns:a16="http://schemas.microsoft.com/office/drawing/2014/main" id="{0062CD78-8C6F-0F4D-88D7-03EC73898E4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295775" y="1928813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2" name="Shape 1734">
            <a:extLst>
              <a:ext uri="{FF2B5EF4-FFF2-40B4-BE49-F238E27FC236}">
                <a16:creationId xmlns:a16="http://schemas.microsoft.com/office/drawing/2014/main" id="{29FF723F-3EB4-ED4B-9967-34FDDF8F8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1712913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3913" name="Shape 1735">
            <a:extLst>
              <a:ext uri="{FF2B5EF4-FFF2-40B4-BE49-F238E27FC236}">
                <a16:creationId xmlns:a16="http://schemas.microsoft.com/office/drawing/2014/main" id="{2247637F-6C19-F545-B0D8-FE40997B9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326" y="168910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14" name="Shape 1736">
            <a:extLst>
              <a:ext uri="{FF2B5EF4-FFF2-40B4-BE49-F238E27FC236}">
                <a16:creationId xmlns:a16="http://schemas.microsoft.com/office/drawing/2014/main" id="{E768DAD2-E34C-4B4F-A123-987D6680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4889" y="16891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15" name="Shape 1737">
            <a:extLst>
              <a:ext uri="{FF2B5EF4-FFF2-40B4-BE49-F238E27FC236}">
                <a16:creationId xmlns:a16="http://schemas.microsoft.com/office/drawing/2014/main" id="{5332C5D8-A3A1-3342-AAF4-356AD4B93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1450" y="16891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16" name="Shape 1738">
            <a:extLst>
              <a:ext uri="{FF2B5EF4-FFF2-40B4-BE49-F238E27FC236}">
                <a16:creationId xmlns:a16="http://schemas.microsoft.com/office/drawing/2014/main" id="{93618498-A227-274E-808C-CB3C8F15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7213" y="16891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17" name="Shape 1739">
            <a:extLst>
              <a:ext uri="{FF2B5EF4-FFF2-40B4-BE49-F238E27FC236}">
                <a16:creationId xmlns:a16="http://schemas.microsoft.com/office/drawing/2014/main" id="{3C56E46D-B035-CA4E-A9AA-C47EB19AA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3363" y="20542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18" name="Shape 1740">
            <a:extLst>
              <a:ext uri="{FF2B5EF4-FFF2-40B4-BE49-F238E27FC236}">
                <a16:creationId xmlns:a16="http://schemas.microsoft.com/office/drawing/2014/main" id="{8ADE7817-A2AD-3243-ABB2-30188BFAE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3838" y="24907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19" name="Shape 1741">
            <a:extLst>
              <a:ext uri="{FF2B5EF4-FFF2-40B4-BE49-F238E27FC236}">
                <a16:creationId xmlns:a16="http://schemas.microsoft.com/office/drawing/2014/main" id="{CC744C5A-5D66-4A46-8541-B5DAF8EF1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5688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0" name="Shape 1742">
            <a:extLst>
              <a:ext uri="{FF2B5EF4-FFF2-40B4-BE49-F238E27FC236}">
                <a16:creationId xmlns:a16="http://schemas.microsoft.com/office/drawing/2014/main" id="{6F1672E9-E302-3148-8E74-9357EEC60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1" name="Shape 1743">
            <a:extLst>
              <a:ext uri="{FF2B5EF4-FFF2-40B4-BE49-F238E27FC236}">
                <a16:creationId xmlns:a16="http://schemas.microsoft.com/office/drawing/2014/main" id="{EEED3BD4-207B-4749-AAC1-5F7C2E0E1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5688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2" name="Shape 1744">
            <a:extLst>
              <a:ext uri="{FF2B5EF4-FFF2-40B4-BE49-F238E27FC236}">
                <a16:creationId xmlns:a16="http://schemas.microsoft.com/office/drawing/2014/main" id="{30AAF2EF-EAC6-EF43-9221-3129A2F5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5101" y="1322388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3" name="Shape 1745">
            <a:extLst>
              <a:ext uri="{FF2B5EF4-FFF2-40B4-BE49-F238E27FC236}">
                <a16:creationId xmlns:a16="http://schemas.microsoft.com/office/drawing/2014/main" id="{721EF231-E9FE-274A-8F79-6C08BF8DA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4000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24" name="Shape 1746">
            <a:extLst>
              <a:ext uri="{FF2B5EF4-FFF2-40B4-BE49-F238E27FC236}">
                <a16:creationId xmlns:a16="http://schemas.microsoft.com/office/drawing/2014/main" id="{14276232-378E-004B-936D-391991D9C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1313" y="13223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5" name="Shape 1747">
            <a:extLst>
              <a:ext uri="{FF2B5EF4-FFF2-40B4-BE49-F238E27FC236}">
                <a16:creationId xmlns:a16="http://schemas.microsoft.com/office/drawing/2014/main" id="{6F1DA0CB-2EDF-B347-8AD4-3ABFB7828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0213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6" name="Shape 1748">
            <a:extLst>
              <a:ext uri="{FF2B5EF4-FFF2-40B4-BE49-F238E27FC236}">
                <a16:creationId xmlns:a16="http://schemas.microsoft.com/office/drawing/2014/main" id="{5C1C1747-C10C-BA4B-B057-7DB7D42B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5425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7" name="Shape 1749">
            <a:extLst>
              <a:ext uri="{FF2B5EF4-FFF2-40B4-BE49-F238E27FC236}">
                <a16:creationId xmlns:a16="http://schemas.microsoft.com/office/drawing/2014/main" id="{EF44E261-8AF4-5340-9111-F9DA4264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5425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8" name="Shape 1750">
            <a:extLst>
              <a:ext uri="{FF2B5EF4-FFF2-40B4-BE49-F238E27FC236}">
                <a16:creationId xmlns:a16="http://schemas.microsoft.com/office/drawing/2014/main" id="{ACC03DD1-B96F-C84B-9A82-BA9852798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24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9" name="Shape 1751">
            <a:extLst>
              <a:ext uri="{FF2B5EF4-FFF2-40B4-BE49-F238E27FC236}">
                <a16:creationId xmlns:a16="http://schemas.microsoft.com/office/drawing/2014/main" id="{B380AB65-8A91-9A49-A9DA-85BEFE4F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24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0" name="Shape 1752">
            <a:extLst>
              <a:ext uri="{FF2B5EF4-FFF2-40B4-BE49-F238E27FC236}">
                <a16:creationId xmlns:a16="http://schemas.microsoft.com/office/drawing/2014/main" id="{27ADD143-FE6D-294D-89C5-72C745B35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43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1" name="Shape 1753">
            <a:extLst>
              <a:ext uri="{FF2B5EF4-FFF2-40B4-BE49-F238E27FC236}">
                <a16:creationId xmlns:a16="http://schemas.microsoft.com/office/drawing/2014/main" id="{DD4BB9B9-B8F9-B147-8CB5-97F5DB2F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713" y="131445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3932" name="Shape 1754">
            <a:extLst>
              <a:ext uri="{FF2B5EF4-FFF2-40B4-BE49-F238E27FC236}">
                <a16:creationId xmlns:a16="http://schemas.microsoft.com/office/drawing/2014/main" id="{D5684325-D2B9-754D-91E6-2107323B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5925" y="38100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3" name="Shape 1755">
            <a:extLst>
              <a:ext uri="{FF2B5EF4-FFF2-40B4-BE49-F238E27FC236}">
                <a16:creationId xmlns:a16="http://schemas.microsoft.com/office/drawing/2014/main" id="{6F58B12A-F93C-4B41-B9B6-7E0C69FE86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55925" y="4262439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4" name="Shape 1756">
            <a:extLst>
              <a:ext uri="{FF2B5EF4-FFF2-40B4-BE49-F238E27FC236}">
                <a16:creationId xmlns:a16="http://schemas.microsoft.com/office/drawing/2014/main" id="{F2C502AE-F793-5345-9D0A-FBAF5F87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87725" y="381000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5" name="Shape 1757">
            <a:extLst>
              <a:ext uri="{FF2B5EF4-FFF2-40B4-BE49-F238E27FC236}">
                <a16:creationId xmlns:a16="http://schemas.microsoft.com/office/drawing/2014/main" id="{435196D8-382E-FD4A-8FE5-1156719A33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24125" y="33782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6" name="Shape 1758">
            <a:extLst>
              <a:ext uri="{FF2B5EF4-FFF2-40B4-BE49-F238E27FC236}">
                <a16:creationId xmlns:a16="http://schemas.microsoft.com/office/drawing/2014/main" id="{E2FCEED7-2067-D449-A7CA-23DBDE86A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0163" y="38100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7" name="Shape 1759">
            <a:extLst>
              <a:ext uri="{FF2B5EF4-FFF2-40B4-BE49-F238E27FC236}">
                <a16:creationId xmlns:a16="http://schemas.microsoft.com/office/drawing/2014/main" id="{0A973551-4A85-B647-B359-D07522A2BD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40163" y="426243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8" name="Shape 1760">
            <a:extLst>
              <a:ext uri="{FF2B5EF4-FFF2-40B4-BE49-F238E27FC236}">
                <a16:creationId xmlns:a16="http://schemas.microsoft.com/office/drawing/2014/main" id="{8B967DCD-003D-FD4A-A39A-56029614BC4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271964" y="381000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9" name="Shape 1761">
            <a:extLst>
              <a:ext uri="{FF2B5EF4-FFF2-40B4-BE49-F238E27FC236}">
                <a16:creationId xmlns:a16="http://schemas.microsoft.com/office/drawing/2014/main" id="{6A1CB6CB-7933-0E4A-A09D-143BA0F4B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7288" y="3460751"/>
            <a:ext cx="1397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40" name="Shape 1762">
            <a:extLst>
              <a:ext uri="{FF2B5EF4-FFF2-40B4-BE49-F238E27FC236}">
                <a16:creationId xmlns:a16="http://schemas.microsoft.com/office/drawing/2014/main" id="{87909E58-BAEB-6C46-ACFF-475C7376F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4513" y="357505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41" name="Shape 1763">
            <a:extLst>
              <a:ext uri="{FF2B5EF4-FFF2-40B4-BE49-F238E27FC236}">
                <a16:creationId xmlns:a16="http://schemas.microsoft.com/office/drawing/2014/main" id="{A63D675B-4EA2-2F48-B0EE-709C234D0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1075" y="357505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42" name="Shape 1764">
            <a:extLst>
              <a:ext uri="{FF2B5EF4-FFF2-40B4-BE49-F238E27FC236}">
                <a16:creationId xmlns:a16="http://schemas.microsoft.com/office/drawing/2014/main" id="{459FEB56-9F2D-564C-BD06-D527CB6CB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7638" y="357505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43" name="Shape 1765">
            <a:extLst>
              <a:ext uri="{FF2B5EF4-FFF2-40B4-BE49-F238E27FC236}">
                <a16:creationId xmlns:a16="http://schemas.microsoft.com/office/drawing/2014/main" id="{E0B83216-99A1-AF48-B7B1-F3FACEFC2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5789" y="357505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44" name="Shape 1766">
            <a:extLst>
              <a:ext uri="{FF2B5EF4-FFF2-40B4-BE49-F238E27FC236}">
                <a16:creationId xmlns:a16="http://schemas.microsoft.com/office/drawing/2014/main" id="{73BDAC7D-CB49-4F4D-9D1C-D1904DE5D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3938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5" name="Shape 1767">
            <a:extLst>
              <a:ext uri="{FF2B5EF4-FFF2-40B4-BE49-F238E27FC236}">
                <a16:creationId xmlns:a16="http://schemas.microsoft.com/office/drawing/2014/main" id="{7150515D-767C-2740-A525-EC1B5D9E2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0025" y="43751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6" name="Shape 1768">
            <a:extLst>
              <a:ext uri="{FF2B5EF4-FFF2-40B4-BE49-F238E27FC236}">
                <a16:creationId xmlns:a16="http://schemas.microsoft.com/office/drawing/2014/main" id="{7B80E387-E9E4-CE45-9CBB-8ACFB614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7" name="Shape 1769">
            <a:extLst>
              <a:ext uri="{FF2B5EF4-FFF2-40B4-BE49-F238E27FC236}">
                <a16:creationId xmlns:a16="http://schemas.microsoft.com/office/drawing/2014/main" id="{8F9E9736-EBE8-5C41-80BA-9851C46E2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0025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48" name="Shape 1770">
            <a:extLst>
              <a:ext uri="{FF2B5EF4-FFF2-40B4-BE49-F238E27FC236}">
                <a16:creationId xmlns:a16="http://schemas.microsoft.com/office/drawing/2014/main" id="{E55C757C-E038-CD4D-B0DF-9E6290AAD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71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9" name="Shape 1771">
            <a:extLst>
              <a:ext uri="{FF2B5EF4-FFF2-40B4-BE49-F238E27FC236}">
                <a16:creationId xmlns:a16="http://schemas.microsoft.com/office/drawing/2014/main" id="{F19FCBCD-C73E-2E4B-8C9D-9E54D87D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0025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50" name="Shape 1772">
            <a:extLst>
              <a:ext uri="{FF2B5EF4-FFF2-40B4-BE49-F238E27FC236}">
                <a16:creationId xmlns:a16="http://schemas.microsoft.com/office/drawing/2014/main" id="{80E20DD0-659F-184F-A78F-10CA7E61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320516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1" name="Shape 1773">
            <a:extLst>
              <a:ext uri="{FF2B5EF4-FFF2-40B4-BE49-F238E27FC236}">
                <a16:creationId xmlns:a16="http://schemas.microsoft.com/office/drawing/2014/main" id="{D6657B34-9CC7-BB4C-887D-292033DCA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0188" y="32988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52" name="Shape 1774">
            <a:extLst>
              <a:ext uri="{FF2B5EF4-FFF2-40B4-BE49-F238E27FC236}">
                <a16:creationId xmlns:a16="http://schemas.microsoft.com/office/drawing/2014/main" id="{63B4F899-B54C-234C-8E51-186B03C3F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7501" y="320516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3" name="Shape 1775">
            <a:extLst>
              <a:ext uri="{FF2B5EF4-FFF2-40B4-BE49-F238E27FC236}">
                <a16:creationId xmlns:a16="http://schemas.microsoft.com/office/drawing/2014/main" id="{834FA16B-84FA-3346-AAA2-A79E6025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6400" y="32988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4" name="Shape 1776">
            <a:extLst>
              <a:ext uri="{FF2B5EF4-FFF2-40B4-BE49-F238E27FC236}">
                <a16:creationId xmlns:a16="http://schemas.microsoft.com/office/drawing/2014/main" id="{2D622751-638E-BC4B-9A55-3CA9E759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531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5" name="Shape 1777">
            <a:extLst>
              <a:ext uri="{FF2B5EF4-FFF2-40B4-BE49-F238E27FC236}">
                <a16:creationId xmlns:a16="http://schemas.microsoft.com/office/drawing/2014/main" id="{E6F32572-9DF1-514D-B50E-B3B5C750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53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6" name="Shape 1778">
            <a:extLst>
              <a:ext uri="{FF2B5EF4-FFF2-40B4-BE49-F238E27FC236}">
                <a16:creationId xmlns:a16="http://schemas.microsoft.com/office/drawing/2014/main" id="{6BF4CAF8-491E-2E46-8916-375CAF069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7063" y="39465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7" name="Shape 1779">
            <a:extLst>
              <a:ext uri="{FF2B5EF4-FFF2-40B4-BE49-F238E27FC236}">
                <a16:creationId xmlns:a16="http://schemas.microsoft.com/office/drawing/2014/main" id="{E5B502FF-EAEC-E941-B49A-3271AC56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706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8" name="Shape 1780">
            <a:extLst>
              <a:ext uri="{FF2B5EF4-FFF2-40B4-BE49-F238E27FC236}">
                <a16:creationId xmlns:a16="http://schemas.microsoft.com/office/drawing/2014/main" id="{593138BA-C7B8-0D4F-8129-3E553E11A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6" y="315595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3959" name="Shape 1781">
            <a:extLst>
              <a:ext uri="{FF2B5EF4-FFF2-40B4-BE49-F238E27FC236}">
                <a16:creationId xmlns:a16="http://schemas.microsoft.com/office/drawing/2014/main" id="{0B00877C-ACE6-564F-B6D3-601E2B77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9" y="434816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0" name="Shape 1782">
            <a:extLst>
              <a:ext uri="{FF2B5EF4-FFF2-40B4-BE49-F238E27FC236}">
                <a16:creationId xmlns:a16="http://schemas.microsoft.com/office/drawing/2014/main" id="{83C0414F-2076-334C-9920-55A38F65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59214" y="4318000"/>
            <a:ext cx="801687" cy="350838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1" name="Shape 1783">
            <a:extLst>
              <a:ext uri="{FF2B5EF4-FFF2-40B4-BE49-F238E27FC236}">
                <a16:creationId xmlns:a16="http://schemas.microsoft.com/office/drawing/2014/main" id="{11CD27A8-EABC-124F-ACC0-A38CD5528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7925" y="5573713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62" name="Shape 1784">
            <a:extLst>
              <a:ext uri="{FF2B5EF4-FFF2-40B4-BE49-F238E27FC236}">
                <a16:creationId xmlns:a16="http://schemas.microsoft.com/office/drawing/2014/main" id="{C5A865B4-2C96-B74D-808D-2DD03883B95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717925" y="6005514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3" name="Shape 1785">
            <a:extLst>
              <a:ext uri="{FF2B5EF4-FFF2-40B4-BE49-F238E27FC236}">
                <a16:creationId xmlns:a16="http://schemas.microsoft.com/office/drawing/2014/main" id="{34BB4F98-BDA7-5541-AB61-DAF26DE2D1A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149725" y="5573713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4" name="Shape 1786">
            <a:extLst>
              <a:ext uri="{FF2B5EF4-FFF2-40B4-BE49-F238E27FC236}">
                <a16:creationId xmlns:a16="http://schemas.microsoft.com/office/drawing/2014/main" id="{FA32099B-2F96-CD48-BAED-CAA3D3CBB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86125" y="5121275"/>
            <a:ext cx="431800" cy="4524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65" name="Shape 1787">
            <a:extLst>
              <a:ext uri="{FF2B5EF4-FFF2-40B4-BE49-F238E27FC236}">
                <a16:creationId xmlns:a16="http://schemas.microsoft.com/office/drawing/2014/main" id="{94270205-2312-524D-BC20-DF0A407D0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53213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6" name="Shape 1788">
            <a:extLst>
              <a:ext uri="{FF2B5EF4-FFF2-40B4-BE49-F238E27FC236}">
                <a16:creationId xmlns:a16="http://schemas.microsoft.com/office/drawing/2014/main" id="{2A7DE146-A195-BB43-953C-A23CEECF4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53213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7" name="Shape 1789">
            <a:extLst>
              <a:ext uri="{FF2B5EF4-FFF2-40B4-BE49-F238E27FC236}">
                <a16:creationId xmlns:a16="http://schemas.microsoft.com/office/drawing/2014/main" id="{E23BBECC-FFAF-9140-B245-D2761400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1550" y="56864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8" name="Shape 1790">
            <a:extLst>
              <a:ext uri="{FF2B5EF4-FFF2-40B4-BE49-F238E27FC236}">
                <a16:creationId xmlns:a16="http://schemas.microsoft.com/office/drawing/2014/main" id="{4A8132B7-DC10-E34C-ADC7-12B347BC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2025" y="61229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9" name="Shape 1791">
            <a:extLst>
              <a:ext uri="{FF2B5EF4-FFF2-40B4-BE49-F238E27FC236}">
                <a16:creationId xmlns:a16="http://schemas.microsoft.com/office/drawing/2014/main" id="{797B7B98-88C6-3E42-B850-4D3511B77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0" name="Shape 1792">
            <a:extLst>
              <a:ext uri="{FF2B5EF4-FFF2-40B4-BE49-F238E27FC236}">
                <a16:creationId xmlns:a16="http://schemas.microsoft.com/office/drawing/2014/main" id="{E4E2117D-DE7E-6E46-A3CA-B8C3D3634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1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71" name="Shape 1793">
            <a:extLst>
              <a:ext uri="{FF2B5EF4-FFF2-40B4-BE49-F238E27FC236}">
                <a16:creationId xmlns:a16="http://schemas.microsoft.com/office/drawing/2014/main" id="{69EAA3D2-A948-BB4E-9849-82CB950B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0913" y="500380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2" name="Shape 1794">
            <a:extLst>
              <a:ext uri="{FF2B5EF4-FFF2-40B4-BE49-F238E27FC236}">
                <a16:creationId xmlns:a16="http://schemas.microsoft.com/office/drawing/2014/main" id="{91518744-EFB6-5241-8575-5C99EF328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8225" y="50990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3" name="Shape 1795">
            <a:extLst>
              <a:ext uri="{FF2B5EF4-FFF2-40B4-BE49-F238E27FC236}">
                <a16:creationId xmlns:a16="http://schemas.microsoft.com/office/drawing/2014/main" id="{28D826D2-2764-2C49-8117-2D43A57EF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4" name="Shape 1796">
            <a:extLst>
              <a:ext uri="{FF2B5EF4-FFF2-40B4-BE49-F238E27FC236}">
                <a16:creationId xmlns:a16="http://schemas.microsoft.com/office/drawing/2014/main" id="{6A4BD159-3060-D543-9B3B-E6A3C18A9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5" name="Shape 1797">
            <a:extLst>
              <a:ext uri="{FF2B5EF4-FFF2-40B4-BE49-F238E27FC236}">
                <a16:creationId xmlns:a16="http://schemas.microsoft.com/office/drawing/2014/main" id="{4BD581BF-B4B5-574E-A767-6C8375FF6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6113" y="521335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6" name="Shape 1798">
            <a:extLst>
              <a:ext uri="{FF2B5EF4-FFF2-40B4-BE49-F238E27FC236}">
                <a16:creationId xmlns:a16="http://schemas.microsoft.com/office/drawing/2014/main" id="{37257E2A-734E-114E-9B7C-D491088ED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3" y="53070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77" name="Shape 1799">
            <a:extLst>
              <a:ext uri="{FF2B5EF4-FFF2-40B4-BE49-F238E27FC236}">
                <a16:creationId xmlns:a16="http://schemas.microsoft.com/office/drawing/2014/main" id="{D56524C2-2B05-E34C-8460-4FE9ED01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4526" y="49514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3978" name="Shape 1800">
            <a:extLst>
              <a:ext uri="{FF2B5EF4-FFF2-40B4-BE49-F238E27FC236}">
                <a16:creationId xmlns:a16="http://schemas.microsoft.com/office/drawing/2014/main" id="{4A1A086C-DCD9-DD4E-BF14-223BEF7B6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3964" y="6089650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79" name="Shape 1801">
            <a:extLst>
              <a:ext uri="{FF2B5EF4-FFF2-40B4-BE49-F238E27FC236}">
                <a16:creationId xmlns:a16="http://schemas.microsoft.com/office/drawing/2014/main" id="{43F2375A-E826-194C-8385-49319FA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1014" y="2452688"/>
            <a:ext cx="31432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0" name="Shape 1802">
            <a:extLst>
              <a:ext uri="{FF2B5EF4-FFF2-40B4-BE49-F238E27FC236}">
                <a16:creationId xmlns:a16="http://schemas.microsoft.com/office/drawing/2014/main" id="{1A80D374-EE23-254A-A61B-04F84D76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1063626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1" name="Shape 1803">
            <a:extLst>
              <a:ext uri="{FF2B5EF4-FFF2-40B4-BE49-F238E27FC236}">
                <a16:creationId xmlns:a16="http://schemas.microsoft.com/office/drawing/2014/main" id="{10E99B58-DF1D-3C42-9AF7-2B5DE989C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7289" y="282575"/>
            <a:ext cx="20923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Original State Encodings</a:t>
            </a:r>
          </a:p>
        </p:txBody>
      </p:sp>
      <p:sp>
        <p:nvSpPr>
          <p:cNvPr id="123982" name="Shape 1804">
            <a:extLst>
              <a:ext uri="{FF2B5EF4-FFF2-40B4-BE49-F238E27FC236}">
                <a16:creationId xmlns:a16="http://schemas.microsoft.com/office/drawing/2014/main" id="{0FDCD775-B864-6F45-B554-DEEA5772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6538" y="234950"/>
            <a:ext cx="1803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New State Encodings</a:t>
            </a:r>
          </a:p>
        </p:txBody>
      </p:sp>
      <p:sp>
        <p:nvSpPr>
          <p:cNvPr id="123983" name="Shape 1805">
            <a:extLst>
              <a:ext uri="{FF2B5EF4-FFF2-40B4-BE49-F238E27FC236}">
                <a16:creationId xmlns:a16="http://schemas.microsoft.com/office/drawing/2014/main" id="{AC709380-73F9-7E42-91F6-D9208CA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750" y="1104901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4" name="Shape 1806">
            <a:extLst>
              <a:ext uri="{FF2B5EF4-FFF2-40B4-BE49-F238E27FC236}">
                <a16:creationId xmlns:a16="http://schemas.microsoft.com/office/drawing/2014/main" id="{8E4DFCEA-B9A6-EE42-ACFD-AA22C6B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0238" y="3754439"/>
            <a:ext cx="88265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5" name="Shape 1807">
            <a:extLst>
              <a:ext uri="{FF2B5EF4-FFF2-40B4-BE49-F238E27FC236}">
                <a16:creationId xmlns:a16="http://schemas.microsoft.com/office/drawing/2014/main" id="{38C46BE3-AD28-4942-BDC2-9FB9A48240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80239" y="42068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6" name="Shape 1808">
            <a:extLst>
              <a:ext uri="{FF2B5EF4-FFF2-40B4-BE49-F238E27FC236}">
                <a16:creationId xmlns:a16="http://schemas.microsoft.com/office/drawing/2014/main" id="{4A7DB5C2-3FB1-2D47-9DDD-CD1AEA4A8E0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412038" y="3754439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7" name="Shape 1809">
            <a:extLst>
              <a:ext uri="{FF2B5EF4-FFF2-40B4-BE49-F238E27FC236}">
                <a16:creationId xmlns:a16="http://schemas.microsoft.com/office/drawing/2014/main" id="{4344F82B-06D4-CD45-9914-BC7391B2CD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48438" y="3322638"/>
            <a:ext cx="430212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88" name="Shape 1810">
            <a:extLst>
              <a:ext uri="{FF2B5EF4-FFF2-40B4-BE49-F238E27FC236}">
                <a16:creationId xmlns:a16="http://schemas.microsoft.com/office/drawing/2014/main" id="{A8148CA2-5DD9-9B48-815B-1F6B3648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4475" y="37544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9" name="Shape 1811">
            <a:extLst>
              <a:ext uri="{FF2B5EF4-FFF2-40B4-BE49-F238E27FC236}">
                <a16:creationId xmlns:a16="http://schemas.microsoft.com/office/drawing/2014/main" id="{D28D1CF2-9EFF-2C43-9100-9F38AE7544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62889" y="4206875"/>
            <a:ext cx="86518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90" name="Shape 1812">
            <a:extLst>
              <a:ext uri="{FF2B5EF4-FFF2-40B4-BE49-F238E27FC236}">
                <a16:creationId xmlns:a16="http://schemas.microsoft.com/office/drawing/2014/main" id="{FA8F5D43-86FC-8449-AA3E-91B1AD2710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296275" y="3754439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91" name="Shape 1813">
            <a:extLst>
              <a:ext uri="{FF2B5EF4-FFF2-40B4-BE49-F238E27FC236}">
                <a16:creationId xmlns:a16="http://schemas.microsoft.com/office/drawing/2014/main" id="{2090182F-8FE9-4D41-953D-CAAFD27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340518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92" name="Shape 1814">
            <a:extLst>
              <a:ext uri="{FF2B5EF4-FFF2-40B4-BE49-F238E27FC236}">
                <a16:creationId xmlns:a16="http://schemas.microsoft.com/office/drawing/2014/main" id="{06F04FA1-B964-604C-BBBB-BF419ED7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8826" y="3519488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93" name="Shape 1815">
            <a:extLst>
              <a:ext uri="{FF2B5EF4-FFF2-40B4-BE49-F238E27FC236}">
                <a16:creationId xmlns:a16="http://schemas.microsoft.com/office/drawing/2014/main" id="{3F73E5B2-4C09-E241-B77F-3BA82468A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5388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94" name="Shape 1816">
            <a:extLst>
              <a:ext uri="{FF2B5EF4-FFF2-40B4-BE49-F238E27FC236}">
                <a16:creationId xmlns:a16="http://schemas.microsoft.com/office/drawing/2014/main" id="{F2BC59E1-A523-A747-815D-BE5476853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1950" y="3519488"/>
            <a:ext cx="1524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95" name="Shape 1817">
            <a:extLst>
              <a:ext uri="{FF2B5EF4-FFF2-40B4-BE49-F238E27FC236}">
                <a16:creationId xmlns:a16="http://schemas.microsoft.com/office/drawing/2014/main" id="{EF5AFAF3-287B-724D-B712-CE060ECF2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0100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96" name="Shape 1818">
            <a:extLst>
              <a:ext uri="{FF2B5EF4-FFF2-40B4-BE49-F238E27FC236}">
                <a16:creationId xmlns:a16="http://schemas.microsoft.com/office/drawing/2014/main" id="{A1DB5770-0A14-0A43-AC8B-E931DB26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3863" y="38830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7" name="Shape 1819">
            <a:extLst>
              <a:ext uri="{FF2B5EF4-FFF2-40B4-BE49-F238E27FC236}">
                <a16:creationId xmlns:a16="http://schemas.microsoft.com/office/drawing/2014/main" id="{E013685A-96C9-0B41-B68A-38B3E02A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4338" y="4319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98" name="Shape 1820">
            <a:extLst>
              <a:ext uri="{FF2B5EF4-FFF2-40B4-BE49-F238E27FC236}">
                <a16:creationId xmlns:a16="http://schemas.microsoft.com/office/drawing/2014/main" id="{9E991C61-054B-2340-83DA-6CCF33B2C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14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9" name="Shape 1821">
            <a:extLst>
              <a:ext uri="{FF2B5EF4-FFF2-40B4-BE49-F238E27FC236}">
                <a16:creationId xmlns:a16="http://schemas.microsoft.com/office/drawing/2014/main" id="{7A8FBBAA-C0FE-B942-A376-C320C8757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4338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0" name="Shape 1822">
            <a:extLst>
              <a:ext uri="{FF2B5EF4-FFF2-40B4-BE49-F238E27FC236}">
                <a16:creationId xmlns:a16="http://schemas.microsoft.com/office/drawing/2014/main" id="{9FB68500-2C15-5C41-955F-A18D2B00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9142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1" name="Shape 1823">
            <a:extLst>
              <a:ext uri="{FF2B5EF4-FFF2-40B4-BE49-F238E27FC236}">
                <a16:creationId xmlns:a16="http://schemas.microsoft.com/office/drawing/2014/main" id="{F49A6D49-9B78-DF4E-8B7C-FC99DC14C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34338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02" name="Shape 1824">
            <a:extLst>
              <a:ext uri="{FF2B5EF4-FFF2-40B4-BE49-F238E27FC236}">
                <a16:creationId xmlns:a16="http://schemas.microsoft.com/office/drawing/2014/main" id="{EC7F92B3-B11B-8347-BF98-27D8E42AF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1" y="3149601"/>
            <a:ext cx="106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3" name="Shape 1825">
            <a:extLst>
              <a:ext uri="{FF2B5EF4-FFF2-40B4-BE49-F238E27FC236}">
                <a16:creationId xmlns:a16="http://schemas.microsoft.com/office/drawing/2014/main" id="{39EE1C5B-AB5F-C342-B67B-EABCF19C6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0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04" name="Shape 1826">
            <a:extLst>
              <a:ext uri="{FF2B5EF4-FFF2-40B4-BE49-F238E27FC236}">
                <a16:creationId xmlns:a16="http://schemas.microsoft.com/office/drawing/2014/main" id="{F9B67572-ACA3-E244-89DD-A615B1D3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1813" y="3149601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5" name="Shape 1827">
            <a:extLst>
              <a:ext uri="{FF2B5EF4-FFF2-40B4-BE49-F238E27FC236}">
                <a16:creationId xmlns:a16="http://schemas.microsoft.com/office/drawing/2014/main" id="{F941DE1D-F8B4-F842-AB30-BAC52607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0713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6" name="Shape 1828">
            <a:extLst>
              <a:ext uri="{FF2B5EF4-FFF2-40B4-BE49-F238E27FC236}">
                <a16:creationId xmlns:a16="http://schemas.microsoft.com/office/drawing/2014/main" id="{4DF30978-C201-9143-ADD4-735B7F1B2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96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7" name="Shape 1829">
            <a:extLst>
              <a:ext uri="{FF2B5EF4-FFF2-40B4-BE49-F238E27FC236}">
                <a16:creationId xmlns:a16="http://schemas.microsoft.com/office/drawing/2014/main" id="{725C4A77-65D5-4241-86EC-01FA64899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962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8" name="Shape 1830">
            <a:extLst>
              <a:ext uri="{FF2B5EF4-FFF2-40B4-BE49-F238E27FC236}">
                <a16:creationId xmlns:a16="http://schemas.microsoft.com/office/drawing/2014/main" id="{E436E59A-76B6-AA4F-8782-DA94F424F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137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09" name="Shape 1831">
            <a:extLst>
              <a:ext uri="{FF2B5EF4-FFF2-40B4-BE49-F238E27FC236}">
                <a16:creationId xmlns:a16="http://schemas.microsoft.com/office/drawing/2014/main" id="{53C94E06-19AF-DD4D-B7E9-C32727B6C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9988" y="30099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4010" name="Shape 1832">
            <a:extLst>
              <a:ext uri="{FF2B5EF4-FFF2-40B4-BE49-F238E27FC236}">
                <a16:creationId xmlns:a16="http://schemas.microsoft.com/office/drawing/2014/main" id="{2D847277-4CB4-F248-BFBC-26FC7DDE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3314" y="4291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11" name="Shape 1833">
            <a:extLst>
              <a:ext uri="{FF2B5EF4-FFF2-40B4-BE49-F238E27FC236}">
                <a16:creationId xmlns:a16="http://schemas.microsoft.com/office/drawing/2014/main" id="{0C3A0431-3768-2C40-8410-149C5078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1375" y="4330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12" name="Shape 1834">
            <a:extLst>
              <a:ext uri="{FF2B5EF4-FFF2-40B4-BE49-F238E27FC236}">
                <a16:creationId xmlns:a16="http://schemas.microsoft.com/office/drawing/2014/main" id="{F8C11B0B-2CDA-5543-8544-33CE0425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96026" y="1222375"/>
            <a:ext cx="2270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13" name="Shape 1835">
            <a:extLst>
              <a:ext uri="{FF2B5EF4-FFF2-40B4-BE49-F238E27FC236}">
                <a16:creationId xmlns:a16="http://schemas.microsoft.com/office/drawing/2014/main" id="{0738EE38-A445-CF47-AFE8-16B167E6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7850" y="19177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4" name="Shape 1836">
            <a:extLst>
              <a:ext uri="{FF2B5EF4-FFF2-40B4-BE49-F238E27FC236}">
                <a16:creationId xmlns:a16="http://schemas.microsoft.com/office/drawing/2014/main" id="{E087DB61-A2BE-AA41-878C-7C7E002BD7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27850" y="2370139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5" name="Shape 1837">
            <a:extLst>
              <a:ext uri="{FF2B5EF4-FFF2-40B4-BE49-F238E27FC236}">
                <a16:creationId xmlns:a16="http://schemas.microsoft.com/office/drawing/2014/main" id="{5AD68919-4B47-F341-8C65-8F99CBE5032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59650" y="1919288"/>
            <a:ext cx="1588" cy="88265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6" name="Shape 1838">
            <a:extLst>
              <a:ext uri="{FF2B5EF4-FFF2-40B4-BE49-F238E27FC236}">
                <a16:creationId xmlns:a16="http://schemas.microsoft.com/office/drawing/2014/main" id="{EA5F9E99-B1B4-BE4E-B85A-4252E892B6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96050" y="14859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17" name="Shape 1839">
            <a:extLst>
              <a:ext uri="{FF2B5EF4-FFF2-40B4-BE49-F238E27FC236}">
                <a16:creationId xmlns:a16="http://schemas.microsoft.com/office/drawing/2014/main" id="{434BC115-D5BD-B54D-A45A-2879F3ECF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2088" y="19177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8" name="Shape 1840">
            <a:extLst>
              <a:ext uri="{FF2B5EF4-FFF2-40B4-BE49-F238E27FC236}">
                <a16:creationId xmlns:a16="http://schemas.microsoft.com/office/drawing/2014/main" id="{B0F8D7C5-0EEA-9743-BEC7-35A9CF405D1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12088" y="237013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9" name="Shape 1841">
            <a:extLst>
              <a:ext uri="{FF2B5EF4-FFF2-40B4-BE49-F238E27FC236}">
                <a16:creationId xmlns:a16="http://schemas.microsoft.com/office/drawing/2014/main" id="{DC4ADD16-1727-8D4E-8CFE-9DBD00E77DB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243889" y="1919289"/>
            <a:ext cx="1587" cy="860425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20" name="Shape 1842">
            <a:extLst>
              <a:ext uri="{FF2B5EF4-FFF2-40B4-BE49-F238E27FC236}">
                <a16:creationId xmlns:a16="http://schemas.microsoft.com/office/drawing/2014/main" id="{E6EA10DF-30BE-A240-9DAF-F1AC8B28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9213" y="1701800"/>
            <a:ext cx="1397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4021" name="Shape 1843">
            <a:extLst>
              <a:ext uri="{FF2B5EF4-FFF2-40B4-BE49-F238E27FC236}">
                <a16:creationId xmlns:a16="http://schemas.microsoft.com/office/drawing/2014/main" id="{F9CB9D56-BCCD-5E4A-9831-9D03D1045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677988"/>
            <a:ext cx="2270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4022" name="Shape 1844">
            <a:extLst>
              <a:ext uri="{FF2B5EF4-FFF2-40B4-BE49-F238E27FC236}">
                <a16:creationId xmlns:a16="http://schemas.microsoft.com/office/drawing/2014/main" id="{8EDF91FC-DD78-0446-A28F-F8FBEA4CD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1677988"/>
            <a:ext cx="209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4023" name="Shape 1845">
            <a:extLst>
              <a:ext uri="{FF2B5EF4-FFF2-40B4-BE49-F238E27FC236}">
                <a16:creationId xmlns:a16="http://schemas.microsoft.com/office/drawing/2014/main" id="{9CB7544E-CF45-DF4E-AA90-C25E7803C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9563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4024" name="Shape 1846">
            <a:extLst>
              <a:ext uri="{FF2B5EF4-FFF2-40B4-BE49-F238E27FC236}">
                <a16:creationId xmlns:a16="http://schemas.microsoft.com/office/drawing/2014/main" id="{D2640F0F-2EEF-8A48-8B5E-AB2BE518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5325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4025" name="Shape 1847">
            <a:extLst>
              <a:ext uri="{FF2B5EF4-FFF2-40B4-BE49-F238E27FC236}">
                <a16:creationId xmlns:a16="http://schemas.microsoft.com/office/drawing/2014/main" id="{EC9F5E76-E06C-C347-A751-DC84EB22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5" y="2043113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6" name="Shape 1848">
            <a:extLst>
              <a:ext uri="{FF2B5EF4-FFF2-40B4-BE49-F238E27FC236}">
                <a16:creationId xmlns:a16="http://schemas.microsoft.com/office/drawing/2014/main" id="{086B7231-BB76-8F4D-A2B2-DE3A59C28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2479675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7" name="Shape 1849">
            <a:extLst>
              <a:ext uri="{FF2B5EF4-FFF2-40B4-BE49-F238E27FC236}">
                <a16:creationId xmlns:a16="http://schemas.microsoft.com/office/drawing/2014/main" id="{301790E7-73C7-9943-98FF-94A91FBD3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8" name="Shape 1850">
            <a:extLst>
              <a:ext uri="{FF2B5EF4-FFF2-40B4-BE49-F238E27FC236}">
                <a16:creationId xmlns:a16="http://schemas.microsoft.com/office/drawing/2014/main" id="{D75F8298-99F3-5F49-8717-B564BFD1A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24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9" name="Shape 1851">
            <a:extLst>
              <a:ext uri="{FF2B5EF4-FFF2-40B4-BE49-F238E27FC236}">
                <a16:creationId xmlns:a16="http://schemas.microsoft.com/office/drawing/2014/main" id="{09BCF922-9FA5-0247-B941-38776A3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0" name="Shape 1852">
            <a:extLst>
              <a:ext uri="{FF2B5EF4-FFF2-40B4-BE49-F238E27FC236}">
                <a16:creationId xmlns:a16="http://schemas.microsoft.com/office/drawing/2014/main" id="{060AC051-5894-E54E-A35B-1DAC84821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1311275"/>
            <a:ext cx="1063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1" name="Shape 1853">
            <a:extLst>
              <a:ext uri="{FF2B5EF4-FFF2-40B4-BE49-F238E27FC236}">
                <a16:creationId xmlns:a16="http://schemas.microsoft.com/office/drawing/2014/main" id="{7E9F03B1-2E31-E34C-BB82-25145BD9F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2113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32" name="Shape 1854">
            <a:extLst>
              <a:ext uri="{FF2B5EF4-FFF2-40B4-BE49-F238E27FC236}">
                <a16:creationId xmlns:a16="http://schemas.microsoft.com/office/drawing/2014/main" id="{6671D49E-A89C-314E-9B25-8BA0D329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29426" y="1311275"/>
            <a:ext cx="106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3" name="Shape 1855">
            <a:extLst>
              <a:ext uri="{FF2B5EF4-FFF2-40B4-BE49-F238E27FC236}">
                <a16:creationId xmlns:a16="http://schemas.microsoft.com/office/drawing/2014/main" id="{75F10CAB-5514-444D-B035-5712D2A27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8325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4" name="Shape 1856">
            <a:extLst>
              <a:ext uri="{FF2B5EF4-FFF2-40B4-BE49-F238E27FC236}">
                <a16:creationId xmlns:a16="http://schemas.microsoft.com/office/drawing/2014/main" id="{97905561-143C-8C46-9282-580D97CE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3538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4035" name="Shape 1857">
            <a:extLst>
              <a:ext uri="{FF2B5EF4-FFF2-40B4-BE49-F238E27FC236}">
                <a16:creationId xmlns:a16="http://schemas.microsoft.com/office/drawing/2014/main" id="{3780AF03-4750-9746-AB5F-7A4921BE5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3538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6" name="Shape 1858">
            <a:extLst>
              <a:ext uri="{FF2B5EF4-FFF2-40B4-BE49-F238E27FC236}">
                <a16:creationId xmlns:a16="http://schemas.microsoft.com/office/drawing/2014/main" id="{E5E7A7D3-8564-0040-99D6-A0851A3E3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05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7" name="Shape 1859">
            <a:extLst>
              <a:ext uri="{FF2B5EF4-FFF2-40B4-BE49-F238E27FC236}">
                <a16:creationId xmlns:a16="http://schemas.microsoft.com/office/drawing/2014/main" id="{4F1D4593-BD13-484F-B835-C2B90A9A5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05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8" name="Shape 1860">
            <a:extLst>
              <a:ext uri="{FF2B5EF4-FFF2-40B4-BE49-F238E27FC236}">
                <a16:creationId xmlns:a16="http://schemas.microsoft.com/office/drawing/2014/main" id="{083D0906-05FC-A849-90F4-AA19D476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024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39" name="Shape 1861">
            <a:extLst>
              <a:ext uri="{FF2B5EF4-FFF2-40B4-BE49-F238E27FC236}">
                <a16:creationId xmlns:a16="http://schemas.microsoft.com/office/drawing/2014/main" id="{1E872D5E-F53E-CC4F-8348-3CEC199A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1351" y="2444750"/>
            <a:ext cx="1592263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40" name="Shape 1862">
            <a:extLst>
              <a:ext uri="{FF2B5EF4-FFF2-40B4-BE49-F238E27FC236}">
                <a16:creationId xmlns:a16="http://schemas.microsoft.com/office/drawing/2014/main" id="{38C8EA38-389D-5246-B120-187E873C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4125" y="560705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41" name="Shape 1863">
            <a:extLst>
              <a:ext uri="{FF2B5EF4-FFF2-40B4-BE49-F238E27FC236}">
                <a16:creationId xmlns:a16="http://schemas.microsoft.com/office/drawing/2014/main" id="{5DA264EC-3C76-1D4C-9D25-EC23B072809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04125" y="603885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2" name="Shape 1864">
            <a:extLst>
              <a:ext uri="{FF2B5EF4-FFF2-40B4-BE49-F238E27FC236}">
                <a16:creationId xmlns:a16="http://schemas.microsoft.com/office/drawing/2014/main" id="{D0C058EE-AFDB-0649-ACF3-00DFBCE574A9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35925" y="560705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3" name="Shape 1865">
            <a:extLst>
              <a:ext uri="{FF2B5EF4-FFF2-40B4-BE49-F238E27FC236}">
                <a16:creationId xmlns:a16="http://schemas.microsoft.com/office/drawing/2014/main" id="{26A7F841-B61D-2B44-B4A1-78902B180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72325" y="515461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44" name="Shape 1866">
            <a:extLst>
              <a:ext uri="{FF2B5EF4-FFF2-40B4-BE49-F238E27FC236}">
                <a16:creationId xmlns:a16="http://schemas.microsoft.com/office/drawing/2014/main" id="{07DAC098-5FA8-3945-B00C-64AA4680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5" name="Shape 1867">
            <a:extLst>
              <a:ext uri="{FF2B5EF4-FFF2-40B4-BE49-F238E27FC236}">
                <a16:creationId xmlns:a16="http://schemas.microsoft.com/office/drawing/2014/main" id="{6EAF304E-23AF-8544-A4B0-4B35EEC29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6" name="Shape 1868">
            <a:extLst>
              <a:ext uri="{FF2B5EF4-FFF2-40B4-BE49-F238E27FC236}">
                <a16:creationId xmlns:a16="http://schemas.microsoft.com/office/drawing/2014/main" id="{239F960F-3EA2-1447-96F1-52F13B9F0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7750" y="57197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7" name="Shape 1869">
            <a:extLst>
              <a:ext uri="{FF2B5EF4-FFF2-40B4-BE49-F238E27FC236}">
                <a16:creationId xmlns:a16="http://schemas.microsoft.com/office/drawing/2014/main" id="{84668AFE-3372-CB4B-822C-10073C2E5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8225" y="615632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8" name="Shape 1870">
            <a:extLst>
              <a:ext uri="{FF2B5EF4-FFF2-40B4-BE49-F238E27FC236}">
                <a16:creationId xmlns:a16="http://schemas.microsoft.com/office/drawing/2014/main" id="{A26BFEE5-4575-8B4C-9607-288884EB9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5727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9" name="Shape 1871">
            <a:extLst>
              <a:ext uri="{FF2B5EF4-FFF2-40B4-BE49-F238E27FC236}">
                <a16:creationId xmlns:a16="http://schemas.microsoft.com/office/drawing/2014/main" id="{B5AD6ACD-C187-5443-BD8E-A2203DB6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15313" y="61658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0" name="Shape 1872">
            <a:extLst>
              <a:ext uri="{FF2B5EF4-FFF2-40B4-BE49-F238E27FC236}">
                <a16:creationId xmlns:a16="http://schemas.microsoft.com/office/drawing/2014/main" id="{97ACDE24-A3CC-0A40-BAAC-7C1468851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7113" y="50371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1" name="Shape 1873">
            <a:extLst>
              <a:ext uri="{FF2B5EF4-FFF2-40B4-BE49-F238E27FC236}">
                <a16:creationId xmlns:a16="http://schemas.microsoft.com/office/drawing/2014/main" id="{F92D96B1-C2F3-E14E-9AE8-3E1D4F83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4425" y="51323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2" name="Shape 1874">
            <a:extLst>
              <a:ext uri="{FF2B5EF4-FFF2-40B4-BE49-F238E27FC236}">
                <a16:creationId xmlns:a16="http://schemas.microsoft.com/office/drawing/2014/main" id="{19EBFE2F-60A6-0D40-9131-6012FD0BB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5727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53" name="Shape 1875">
            <a:extLst>
              <a:ext uri="{FF2B5EF4-FFF2-40B4-BE49-F238E27FC236}">
                <a16:creationId xmlns:a16="http://schemas.microsoft.com/office/drawing/2014/main" id="{3805FAB4-31F1-F242-9AA0-1FC29183D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3513" y="61658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54" name="Shape 1876">
            <a:extLst>
              <a:ext uri="{FF2B5EF4-FFF2-40B4-BE49-F238E27FC236}">
                <a16:creationId xmlns:a16="http://schemas.microsoft.com/office/drawing/2014/main" id="{B96B8111-D3E6-B148-80E2-69145AF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2313" y="52466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5" name="Shape 1877">
            <a:extLst>
              <a:ext uri="{FF2B5EF4-FFF2-40B4-BE49-F238E27FC236}">
                <a16:creationId xmlns:a16="http://schemas.microsoft.com/office/drawing/2014/main" id="{57076736-5F61-584A-9DEA-1375EB2F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1213" y="53403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56" name="Shape 1878">
            <a:extLst>
              <a:ext uri="{FF2B5EF4-FFF2-40B4-BE49-F238E27FC236}">
                <a16:creationId xmlns:a16="http://schemas.microsoft.com/office/drawing/2014/main" id="{B6823845-E0AE-2A4A-98FB-A8EA6487B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0726" y="4984751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4057" name="Shape 1879">
            <a:extLst>
              <a:ext uri="{FF2B5EF4-FFF2-40B4-BE49-F238E27FC236}">
                <a16:creationId xmlns:a16="http://schemas.microsoft.com/office/drawing/2014/main" id="{13697B96-9338-BB41-BBD3-5FD56F1B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5" y="612298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hape 1884">
            <a:extLst>
              <a:ext uri="{FF2B5EF4-FFF2-40B4-BE49-F238E27FC236}">
                <a16:creationId xmlns:a16="http://schemas.microsoft.com/office/drawing/2014/main" id="{E92F8A91-18B4-5341-8A9E-4A6C2AEA0145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54" name="Shape 1885">
            <a:extLst>
              <a:ext uri="{FF2B5EF4-FFF2-40B4-BE49-F238E27FC236}">
                <a16:creationId xmlns:a16="http://schemas.microsoft.com/office/drawing/2014/main" id="{EED65C09-C092-9848-9E4B-3FE4A179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5" name="Shape 1886">
            <a:extLst>
              <a:ext uri="{FF2B5EF4-FFF2-40B4-BE49-F238E27FC236}">
                <a16:creationId xmlns:a16="http://schemas.microsoft.com/office/drawing/2014/main" id="{F8A58006-E21E-B449-9711-95A91275EED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hape 1887">
            <a:extLst>
              <a:ext uri="{FF2B5EF4-FFF2-40B4-BE49-F238E27FC236}">
                <a16:creationId xmlns:a16="http://schemas.microsoft.com/office/drawing/2014/main" id="{1B163839-E4B4-DE49-B345-401CF54FE3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hape 1888">
            <a:extLst>
              <a:ext uri="{FF2B5EF4-FFF2-40B4-BE49-F238E27FC236}">
                <a16:creationId xmlns:a16="http://schemas.microsoft.com/office/drawing/2014/main" id="{B285FB10-7362-6C41-9E2C-C9B238C4D4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58" name="Shape 1889">
            <a:extLst>
              <a:ext uri="{FF2B5EF4-FFF2-40B4-BE49-F238E27FC236}">
                <a16:creationId xmlns:a16="http://schemas.microsoft.com/office/drawing/2014/main" id="{B6CF46A4-FBA6-7040-A6EC-AE58095C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59" name="Shape 1890">
            <a:extLst>
              <a:ext uri="{FF2B5EF4-FFF2-40B4-BE49-F238E27FC236}">
                <a16:creationId xmlns:a16="http://schemas.microsoft.com/office/drawing/2014/main" id="{6CB4F1EC-8FCF-6340-83E4-97C6BC59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0" name="Shape 1891">
            <a:extLst>
              <a:ext uri="{FF2B5EF4-FFF2-40B4-BE49-F238E27FC236}">
                <a16:creationId xmlns:a16="http://schemas.microsoft.com/office/drawing/2014/main" id="{CF83A95E-CF81-DC4A-94D6-3EE5AD4A3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61" name="Shape 1892">
            <a:extLst>
              <a:ext uri="{FF2B5EF4-FFF2-40B4-BE49-F238E27FC236}">
                <a16:creationId xmlns:a16="http://schemas.microsoft.com/office/drawing/2014/main" id="{6AD1F56A-B8FC-1F43-874F-3904B8F863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2" name="Shape 1893">
            <a:extLst>
              <a:ext uri="{FF2B5EF4-FFF2-40B4-BE49-F238E27FC236}">
                <a16:creationId xmlns:a16="http://schemas.microsoft.com/office/drawing/2014/main" id="{E8DE8305-D663-5D4D-99D7-48BB2AFEFCCA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63" name="Shape 1894">
            <a:extLst>
              <a:ext uri="{FF2B5EF4-FFF2-40B4-BE49-F238E27FC236}">
                <a16:creationId xmlns:a16="http://schemas.microsoft.com/office/drawing/2014/main" id="{340006D9-C625-9149-B9BD-4B93A84E2C77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64" name="Shape 1895">
            <a:extLst>
              <a:ext uri="{FF2B5EF4-FFF2-40B4-BE49-F238E27FC236}">
                <a16:creationId xmlns:a16="http://schemas.microsoft.com/office/drawing/2014/main" id="{8ABB67F2-63AE-DD47-A25E-506F16B8B6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5" name="Shape 1896">
            <a:extLst>
              <a:ext uri="{FF2B5EF4-FFF2-40B4-BE49-F238E27FC236}">
                <a16:creationId xmlns:a16="http://schemas.microsoft.com/office/drawing/2014/main" id="{BF96B8B9-2639-DD4A-AB4D-E7489E7A61B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6" name="Shape 1897">
            <a:extLst>
              <a:ext uri="{FF2B5EF4-FFF2-40B4-BE49-F238E27FC236}">
                <a16:creationId xmlns:a16="http://schemas.microsoft.com/office/drawing/2014/main" id="{6A84BEB4-0D64-A343-8415-3AA978FA2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67" name="Shape 1898">
            <a:extLst>
              <a:ext uri="{FF2B5EF4-FFF2-40B4-BE49-F238E27FC236}">
                <a16:creationId xmlns:a16="http://schemas.microsoft.com/office/drawing/2014/main" id="{9107BCD7-1EDD-1040-AB62-077254ED6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68" name="Shape 1899">
            <a:extLst>
              <a:ext uri="{FF2B5EF4-FFF2-40B4-BE49-F238E27FC236}">
                <a16:creationId xmlns:a16="http://schemas.microsoft.com/office/drawing/2014/main" id="{0214E023-995C-A342-A140-631330358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9" name="Shape 1900">
            <a:extLst>
              <a:ext uri="{FF2B5EF4-FFF2-40B4-BE49-F238E27FC236}">
                <a16:creationId xmlns:a16="http://schemas.microsoft.com/office/drawing/2014/main" id="{C81BCB89-F081-E344-8F94-F4AB2943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70" name="Shape 1901">
            <a:extLst>
              <a:ext uri="{FF2B5EF4-FFF2-40B4-BE49-F238E27FC236}">
                <a16:creationId xmlns:a16="http://schemas.microsoft.com/office/drawing/2014/main" id="{BFB475DB-D7B1-6441-9859-878D3B1B4BE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Shape 1902">
            <a:extLst>
              <a:ext uri="{FF2B5EF4-FFF2-40B4-BE49-F238E27FC236}">
                <a16:creationId xmlns:a16="http://schemas.microsoft.com/office/drawing/2014/main" id="{6F0BC9D4-65FC-5743-9BF2-92C176741331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2" name="Shape 1903">
            <a:extLst>
              <a:ext uri="{FF2B5EF4-FFF2-40B4-BE49-F238E27FC236}">
                <a16:creationId xmlns:a16="http://schemas.microsoft.com/office/drawing/2014/main" id="{1A266808-D607-614E-AF6D-FB8CBAE09348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3" name="Shape 1904">
            <a:extLst>
              <a:ext uri="{FF2B5EF4-FFF2-40B4-BE49-F238E27FC236}">
                <a16:creationId xmlns:a16="http://schemas.microsoft.com/office/drawing/2014/main" id="{CB6817EB-9576-974A-8CFE-D5BA802C1EF8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74" name="Shape 1905">
            <a:extLst>
              <a:ext uri="{FF2B5EF4-FFF2-40B4-BE49-F238E27FC236}">
                <a16:creationId xmlns:a16="http://schemas.microsoft.com/office/drawing/2014/main" id="{749152C8-C665-8842-8506-A5C7228F1F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5" name="Shape 1906">
            <a:extLst>
              <a:ext uri="{FF2B5EF4-FFF2-40B4-BE49-F238E27FC236}">
                <a16:creationId xmlns:a16="http://schemas.microsoft.com/office/drawing/2014/main" id="{45FBB0F0-7DE5-2C48-9613-7650D474F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76" name="Shape 1907">
            <a:extLst>
              <a:ext uri="{FF2B5EF4-FFF2-40B4-BE49-F238E27FC236}">
                <a16:creationId xmlns:a16="http://schemas.microsoft.com/office/drawing/2014/main" id="{2F4F4DC4-B289-C74B-B9A7-448F41F4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7" name="Shape 1908">
            <a:extLst>
              <a:ext uri="{FF2B5EF4-FFF2-40B4-BE49-F238E27FC236}">
                <a16:creationId xmlns:a16="http://schemas.microsoft.com/office/drawing/2014/main" id="{77E591DA-1159-5C48-A6E0-642731EE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78" name="Shape 1909">
            <a:extLst>
              <a:ext uri="{FF2B5EF4-FFF2-40B4-BE49-F238E27FC236}">
                <a16:creationId xmlns:a16="http://schemas.microsoft.com/office/drawing/2014/main" id="{F616B5EC-1C8C-4342-91CE-0C0D37026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9" name="Shape 1910">
            <a:extLst>
              <a:ext uri="{FF2B5EF4-FFF2-40B4-BE49-F238E27FC236}">
                <a16:creationId xmlns:a16="http://schemas.microsoft.com/office/drawing/2014/main" id="{FA6F4762-165A-A442-BA18-86ECD0C6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0" name="Shape 1911">
            <a:extLst>
              <a:ext uri="{FF2B5EF4-FFF2-40B4-BE49-F238E27FC236}">
                <a16:creationId xmlns:a16="http://schemas.microsoft.com/office/drawing/2014/main" id="{F966CB9B-0B4D-5541-A4B2-DA3B54FFF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3701" y="4467226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5981" name="Shape 1912">
            <a:extLst>
              <a:ext uri="{FF2B5EF4-FFF2-40B4-BE49-F238E27FC236}">
                <a16:creationId xmlns:a16="http://schemas.microsoft.com/office/drawing/2014/main" id="{704A32F4-C9D1-2942-A7BE-C6FBB66D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25982" name="Shape 1913">
            <a:extLst>
              <a:ext uri="{FF2B5EF4-FFF2-40B4-BE49-F238E27FC236}">
                <a16:creationId xmlns:a16="http://schemas.microsoft.com/office/drawing/2014/main" id="{B24A8C30-F073-9F46-9CAD-B7276BA2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25983" name="Shape 1914">
            <a:extLst>
              <a:ext uri="{FF2B5EF4-FFF2-40B4-BE49-F238E27FC236}">
                <a16:creationId xmlns:a16="http://schemas.microsoft.com/office/drawing/2014/main" id="{FE38D2CD-3F52-E144-AB0E-4A0CA33C5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4" name="Shape 1915">
            <a:extLst>
              <a:ext uri="{FF2B5EF4-FFF2-40B4-BE49-F238E27FC236}">
                <a16:creationId xmlns:a16="http://schemas.microsoft.com/office/drawing/2014/main" id="{B54F796C-954B-D24D-8862-862C0C518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5" name="Shape 1916">
            <a:extLst>
              <a:ext uri="{FF2B5EF4-FFF2-40B4-BE49-F238E27FC236}">
                <a16:creationId xmlns:a16="http://schemas.microsoft.com/office/drawing/2014/main" id="{D47DC303-CA08-B548-A9AD-D63DA784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6" name="Shape 1917">
            <a:extLst>
              <a:ext uri="{FF2B5EF4-FFF2-40B4-BE49-F238E27FC236}">
                <a16:creationId xmlns:a16="http://schemas.microsoft.com/office/drawing/2014/main" id="{E703078C-655E-DB4D-82F3-40C3E281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87" name="Shape 1918">
            <a:extLst>
              <a:ext uri="{FF2B5EF4-FFF2-40B4-BE49-F238E27FC236}">
                <a16:creationId xmlns:a16="http://schemas.microsoft.com/office/drawing/2014/main" id="{ECC390B6-97EA-6546-961F-8E57F4FE0B30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88" name="Shape 1919">
            <a:extLst>
              <a:ext uri="{FF2B5EF4-FFF2-40B4-BE49-F238E27FC236}">
                <a16:creationId xmlns:a16="http://schemas.microsoft.com/office/drawing/2014/main" id="{1BB433A9-9EB3-524D-855D-BD2291CB3354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89" name="Shape 1920">
            <a:extLst>
              <a:ext uri="{FF2B5EF4-FFF2-40B4-BE49-F238E27FC236}">
                <a16:creationId xmlns:a16="http://schemas.microsoft.com/office/drawing/2014/main" id="{3805CE13-F0C4-2741-AE87-DBBCD0908E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90" name="Shape 1921">
            <a:extLst>
              <a:ext uri="{FF2B5EF4-FFF2-40B4-BE49-F238E27FC236}">
                <a16:creationId xmlns:a16="http://schemas.microsoft.com/office/drawing/2014/main" id="{D52037D1-19FA-5A4C-9CAA-8B3124BF4A61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1" name="Shape 1922">
            <a:extLst>
              <a:ext uri="{FF2B5EF4-FFF2-40B4-BE49-F238E27FC236}">
                <a16:creationId xmlns:a16="http://schemas.microsoft.com/office/drawing/2014/main" id="{68F2EE59-CED6-7F43-9637-314DCB3F41CA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2" name="Shape 1923">
            <a:extLst>
              <a:ext uri="{FF2B5EF4-FFF2-40B4-BE49-F238E27FC236}">
                <a16:creationId xmlns:a16="http://schemas.microsoft.com/office/drawing/2014/main" id="{2281DFD0-EDAD-2B46-B951-ACB9BFA0854A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3" name="Shape 1924">
            <a:extLst>
              <a:ext uri="{FF2B5EF4-FFF2-40B4-BE49-F238E27FC236}">
                <a16:creationId xmlns:a16="http://schemas.microsoft.com/office/drawing/2014/main" id="{B1136489-FCD3-EC48-A365-883EBC8DB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25994" name="Shape 1925">
            <a:extLst>
              <a:ext uri="{FF2B5EF4-FFF2-40B4-BE49-F238E27FC236}">
                <a16:creationId xmlns:a16="http://schemas.microsoft.com/office/drawing/2014/main" id="{E9798642-1BD4-FE4B-83FB-40035946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sp>
        <p:nvSpPr>
          <p:cNvPr id="125996" name="Shape 1927">
            <a:extLst>
              <a:ext uri="{FF2B5EF4-FFF2-40B4-BE49-F238E27FC236}">
                <a16:creationId xmlns:a16="http://schemas.microsoft.com/office/drawing/2014/main" id="{94C2AB34-5084-D14D-89AE-7C87478A8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5997" name="Shape 1928">
            <a:extLst>
              <a:ext uri="{FF2B5EF4-FFF2-40B4-BE49-F238E27FC236}">
                <a16:creationId xmlns:a16="http://schemas.microsoft.com/office/drawing/2014/main" id="{8C010670-FC1B-F94E-A99C-1A4B66ACB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1" y="2798764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5998" name="Shape 1929">
            <a:extLst>
              <a:ext uri="{FF2B5EF4-FFF2-40B4-BE49-F238E27FC236}">
                <a16:creationId xmlns:a16="http://schemas.microsoft.com/office/drawing/2014/main" id="{DA221CC9-777C-B346-9421-CB75FBAE0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5999" name="TextBox 125">
            <a:extLst>
              <a:ext uri="{FF2B5EF4-FFF2-40B4-BE49-F238E27FC236}">
                <a16:creationId xmlns:a16="http://schemas.microsoft.com/office/drawing/2014/main" id="{365B5959-BB8A-E448-8EEE-E314D183A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F6BDDB-C3F5-3F4E-B4C2-5F453220C7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defRPr/>
            </a:pPr>
            <a:r>
              <a:rPr lang="en-US" dirty="0">
                <a:ea typeface="+mj-ea"/>
              </a:rPr>
              <a:t>Example 6.13</a:t>
            </a:r>
            <a:br>
              <a:rPr lang="en-US" dirty="0">
                <a:ea typeface="+mj-ea"/>
              </a:rPr>
            </a:br>
            <a:br>
              <a:rPr lang="en-US" dirty="0">
                <a:ea typeface="+mj-ea"/>
              </a:rPr>
            </a:br>
            <a:r>
              <a:rPr lang="en-US" dirty="0">
                <a:ea typeface="+mj-ea"/>
              </a:rPr>
              <a:t>(Construct the second FSM)</a:t>
            </a:r>
          </a:p>
        </p:txBody>
      </p:sp>
    </p:spTree>
  </p:cSld>
  <p:clrMapOvr>
    <a:masterClrMapping/>
  </p:clrMapOvr>
  <p:transition spd="slow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3254BFF8-1BDD-B34B-AFCD-B7AF83451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0's</a:t>
            </a:r>
            <a:endParaRPr lang="en-US" altLang="en-US" sz="2800"/>
          </a:p>
        </p:txBody>
      </p:sp>
      <p:grpSp>
        <p:nvGrpSpPr>
          <p:cNvPr id="129026" name="Shape 241">
            <a:extLst>
              <a:ext uri="{FF2B5EF4-FFF2-40B4-BE49-F238E27FC236}">
                <a16:creationId xmlns:a16="http://schemas.microsoft.com/office/drawing/2014/main" id="{81C314F1-9566-D74E-8A09-1BBEFDE5B50C}"/>
              </a:ext>
            </a:extLst>
          </p:cNvPr>
          <p:cNvGrpSpPr>
            <a:grpSpLocks/>
          </p:cNvGrpSpPr>
          <p:nvPr/>
        </p:nvGrpSpPr>
        <p:grpSpPr bwMode="auto">
          <a:xfrm>
            <a:off x="3151188" y="1373189"/>
            <a:ext cx="4641850" cy="3970337"/>
            <a:chOff x="2209800" y="1146172"/>
            <a:chExt cx="4775200" cy="4241827"/>
          </a:xfrm>
        </p:grpSpPr>
        <p:sp>
          <p:nvSpPr>
            <p:cNvPr id="129028" name="Shape 242">
              <a:extLst>
                <a:ext uri="{FF2B5EF4-FFF2-40B4-BE49-F238E27FC236}">
                  <a16:creationId xmlns:a16="http://schemas.microsoft.com/office/drawing/2014/main" id="{30DD1202-ED67-B447-AA89-76619D6B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29" name="Shape 243">
              <a:extLst>
                <a:ext uri="{FF2B5EF4-FFF2-40B4-BE49-F238E27FC236}">
                  <a16:creationId xmlns:a16="http://schemas.microsoft.com/office/drawing/2014/main" id="{F728C349-5A3F-0C42-B1EC-EAE2EBB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0" name="Shape 244">
              <a:extLst>
                <a:ext uri="{FF2B5EF4-FFF2-40B4-BE49-F238E27FC236}">
                  <a16:creationId xmlns:a16="http://schemas.microsoft.com/office/drawing/2014/main" id="{4A95C33C-1F39-4248-BBF0-0CA6DB64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1" name="Shape 245">
              <a:extLst>
                <a:ext uri="{FF2B5EF4-FFF2-40B4-BE49-F238E27FC236}">
                  <a16:creationId xmlns:a16="http://schemas.microsoft.com/office/drawing/2014/main" id="{6474C4E8-F93D-B54A-93D0-4514727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2" name="Shape 246">
              <a:extLst>
                <a:ext uri="{FF2B5EF4-FFF2-40B4-BE49-F238E27FC236}">
                  <a16:creationId xmlns:a16="http://schemas.microsoft.com/office/drawing/2014/main" id="{2C4B7B33-2331-7E41-855F-F2F91F63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3" name="Shape 247">
              <a:extLst>
                <a:ext uri="{FF2B5EF4-FFF2-40B4-BE49-F238E27FC236}">
                  <a16:creationId xmlns:a16="http://schemas.microsoft.com/office/drawing/2014/main" id="{78B9DCF8-ED80-434D-A633-2112B875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29034" name="Shape 248">
              <a:extLst>
                <a:ext uri="{FF2B5EF4-FFF2-40B4-BE49-F238E27FC236}">
                  <a16:creationId xmlns:a16="http://schemas.microsoft.com/office/drawing/2014/main" id="{3368F419-4566-A443-8BAB-F53D5E64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5" name="Shape 249">
              <a:extLst>
                <a:ext uri="{FF2B5EF4-FFF2-40B4-BE49-F238E27FC236}">
                  <a16:creationId xmlns:a16="http://schemas.microsoft.com/office/drawing/2014/main" id="{6663B321-D714-5840-827A-EB6B9DDEE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29036" name="Shape 250">
              <a:extLst>
                <a:ext uri="{FF2B5EF4-FFF2-40B4-BE49-F238E27FC236}">
                  <a16:creationId xmlns:a16="http://schemas.microsoft.com/office/drawing/2014/main" id="{EEF84D17-0FAF-BD4F-A66D-C191A23BE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29037" name="Shape 251">
              <a:extLst>
                <a:ext uri="{FF2B5EF4-FFF2-40B4-BE49-F238E27FC236}">
                  <a16:creationId xmlns:a16="http://schemas.microsoft.com/office/drawing/2014/main" id="{10DFD651-CC6D-4E47-98A1-B99F58B1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8" name="Shape 252">
              <a:extLst>
                <a:ext uri="{FF2B5EF4-FFF2-40B4-BE49-F238E27FC236}">
                  <a16:creationId xmlns:a16="http://schemas.microsoft.com/office/drawing/2014/main" id="{50BA8CE0-BD26-EB49-90B7-95A5F13A3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29039" name="Shape 253">
              <a:extLst>
                <a:ext uri="{FF2B5EF4-FFF2-40B4-BE49-F238E27FC236}">
                  <a16:creationId xmlns:a16="http://schemas.microsoft.com/office/drawing/2014/main" id="{C7E1B6AE-3E4A-A442-AC12-7678605B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0" name="Shape 254">
              <a:extLst>
                <a:ext uri="{FF2B5EF4-FFF2-40B4-BE49-F238E27FC236}">
                  <a16:creationId xmlns:a16="http://schemas.microsoft.com/office/drawing/2014/main" id="{C5F5B021-85C1-BD4B-8DD8-BCD730EB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1" name="Shape 255">
              <a:extLst>
                <a:ext uri="{FF2B5EF4-FFF2-40B4-BE49-F238E27FC236}">
                  <a16:creationId xmlns:a16="http://schemas.microsoft.com/office/drawing/2014/main" id="{0CF104E9-6277-004B-9D73-D6146F1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2" name="Shape 256">
              <a:extLst>
                <a:ext uri="{FF2B5EF4-FFF2-40B4-BE49-F238E27FC236}">
                  <a16:creationId xmlns:a16="http://schemas.microsoft.com/office/drawing/2014/main" id="{243AEFC7-9F62-D447-ABAB-C716E565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3" name="Shape 257">
              <a:extLst>
                <a:ext uri="{FF2B5EF4-FFF2-40B4-BE49-F238E27FC236}">
                  <a16:creationId xmlns:a16="http://schemas.microsoft.com/office/drawing/2014/main" id="{4E98A3C2-885D-8440-8E1C-CE30F79616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44" name="Shape 258">
              <a:extLst>
                <a:ext uri="{FF2B5EF4-FFF2-40B4-BE49-F238E27FC236}">
                  <a16:creationId xmlns:a16="http://schemas.microsoft.com/office/drawing/2014/main" id="{6D0AEF96-22D4-D448-93DB-3608B09C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45" name="Shape 259">
              <a:extLst>
                <a:ext uri="{FF2B5EF4-FFF2-40B4-BE49-F238E27FC236}">
                  <a16:creationId xmlns:a16="http://schemas.microsoft.com/office/drawing/2014/main" id="{3E84A98C-4FEA-6443-95DF-B4E199736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46" name="Shape 260">
              <a:extLst>
                <a:ext uri="{FF2B5EF4-FFF2-40B4-BE49-F238E27FC236}">
                  <a16:creationId xmlns:a16="http://schemas.microsoft.com/office/drawing/2014/main" id="{A30E7AE8-844D-A547-A467-E39176BF5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47" name="Shape 261">
              <a:extLst>
                <a:ext uri="{FF2B5EF4-FFF2-40B4-BE49-F238E27FC236}">
                  <a16:creationId xmlns:a16="http://schemas.microsoft.com/office/drawing/2014/main" id="{BA754D43-E011-CF49-AB02-090444811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8" name="Shape 262">
              <a:extLst>
                <a:ext uri="{FF2B5EF4-FFF2-40B4-BE49-F238E27FC236}">
                  <a16:creationId xmlns:a16="http://schemas.microsoft.com/office/drawing/2014/main" id="{CF45CDA3-54BF-E44D-8588-14ECB2FEE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49" name="Shape 263">
              <a:extLst>
                <a:ext uri="{FF2B5EF4-FFF2-40B4-BE49-F238E27FC236}">
                  <a16:creationId xmlns:a16="http://schemas.microsoft.com/office/drawing/2014/main" id="{F12135C5-BA65-4F4B-AD63-8FB9EB4AB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0" name="Shape 264">
              <a:extLst>
                <a:ext uri="{FF2B5EF4-FFF2-40B4-BE49-F238E27FC236}">
                  <a16:creationId xmlns:a16="http://schemas.microsoft.com/office/drawing/2014/main" id="{02F97612-CB4E-8143-9282-6E72BACF8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1" name="Shape 265">
              <a:extLst>
                <a:ext uri="{FF2B5EF4-FFF2-40B4-BE49-F238E27FC236}">
                  <a16:creationId xmlns:a16="http://schemas.microsoft.com/office/drawing/2014/main" id="{9E0D474B-A67F-EE49-AB41-6DE513E3D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52" name="Shape 266">
              <a:extLst>
                <a:ext uri="{FF2B5EF4-FFF2-40B4-BE49-F238E27FC236}">
                  <a16:creationId xmlns:a16="http://schemas.microsoft.com/office/drawing/2014/main" id="{C8412D9F-69C7-E54C-BDB3-49F278FB3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3" name="Shape 267">
              <a:extLst>
                <a:ext uri="{FF2B5EF4-FFF2-40B4-BE49-F238E27FC236}">
                  <a16:creationId xmlns:a16="http://schemas.microsoft.com/office/drawing/2014/main" id="{D77678AC-9B7B-A34F-8E68-34EFB0D12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4" name="Shape 268">
              <a:extLst>
                <a:ext uri="{FF2B5EF4-FFF2-40B4-BE49-F238E27FC236}">
                  <a16:creationId xmlns:a16="http://schemas.microsoft.com/office/drawing/2014/main" id="{C84C9DC8-CAF0-574F-B3A6-ADA41562D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55" name="Shape 269">
              <a:extLst>
                <a:ext uri="{FF2B5EF4-FFF2-40B4-BE49-F238E27FC236}">
                  <a16:creationId xmlns:a16="http://schemas.microsoft.com/office/drawing/2014/main" id="{41826F72-583A-C543-AFFB-A1C7521F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6" name="Shape 270">
              <a:extLst>
                <a:ext uri="{FF2B5EF4-FFF2-40B4-BE49-F238E27FC236}">
                  <a16:creationId xmlns:a16="http://schemas.microsoft.com/office/drawing/2014/main" id="{6364A598-DF8B-034F-B61A-0378D33285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7" name="Shape 271">
              <a:extLst>
                <a:ext uri="{FF2B5EF4-FFF2-40B4-BE49-F238E27FC236}">
                  <a16:creationId xmlns:a16="http://schemas.microsoft.com/office/drawing/2014/main" id="{2DD1104C-9C79-0145-8938-5C327D10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8" name="Shape 272">
              <a:extLst>
                <a:ext uri="{FF2B5EF4-FFF2-40B4-BE49-F238E27FC236}">
                  <a16:creationId xmlns:a16="http://schemas.microsoft.com/office/drawing/2014/main" id="{A7449057-95F7-B149-8310-C5C9E40E5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9" name="Shape 273">
              <a:extLst>
                <a:ext uri="{FF2B5EF4-FFF2-40B4-BE49-F238E27FC236}">
                  <a16:creationId xmlns:a16="http://schemas.microsoft.com/office/drawing/2014/main" id="{C4358EF8-A4F9-D84A-A3FE-5F8615E8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0" name="Shape 274">
              <a:extLst>
                <a:ext uri="{FF2B5EF4-FFF2-40B4-BE49-F238E27FC236}">
                  <a16:creationId xmlns:a16="http://schemas.microsoft.com/office/drawing/2014/main" id="{9B9CEB92-7798-8A4A-B26F-24EA22EF3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1" name="Shape 275">
              <a:extLst>
                <a:ext uri="{FF2B5EF4-FFF2-40B4-BE49-F238E27FC236}">
                  <a16:creationId xmlns:a16="http://schemas.microsoft.com/office/drawing/2014/main" id="{FA2E6CD3-8B61-5D48-9672-84E8C5A5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62" name="Shape 276">
              <a:extLst>
                <a:ext uri="{FF2B5EF4-FFF2-40B4-BE49-F238E27FC236}">
                  <a16:creationId xmlns:a16="http://schemas.microsoft.com/office/drawing/2014/main" id="{D6EEF37B-A1D5-C94D-8AB3-2247AD995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3" name="Shape 277">
              <a:extLst>
                <a:ext uri="{FF2B5EF4-FFF2-40B4-BE49-F238E27FC236}">
                  <a16:creationId xmlns:a16="http://schemas.microsoft.com/office/drawing/2014/main" id="{44A46AC6-1AE3-5A4A-AA46-AC5BF2411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4" name="Shape 278">
              <a:extLst>
                <a:ext uri="{FF2B5EF4-FFF2-40B4-BE49-F238E27FC236}">
                  <a16:creationId xmlns:a16="http://schemas.microsoft.com/office/drawing/2014/main" id="{E4B886F1-739E-794C-A699-BEE114D79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65" name="Shape 279">
              <a:extLst>
                <a:ext uri="{FF2B5EF4-FFF2-40B4-BE49-F238E27FC236}">
                  <a16:creationId xmlns:a16="http://schemas.microsoft.com/office/drawing/2014/main" id="{F5324993-84D0-5D4F-9BD4-C687D27F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6" name="Shape 280">
              <a:extLst>
                <a:ext uri="{FF2B5EF4-FFF2-40B4-BE49-F238E27FC236}">
                  <a16:creationId xmlns:a16="http://schemas.microsoft.com/office/drawing/2014/main" id="{E70E0939-54AD-7448-BE09-3E40918C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7" name="Shape 281">
              <a:extLst>
                <a:ext uri="{FF2B5EF4-FFF2-40B4-BE49-F238E27FC236}">
                  <a16:creationId xmlns:a16="http://schemas.microsoft.com/office/drawing/2014/main" id="{DD3A60DD-142B-E64C-A9F6-4BC6C228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8" name="Shape 282">
              <a:extLst>
                <a:ext uri="{FF2B5EF4-FFF2-40B4-BE49-F238E27FC236}">
                  <a16:creationId xmlns:a16="http://schemas.microsoft.com/office/drawing/2014/main" id="{9E97751C-63B6-6A4F-BB91-B2646C834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29027" name="TextBox 2">
            <a:extLst>
              <a:ext uri="{FF2B5EF4-FFF2-40B4-BE49-F238E27FC236}">
                <a16:creationId xmlns:a16="http://schemas.microsoft.com/office/drawing/2014/main" id="{80B66C8B-E609-984A-830F-3483041F3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1951" y="5881688"/>
            <a:ext cx="8094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Calibri" panose="020F0502020204030204" pitchFamily="34" charset="0"/>
              </a:rPr>
              <a:t>This is similar to the previous one. Just invert the w's and relabel the states to D,E,F.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hape 106">
            <a:extLst>
              <a:ext uri="{FF2B5EF4-FFF2-40B4-BE49-F238E27FC236}">
                <a16:creationId xmlns:a16="http://schemas.microsoft.com/office/drawing/2014/main" id="{0D584527-1901-A34D-B169-638CEE486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0" name="Shape 107">
            <a:extLst>
              <a:ext uri="{FF2B5EF4-FFF2-40B4-BE49-F238E27FC236}">
                <a16:creationId xmlns:a16="http://schemas.microsoft.com/office/drawing/2014/main" id="{B9A2B341-8FCF-C346-BB8A-52B918DFB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1" name="Shape 108">
            <a:extLst>
              <a:ext uri="{FF2B5EF4-FFF2-40B4-BE49-F238E27FC236}">
                <a16:creationId xmlns:a16="http://schemas.microsoft.com/office/drawing/2014/main" id="{66E3C1CB-87C2-F946-AA95-67DAD75DA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2" name="Shape 109">
            <a:extLst>
              <a:ext uri="{FF2B5EF4-FFF2-40B4-BE49-F238E27FC236}">
                <a16:creationId xmlns:a16="http://schemas.microsoft.com/office/drawing/2014/main" id="{86FB7EF5-057E-3A44-BA52-F1080329B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0053" name="Shape 110">
            <a:extLst>
              <a:ext uri="{FF2B5EF4-FFF2-40B4-BE49-F238E27FC236}">
                <a16:creationId xmlns:a16="http://schemas.microsoft.com/office/drawing/2014/main" id="{299773F6-4BD4-FB47-925D-FEADEFF43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4" name="Shape 111">
            <a:extLst>
              <a:ext uri="{FF2B5EF4-FFF2-40B4-BE49-F238E27FC236}">
                <a16:creationId xmlns:a16="http://schemas.microsoft.com/office/drawing/2014/main" id="{829B051F-22AD-594E-B737-45A6CFE0D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0055" name="Shape 112">
            <a:extLst>
              <a:ext uri="{FF2B5EF4-FFF2-40B4-BE49-F238E27FC236}">
                <a16:creationId xmlns:a16="http://schemas.microsoft.com/office/drawing/2014/main" id="{260D10CB-8958-004C-8AF2-BF271F2D5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6" name="Shape 113">
            <a:extLst>
              <a:ext uri="{FF2B5EF4-FFF2-40B4-BE49-F238E27FC236}">
                <a16:creationId xmlns:a16="http://schemas.microsoft.com/office/drawing/2014/main" id="{A8E11252-3C22-A048-8B99-84A60801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7" name="Shape 114">
            <a:extLst>
              <a:ext uri="{FF2B5EF4-FFF2-40B4-BE49-F238E27FC236}">
                <a16:creationId xmlns:a16="http://schemas.microsoft.com/office/drawing/2014/main" id="{285B0441-241B-CB43-9B2E-A5CC53FB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8" name="Shape 115">
            <a:extLst>
              <a:ext uri="{FF2B5EF4-FFF2-40B4-BE49-F238E27FC236}">
                <a16:creationId xmlns:a16="http://schemas.microsoft.com/office/drawing/2014/main" id="{8FB04F9E-5877-FA4A-A520-B73C18105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0059" name="Shape 116">
            <a:extLst>
              <a:ext uri="{FF2B5EF4-FFF2-40B4-BE49-F238E27FC236}">
                <a16:creationId xmlns:a16="http://schemas.microsoft.com/office/drawing/2014/main" id="{7A5B71DE-3277-B248-8FA8-B13734280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0" name="Shape 117">
            <a:extLst>
              <a:ext uri="{FF2B5EF4-FFF2-40B4-BE49-F238E27FC236}">
                <a16:creationId xmlns:a16="http://schemas.microsoft.com/office/drawing/2014/main" id="{3A668117-CD13-7541-B23A-384CC712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0061" name="Shape 118">
            <a:extLst>
              <a:ext uri="{FF2B5EF4-FFF2-40B4-BE49-F238E27FC236}">
                <a16:creationId xmlns:a16="http://schemas.microsoft.com/office/drawing/2014/main" id="{FD2A1EAE-2B4A-2342-A466-DA7326468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2" name="Shape 119">
            <a:extLst>
              <a:ext uri="{FF2B5EF4-FFF2-40B4-BE49-F238E27FC236}">
                <a16:creationId xmlns:a16="http://schemas.microsoft.com/office/drawing/2014/main" id="{B44D624A-04C4-0D4A-A068-CCE656C7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3" name="Shape 120">
            <a:extLst>
              <a:ext uri="{FF2B5EF4-FFF2-40B4-BE49-F238E27FC236}">
                <a16:creationId xmlns:a16="http://schemas.microsoft.com/office/drawing/2014/main" id="{03D5ECEB-4DD2-894F-96A8-280C7BD0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0064" name="Shape 121">
            <a:extLst>
              <a:ext uri="{FF2B5EF4-FFF2-40B4-BE49-F238E27FC236}">
                <a16:creationId xmlns:a16="http://schemas.microsoft.com/office/drawing/2014/main" id="{782F1524-C15F-204C-8D1E-2B25F904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5" name="Shape 122">
            <a:extLst>
              <a:ext uri="{FF2B5EF4-FFF2-40B4-BE49-F238E27FC236}">
                <a16:creationId xmlns:a16="http://schemas.microsoft.com/office/drawing/2014/main" id="{D7FC919C-EFDA-424F-8BBD-337B4DB97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6" name="Shape 123">
            <a:extLst>
              <a:ext uri="{FF2B5EF4-FFF2-40B4-BE49-F238E27FC236}">
                <a16:creationId xmlns:a16="http://schemas.microsoft.com/office/drawing/2014/main" id="{1D58EC26-C520-4A41-815B-F53DF7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7" name="Shape 124">
            <a:extLst>
              <a:ext uri="{FF2B5EF4-FFF2-40B4-BE49-F238E27FC236}">
                <a16:creationId xmlns:a16="http://schemas.microsoft.com/office/drawing/2014/main" id="{DBDC2B45-3763-D344-B87B-E3F600A4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0068" name="Shape 125">
            <a:extLst>
              <a:ext uri="{FF2B5EF4-FFF2-40B4-BE49-F238E27FC236}">
                <a16:creationId xmlns:a16="http://schemas.microsoft.com/office/drawing/2014/main" id="{B6D2AF69-9992-F643-A900-8FEEC9086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9" name="Shape 126">
            <a:extLst>
              <a:ext uri="{FF2B5EF4-FFF2-40B4-BE49-F238E27FC236}">
                <a16:creationId xmlns:a16="http://schemas.microsoft.com/office/drawing/2014/main" id="{E4C033D8-A470-444F-A9B2-92B74168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0" name="Shape 127">
            <a:extLst>
              <a:ext uri="{FF2B5EF4-FFF2-40B4-BE49-F238E27FC236}">
                <a16:creationId xmlns:a16="http://schemas.microsoft.com/office/drawing/2014/main" id="{591742C2-0472-0C45-BB47-C402243E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1" name="Shape 128">
            <a:extLst>
              <a:ext uri="{FF2B5EF4-FFF2-40B4-BE49-F238E27FC236}">
                <a16:creationId xmlns:a16="http://schemas.microsoft.com/office/drawing/2014/main" id="{95874650-CC81-5B4B-87CD-EDE1CFA9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0072" name="Shape 129">
            <a:extLst>
              <a:ext uri="{FF2B5EF4-FFF2-40B4-BE49-F238E27FC236}">
                <a16:creationId xmlns:a16="http://schemas.microsoft.com/office/drawing/2014/main" id="{3246F883-EDEF-DF4B-B834-69206A7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3" name="Shape 130">
            <a:extLst>
              <a:ext uri="{FF2B5EF4-FFF2-40B4-BE49-F238E27FC236}">
                <a16:creationId xmlns:a16="http://schemas.microsoft.com/office/drawing/2014/main" id="{153560CA-175A-8043-934A-06407FB55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0074" name="Shape 131">
            <a:extLst>
              <a:ext uri="{FF2B5EF4-FFF2-40B4-BE49-F238E27FC236}">
                <a16:creationId xmlns:a16="http://schemas.microsoft.com/office/drawing/2014/main" id="{505233C3-127A-ED49-9AA8-3E9E02BA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5" name="Shape 132">
            <a:extLst>
              <a:ext uri="{FF2B5EF4-FFF2-40B4-BE49-F238E27FC236}">
                <a16:creationId xmlns:a16="http://schemas.microsoft.com/office/drawing/2014/main" id="{6B115C56-F656-AE46-B4E3-870E2205F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6" name="Shape 133">
            <a:extLst>
              <a:ext uri="{FF2B5EF4-FFF2-40B4-BE49-F238E27FC236}">
                <a16:creationId xmlns:a16="http://schemas.microsoft.com/office/drawing/2014/main" id="{7BFE365F-0A75-C747-80F0-50F665521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7" name="Shape 134">
            <a:extLst>
              <a:ext uri="{FF2B5EF4-FFF2-40B4-BE49-F238E27FC236}">
                <a16:creationId xmlns:a16="http://schemas.microsoft.com/office/drawing/2014/main" id="{F829D166-2441-7B4D-B7E1-DE41B6137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8" name="Shape 135">
            <a:extLst>
              <a:ext uri="{FF2B5EF4-FFF2-40B4-BE49-F238E27FC236}">
                <a16:creationId xmlns:a16="http://schemas.microsoft.com/office/drawing/2014/main" id="{8F6E86B8-9189-5449-9579-8C5E7CF1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0079" name="Shape 136">
            <a:extLst>
              <a:ext uri="{FF2B5EF4-FFF2-40B4-BE49-F238E27FC236}">
                <a16:creationId xmlns:a16="http://schemas.microsoft.com/office/drawing/2014/main" id="{E53E1A66-B448-5248-A813-DB29FD6C5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0" name="Shape 137">
            <a:extLst>
              <a:ext uri="{FF2B5EF4-FFF2-40B4-BE49-F238E27FC236}">
                <a16:creationId xmlns:a16="http://schemas.microsoft.com/office/drawing/2014/main" id="{C50882DD-9A22-F04E-9316-FE784D6E4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1" name="Shape 138">
            <a:extLst>
              <a:ext uri="{FF2B5EF4-FFF2-40B4-BE49-F238E27FC236}">
                <a16:creationId xmlns:a16="http://schemas.microsoft.com/office/drawing/2014/main" id="{1720F585-BAD8-B243-8123-14EBD8656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2" name="Shape 139">
            <a:extLst>
              <a:ext uri="{FF2B5EF4-FFF2-40B4-BE49-F238E27FC236}">
                <a16:creationId xmlns:a16="http://schemas.microsoft.com/office/drawing/2014/main" id="{1CE1C4E7-346B-B446-BA26-8AB9CCABD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3" name="Shape 140">
            <a:extLst>
              <a:ext uri="{FF2B5EF4-FFF2-40B4-BE49-F238E27FC236}">
                <a16:creationId xmlns:a16="http://schemas.microsoft.com/office/drawing/2014/main" id="{0B64D0C9-4D05-0341-A6A7-BFC0010C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0084" name="Shape 141">
            <a:extLst>
              <a:ext uri="{FF2B5EF4-FFF2-40B4-BE49-F238E27FC236}">
                <a16:creationId xmlns:a16="http://schemas.microsoft.com/office/drawing/2014/main" id="{8598334E-9D5C-F44C-9F72-3BEBA6829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5" name="Shape 142">
            <a:extLst>
              <a:ext uri="{FF2B5EF4-FFF2-40B4-BE49-F238E27FC236}">
                <a16:creationId xmlns:a16="http://schemas.microsoft.com/office/drawing/2014/main" id="{298A9CD8-D354-BF4D-B296-DEEFC6BB1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6" name="Shape 143">
            <a:extLst>
              <a:ext uri="{FF2B5EF4-FFF2-40B4-BE49-F238E27FC236}">
                <a16:creationId xmlns:a16="http://schemas.microsoft.com/office/drawing/2014/main" id="{29BE9E73-C5D3-5646-93CE-8287ED1B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0087" name="Shape 144">
            <a:extLst>
              <a:ext uri="{FF2B5EF4-FFF2-40B4-BE49-F238E27FC236}">
                <a16:creationId xmlns:a16="http://schemas.microsoft.com/office/drawing/2014/main" id="{2D70E37C-BF2B-A04D-A826-5CEFF246FB7E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30088" name="Shape 145">
              <a:extLst>
                <a:ext uri="{FF2B5EF4-FFF2-40B4-BE49-F238E27FC236}">
                  <a16:creationId xmlns:a16="http://schemas.microsoft.com/office/drawing/2014/main" id="{1FB01023-B63D-5241-825F-09898425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89" name="Shape 146">
              <a:extLst>
                <a:ext uri="{FF2B5EF4-FFF2-40B4-BE49-F238E27FC236}">
                  <a16:creationId xmlns:a16="http://schemas.microsoft.com/office/drawing/2014/main" id="{3AB94CA5-A5FF-4546-AC80-723C00A2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0" name="Shape 147">
              <a:extLst>
                <a:ext uri="{FF2B5EF4-FFF2-40B4-BE49-F238E27FC236}">
                  <a16:creationId xmlns:a16="http://schemas.microsoft.com/office/drawing/2014/main" id="{816D779E-52BD-D849-85A8-EF45821C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1" name="Shape 148">
              <a:extLst>
                <a:ext uri="{FF2B5EF4-FFF2-40B4-BE49-F238E27FC236}">
                  <a16:creationId xmlns:a16="http://schemas.microsoft.com/office/drawing/2014/main" id="{13B8F161-B46C-F04F-B3BF-270E5F87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2" name="Shape 149">
              <a:extLst>
                <a:ext uri="{FF2B5EF4-FFF2-40B4-BE49-F238E27FC236}">
                  <a16:creationId xmlns:a16="http://schemas.microsoft.com/office/drawing/2014/main" id="{50418D26-F773-4448-8BA4-8E9951C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3" name="Shape 150">
              <a:extLst>
                <a:ext uri="{FF2B5EF4-FFF2-40B4-BE49-F238E27FC236}">
                  <a16:creationId xmlns:a16="http://schemas.microsoft.com/office/drawing/2014/main" id="{8702CCF5-695C-BB41-AAED-6CEF89FD5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0094" name="Shape 151">
              <a:extLst>
                <a:ext uri="{FF2B5EF4-FFF2-40B4-BE49-F238E27FC236}">
                  <a16:creationId xmlns:a16="http://schemas.microsoft.com/office/drawing/2014/main" id="{CECDB2C4-BF88-0C4F-AB56-7F160AB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5" name="Shape 152">
              <a:extLst>
                <a:ext uri="{FF2B5EF4-FFF2-40B4-BE49-F238E27FC236}">
                  <a16:creationId xmlns:a16="http://schemas.microsoft.com/office/drawing/2014/main" id="{E095FA30-82D9-154E-A887-7AE136ACA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0096" name="Shape 153">
              <a:extLst>
                <a:ext uri="{FF2B5EF4-FFF2-40B4-BE49-F238E27FC236}">
                  <a16:creationId xmlns:a16="http://schemas.microsoft.com/office/drawing/2014/main" id="{62DE5CA0-D1F8-CE4B-96B3-2BF690564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0097" name="Shape 154">
              <a:extLst>
                <a:ext uri="{FF2B5EF4-FFF2-40B4-BE49-F238E27FC236}">
                  <a16:creationId xmlns:a16="http://schemas.microsoft.com/office/drawing/2014/main" id="{7EF6482A-5459-8A4B-9606-AA7C98FF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8" name="Shape 155">
              <a:extLst>
                <a:ext uri="{FF2B5EF4-FFF2-40B4-BE49-F238E27FC236}">
                  <a16:creationId xmlns:a16="http://schemas.microsoft.com/office/drawing/2014/main" id="{7D7987B5-72B3-944B-8C88-96FC9D16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0099" name="Shape 156">
              <a:extLst>
                <a:ext uri="{FF2B5EF4-FFF2-40B4-BE49-F238E27FC236}">
                  <a16:creationId xmlns:a16="http://schemas.microsoft.com/office/drawing/2014/main" id="{5511B0E7-3ED9-FE4C-934E-40A83370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0" name="Shape 157">
              <a:extLst>
                <a:ext uri="{FF2B5EF4-FFF2-40B4-BE49-F238E27FC236}">
                  <a16:creationId xmlns:a16="http://schemas.microsoft.com/office/drawing/2014/main" id="{4EEF0274-7D1B-1D40-9F88-FFDA2663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1" name="Shape 158">
              <a:extLst>
                <a:ext uri="{FF2B5EF4-FFF2-40B4-BE49-F238E27FC236}">
                  <a16:creationId xmlns:a16="http://schemas.microsoft.com/office/drawing/2014/main" id="{4F8EA6A2-7A03-FF43-905A-5ED74A9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2" name="Shape 159">
              <a:extLst>
                <a:ext uri="{FF2B5EF4-FFF2-40B4-BE49-F238E27FC236}">
                  <a16:creationId xmlns:a16="http://schemas.microsoft.com/office/drawing/2014/main" id="{3E82706D-59AA-A54D-AC04-C55FA5F68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3" name="Shape 160">
              <a:extLst>
                <a:ext uri="{FF2B5EF4-FFF2-40B4-BE49-F238E27FC236}">
                  <a16:creationId xmlns:a16="http://schemas.microsoft.com/office/drawing/2014/main" id="{3A84019C-422E-434A-8D92-BD7A12DD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04" name="Shape 161">
              <a:extLst>
                <a:ext uri="{FF2B5EF4-FFF2-40B4-BE49-F238E27FC236}">
                  <a16:creationId xmlns:a16="http://schemas.microsoft.com/office/drawing/2014/main" id="{BEB405E8-159A-334F-8201-05D18579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05" name="Shape 162">
              <a:extLst>
                <a:ext uri="{FF2B5EF4-FFF2-40B4-BE49-F238E27FC236}">
                  <a16:creationId xmlns:a16="http://schemas.microsoft.com/office/drawing/2014/main" id="{D7876FDE-1B99-AA44-B15C-1FC40841D9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06" name="Shape 163">
              <a:extLst>
                <a:ext uri="{FF2B5EF4-FFF2-40B4-BE49-F238E27FC236}">
                  <a16:creationId xmlns:a16="http://schemas.microsoft.com/office/drawing/2014/main" id="{5BB25E6E-AA37-7E41-8888-0D0E9E128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07" name="Shape 164">
              <a:extLst>
                <a:ext uri="{FF2B5EF4-FFF2-40B4-BE49-F238E27FC236}">
                  <a16:creationId xmlns:a16="http://schemas.microsoft.com/office/drawing/2014/main" id="{FC513306-4F05-E848-9803-A2F7817C5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8" name="Shape 165">
              <a:extLst>
                <a:ext uri="{FF2B5EF4-FFF2-40B4-BE49-F238E27FC236}">
                  <a16:creationId xmlns:a16="http://schemas.microsoft.com/office/drawing/2014/main" id="{48DDB89B-2CDE-7345-85AF-BA980C5EA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09" name="Shape 166">
              <a:extLst>
                <a:ext uri="{FF2B5EF4-FFF2-40B4-BE49-F238E27FC236}">
                  <a16:creationId xmlns:a16="http://schemas.microsoft.com/office/drawing/2014/main" id="{03FBCADF-E04A-0240-A0A9-B88ED8CFE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0" name="Shape 167">
              <a:extLst>
                <a:ext uri="{FF2B5EF4-FFF2-40B4-BE49-F238E27FC236}">
                  <a16:creationId xmlns:a16="http://schemas.microsoft.com/office/drawing/2014/main" id="{4339F3F0-A401-044A-B0AA-98548FCF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1" name="Shape 168">
              <a:extLst>
                <a:ext uri="{FF2B5EF4-FFF2-40B4-BE49-F238E27FC236}">
                  <a16:creationId xmlns:a16="http://schemas.microsoft.com/office/drawing/2014/main" id="{5A8B415B-7A5B-7844-9316-5AC1F35D8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12" name="Shape 169">
              <a:extLst>
                <a:ext uri="{FF2B5EF4-FFF2-40B4-BE49-F238E27FC236}">
                  <a16:creationId xmlns:a16="http://schemas.microsoft.com/office/drawing/2014/main" id="{2D60708C-450A-074D-8D19-CB8064992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3" name="Shape 170">
              <a:extLst>
                <a:ext uri="{FF2B5EF4-FFF2-40B4-BE49-F238E27FC236}">
                  <a16:creationId xmlns:a16="http://schemas.microsoft.com/office/drawing/2014/main" id="{9DD34472-A983-E543-954A-E55A9228C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4" name="Shape 171">
              <a:extLst>
                <a:ext uri="{FF2B5EF4-FFF2-40B4-BE49-F238E27FC236}">
                  <a16:creationId xmlns:a16="http://schemas.microsoft.com/office/drawing/2014/main" id="{F8473DAB-B055-E344-A10C-9DB7A2779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15" name="Shape 172">
              <a:extLst>
                <a:ext uri="{FF2B5EF4-FFF2-40B4-BE49-F238E27FC236}">
                  <a16:creationId xmlns:a16="http://schemas.microsoft.com/office/drawing/2014/main" id="{87394B05-3227-0C4D-B500-30C8D1EB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6" name="Shape 173">
              <a:extLst>
                <a:ext uri="{FF2B5EF4-FFF2-40B4-BE49-F238E27FC236}">
                  <a16:creationId xmlns:a16="http://schemas.microsoft.com/office/drawing/2014/main" id="{ACF0CF1F-9820-2845-AE4E-A5BBE5D47C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7" name="Shape 174">
              <a:extLst>
                <a:ext uri="{FF2B5EF4-FFF2-40B4-BE49-F238E27FC236}">
                  <a16:creationId xmlns:a16="http://schemas.microsoft.com/office/drawing/2014/main" id="{AAD23101-5785-3742-B949-1DB09F7E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8" name="Shape 175">
              <a:extLst>
                <a:ext uri="{FF2B5EF4-FFF2-40B4-BE49-F238E27FC236}">
                  <a16:creationId xmlns:a16="http://schemas.microsoft.com/office/drawing/2014/main" id="{0E9A6049-BE82-9E4D-99A6-430B7FDB55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9" name="Shape 176">
              <a:extLst>
                <a:ext uri="{FF2B5EF4-FFF2-40B4-BE49-F238E27FC236}">
                  <a16:creationId xmlns:a16="http://schemas.microsoft.com/office/drawing/2014/main" id="{A4E15CE8-2917-8A40-BD55-F06420A4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0" name="Shape 177">
              <a:extLst>
                <a:ext uri="{FF2B5EF4-FFF2-40B4-BE49-F238E27FC236}">
                  <a16:creationId xmlns:a16="http://schemas.microsoft.com/office/drawing/2014/main" id="{78A1BAEC-218D-B248-B2FB-7FE6CA416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1" name="Shape 178">
              <a:extLst>
                <a:ext uri="{FF2B5EF4-FFF2-40B4-BE49-F238E27FC236}">
                  <a16:creationId xmlns:a16="http://schemas.microsoft.com/office/drawing/2014/main" id="{C3E87AB7-785C-B54C-A1E5-9639FD7C6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22" name="Shape 179">
              <a:extLst>
                <a:ext uri="{FF2B5EF4-FFF2-40B4-BE49-F238E27FC236}">
                  <a16:creationId xmlns:a16="http://schemas.microsoft.com/office/drawing/2014/main" id="{BD1E71AA-4E40-DE4A-B4D0-97B9BCF1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3" name="Shape 180">
              <a:extLst>
                <a:ext uri="{FF2B5EF4-FFF2-40B4-BE49-F238E27FC236}">
                  <a16:creationId xmlns:a16="http://schemas.microsoft.com/office/drawing/2014/main" id="{7ADF49E6-F603-4740-89EC-89897E819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4" name="Shape 181">
              <a:extLst>
                <a:ext uri="{FF2B5EF4-FFF2-40B4-BE49-F238E27FC236}">
                  <a16:creationId xmlns:a16="http://schemas.microsoft.com/office/drawing/2014/main" id="{150B9DF3-2B26-F745-9894-01B30AA93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25" name="Shape 182">
              <a:extLst>
                <a:ext uri="{FF2B5EF4-FFF2-40B4-BE49-F238E27FC236}">
                  <a16:creationId xmlns:a16="http://schemas.microsoft.com/office/drawing/2014/main" id="{E5B87DD3-CD03-1340-82E7-5339F1320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6" name="Shape 183">
              <a:extLst>
                <a:ext uri="{FF2B5EF4-FFF2-40B4-BE49-F238E27FC236}">
                  <a16:creationId xmlns:a16="http://schemas.microsoft.com/office/drawing/2014/main" id="{1BCBD438-BED3-8C4B-A614-A03CC79D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7" name="Shape 184">
              <a:extLst>
                <a:ext uri="{FF2B5EF4-FFF2-40B4-BE49-F238E27FC236}">
                  <a16:creationId xmlns:a16="http://schemas.microsoft.com/office/drawing/2014/main" id="{E8986270-7CE0-F845-AA88-6B51E85F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8" name="Shape 185">
              <a:extLst>
                <a:ext uri="{FF2B5EF4-FFF2-40B4-BE49-F238E27FC236}">
                  <a16:creationId xmlns:a16="http://schemas.microsoft.com/office/drawing/2014/main" id="{99D3A762-F1CB-BC40-A6F3-8FAA2BDD0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4">
            <a:extLst>
              <a:ext uri="{FF2B5EF4-FFF2-40B4-BE49-F238E27FC236}">
                <a16:creationId xmlns:a16="http://schemas.microsoft.com/office/drawing/2014/main" id="{502082D7-25D8-DD4F-97EA-CBB167A6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93951" y="1749425"/>
            <a:ext cx="1622425" cy="9604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082" name="Rectangle 5">
            <a:extLst>
              <a:ext uri="{FF2B5EF4-FFF2-40B4-BE49-F238E27FC236}">
                <a16:creationId xmlns:a16="http://schemas.microsoft.com/office/drawing/2014/main" id="{007E7BA5-200D-A84D-B77E-4013B146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763" y="1908175"/>
            <a:ext cx="105477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Output signals</a:t>
            </a:r>
            <a:endParaRPr lang="en-US" altLang="en-US" sz="1400"/>
          </a:p>
        </p:txBody>
      </p:sp>
      <p:sp>
        <p:nvSpPr>
          <p:cNvPr id="46083" name="Rectangle 6">
            <a:extLst>
              <a:ext uri="{FF2B5EF4-FFF2-40B4-BE49-F238E27FC236}">
                <a16:creationId xmlns:a16="http://schemas.microsoft.com/office/drawing/2014/main" id="{52CCACFA-6AB4-F64B-916F-F920A54DF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7026" y="2147888"/>
            <a:ext cx="72135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or actions</a:t>
            </a:r>
            <a:endParaRPr lang="en-US" altLang="en-US" sz="1400"/>
          </a:p>
        </p:txBody>
      </p:sp>
      <p:sp>
        <p:nvSpPr>
          <p:cNvPr id="46084" name="Freeform 7">
            <a:extLst>
              <a:ext uri="{FF2B5EF4-FFF2-40B4-BE49-F238E27FC236}">
                <a16:creationId xmlns:a16="http://schemas.microsoft.com/office/drawing/2014/main" id="{1E6F3301-1759-3643-88F2-A5148AFB6C30}"/>
              </a:ext>
            </a:extLst>
          </p:cNvPr>
          <p:cNvSpPr>
            <a:spLocks/>
          </p:cNvSpPr>
          <p:nvPr/>
        </p:nvSpPr>
        <p:spPr bwMode="auto">
          <a:xfrm>
            <a:off x="3170238" y="1566863"/>
            <a:ext cx="68262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Line 8">
            <a:extLst>
              <a:ext uri="{FF2B5EF4-FFF2-40B4-BE49-F238E27FC236}">
                <a16:creationId xmlns:a16="http://schemas.microsoft.com/office/drawing/2014/main" id="{8E93972F-29E8-F342-BC24-78EC5D0C0D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6275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9">
            <a:extLst>
              <a:ext uri="{FF2B5EF4-FFF2-40B4-BE49-F238E27FC236}">
                <a16:creationId xmlns:a16="http://schemas.microsoft.com/office/drawing/2014/main" id="{294D2DA7-9938-3D4A-AF33-70154995BB84}"/>
              </a:ext>
            </a:extLst>
          </p:cNvPr>
          <p:cNvSpPr>
            <a:spLocks/>
          </p:cNvSpPr>
          <p:nvPr/>
        </p:nvSpPr>
        <p:spPr bwMode="auto">
          <a:xfrm>
            <a:off x="3170238" y="3189289"/>
            <a:ext cx="68262" cy="136525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57" y="172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Line 10">
            <a:extLst>
              <a:ext uri="{FF2B5EF4-FFF2-40B4-BE49-F238E27FC236}">
                <a16:creationId xmlns:a16="http://schemas.microsoft.com/office/drawing/2014/main" id="{6005EA30-4C35-C141-8BBE-EA9764BF1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216275" y="2709864"/>
            <a:ext cx="1588" cy="4794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Rectangle 11">
            <a:extLst>
              <a:ext uri="{FF2B5EF4-FFF2-40B4-BE49-F238E27FC236}">
                <a16:creationId xmlns:a16="http://schemas.microsoft.com/office/drawing/2014/main" id="{9986EFC2-774E-C649-A0DB-A0D250A96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150" y="2387600"/>
            <a:ext cx="96904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(Moore type)</a:t>
            </a:r>
            <a:endParaRPr lang="en-US" altLang="en-US" sz="1400"/>
          </a:p>
        </p:txBody>
      </p:sp>
      <p:sp>
        <p:nvSpPr>
          <p:cNvPr id="46089" name="Freeform 12">
            <a:extLst>
              <a:ext uri="{FF2B5EF4-FFF2-40B4-BE49-F238E27FC236}">
                <a16:creationId xmlns:a16="http://schemas.microsoft.com/office/drawing/2014/main" id="{D029A53E-E620-1A4D-B995-16F6CDB11D7D}"/>
              </a:ext>
            </a:extLst>
          </p:cNvPr>
          <p:cNvSpPr>
            <a:spLocks/>
          </p:cNvSpPr>
          <p:nvPr/>
        </p:nvSpPr>
        <p:spPr bwMode="auto">
          <a:xfrm>
            <a:off x="6276976" y="1749425"/>
            <a:ext cx="1939925" cy="960438"/>
          </a:xfrm>
          <a:custGeom>
            <a:avLst/>
            <a:gdLst>
              <a:gd name="T0" fmla="*/ 2147483646 w 2446"/>
              <a:gd name="T1" fmla="*/ 2147483646 h 1208"/>
              <a:gd name="T2" fmla="*/ 2147483646 w 2446"/>
              <a:gd name="T3" fmla="*/ 2147483646 h 1208"/>
              <a:gd name="T4" fmla="*/ 0 w 2446"/>
              <a:gd name="T5" fmla="*/ 2147483646 h 1208"/>
              <a:gd name="T6" fmla="*/ 2147483646 w 2446"/>
              <a:gd name="T7" fmla="*/ 0 h 1208"/>
              <a:gd name="T8" fmla="*/ 2147483646 w 2446"/>
              <a:gd name="T9" fmla="*/ 2147483646 h 1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6"/>
              <a:gd name="T16" fmla="*/ 0 h 1208"/>
              <a:gd name="T17" fmla="*/ 2446 w 2446"/>
              <a:gd name="T18" fmla="*/ 1208 h 12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6" h="1208">
                <a:moveTo>
                  <a:pt x="2446" y="604"/>
                </a:moveTo>
                <a:lnTo>
                  <a:pt x="1237" y="1208"/>
                </a:lnTo>
                <a:lnTo>
                  <a:pt x="0" y="604"/>
                </a:lnTo>
                <a:lnTo>
                  <a:pt x="1237" y="0"/>
                </a:lnTo>
                <a:lnTo>
                  <a:pt x="2446" y="60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Rectangle 13">
            <a:extLst>
              <a:ext uri="{FF2B5EF4-FFF2-40B4-BE49-F238E27FC236}">
                <a16:creationId xmlns:a16="http://schemas.microsoft.com/office/drawing/2014/main" id="{C25EAB70-40B4-6F46-AABE-1BC122DE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6776" y="1323975"/>
            <a:ext cx="82779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State name</a:t>
            </a:r>
            <a:endParaRPr lang="en-US" altLang="en-US" sz="1400"/>
          </a:p>
        </p:txBody>
      </p:sp>
      <p:sp>
        <p:nvSpPr>
          <p:cNvPr id="46091" name="Rectangle 14">
            <a:extLst>
              <a:ext uri="{FF2B5EF4-FFF2-40B4-BE49-F238E27FC236}">
                <a16:creationId xmlns:a16="http://schemas.microsoft.com/office/drawing/2014/main" id="{24D68FC7-F5D9-0D40-BBDE-5C3703D2E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2033588"/>
            <a:ext cx="75341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Condition </a:t>
            </a:r>
            <a:endParaRPr lang="en-US" altLang="en-US" sz="1400"/>
          </a:p>
        </p:txBody>
      </p:sp>
      <p:sp>
        <p:nvSpPr>
          <p:cNvPr id="46092" name="Freeform 15">
            <a:extLst>
              <a:ext uri="{FF2B5EF4-FFF2-40B4-BE49-F238E27FC236}">
                <a16:creationId xmlns:a16="http://schemas.microsoft.com/office/drawing/2014/main" id="{B940E5BE-A121-B24B-9709-3D220F6AF191}"/>
              </a:ext>
            </a:extLst>
          </p:cNvPr>
          <p:cNvSpPr>
            <a:spLocks/>
          </p:cNvSpPr>
          <p:nvPr/>
        </p:nvSpPr>
        <p:spPr bwMode="auto">
          <a:xfrm>
            <a:off x="7212013" y="1566863"/>
            <a:ext cx="69850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31AD6C3C-D8C3-6D47-9721-C9183E31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8050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17">
            <a:extLst>
              <a:ext uri="{FF2B5EF4-FFF2-40B4-BE49-F238E27FC236}">
                <a16:creationId xmlns:a16="http://schemas.microsoft.com/office/drawing/2014/main" id="{95298E3D-AE92-464F-B193-D89AF82609FB}"/>
              </a:ext>
            </a:extLst>
          </p:cNvPr>
          <p:cNvSpPr>
            <a:spLocks/>
          </p:cNvSpPr>
          <p:nvPr/>
        </p:nvSpPr>
        <p:spPr bwMode="auto">
          <a:xfrm>
            <a:off x="5934075" y="2868613"/>
            <a:ext cx="46038" cy="138112"/>
          </a:xfrm>
          <a:custGeom>
            <a:avLst/>
            <a:gdLst>
              <a:gd name="T0" fmla="*/ 0 w 57"/>
              <a:gd name="T1" fmla="*/ 0 h 172"/>
              <a:gd name="T2" fmla="*/ 2147483646 w 57"/>
              <a:gd name="T3" fmla="*/ 2147483646 h 172"/>
              <a:gd name="T4" fmla="*/ 2147483646 w 57"/>
              <a:gd name="T5" fmla="*/ 0 h 172"/>
              <a:gd name="T6" fmla="*/ 2147483646 w 57"/>
              <a:gd name="T7" fmla="*/ 0 h 172"/>
              <a:gd name="T8" fmla="*/ 0 w 57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2"/>
              <a:gd name="T17" fmla="*/ 57 w 57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2">
                <a:moveTo>
                  <a:pt x="0" y="0"/>
                </a:moveTo>
                <a:lnTo>
                  <a:pt x="28" y="172"/>
                </a:lnTo>
                <a:lnTo>
                  <a:pt x="57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8">
            <a:extLst>
              <a:ext uri="{FF2B5EF4-FFF2-40B4-BE49-F238E27FC236}">
                <a16:creationId xmlns:a16="http://schemas.microsoft.com/office/drawing/2014/main" id="{A0101106-7B51-D243-813F-369B7DE0701D}"/>
              </a:ext>
            </a:extLst>
          </p:cNvPr>
          <p:cNvSpPr>
            <a:spLocks/>
          </p:cNvSpPr>
          <p:nvPr/>
        </p:nvSpPr>
        <p:spPr bwMode="auto">
          <a:xfrm>
            <a:off x="5956301" y="2228851"/>
            <a:ext cx="320675" cy="639763"/>
          </a:xfrm>
          <a:custGeom>
            <a:avLst/>
            <a:gdLst>
              <a:gd name="T0" fmla="*/ 0 w 403"/>
              <a:gd name="T1" fmla="*/ 2147483646 h 806"/>
              <a:gd name="T2" fmla="*/ 0 w 403"/>
              <a:gd name="T3" fmla="*/ 0 h 806"/>
              <a:gd name="T4" fmla="*/ 2147483646 w 403"/>
              <a:gd name="T5" fmla="*/ 0 h 806"/>
              <a:gd name="T6" fmla="*/ 0 60000 65536"/>
              <a:gd name="T7" fmla="*/ 0 60000 65536"/>
              <a:gd name="T8" fmla="*/ 0 60000 65536"/>
              <a:gd name="T9" fmla="*/ 0 w 403"/>
              <a:gd name="T10" fmla="*/ 0 h 806"/>
              <a:gd name="T11" fmla="*/ 403 w 403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806">
                <a:moveTo>
                  <a:pt x="0" y="806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19">
            <a:extLst>
              <a:ext uri="{FF2B5EF4-FFF2-40B4-BE49-F238E27FC236}">
                <a16:creationId xmlns:a16="http://schemas.microsoft.com/office/drawing/2014/main" id="{CC3643BA-DD77-7D41-9216-2C88A3377472}"/>
              </a:ext>
            </a:extLst>
          </p:cNvPr>
          <p:cNvSpPr>
            <a:spLocks/>
          </p:cNvSpPr>
          <p:nvPr/>
        </p:nvSpPr>
        <p:spPr bwMode="auto">
          <a:xfrm>
            <a:off x="8513763" y="2868613"/>
            <a:ext cx="68262" cy="138112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28" y="172"/>
                </a:lnTo>
                <a:lnTo>
                  <a:pt x="86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0">
            <a:extLst>
              <a:ext uri="{FF2B5EF4-FFF2-40B4-BE49-F238E27FC236}">
                <a16:creationId xmlns:a16="http://schemas.microsoft.com/office/drawing/2014/main" id="{C2F07C2A-364E-7E4E-9A7D-A7578048307F}"/>
              </a:ext>
            </a:extLst>
          </p:cNvPr>
          <p:cNvSpPr>
            <a:spLocks/>
          </p:cNvSpPr>
          <p:nvPr/>
        </p:nvSpPr>
        <p:spPr bwMode="auto">
          <a:xfrm>
            <a:off x="8216901" y="2228851"/>
            <a:ext cx="320675" cy="639763"/>
          </a:xfrm>
          <a:custGeom>
            <a:avLst/>
            <a:gdLst>
              <a:gd name="T0" fmla="*/ 2147483646 w 402"/>
              <a:gd name="T1" fmla="*/ 2147483646 h 806"/>
              <a:gd name="T2" fmla="*/ 2147483646 w 402"/>
              <a:gd name="T3" fmla="*/ 0 h 806"/>
              <a:gd name="T4" fmla="*/ 0 w 402"/>
              <a:gd name="T5" fmla="*/ 0 h 806"/>
              <a:gd name="T6" fmla="*/ 0 60000 65536"/>
              <a:gd name="T7" fmla="*/ 0 60000 65536"/>
              <a:gd name="T8" fmla="*/ 0 60000 65536"/>
              <a:gd name="T9" fmla="*/ 0 w 402"/>
              <a:gd name="T10" fmla="*/ 0 h 806"/>
              <a:gd name="T11" fmla="*/ 402 w 402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2" h="806">
                <a:moveTo>
                  <a:pt x="402" y="806"/>
                </a:moveTo>
                <a:lnTo>
                  <a:pt x="402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Rectangle 21">
            <a:extLst>
              <a:ext uri="{FF2B5EF4-FFF2-40B4-BE49-F238E27FC236}">
                <a16:creationId xmlns:a16="http://schemas.microsoft.com/office/drawing/2014/main" id="{714C1A60-C5A0-5149-994E-0F9A283E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5464" y="2238375"/>
            <a:ext cx="78200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expression</a:t>
            </a:r>
            <a:endParaRPr lang="en-US" altLang="en-US" sz="1400"/>
          </a:p>
        </p:txBody>
      </p:sp>
      <p:sp>
        <p:nvSpPr>
          <p:cNvPr id="46099" name="Rectangle 22">
            <a:extLst>
              <a:ext uri="{FF2B5EF4-FFF2-40B4-BE49-F238E27FC236}">
                <a16:creationId xmlns:a16="http://schemas.microsoft.com/office/drawing/2014/main" id="{6EED8AF8-6850-4342-9A42-338B8A47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1801" y="1949450"/>
            <a:ext cx="646011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0 (False) </a:t>
            </a:r>
            <a:endParaRPr lang="en-US" altLang="en-US" sz="1400"/>
          </a:p>
        </p:txBody>
      </p:sp>
      <p:sp>
        <p:nvSpPr>
          <p:cNvPr id="46100" name="Rectangle 24">
            <a:extLst>
              <a:ext uri="{FF2B5EF4-FFF2-40B4-BE49-F238E27FC236}">
                <a16:creationId xmlns:a16="http://schemas.microsoft.com/office/drawing/2014/main" id="{AC0B3819-8B89-054A-8A02-D45957268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15338" y="1952625"/>
            <a:ext cx="564322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1 (True)</a:t>
            </a:r>
            <a:endParaRPr lang="en-US" altLang="en-US" sz="1400"/>
          </a:p>
        </p:txBody>
      </p:sp>
      <p:grpSp>
        <p:nvGrpSpPr>
          <p:cNvPr id="46101" name="Group 1">
            <a:extLst>
              <a:ext uri="{FF2B5EF4-FFF2-40B4-BE49-F238E27FC236}">
                <a16:creationId xmlns:a16="http://schemas.microsoft.com/office/drawing/2014/main" id="{9C2206AD-C58F-5C4D-8812-6D93C42DFA44}"/>
              </a:ext>
            </a:extLst>
          </p:cNvPr>
          <p:cNvGrpSpPr>
            <a:grpSpLocks/>
          </p:cNvGrpSpPr>
          <p:nvPr/>
        </p:nvGrpSpPr>
        <p:grpSpPr bwMode="auto">
          <a:xfrm>
            <a:off x="4335463" y="4043364"/>
            <a:ext cx="2603500" cy="1919287"/>
            <a:chOff x="3421063" y="4043431"/>
            <a:chExt cx="2603500" cy="1919288"/>
          </a:xfrm>
        </p:grpSpPr>
        <p:sp>
          <p:nvSpPr>
            <p:cNvPr id="46107" name="Freeform 23">
              <a:extLst>
                <a:ext uri="{FF2B5EF4-FFF2-40B4-BE49-F238E27FC236}">
                  <a16:creationId xmlns:a16="http://schemas.microsoft.com/office/drawing/2014/main" id="{8F0F226C-7D76-4D43-89EB-335ECF6A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Rectangle 25">
              <a:extLst>
                <a:ext uri="{FF2B5EF4-FFF2-40B4-BE49-F238E27FC236}">
                  <a16:creationId xmlns:a16="http://schemas.microsoft.com/office/drawing/2014/main" id="{EC83E194-EC05-1842-8D6E-D85FFB61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9239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46109" name="Freeform 26">
              <a:extLst>
                <a:ext uri="{FF2B5EF4-FFF2-40B4-BE49-F238E27FC236}">
                  <a16:creationId xmlns:a16="http://schemas.microsoft.com/office/drawing/2014/main" id="{B0BD68B6-6449-6343-BB5B-D63658D1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7">
              <a:extLst>
                <a:ext uri="{FF2B5EF4-FFF2-40B4-BE49-F238E27FC236}">
                  <a16:creationId xmlns:a16="http://schemas.microsoft.com/office/drawing/2014/main" id="{DA0165C7-61AB-454C-92DD-ED37EFC9C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8">
              <a:extLst>
                <a:ext uri="{FF2B5EF4-FFF2-40B4-BE49-F238E27FC236}">
                  <a16:creationId xmlns:a16="http://schemas.microsoft.com/office/drawing/2014/main" id="{348DBC7C-858C-044D-A5AF-FA2E7241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9">
              <a:extLst>
                <a:ext uri="{FF2B5EF4-FFF2-40B4-BE49-F238E27FC236}">
                  <a16:creationId xmlns:a16="http://schemas.microsoft.com/office/drawing/2014/main" id="{7719F382-F8B6-8A47-B05C-4C6ECB658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30">
              <a:extLst>
                <a:ext uri="{FF2B5EF4-FFF2-40B4-BE49-F238E27FC236}">
                  <a16:creationId xmlns:a16="http://schemas.microsoft.com/office/drawing/2014/main" id="{4FBD174F-4A53-3046-92CA-24058112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312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  <p:sp>
        <p:nvSpPr>
          <p:cNvPr id="46102" name="Rectangle 31">
            <a:extLst>
              <a:ext uri="{FF2B5EF4-FFF2-40B4-BE49-F238E27FC236}">
                <a16:creationId xmlns:a16="http://schemas.microsoft.com/office/drawing/2014/main" id="{A26C9129-DF6B-E548-8EDC-8D861E98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4" y="3573463"/>
            <a:ext cx="954107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(a) State box </a:t>
            </a:r>
            <a:endParaRPr lang="en-US" altLang="en-US" sz="1400"/>
          </a:p>
        </p:txBody>
      </p:sp>
      <p:sp>
        <p:nvSpPr>
          <p:cNvPr id="46103" name="Rectangle 32">
            <a:extLst>
              <a:ext uri="{FF2B5EF4-FFF2-40B4-BE49-F238E27FC236}">
                <a16:creationId xmlns:a16="http://schemas.microsoft.com/office/drawing/2014/main" id="{3AE94F93-DDC5-F146-B1C6-D26131563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3573463"/>
            <a:ext cx="1166666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(b) Decision box</a:t>
            </a:r>
            <a:endParaRPr lang="en-US" altLang="en-US" sz="1400"/>
          </a:p>
        </p:txBody>
      </p:sp>
      <p:sp>
        <p:nvSpPr>
          <p:cNvPr id="46104" name="Rectangle 33">
            <a:extLst>
              <a:ext uri="{FF2B5EF4-FFF2-40B4-BE49-F238E27FC236}">
                <a16:creationId xmlns:a16="http://schemas.microsoft.com/office/drawing/2014/main" id="{D60AF230-AD67-5A41-BAD4-E2ABAD66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5664" y="6205538"/>
            <a:ext cx="191045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(c) Conditional output box</a:t>
            </a:r>
            <a:endParaRPr lang="en-US" altLang="en-US" sz="1400"/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3CE9612B-6F54-FD44-9462-9239B7BF41B1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Elements used in ASM charts</a:t>
            </a:r>
          </a:p>
        </p:txBody>
      </p:sp>
      <p:sp>
        <p:nvSpPr>
          <p:cNvPr id="46106" name="TextBox 125">
            <a:extLst>
              <a:ext uri="{FF2B5EF4-FFF2-40B4-BE49-F238E27FC236}">
                <a16:creationId xmlns:a16="http://schemas.microsoft.com/office/drawing/2014/main" id="{CB300F9E-9176-334C-ACA5-1628EC0D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 from the textbook ]</a:t>
            </a:r>
          </a:p>
        </p:txBody>
      </p:sp>
    </p:spTree>
  </p:cSld>
  <p:clrMapOvr>
    <a:masterClrMapping/>
  </p:clrMapOvr>
  <p:transition spd="slow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hape 106">
            <a:extLst>
              <a:ext uri="{FF2B5EF4-FFF2-40B4-BE49-F238E27FC236}">
                <a16:creationId xmlns:a16="http://schemas.microsoft.com/office/drawing/2014/main" id="{F6CE67AD-5D17-B343-AE85-FDE43DB3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8" name="Shape 107">
            <a:extLst>
              <a:ext uri="{FF2B5EF4-FFF2-40B4-BE49-F238E27FC236}">
                <a16:creationId xmlns:a16="http://schemas.microsoft.com/office/drawing/2014/main" id="{6F825CFE-1367-4D47-BF7A-F4937DE7E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9" name="Shape 108">
            <a:extLst>
              <a:ext uri="{FF2B5EF4-FFF2-40B4-BE49-F238E27FC236}">
                <a16:creationId xmlns:a16="http://schemas.microsoft.com/office/drawing/2014/main" id="{6C5F4D80-2309-1D4D-A360-8DE685313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0" name="Shape 109">
            <a:extLst>
              <a:ext uri="{FF2B5EF4-FFF2-40B4-BE49-F238E27FC236}">
                <a16:creationId xmlns:a16="http://schemas.microsoft.com/office/drawing/2014/main" id="{AC5441DA-36C1-634E-8EDA-F55DCB8B9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2101" name="Shape 110">
            <a:extLst>
              <a:ext uri="{FF2B5EF4-FFF2-40B4-BE49-F238E27FC236}">
                <a16:creationId xmlns:a16="http://schemas.microsoft.com/office/drawing/2014/main" id="{6A57EBE3-5E88-C046-B3EF-3686DAB82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2" name="Shape 111">
            <a:extLst>
              <a:ext uri="{FF2B5EF4-FFF2-40B4-BE49-F238E27FC236}">
                <a16:creationId xmlns:a16="http://schemas.microsoft.com/office/drawing/2014/main" id="{053BC3BB-4C85-8B45-8493-E6B533FD8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2103" name="Shape 112">
            <a:extLst>
              <a:ext uri="{FF2B5EF4-FFF2-40B4-BE49-F238E27FC236}">
                <a16:creationId xmlns:a16="http://schemas.microsoft.com/office/drawing/2014/main" id="{3DE42480-FB5B-8848-AFAA-089F54F99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4" name="Shape 113">
            <a:extLst>
              <a:ext uri="{FF2B5EF4-FFF2-40B4-BE49-F238E27FC236}">
                <a16:creationId xmlns:a16="http://schemas.microsoft.com/office/drawing/2014/main" id="{965A3FD7-B5E0-8F4D-9D1E-94E27F02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5" name="Shape 114">
            <a:extLst>
              <a:ext uri="{FF2B5EF4-FFF2-40B4-BE49-F238E27FC236}">
                <a16:creationId xmlns:a16="http://schemas.microsoft.com/office/drawing/2014/main" id="{879D3AE0-ADFF-0340-9AB5-351D60A64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6" name="Shape 115">
            <a:extLst>
              <a:ext uri="{FF2B5EF4-FFF2-40B4-BE49-F238E27FC236}">
                <a16:creationId xmlns:a16="http://schemas.microsoft.com/office/drawing/2014/main" id="{BBA25C74-C540-2C44-BC13-1A6D96F07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2107" name="Shape 116">
            <a:extLst>
              <a:ext uri="{FF2B5EF4-FFF2-40B4-BE49-F238E27FC236}">
                <a16:creationId xmlns:a16="http://schemas.microsoft.com/office/drawing/2014/main" id="{2F30DC02-5B54-8E47-9D11-6B3BA1D44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8" name="Shape 117">
            <a:extLst>
              <a:ext uri="{FF2B5EF4-FFF2-40B4-BE49-F238E27FC236}">
                <a16:creationId xmlns:a16="http://schemas.microsoft.com/office/drawing/2014/main" id="{94309B93-36F8-854B-A460-7136B530D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2109" name="Shape 118">
            <a:extLst>
              <a:ext uri="{FF2B5EF4-FFF2-40B4-BE49-F238E27FC236}">
                <a16:creationId xmlns:a16="http://schemas.microsoft.com/office/drawing/2014/main" id="{271AFDBA-91FD-C14A-9BBC-CCB60E39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0" name="Shape 119">
            <a:extLst>
              <a:ext uri="{FF2B5EF4-FFF2-40B4-BE49-F238E27FC236}">
                <a16:creationId xmlns:a16="http://schemas.microsoft.com/office/drawing/2014/main" id="{E0297ECD-EBF2-904C-8390-FEA4986A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1" name="Shape 120">
            <a:extLst>
              <a:ext uri="{FF2B5EF4-FFF2-40B4-BE49-F238E27FC236}">
                <a16:creationId xmlns:a16="http://schemas.microsoft.com/office/drawing/2014/main" id="{4D336DAD-C377-584B-AF99-959BB96C2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12" name="Shape 121">
            <a:extLst>
              <a:ext uri="{FF2B5EF4-FFF2-40B4-BE49-F238E27FC236}">
                <a16:creationId xmlns:a16="http://schemas.microsoft.com/office/drawing/2014/main" id="{5E4BE8DD-E44F-9642-AFFA-5F14CD309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3" name="Shape 122">
            <a:extLst>
              <a:ext uri="{FF2B5EF4-FFF2-40B4-BE49-F238E27FC236}">
                <a16:creationId xmlns:a16="http://schemas.microsoft.com/office/drawing/2014/main" id="{C1F2A471-B8AF-DB4B-A7DD-A4B0274DD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4" name="Shape 123">
            <a:extLst>
              <a:ext uri="{FF2B5EF4-FFF2-40B4-BE49-F238E27FC236}">
                <a16:creationId xmlns:a16="http://schemas.microsoft.com/office/drawing/2014/main" id="{57E7692E-6FDC-A448-AEF8-0423E95B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5" name="Shape 124">
            <a:extLst>
              <a:ext uri="{FF2B5EF4-FFF2-40B4-BE49-F238E27FC236}">
                <a16:creationId xmlns:a16="http://schemas.microsoft.com/office/drawing/2014/main" id="{4A035869-B32C-0E41-96AD-2B3FF75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2116" name="Shape 125">
            <a:extLst>
              <a:ext uri="{FF2B5EF4-FFF2-40B4-BE49-F238E27FC236}">
                <a16:creationId xmlns:a16="http://schemas.microsoft.com/office/drawing/2014/main" id="{91EEBE3F-FCFD-5749-A031-249E2473D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7" name="Shape 126">
            <a:extLst>
              <a:ext uri="{FF2B5EF4-FFF2-40B4-BE49-F238E27FC236}">
                <a16:creationId xmlns:a16="http://schemas.microsoft.com/office/drawing/2014/main" id="{5451297A-779B-B64C-99B2-5F7076A2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8" name="Shape 127">
            <a:extLst>
              <a:ext uri="{FF2B5EF4-FFF2-40B4-BE49-F238E27FC236}">
                <a16:creationId xmlns:a16="http://schemas.microsoft.com/office/drawing/2014/main" id="{58B225D2-1C39-F248-8CEA-6EA56EFE2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9" name="Shape 128">
            <a:extLst>
              <a:ext uri="{FF2B5EF4-FFF2-40B4-BE49-F238E27FC236}">
                <a16:creationId xmlns:a16="http://schemas.microsoft.com/office/drawing/2014/main" id="{B11ACB08-3B14-7A40-832A-AF8491F3A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2120" name="Shape 129">
            <a:extLst>
              <a:ext uri="{FF2B5EF4-FFF2-40B4-BE49-F238E27FC236}">
                <a16:creationId xmlns:a16="http://schemas.microsoft.com/office/drawing/2014/main" id="{980C6092-00B5-0F43-85EB-1A43BBA9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1" name="Shape 130">
            <a:extLst>
              <a:ext uri="{FF2B5EF4-FFF2-40B4-BE49-F238E27FC236}">
                <a16:creationId xmlns:a16="http://schemas.microsoft.com/office/drawing/2014/main" id="{53A1C563-9BB9-3442-920D-50624A80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22" name="Shape 131">
            <a:extLst>
              <a:ext uri="{FF2B5EF4-FFF2-40B4-BE49-F238E27FC236}">
                <a16:creationId xmlns:a16="http://schemas.microsoft.com/office/drawing/2014/main" id="{7613A122-9EBD-5445-9B66-618CF3ED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3" name="Shape 132">
            <a:extLst>
              <a:ext uri="{FF2B5EF4-FFF2-40B4-BE49-F238E27FC236}">
                <a16:creationId xmlns:a16="http://schemas.microsoft.com/office/drawing/2014/main" id="{C81CE8E8-09AE-7B4C-A630-96E4D309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4" name="Shape 133">
            <a:extLst>
              <a:ext uri="{FF2B5EF4-FFF2-40B4-BE49-F238E27FC236}">
                <a16:creationId xmlns:a16="http://schemas.microsoft.com/office/drawing/2014/main" id="{1F678704-DFA2-CD42-8790-A2AEEE611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5" name="Shape 134">
            <a:extLst>
              <a:ext uri="{FF2B5EF4-FFF2-40B4-BE49-F238E27FC236}">
                <a16:creationId xmlns:a16="http://schemas.microsoft.com/office/drawing/2014/main" id="{8194D353-55DD-EA4B-9143-1AD50D975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6" name="Shape 135">
            <a:extLst>
              <a:ext uri="{FF2B5EF4-FFF2-40B4-BE49-F238E27FC236}">
                <a16:creationId xmlns:a16="http://schemas.microsoft.com/office/drawing/2014/main" id="{9571457D-B03A-2844-8191-BEC26607A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27" name="Shape 136">
            <a:extLst>
              <a:ext uri="{FF2B5EF4-FFF2-40B4-BE49-F238E27FC236}">
                <a16:creationId xmlns:a16="http://schemas.microsoft.com/office/drawing/2014/main" id="{6B4A8F1E-62E2-034B-9A27-5CF1AA8F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8" name="Shape 137">
            <a:extLst>
              <a:ext uri="{FF2B5EF4-FFF2-40B4-BE49-F238E27FC236}">
                <a16:creationId xmlns:a16="http://schemas.microsoft.com/office/drawing/2014/main" id="{7E9464C0-3323-6A48-B732-C5BA7EFFA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9" name="Shape 138">
            <a:extLst>
              <a:ext uri="{FF2B5EF4-FFF2-40B4-BE49-F238E27FC236}">
                <a16:creationId xmlns:a16="http://schemas.microsoft.com/office/drawing/2014/main" id="{C3FFCE39-97FA-2441-9960-0D169C7A3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0" name="Shape 139">
            <a:extLst>
              <a:ext uri="{FF2B5EF4-FFF2-40B4-BE49-F238E27FC236}">
                <a16:creationId xmlns:a16="http://schemas.microsoft.com/office/drawing/2014/main" id="{68CE5406-5CCF-6D44-BB1B-29D8D56A3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1" name="Shape 140">
            <a:extLst>
              <a:ext uri="{FF2B5EF4-FFF2-40B4-BE49-F238E27FC236}">
                <a16:creationId xmlns:a16="http://schemas.microsoft.com/office/drawing/2014/main" id="{E5FF291E-A10A-CA4B-A356-97668CE9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2" name="Shape 141">
            <a:extLst>
              <a:ext uri="{FF2B5EF4-FFF2-40B4-BE49-F238E27FC236}">
                <a16:creationId xmlns:a16="http://schemas.microsoft.com/office/drawing/2014/main" id="{6CA7D338-EE21-EC4C-A8E0-9FA48101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3" name="Shape 142">
            <a:extLst>
              <a:ext uri="{FF2B5EF4-FFF2-40B4-BE49-F238E27FC236}">
                <a16:creationId xmlns:a16="http://schemas.microsoft.com/office/drawing/2014/main" id="{10577099-6DCE-E844-859B-AA13F2768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4" name="Shape 143">
            <a:extLst>
              <a:ext uri="{FF2B5EF4-FFF2-40B4-BE49-F238E27FC236}">
                <a16:creationId xmlns:a16="http://schemas.microsoft.com/office/drawing/2014/main" id="{28CC1E9A-7FC4-8145-8AA1-2B72BC5E2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2135" name="Shape 144">
            <a:extLst>
              <a:ext uri="{FF2B5EF4-FFF2-40B4-BE49-F238E27FC236}">
                <a16:creationId xmlns:a16="http://schemas.microsoft.com/office/drawing/2014/main" id="{C8B390AB-0420-F84A-908E-A279E7DC3BBB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132145" name="Shape 145">
              <a:extLst>
                <a:ext uri="{FF2B5EF4-FFF2-40B4-BE49-F238E27FC236}">
                  <a16:creationId xmlns:a16="http://schemas.microsoft.com/office/drawing/2014/main" id="{9E5A86CB-D39F-244B-830B-EEC0B363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6" name="Shape 146">
              <a:extLst>
                <a:ext uri="{FF2B5EF4-FFF2-40B4-BE49-F238E27FC236}">
                  <a16:creationId xmlns:a16="http://schemas.microsoft.com/office/drawing/2014/main" id="{0450C86D-E7FB-A144-B299-8E394C74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7" name="Shape 147">
              <a:extLst>
                <a:ext uri="{FF2B5EF4-FFF2-40B4-BE49-F238E27FC236}">
                  <a16:creationId xmlns:a16="http://schemas.microsoft.com/office/drawing/2014/main" id="{67E446D0-6C3A-A54C-B155-1F4D96B4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8" name="Shape 148">
              <a:extLst>
                <a:ext uri="{FF2B5EF4-FFF2-40B4-BE49-F238E27FC236}">
                  <a16:creationId xmlns:a16="http://schemas.microsoft.com/office/drawing/2014/main" id="{BECBA5A7-0A83-7D42-82F4-3560667F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9" name="Shape 149">
              <a:extLst>
                <a:ext uri="{FF2B5EF4-FFF2-40B4-BE49-F238E27FC236}">
                  <a16:creationId xmlns:a16="http://schemas.microsoft.com/office/drawing/2014/main" id="{C49F8C55-5731-304E-85A8-45610F6A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0" name="Shape 150">
              <a:extLst>
                <a:ext uri="{FF2B5EF4-FFF2-40B4-BE49-F238E27FC236}">
                  <a16:creationId xmlns:a16="http://schemas.microsoft.com/office/drawing/2014/main" id="{94DF358B-931F-BD48-94A3-A4A1F7456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2151" name="Shape 151">
              <a:extLst>
                <a:ext uri="{FF2B5EF4-FFF2-40B4-BE49-F238E27FC236}">
                  <a16:creationId xmlns:a16="http://schemas.microsoft.com/office/drawing/2014/main" id="{D8D8FFF6-62B4-8748-8DA4-72918DF5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2" name="Shape 152">
              <a:extLst>
                <a:ext uri="{FF2B5EF4-FFF2-40B4-BE49-F238E27FC236}">
                  <a16:creationId xmlns:a16="http://schemas.microsoft.com/office/drawing/2014/main" id="{52E3ECBB-22D1-A846-BE81-6E2394F22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2153" name="Shape 153">
              <a:extLst>
                <a:ext uri="{FF2B5EF4-FFF2-40B4-BE49-F238E27FC236}">
                  <a16:creationId xmlns:a16="http://schemas.microsoft.com/office/drawing/2014/main" id="{38639ECF-8B6D-7644-BE29-C961A5629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2154" name="Shape 154">
              <a:extLst>
                <a:ext uri="{FF2B5EF4-FFF2-40B4-BE49-F238E27FC236}">
                  <a16:creationId xmlns:a16="http://schemas.microsoft.com/office/drawing/2014/main" id="{0E0D2D3D-7C40-2D4A-A5F1-5F2A5FAD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5" name="Shape 155">
              <a:extLst>
                <a:ext uri="{FF2B5EF4-FFF2-40B4-BE49-F238E27FC236}">
                  <a16:creationId xmlns:a16="http://schemas.microsoft.com/office/drawing/2014/main" id="{3B6345B4-B81D-5A4C-ADBD-0994431C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2156" name="Shape 156">
              <a:extLst>
                <a:ext uri="{FF2B5EF4-FFF2-40B4-BE49-F238E27FC236}">
                  <a16:creationId xmlns:a16="http://schemas.microsoft.com/office/drawing/2014/main" id="{E3CBB718-DAAF-B840-BC4F-56594D9B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7" name="Shape 157">
              <a:extLst>
                <a:ext uri="{FF2B5EF4-FFF2-40B4-BE49-F238E27FC236}">
                  <a16:creationId xmlns:a16="http://schemas.microsoft.com/office/drawing/2014/main" id="{BD56C684-33D7-AA4C-B57D-B6FB4C14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8" name="Shape 158">
              <a:extLst>
                <a:ext uri="{FF2B5EF4-FFF2-40B4-BE49-F238E27FC236}">
                  <a16:creationId xmlns:a16="http://schemas.microsoft.com/office/drawing/2014/main" id="{47384497-BDD4-8240-8DCE-5D5DD68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9" name="Shape 159">
              <a:extLst>
                <a:ext uri="{FF2B5EF4-FFF2-40B4-BE49-F238E27FC236}">
                  <a16:creationId xmlns:a16="http://schemas.microsoft.com/office/drawing/2014/main" id="{2ABB3E76-35FE-9E44-89EF-E2437A517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0" name="Shape 160">
              <a:extLst>
                <a:ext uri="{FF2B5EF4-FFF2-40B4-BE49-F238E27FC236}">
                  <a16:creationId xmlns:a16="http://schemas.microsoft.com/office/drawing/2014/main" id="{8F9255A7-B52E-1F42-9F7A-27B7E985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61" name="Shape 161">
              <a:extLst>
                <a:ext uri="{FF2B5EF4-FFF2-40B4-BE49-F238E27FC236}">
                  <a16:creationId xmlns:a16="http://schemas.microsoft.com/office/drawing/2014/main" id="{4CB74AB9-8977-4C41-9DBE-63F4076D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62" name="Shape 162">
              <a:extLst>
                <a:ext uri="{FF2B5EF4-FFF2-40B4-BE49-F238E27FC236}">
                  <a16:creationId xmlns:a16="http://schemas.microsoft.com/office/drawing/2014/main" id="{C1489671-62A3-A94B-9C28-739D8CC632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63" name="Shape 163">
              <a:extLst>
                <a:ext uri="{FF2B5EF4-FFF2-40B4-BE49-F238E27FC236}">
                  <a16:creationId xmlns:a16="http://schemas.microsoft.com/office/drawing/2014/main" id="{66ADE7FA-356C-6B49-B99F-77BC339E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4" name="Shape 164">
              <a:extLst>
                <a:ext uri="{FF2B5EF4-FFF2-40B4-BE49-F238E27FC236}">
                  <a16:creationId xmlns:a16="http://schemas.microsoft.com/office/drawing/2014/main" id="{75C0516E-326C-BA46-BCEA-C6A3B8B8B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5" name="Shape 165">
              <a:extLst>
                <a:ext uri="{FF2B5EF4-FFF2-40B4-BE49-F238E27FC236}">
                  <a16:creationId xmlns:a16="http://schemas.microsoft.com/office/drawing/2014/main" id="{9479D843-B766-3340-B4D8-BD4345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6" name="Shape 166">
              <a:extLst>
                <a:ext uri="{FF2B5EF4-FFF2-40B4-BE49-F238E27FC236}">
                  <a16:creationId xmlns:a16="http://schemas.microsoft.com/office/drawing/2014/main" id="{1750DC40-A5A6-3842-8E07-557736B34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7" name="Shape 167">
              <a:extLst>
                <a:ext uri="{FF2B5EF4-FFF2-40B4-BE49-F238E27FC236}">
                  <a16:creationId xmlns:a16="http://schemas.microsoft.com/office/drawing/2014/main" id="{A7FE2104-EC7A-CF40-988B-F4385131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8" name="Shape 168">
              <a:extLst>
                <a:ext uri="{FF2B5EF4-FFF2-40B4-BE49-F238E27FC236}">
                  <a16:creationId xmlns:a16="http://schemas.microsoft.com/office/drawing/2014/main" id="{DB40764F-6498-B64B-8FA9-5064DD1B7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9" name="Shape 169">
              <a:extLst>
                <a:ext uri="{FF2B5EF4-FFF2-40B4-BE49-F238E27FC236}">
                  <a16:creationId xmlns:a16="http://schemas.microsoft.com/office/drawing/2014/main" id="{C85771FF-7D3E-9545-B8E9-E60BA61EA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0" name="Shape 170">
              <a:extLst>
                <a:ext uri="{FF2B5EF4-FFF2-40B4-BE49-F238E27FC236}">
                  <a16:creationId xmlns:a16="http://schemas.microsoft.com/office/drawing/2014/main" id="{78EB82D8-E5F9-6341-8CF5-696CE2B38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1" name="Shape 171">
              <a:extLst>
                <a:ext uri="{FF2B5EF4-FFF2-40B4-BE49-F238E27FC236}">
                  <a16:creationId xmlns:a16="http://schemas.microsoft.com/office/drawing/2014/main" id="{99F91622-D9D3-E34F-9488-3EE2C25B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2" name="Shape 172">
              <a:extLst>
                <a:ext uri="{FF2B5EF4-FFF2-40B4-BE49-F238E27FC236}">
                  <a16:creationId xmlns:a16="http://schemas.microsoft.com/office/drawing/2014/main" id="{DC5B9E43-8E5B-2746-BBDF-7C157247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3" name="Shape 173">
              <a:extLst>
                <a:ext uri="{FF2B5EF4-FFF2-40B4-BE49-F238E27FC236}">
                  <a16:creationId xmlns:a16="http://schemas.microsoft.com/office/drawing/2014/main" id="{9ABBB600-19B0-ED44-9961-F17E91912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4" name="Shape 174">
              <a:extLst>
                <a:ext uri="{FF2B5EF4-FFF2-40B4-BE49-F238E27FC236}">
                  <a16:creationId xmlns:a16="http://schemas.microsoft.com/office/drawing/2014/main" id="{0D8C9264-43AD-2B4B-BAA4-467FE74F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5" name="Shape 175">
              <a:extLst>
                <a:ext uri="{FF2B5EF4-FFF2-40B4-BE49-F238E27FC236}">
                  <a16:creationId xmlns:a16="http://schemas.microsoft.com/office/drawing/2014/main" id="{FBC410A1-E055-F544-867E-F5F8786B6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6" name="Shape 176">
              <a:extLst>
                <a:ext uri="{FF2B5EF4-FFF2-40B4-BE49-F238E27FC236}">
                  <a16:creationId xmlns:a16="http://schemas.microsoft.com/office/drawing/2014/main" id="{DC75FC5E-A61A-7447-A067-5556813CE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7" name="Shape 177">
              <a:extLst>
                <a:ext uri="{FF2B5EF4-FFF2-40B4-BE49-F238E27FC236}">
                  <a16:creationId xmlns:a16="http://schemas.microsoft.com/office/drawing/2014/main" id="{7970E863-1F05-A449-85EA-F4DEBDBCF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8" name="Shape 178">
              <a:extLst>
                <a:ext uri="{FF2B5EF4-FFF2-40B4-BE49-F238E27FC236}">
                  <a16:creationId xmlns:a16="http://schemas.microsoft.com/office/drawing/2014/main" id="{71BB172E-D0B0-4849-A97D-79B6543D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9" name="Shape 179">
              <a:extLst>
                <a:ext uri="{FF2B5EF4-FFF2-40B4-BE49-F238E27FC236}">
                  <a16:creationId xmlns:a16="http://schemas.microsoft.com/office/drawing/2014/main" id="{60A92F4F-48D8-E746-A759-09187310E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80" name="Shape 180">
              <a:extLst>
                <a:ext uri="{FF2B5EF4-FFF2-40B4-BE49-F238E27FC236}">
                  <a16:creationId xmlns:a16="http://schemas.microsoft.com/office/drawing/2014/main" id="{F5DE5450-AD67-E146-94EB-B421640DB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81" name="Shape 181">
              <a:extLst>
                <a:ext uri="{FF2B5EF4-FFF2-40B4-BE49-F238E27FC236}">
                  <a16:creationId xmlns:a16="http://schemas.microsoft.com/office/drawing/2014/main" id="{E800FEBB-0CA3-7346-87CC-F9EA8CFCE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82" name="Shape 182">
              <a:extLst>
                <a:ext uri="{FF2B5EF4-FFF2-40B4-BE49-F238E27FC236}">
                  <a16:creationId xmlns:a16="http://schemas.microsoft.com/office/drawing/2014/main" id="{D47072A1-2E2C-6C46-A9E3-499798B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3" name="Shape 183">
              <a:extLst>
                <a:ext uri="{FF2B5EF4-FFF2-40B4-BE49-F238E27FC236}">
                  <a16:creationId xmlns:a16="http://schemas.microsoft.com/office/drawing/2014/main" id="{14AE0CED-5CF7-8843-93E3-EF63A5B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4" name="Shape 184">
              <a:extLst>
                <a:ext uri="{FF2B5EF4-FFF2-40B4-BE49-F238E27FC236}">
                  <a16:creationId xmlns:a16="http://schemas.microsoft.com/office/drawing/2014/main" id="{DBCFA2D8-E8EE-ED44-AA17-229F9D13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5" name="Shape 185">
              <a:extLst>
                <a:ext uri="{FF2B5EF4-FFF2-40B4-BE49-F238E27FC236}">
                  <a16:creationId xmlns:a16="http://schemas.microsoft.com/office/drawing/2014/main" id="{CB267F95-13D3-6C47-8319-E7729DCEF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2136" name="Shape 215">
            <a:extLst>
              <a:ext uri="{FF2B5EF4-FFF2-40B4-BE49-F238E27FC236}">
                <a16:creationId xmlns:a16="http://schemas.microsoft.com/office/drawing/2014/main" id="{419C7039-20C4-2046-9650-4D1E74E29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37" name="Shape 217">
            <a:extLst>
              <a:ext uri="{FF2B5EF4-FFF2-40B4-BE49-F238E27FC236}">
                <a16:creationId xmlns:a16="http://schemas.microsoft.com/office/drawing/2014/main" id="{71632869-E1B6-0843-9190-DF3332A6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38" name="Shape 223">
            <a:extLst>
              <a:ext uri="{FF2B5EF4-FFF2-40B4-BE49-F238E27FC236}">
                <a16:creationId xmlns:a16="http://schemas.microsoft.com/office/drawing/2014/main" id="{C10A96B2-1DF6-7349-99FA-F29C493A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9" name="Shape 225">
            <a:extLst>
              <a:ext uri="{FF2B5EF4-FFF2-40B4-BE49-F238E27FC236}">
                <a16:creationId xmlns:a16="http://schemas.microsoft.com/office/drawing/2014/main" id="{3A7A5993-9C5F-9046-B85D-D07C09124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0" name="Shape 231">
            <a:extLst>
              <a:ext uri="{FF2B5EF4-FFF2-40B4-BE49-F238E27FC236}">
                <a16:creationId xmlns:a16="http://schemas.microsoft.com/office/drawing/2014/main" id="{77C7C246-604F-E442-8AAB-2BF04752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41" name="Shape 233">
            <a:extLst>
              <a:ext uri="{FF2B5EF4-FFF2-40B4-BE49-F238E27FC236}">
                <a16:creationId xmlns:a16="http://schemas.microsoft.com/office/drawing/2014/main" id="{0E9C30B5-9C8D-DF4D-A57D-CC3E7A866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2" name="Shape 220">
            <a:extLst>
              <a:ext uri="{FF2B5EF4-FFF2-40B4-BE49-F238E27FC236}">
                <a16:creationId xmlns:a16="http://schemas.microsoft.com/office/drawing/2014/main" id="{D745C50C-120C-6C49-9CAA-22A1703D1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3" name="Shape 228">
            <a:extLst>
              <a:ext uri="{FF2B5EF4-FFF2-40B4-BE49-F238E27FC236}">
                <a16:creationId xmlns:a16="http://schemas.microsoft.com/office/drawing/2014/main" id="{62C528A4-03FB-6444-A3DB-00A0CBDA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4" name="Shape 236">
            <a:extLst>
              <a:ext uri="{FF2B5EF4-FFF2-40B4-BE49-F238E27FC236}">
                <a16:creationId xmlns:a16="http://schemas.microsoft.com/office/drawing/2014/main" id="{A5A13AEB-7DFD-7443-8622-299C4D99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new_fig8">
            <a:extLst>
              <a:ext uri="{FF2B5EF4-FFF2-40B4-BE49-F238E27FC236}">
                <a16:creationId xmlns:a16="http://schemas.microsoft.com/office/drawing/2014/main" id="{D8EB61FD-C9F7-4E4D-BF75-AE89AF261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14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E4475B3-F7CE-1B49-9651-4F88CF5C5029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4147" name="TextBox 125">
            <a:extLst>
              <a:ext uri="{FF2B5EF4-FFF2-40B4-BE49-F238E27FC236}">
                <a16:creationId xmlns:a16="http://schemas.microsoft.com/office/drawing/2014/main" id="{86722F38-6D44-6A4E-BD30-670F861A6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" descr="new_fig8">
            <a:extLst>
              <a:ext uri="{FF2B5EF4-FFF2-40B4-BE49-F238E27FC236}">
                <a16:creationId xmlns:a16="http://schemas.microsoft.com/office/drawing/2014/main" id="{127BE4CF-57C5-A74B-8216-A90BD3C688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14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1B3691-450B-AF40-A8CE-7A1743AE411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5171" name="TextBox 125">
            <a:extLst>
              <a:ext uri="{FF2B5EF4-FFF2-40B4-BE49-F238E27FC236}">
                <a16:creationId xmlns:a16="http://schemas.microsoft.com/office/drawing/2014/main" id="{791F2AF1-AE27-614B-8FAA-48BB2164A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8A9808-24EE-864B-940C-F610FD5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301" y="1879600"/>
            <a:ext cx="269875" cy="8445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EA7AB-333E-3544-96AB-94469AEFA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0288" y="1865314"/>
            <a:ext cx="265112" cy="8778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4" name="Straight Arrow Connector 2">
            <a:extLst>
              <a:ext uri="{FF2B5EF4-FFF2-40B4-BE49-F238E27FC236}">
                <a16:creationId xmlns:a16="http://schemas.microsoft.com/office/drawing/2014/main" id="{43A25B86-6C66-F74C-8817-DC2D24AAE631}"/>
              </a:ext>
            </a:extLst>
          </p:cNvPr>
          <p:cNvCxnSpPr>
            <a:cxnSpLocks noChangeShapeType="1"/>
            <a:stCxn id="7" idx="3"/>
            <a:endCxn id="6" idx="1"/>
          </p:cNvCxnSpPr>
          <p:nvPr/>
        </p:nvCxnSpPr>
        <p:spPr bwMode="auto">
          <a:xfrm flipV="1">
            <a:off x="5105400" y="2301876"/>
            <a:ext cx="596900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11D3AAF-1E5B-C447-AD82-157D34CBA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5029200"/>
            <a:ext cx="304800" cy="11430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32A6BFD-B6F7-0A43-A1E3-97C6C54F1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0901" y="5029200"/>
            <a:ext cx="269875" cy="11430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7" name="Straight Arrow Connector 12">
            <a:extLst>
              <a:ext uri="{FF2B5EF4-FFF2-40B4-BE49-F238E27FC236}">
                <a16:creationId xmlns:a16="http://schemas.microsoft.com/office/drawing/2014/main" id="{062A5871-9504-E54A-8276-B7C2C6BBB0C1}"/>
              </a:ext>
            </a:extLst>
          </p:cNvPr>
          <p:cNvCxnSpPr>
            <a:cxnSpLocks noChangeShapeType="1"/>
            <a:stCxn id="10" idx="3"/>
            <a:endCxn id="11" idx="1"/>
          </p:cNvCxnSpPr>
          <p:nvPr/>
        </p:nvCxnSpPr>
        <p:spPr bwMode="auto">
          <a:xfrm>
            <a:off x="5334000" y="5600700"/>
            <a:ext cx="5969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3">
            <a:extLst>
              <a:ext uri="{FF2B5EF4-FFF2-40B4-BE49-F238E27FC236}">
                <a16:creationId xmlns:a16="http://schemas.microsoft.com/office/drawing/2014/main" id="{737CF511-63BE-014F-BB7D-47B0D0C84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1303338"/>
            <a:ext cx="2496966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 And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states have different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names now.</a:t>
            </a:r>
          </a:p>
        </p:txBody>
      </p:sp>
      <p:sp>
        <p:nvSpPr>
          <p:cNvPr id="135179" name="TextBox 16">
            <a:extLst>
              <a:ext uri="{FF2B5EF4-FFF2-40B4-BE49-F238E27FC236}">
                <a16:creationId xmlns:a16="http://schemas.microsoft.com/office/drawing/2014/main" id="{91AA961A-139E-7741-BBB7-91CEC367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4924425"/>
            <a:ext cx="2496966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hape 1351">
            <a:extLst>
              <a:ext uri="{FF2B5EF4-FFF2-40B4-BE49-F238E27FC236}">
                <a16:creationId xmlns:a16="http://schemas.microsoft.com/office/drawing/2014/main" id="{39E15021-C0DC-5146-8BE6-247251B6A0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6194" name="Shape 1352">
            <a:extLst>
              <a:ext uri="{FF2B5EF4-FFF2-40B4-BE49-F238E27FC236}">
                <a16:creationId xmlns:a16="http://schemas.microsoft.com/office/drawing/2014/main" id="{9E4D823E-E16A-3041-90E0-59532D3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5" name="Shape 1353">
            <a:extLst>
              <a:ext uri="{FF2B5EF4-FFF2-40B4-BE49-F238E27FC236}">
                <a16:creationId xmlns:a16="http://schemas.microsoft.com/office/drawing/2014/main" id="{195B9A7D-E907-2844-86D4-CF8DC9D1A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6" name="Shape 1354">
            <a:extLst>
              <a:ext uri="{FF2B5EF4-FFF2-40B4-BE49-F238E27FC236}">
                <a16:creationId xmlns:a16="http://schemas.microsoft.com/office/drawing/2014/main" id="{6847275C-5842-9D45-85F2-77488DAEB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7" name="Shape 1355">
            <a:extLst>
              <a:ext uri="{FF2B5EF4-FFF2-40B4-BE49-F238E27FC236}">
                <a16:creationId xmlns:a16="http://schemas.microsoft.com/office/drawing/2014/main" id="{94F77FC1-3137-5147-9EFE-85485429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8" name="Shape 1356">
            <a:extLst>
              <a:ext uri="{FF2B5EF4-FFF2-40B4-BE49-F238E27FC236}">
                <a16:creationId xmlns:a16="http://schemas.microsoft.com/office/drawing/2014/main" id="{66C0EDCC-ACCF-324C-A1B2-559CD9A4B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9" name="Shape 1357">
            <a:extLst>
              <a:ext uri="{FF2B5EF4-FFF2-40B4-BE49-F238E27FC236}">
                <a16:creationId xmlns:a16="http://schemas.microsoft.com/office/drawing/2014/main" id="{3EA14FED-6862-C14F-90E0-168AFD885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0" name="Shape 1358">
            <a:extLst>
              <a:ext uri="{FF2B5EF4-FFF2-40B4-BE49-F238E27FC236}">
                <a16:creationId xmlns:a16="http://schemas.microsoft.com/office/drawing/2014/main" id="{6C001B46-92E3-B548-AB14-C8F61E34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1" name="Shape 1359">
            <a:extLst>
              <a:ext uri="{FF2B5EF4-FFF2-40B4-BE49-F238E27FC236}">
                <a16:creationId xmlns:a16="http://schemas.microsoft.com/office/drawing/2014/main" id="{B550706D-BC75-5946-8526-D4DC5133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6202" name="Shape 1360">
            <a:extLst>
              <a:ext uri="{FF2B5EF4-FFF2-40B4-BE49-F238E27FC236}">
                <a16:creationId xmlns:a16="http://schemas.microsoft.com/office/drawing/2014/main" id="{65600632-3B0F-BD4A-A498-0733B250144C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36205" name="Shape 1361">
              <a:extLst>
                <a:ext uri="{FF2B5EF4-FFF2-40B4-BE49-F238E27FC236}">
                  <a16:creationId xmlns:a16="http://schemas.microsoft.com/office/drawing/2014/main" id="{36892B05-0CA6-DE45-979D-409637D96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6" name="Shape 1362">
              <a:extLst>
                <a:ext uri="{FF2B5EF4-FFF2-40B4-BE49-F238E27FC236}">
                  <a16:creationId xmlns:a16="http://schemas.microsoft.com/office/drawing/2014/main" id="{B00806AB-E9FE-BC47-BEBE-84434C048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7" name="Shape 1363">
              <a:extLst>
                <a:ext uri="{FF2B5EF4-FFF2-40B4-BE49-F238E27FC236}">
                  <a16:creationId xmlns:a16="http://schemas.microsoft.com/office/drawing/2014/main" id="{BFF9DAB3-213A-3D4E-A935-3FC831C2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8" name="Shape 1364">
              <a:extLst>
                <a:ext uri="{FF2B5EF4-FFF2-40B4-BE49-F238E27FC236}">
                  <a16:creationId xmlns:a16="http://schemas.microsoft.com/office/drawing/2014/main" id="{D2BDF2B4-BA02-4543-86F3-4F238938A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09" name="Shape 1365">
              <a:extLst>
                <a:ext uri="{FF2B5EF4-FFF2-40B4-BE49-F238E27FC236}">
                  <a16:creationId xmlns:a16="http://schemas.microsoft.com/office/drawing/2014/main" id="{3387B50E-A311-0D4E-A413-E1159F6B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0" name="Shape 1366">
              <a:extLst>
                <a:ext uri="{FF2B5EF4-FFF2-40B4-BE49-F238E27FC236}">
                  <a16:creationId xmlns:a16="http://schemas.microsoft.com/office/drawing/2014/main" id="{22F9883C-D361-CB40-8DB2-9EA467AD5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1" name="Shape 1367">
              <a:extLst>
                <a:ext uri="{FF2B5EF4-FFF2-40B4-BE49-F238E27FC236}">
                  <a16:creationId xmlns:a16="http://schemas.microsoft.com/office/drawing/2014/main" id="{41409E4F-C468-5043-A79A-240F0AAC2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2" name="Shape 1368">
              <a:extLst>
                <a:ext uri="{FF2B5EF4-FFF2-40B4-BE49-F238E27FC236}">
                  <a16:creationId xmlns:a16="http://schemas.microsoft.com/office/drawing/2014/main" id="{260D9270-0D0A-C945-B78A-8FFAB97F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13" name="Shape 1369">
              <a:extLst>
                <a:ext uri="{FF2B5EF4-FFF2-40B4-BE49-F238E27FC236}">
                  <a16:creationId xmlns:a16="http://schemas.microsoft.com/office/drawing/2014/main" id="{97CD7195-E9B7-6A4A-BF8C-8DCEACEC1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4" name="Shape 1370">
              <a:extLst>
                <a:ext uri="{FF2B5EF4-FFF2-40B4-BE49-F238E27FC236}">
                  <a16:creationId xmlns:a16="http://schemas.microsoft.com/office/drawing/2014/main" id="{BC53FAB1-D814-104C-9DA4-7A77FCB44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15" name="Shape 1371">
              <a:extLst>
                <a:ext uri="{FF2B5EF4-FFF2-40B4-BE49-F238E27FC236}">
                  <a16:creationId xmlns:a16="http://schemas.microsoft.com/office/drawing/2014/main" id="{28B0876F-45D8-C140-AF12-54BF8E7C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6" name="Shape 1372">
              <a:extLst>
                <a:ext uri="{FF2B5EF4-FFF2-40B4-BE49-F238E27FC236}">
                  <a16:creationId xmlns:a16="http://schemas.microsoft.com/office/drawing/2014/main" id="{3C29F839-B6D5-204A-BEEF-036686071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17" name="Shape 1373">
              <a:extLst>
                <a:ext uri="{FF2B5EF4-FFF2-40B4-BE49-F238E27FC236}">
                  <a16:creationId xmlns:a16="http://schemas.microsoft.com/office/drawing/2014/main" id="{E4D208BE-8BB0-114E-935A-2C962F4BF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18" name="Shape 1374">
              <a:extLst>
                <a:ext uri="{FF2B5EF4-FFF2-40B4-BE49-F238E27FC236}">
                  <a16:creationId xmlns:a16="http://schemas.microsoft.com/office/drawing/2014/main" id="{C9AD8E45-48C9-BD4C-A7E1-33678685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9" name="Shape 1375">
              <a:extLst>
                <a:ext uri="{FF2B5EF4-FFF2-40B4-BE49-F238E27FC236}">
                  <a16:creationId xmlns:a16="http://schemas.microsoft.com/office/drawing/2014/main" id="{46DF32D3-E72B-D04F-8D92-AEB7AFE6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20" name="Shape 1376">
              <a:extLst>
                <a:ext uri="{FF2B5EF4-FFF2-40B4-BE49-F238E27FC236}">
                  <a16:creationId xmlns:a16="http://schemas.microsoft.com/office/drawing/2014/main" id="{35D759CB-494B-A444-90B5-3CB3F429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1" name="Shape 1377">
              <a:extLst>
                <a:ext uri="{FF2B5EF4-FFF2-40B4-BE49-F238E27FC236}">
                  <a16:creationId xmlns:a16="http://schemas.microsoft.com/office/drawing/2014/main" id="{B4783F80-2876-844E-8D31-5CEA43408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22" name="Shape 1378">
              <a:extLst>
                <a:ext uri="{FF2B5EF4-FFF2-40B4-BE49-F238E27FC236}">
                  <a16:creationId xmlns:a16="http://schemas.microsoft.com/office/drawing/2014/main" id="{63E97BFC-7E12-0941-AB36-E51288D2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3" name="Shape 1379">
              <a:extLst>
                <a:ext uri="{FF2B5EF4-FFF2-40B4-BE49-F238E27FC236}">
                  <a16:creationId xmlns:a16="http://schemas.microsoft.com/office/drawing/2014/main" id="{2E364479-F086-FE45-9D4E-06B448D49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224" name="Shape 1380">
              <a:extLst>
                <a:ext uri="{FF2B5EF4-FFF2-40B4-BE49-F238E27FC236}">
                  <a16:creationId xmlns:a16="http://schemas.microsoft.com/office/drawing/2014/main" id="{9FC385E2-9BF7-384D-B6BC-82630A115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5" name="Shape 1381">
              <a:extLst>
                <a:ext uri="{FF2B5EF4-FFF2-40B4-BE49-F238E27FC236}">
                  <a16:creationId xmlns:a16="http://schemas.microsoft.com/office/drawing/2014/main" id="{386585FC-7FED-B04B-9A1A-BEF5E40F8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26" name="Shape 1382">
              <a:extLst>
                <a:ext uri="{FF2B5EF4-FFF2-40B4-BE49-F238E27FC236}">
                  <a16:creationId xmlns:a16="http://schemas.microsoft.com/office/drawing/2014/main" id="{4DA8DBD7-F452-084E-BC0C-9483208B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7" name="Shape 1383">
              <a:extLst>
                <a:ext uri="{FF2B5EF4-FFF2-40B4-BE49-F238E27FC236}">
                  <a16:creationId xmlns:a16="http://schemas.microsoft.com/office/drawing/2014/main" id="{B4FFB4FF-6256-904A-B497-2BC714D01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8" name="Shape 1384">
              <a:extLst>
                <a:ext uri="{FF2B5EF4-FFF2-40B4-BE49-F238E27FC236}">
                  <a16:creationId xmlns:a16="http://schemas.microsoft.com/office/drawing/2014/main" id="{F5F0C2E8-2BAE-E648-8617-F6F6A167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29" name="Shape 1385">
              <a:extLst>
                <a:ext uri="{FF2B5EF4-FFF2-40B4-BE49-F238E27FC236}">
                  <a16:creationId xmlns:a16="http://schemas.microsoft.com/office/drawing/2014/main" id="{E55884CA-B351-E04E-B545-C0212EF98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0" name="Shape 1386">
              <a:extLst>
                <a:ext uri="{FF2B5EF4-FFF2-40B4-BE49-F238E27FC236}">
                  <a16:creationId xmlns:a16="http://schemas.microsoft.com/office/drawing/2014/main" id="{65E04240-2457-C44D-A1A7-FE2DF7FC9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1" name="Shape 1387">
              <a:extLst>
                <a:ext uri="{FF2B5EF4-FFF2-40B4-BE49-F238E27FC236}">
                  <a16:creationId xmlns:a16="http://schemas.microsoft.com/office/drawing/2014/main" id="{20A583CD-F4E8-D345-9F2F-13F386FF9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2" name="Shape 1388">
              <a:extLst>
                <a:ext uri="{FF2B5EF4-FFF2-40B4-BE49-F238E27FC236}">
                  <a16:creationId xmlns:a16="http://schemas.microsoft.com/office/drawing/2014/main" id="{AA170123-6B90-A742-AC8D-581743EE1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3" name="Shape 1389">
              <a:extLst>
                <a:ext uri="{FF2B5EF4-FFF2-40B4-BE49-F238E27FC236}">
                  <a16:creationId xmlns:a16="http://schemas.microsoft.com/office/drawing/2014/main" id="{8AAA2DA0-FA2B-9F4A-ACB5-4CD07B3BB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4" name="Shape 1390">
              <a:extLst>
                <a:ext uri="{FF2B5EF4-FFF2-40B4-BE49-F238E27FC236}">
                  <a16:creationId xmlns:a16="http://schemas.microsoft.com/office/drawing/2014/main" id="{44357894-A32B-2646-90B8-F884D2671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5" name="Shape 1391">
              <a:extLst>
                <a:ext uri="{FF2B5EF4-FFF2-40B4-BE49-F238E27FC236}">
                  <a16:creationId xmlns:a16="http://schemas.microsoft.com/office/drawing/2014/main" id="{FACB716B-77D5-EF4B-9F2D-4F68898A3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6" name="Shape 1392">
              <a:extLst>
                <a:ext uri="{FF2B5EF4-FFF2-40B4-BE49-F238E27FC236}">
                  <a16:creationId xmlns:a16="http://schemas.microsoft.com/office/drawing/2014/main" id="{A2F9CB22-F665-AF43-BF41-1DA3AF068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7" name="Shape 1393">
              <a:extLst>
                <a:ext uri="{FF2B5EF4-FFF2-40B4-BE49-F238E27FC236}">
                  <a16:creationId xmlns:a16="http://schemas.microsoft.com/office/drawing/2014/main" id="{674BA62D-047C-A647-868B-8AA5061BC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8" name="Shape 1394">
              <a:extLst>
                <a:ext uri="{FF2B5EF4-FFF2-40B4-BE49-F238E27FC236}">
                  <a16:creationId xmlns:a16="http://schemas.microsoft.com/office/drawing/2014/main" id="{CEF7FE0C-6A3A-9A4E-A152-2ED5C804F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9" name="Shape 1395">
              <a:extLst>
                <a:ext uri="{FF2B5EF4-FFF2-40B4-BE49-F238E27FC236}">
                  <a16:creationId xmlns:a16="http://schemas.microsoft.com/office/drawing/2014/main" id="{EA0C4AC5-25CE-6A4B-A6B5-6B18F5A64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240" name="Shape 1396">
              <a:extLst>
                <a:ext uri="{FF2B5EF4-FFF2-40B4-BE49-F238E27FC236}">
                  <a16:creationId xmlns:a16="http://schemas.microsoft.com/office/drawing/2014/main" id="{CE666D53-2654-8043-8D81-E6677F079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1" name="Shape 1397">
              <a:extLst>
                <a:ext uri="{FF2B5EF4-FFF2-40B4-BE49-F238E27FC236}">
                  <a16:creationId xmlns:a16="http://schemas.microsoft.com/office/drawing/2014/main" id="{67FF8867-3C0E-144A-9AA7-16C75545C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242" name="Shape 1398">
              <a:extLst>
                <a:ext uri="{FF2B5EF4-FFF2-40B4-BE49-F238E27FC236}">
                  <a16:creationId xmlns:a16="http://schemas.microsoft.com/office/drawing/2014/main" id="{D3E26A85-18D5-FC4E-95DB-4E0816D41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3" name="Shape 1399">
              <a:extLst>
                <a:ext uri="{FF2B5EF4-FFF2-40B4-BE49-F238E27FC236}">
                  <a16:creationId xmlns:a16="http://schemas.microsoft.com/office/drawing/2014/main" id="{36D5DD7A-F9DF-5044-BF57-5031CCECB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4" name="Shape 1400">
              <a:extLst>
                <a:ext uri="{FF2B5EF4-FFF2-40B4-BE49-F238E27FC236}">
                  <a16:creationId xmlns:a16="http://schemas.microsoft.com/office/drawing/2014/main" id="{33581AEC-8E70-9C41-80B6-9A90AF0A3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45" name="Shape 1401">
              <a:extLst>
                <a:ext uri="{FF2B5EF4-FFF2-40B4-BE49-F238E27FC236}">
                  <a16:creationId xmlns:a16="http://schemas.microsoft.com/office/drawing/2014/main" id="{4CB8C925-179A-9047-9FC1-67EE2F5AE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6" name="Shape 1402">
              <a:extLst>
                <a:ext uri="{FF2B5EF4-FFF2-40B4-BE49-F238E27FC236}">
                  <a16:creationId xmlns:a16="http://schemas.microsoft.com/office/drawing/2014/main" id="{E7D21F39-3E6B-5A4A-A628-F2ABC0EE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7" name="Shape 1403">
              <a:extLst>
                <a:ext uri="{FF2B5EF4-FFF2-40B4-BE49-F238E27FC236}">
                  <a16:creationId xmlns:a16="http://schemas.microsoft.com/office/drawing/2014/main" id="{74DF54C5-45C4-B442-A4EB-5CEA8B11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48" name="Shape 1404">
              <a:extLst>
                <a:ext uri="{FF2B5EF4-FFF2-40B4-BE49-F238E27FC236}">
                  <a16:creationId xmlns:a16="http://schemas.microsoft.com/office/drawing/2014/main" id="{435F341C-761C-F24E-B305-EC2EF7F47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9" name="Shape 1405">
              <a:extLst>
                <a:ext uri="{FF2B5EF4-FFF2-40B4-BE49-F238E27FC236}">
                  <a16:creationId xmlns:a16="http://schemas.microsoft.com/office/drawing/2014/main" id="{AFD45D7B-4AAA-4244-A7B6-06565A8CF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6250" name="Shape 1406">
              <a:extLst>
                <a:ext uri="{FF2B5EF4-FFF2-40B4-BE49-F238E27FC236}">
                  <a16:creationId xmlns:a16="http://schemas.microsoft.com/office/drawing/2014/main" id="{5A7E5970-A18D-6C4D-8DE5-D21381693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1" name="Shape 1407">
              <a:extLst>
                <a:ext uri="{FF2B5EF4-FFF2-40B4-BE49-F238E27FC236}">
                  <a16:creationId xmlns:a16="http://schemas.microsoft.com/office/drawing/2014/main" id="{309FF285-0F7C-0D47-BF7B-26F12F8F5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52" name="Shape 1408">
              <a:extLst>
                <a:ext uri="{FF2B5EF4-FFF2-40B4-BE49-F238E27FC236}">
                  <a16:creationId xmlns:a16="http://schemas.microsoft.com/office/drawing/2014/main" id="{35879327-365D-0643-A3C6-7DF0A706D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53" name="Shape 1409">
              <a:extLst>
                <a:ext uri="{FF2B5EF4-FFF2-40B4-BE49-F238E27FC236}">
                  <a16:creationId xmlns:a16="http://schemas.microsoft.com/office/drawing/2014/main" id="{0F410405-1BD8-774F-9FCC-73227A2CA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4" name="Shape 1410">
              <a:extLst>
                <a:ext uri="{FF2B5EF4-FFF2-40B4-BE49-F238E27FC236}">
                  <a16:creationId xmlns:a16="http://schemas.microsoft.com/office/drawing/2014/main" id="{5C01038E-4201-1C49-8FB5-D7DA44D03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55" name="Shape 1411">
              <a:extLst>
                <a:ext uri="{FF2B5EF4-FFF2-40B4-BE49-F238E27FC236}">
                  <a16:creationId xmlns:a16="http://schemas.microsoft.com/office/drawing/2014/main" id="{31C43B0A-6D7C-0048-A6FF-A593C9199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56" name="Shape 1412">
              <a:extLst>
                <a:ext uri="{FF2B5EF4-FFF2-40B4-BE49-F238E27FC236}">
                  <a16:creationId xmlns:a16="http://schemas.microsoft.com/office/drawing/2014/main" id="{6D1F6308-72CB-8849-8728-DDFE39E7E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7" name="Shape 1413">
              <a:extLst>
                <a:ext uri="{FF2B5EF4-FFF2-40B4-BE49-F238E27FC236}">
                  <a16:creationId xmlns:a16="http://schemas.microsoft.com/office/drawing/2014/main" id="{64B49157-A3A8-FE4A-9EF7-883DCD58E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6258" name="Shape 1414">
              <a:extLst>
                <a:ext uri="{FF2B5EF4-FFF2-40B4-BE49-F238E27FC236}">
                  <a16:creationId xmlns:a16="http://schemas.microsoft.com/office/drawing/2014/main" id="{6B1A5037-0945-7942-9E38-3BCC85152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9" name="Shape 1415">
              <a:extLst>
                <a:ext uri="{FF2B5EF4-FFF2-40B4-BE49-F238E27FC236}">
                  <a16:creationId xmlns:a16="http://schemas.microsoft.com/office/drawing/2014/main" id="{85781E72-F9E2-1047-A2D4-8EDA6548C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0" name="Shape 1416">
              <a:extLst>
                <a:ext uri="{FF2B5EF4-FFF2-40B4-BE49-F238E27FC236}">
                  <a16:creationId xmlns:a16="http://schemas.microsoft.com/office/drawing/2014/main" id="{B9272A8F-2F77-5E47-9A99-C1A7BCD31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1" name="Shape 1417">
              <a:extLst>
                <a:ext uri="{FF2B5EF4-FFF2-40B4-BE49-F238E27FC236}">
                  <a16:creationId xmlns:a16="http://schemas.microsoft.com/office/drawing/2014/main" id="{C81FA69E-35DB-0841-8292-9C9ABCBC3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2" name="Shape 1418">
              <a:extLst>
                <a:ext uri="{FF2B5EF4-FFF2-40B4-BE49-F238E27FC236}">
                  <a16:creationId xmlns:a16="http://schemas.microsoft.com/office/drawing/2014/main" id="{FCCCC7B8-D4CE-E24D-9123-FDE48639A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63" name="Shape 1419">
              <a:extLst>
                <a:ext uri="{FF2B5EF4-FFF2-40B4-BE49-F238E27FC236}">
                  <a16:creationId xmlns:a16="http://schemas.microsoft.com/office/drawing/2014/main" id="{7A8CCA7B-6204-C345-8F9C-FDDFEAA1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4" name="Shape 1420">
              <a:extLst>
                <a:ext uri="{FF2B5EF4-FFF2-40B4-BE49-F238E27FC236}">
                  <a16:creationId xmlns:a16="http://schemas.microsoft.com/office/drawing/2014/main" id="{4B4EAC32-392A-9147-8C9C-C0B76E541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65" name="Shape 1421">
              <a:extLst>
                <a:ext uri="{FF2B5EF4-FFF2-40B4-BE49-F238E27FC236}">
                  <a16:creationId xmlns:a16="http://schemas.microsoft.com/office/drawing/2014/main" id="{0F72B2BA-84AD-CE42-AC66-85A9FA33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6" name="Shape 1422">
              <a:extLst>
                <a:ext uri="{FF2B5EF4-FFF2-40B4-BE49-F238E27FC236}">
                  <a16:creationId xmlns:a16="http://schemas.microsoft.com/office/drawing/2014/main" id="{81F92E91-7D5C-5040-8464-E73DE1F6F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267" name="Shape 1423">
              <a:extLst>
                <a:ext uri="{FF2B5EF4-FFF2-40B4-BE49-F238E27FC236}">
                  <a16:creationId xmlns:a16="http://schemas.microsoft.com/office/drawing/2014/main" id="{2459344F-AA25-6140-9607-5DEF487C7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68" name="Shape 1424">
              <a:extLst>
                <a:ext uri="{FF2B5EF4-FFF2-40B4-BE49-F238E27FC236}">
                  <a16:creationId xmlns:a16="http://schemas.microsoft.com/office/drawing/2014/main" id="{075D7381-9975-F84F-8730-36EFBB08A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9" name="Shape 1425">
              <a:extLst>
                <a:ext uri="{FF2B5EF4-FFF2-40B4-BE49-F238E27FC236}">
                  <a16:creationId xmlns:a16="http://schemas.microsoft.com/office/drawing/2014/main" id="{11C922AE-6591-8C4F-BFCB-36FE31DAF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70" name="Shape 1426">
              <a:extLst>
                <a:ext uri="{FF2B5EF4-FFF2-40B4-BE49-F238E27FC236}">
                  <a16:creationId xmlns:a16="http://schemas.microsoft.com/office/drawing/2014/main" id="{284EE8E9-5E1F-6845-9006-F873B37A3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71" name="Shape 1427">
              <a:extLst>
                <a:ext uri="{FF2B5EF4-FFF2-40B4-BE49-F238E27FC236}">
                  <a16:creationId xmlns:a16="http://schemas.microsoft.com/office/drawing/2014/main" id="{D57ACB24-917E-8341-9E0E-6A0D7181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6203" name="Shape 1428">
            <a:extLst>
              <a:ext uri="{FF2B5EF4-FFF2-40B4-BE49-F238E27FC236}">
                <a16:creationId xmlns:a16="http://schemas.microsoft.com/office/drawing/2014/main" id="{136A65B2-EC79-1C49-AF0E-9CEF99BA9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4" name="TextBox 125">
            <a:extLst>
              <a:ext uri="{FF2B5EF4-FFF2-40B4-BE49-F238E27FC236}">
                <a16:creationId xmlns:a16="http://schemas.microsoft.com/office/drawing/2014/main" id="{DA82723D-FF1A-5647-93B7-A4BB1F348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21575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r>
              <a:rPr lang="en-US" altLang="en-US" sz="140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6.90 from the textbook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hape 1351">
            <a:extLst>
              <a:ext uri="{FF2B5EF4-FFF2-40B4-BE49-F238E27FC236}">
                <a16:creationId xmlns:a16="http://schemas.microsoft.com/office/drawing/2014/main" id="{C824626F-E34C-F343-9FE3-19756563A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8242" name="Shape 1352">
            <a:extLst>
              <a:ext uri="{FF2B5EF4-FFF2-40B4-BE49-F238E27FC236}">
                <a16:creationId xmlns:a16="http://schemas.microsoft.com/office/drawing/2014/main" id="{8F602817-BCFB-6A43-9AF8-17DD6E0D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3" name="Shape 1353">
            <a:extLst>
              <a:ext uri="{FF2B5EF4-FFF2-40B4-BE49-F238E27FC236}">
                <a16:creationId xmlns:a16="http://schemas.microsoft.com/office/drawing/2014/main" id="{01E01687-8715-344A-BAC7-C53D193FE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4" name="Shape 1354">
            <a:extLst>
              <a:ext uri="{FF2B5EF4-FFF2-40B4-BE49-F238E27FC236}">
                <a16:creationId xmlns:a16="http://schemas.microsoft.com/office/drawing/2014/main" id="{3684B25E-6A29-F847-A5B1-1893155DC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5" name="Shape 1355">
            <a:extLst>
              <a:ext uri="{FF2B5EF4-FFF2-40B4-BE49-F238E27FC236}">
                <a16:creationId xmlns:a16="http://schemas.microsoft.com/office/drawing/2014/main" id="{684D44AE-EF68-6146-BC6B-B45F36382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6" name="Shape 1356">
            <a:extLst>
              <a:ext uri="{FF2B5EF4-FFF2-40B4-BE49-F238E27FC236}">
                <a16:creationId xmlns:a16="http://schemas.microsoft.com/office/drawing/2014/main" id="{9372282B-392C-0C4F-9DA3-F2B582FD1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7" name="Shape 1357">
            <a:extLst>
              <a:ext uri="{FF2B5EF4-FFF2-40B4-BE49-F238E27FC236}">
                <a16:creationId xmlns:a16="http://schemas.microsoft.com/office/drawing/2014/main" id="{B1CD851D-D9F4-9B46-B62E-A03DB3C0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8" name="Shape 1358">
            <a:extLst>
              <a:ext uri="{FF2B5EF4-FFF2-40B4-BE49-F238E27FC236}">
                <a16:creationId xmlns:a16="http://schemas.microsoft.com/office/drawing/2014/main" id="{04E4BE9A-EDED-6B42-A33C-D7AA8982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9" name="Shape 1359">
            <a:extLst>
              <a:ext uri="{FF2B5EF4-FFF2-40B4-BE49-F238E27FC236}">
                <a16:creationId xmlns:a16="http://schemas.microsoft.com/office/drawing/2014/main" id="{350760DE-A047-9242-8454-7C48D8C2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8250" name="Shape 1360">
            <a:extLst>
              <a:ext uri="{FF2B5EF4-FFF2-40B4-BE49-F238E27FC236}">
                <a16:creationId xmlns:a16="http://schemas.microsoft.com/office/drawing/2014/main" id="{97EE61F0-8AD6-AF42-B7DB-BD8CDC7C5968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38303" name="Shape 1361">
              <a:extLst>
                <a:ext uri="{FF2B5EF4-FFF2-40B4-BE49-F238E27FC236}">
                  <a16:creationId xmlns:a16="http://schemas.microsoft.com/office/drawing/2014/main" id="{A81918FF-8BB9-3E43-A229-9B51E00BA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4" name="Shape 1362">
              <a:extLst>
                <a:ext uri="{FF2B5EF4-FFF2-40B4-BE49-F238E27FC236}">
                  <a16:creationId xmlns:a16="http://schemas.microsoft.com/office/drawing/2014/main" id="{2943E78F-3CB3-3847-AC3E-498FC9C37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5" name="Shape 1363">
              <a:extLst>
                <a:ext uri="{FF2B5EF4-FFF2-40B4-BE49-F238E27FC236}">
                  <a16:creationId xmlns:a16="http://schemas.microsoft.com/office/drawing/2014/main" id="{1B829163-DB0E-A74E-91E6-D5160116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6" name="Shape 1364">
              <a:extLst>
                <a:ext uri="{FF2B5EF4-FFF2-40B4-BE49-F238E27FC236}">
                  <a16:creationId xmlns:a16="http://schemas.microsoft.com/office/drawing/2014/main" id="{2F4D0E13-E614-434F-B63D-296B23D0B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07" name="Shape 1365">
              <a:extLst>
                <a:ext uri="{FF2B5EF4-FFF2-40B4-BE49-F238E27FC236}">
                  <a16:creationId xmlns:a16="http://schemas.microsoft.com/office/drawing/2014/main" id="{E7137808-1A63-9F4D-9153-DAAA5DE5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8" name="Shape 1366">
              <a:extLst>
                <a:ext uri="{FF2B5EF4-FFF2-40B4-BE49-F238E27FC236}">
                  <a16:creationId xmlns:a16="http://schemas.microsoft.com/office/drawing/2014/main" id="{67D41FB4-886C-1A41-8C2B-FE9177675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9" name="Shape 1367">
              <a:extLst>
                <a:ext uri="{FF2B5EF4-FFF2-40B4-BE49-F238E27FC236}">
                  <a16:creationId xmlns:a16="http://schemas.microsoft.com/office/drawing/2014/main" id="{7CDD8E72-B457-6841-A8BC-FC95E11C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0" name="Shape 1368">
              <a:extLst>
                <a:ext uri="{FF2B5EF4-FFF2-40B4-BE49-F238E27FC236}">
                  <a16:creationId xmlns:a16="http://schemas.microsoft.com/office/drawing/2014/main" id="{FDC9719F-FD58-7C41-ACF5-B3BB71E1A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11" name="Shape 1369">
              <a:extLst>
                <a:ext uri="{FF2B5EF4-FFF2-40B4-BE49-F238E27FC236}">
                  <a16:creationId xmlns:a16="http://schemas.microsoft.com/office/drawing/2014/main" id="{F01BFD4D-0408-DA4D-A3BE-D641A9C49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2" name="Shape 1370">
              <a:extLst>
                <a:ext uri="{FF2B5EF4-FFF2-40B4-BE49-F238E27FC236}">
                  <a16:creationId xmlns:a16="http://schemas.microsoft.com/office/drawing/2014/main" id="{ED660FCA-9E2B-6640-A42F-E97D11235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13" name="Shape 1371">
              <a:extLst>
                <a:ext uri="{FF2B5EF4-FFF2-40B4-BE49-F238E27FC236}">
                  <a16:creationId xmlns:a16="http://schemas.microsoft.com/office/drawing/2014/main" id="{E02D62BD-4B13-0847-9798-F31FDA8D6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4" name="Shape 1372">
              <a:extLst>
                <a:ext uri="{FF2B5EF4-FFF2-40B4-BE49-F238E27FC236}">
                  <a16:creationId xmlns:a16="http://schemas.microsoft.com/office/drawing/2014/main" id="{97D1C38C-63F4-2F43-A12B-0F087D586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5" name="Shape 1373">
              <a:extLst>
                <a:ext uri="{FF2B5EF4-FFF2-40B4-BE49-F238E27FC236}">
                  <a16:creationId xmlns:a16="http://schemas.microsoft.com/office/drawing/2014/main" id="{C57F8164-9997-2C47-B04D-66A5B11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16" name="Shape 1374">
              <a:extLst>
                <a:ext uri="{FF2B5EF4-FFF2-40B4-BE49-F238E27FC236}">
                  <a16:creationId xmlns:a16="http://schemas.microsoft.com/office/drawing/2014/main" id="{72ED11CB-EEC2-8448-B087-221655D88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7" name="Shape 1375">
              <a:extLst>
                <a:ext uri="{FF2B5EF4-FFF2-40B4-BE49-F238E27FC236}">
                  <a16:creationId xmlns:a16="http://schemas.microsoft.com/office/drawing/2014/main" id="{ED64BA35-06BB-4048-B4B3-B1103549E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8" name="Shape 1376">
              <a:extLst>
                <a:ext uri="{FF2B5EF4-FFF2-40B4-BE49-F238E27FC236}">
                  <a16:creationId xmlns:a16="http://schemas.microsoft.com/office/drawing/2014/main" id="{F58551E0-42B1-2443-BE22-94AAB558E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9" name="Shape 1377">
              <a:extLst>
                <a:ext uri="{FF2B5EF4-FFF2-40B4-BE49-F238E27FC236}">
                  <a16:creationId xmlns:a16="http://schemas.microsoft.com/office/drawing/2014/main" id="{2182A33F-0708-6A49-9FA6-5EDD501E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20" name="Shape 1378">
              <a:extLst>
                <a:ext uri="{FF2B5EF4-FFF2-40B4-BE49-F238E27FC236}">
                  <a16:creationId xmlns:a16="http://schemas.microsoft.com/office/drawing/2014/main" id="{D44F4EB8-1B66-BD4D-B086-B3E44F12C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1" name="Shape 1379">
              <a:extLst>
                <a:ext uri="{FF2B5EF4-FFF2-40B4-BE49-F238E27FC236}">
                  <a16:creationId xmlns:a16="http://schemas.microsoft.com/office/drawing/2014/main" id="{50DB4BD3-EB69-F449-AC74-27D3ECFC5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22" name="Shape 1380">
              <a:extLst>
                <a:ext uri="{FF2B5EF4-FFF2-40B4-BE49-F238E27FC236}">
                  <a16:creationId xmlns:a16="http://schemas.microsoft.com/office/drawing/2014/main" id="{774C52DB-785E-5540-813D-CC804C46A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3" name="Shape 1381">
              <a:extLst>
                <a:ext uri="{FF2B5EF4-FFF2-40B4-BE49-F238E27FC236}">
                  <a16:creationId xmlns:a16="http://schemas.microsoft.com/office/drawing/2014/main" id="{E436C023-73E3-0C47-9A4F-662EF355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4" name="Shape 1382">
              <a:extLst>
                <a:ext uri="{FF2B5EF4-FFF2-40B4-BE49-F238E27FC236}">
                  <a16:creationId xmlns:a16="http://schemas.microsoft.com/office/drawing/2014/main" id="{0C1CF71E-CCFF-4948-BB27-B16F147E9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5" name="Shape 1383">
              <a:extLst>
                <a:ext uri="{FF2B5EF4-FFF2-40B4-BE49-F238E27FC236}">
                  <a16:creationId xmlns:a16="http://schemas.microsoft.com/office/drawing/2014/main" id="{895B4828-7EA2-E141-B481-A8CFD83A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6" name="Shape 1384">
              <a:extLst>
                <a:ext uri="{FF2B5EF4-FFF2-40B4-BE49-F238E27FC236}">
                  <a16:creationId xmlns:a16="http://schemas.microsoft.com/office/drawing/2014/main" id="{57C75394-91EE-044F-B7F9-8DDD98DFA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27" name="Shape 1385">
              <a:extLst>
                <a:ext uri="{FF2B5EF4-FFF2-40B4-BE49-F238E27FC236}">
                  <a16:creationId xmlns:a16="http://schemas.microsoft.com/office/drawing/2014/main" id="{11CA97B3-C28C-F549-8E15-B5A40CFE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8" name="Shape 1386">
              <a:extLst>
                <a:ext uri="{FF2B5EF4-FFF2-40B4-BE49-F238E27FC236}">
                  <a16:creationId xmlns:a16="http://schemas.microsoft.com/office/drawing/2014/main" id="{AE55AA75-ED7C-A841-BD2A-1377B7310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9" name="Shape 1387">
              <a:extLst>
                <a:ext uri="{FF2B5EF4-FFF2-40B4-BE49-F238E27FC236}">
                  <a16:creationId xmlns:a16="http://schemas.microsoft.com/office/drawing/2014/main" id="{5080A5DC-2CFB-8641-8AF7-43A5F9AF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0" name="Shape 1388">
              <a:extLst>
                <a:ext uri="{FF2B5EF4-FFF2-40B4-BE49-F238E27FC236}">
                  <a16:creationId xmlns:a16="http://schemas.microsoft.com/office/drawing/2014/main" id="{A38FB03F-2E88-3146-9FBE-2CE7EF33A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1" name="Shape 1389">
              <a:extLst>
                <a:ext uri="{FF2B5EF4-FFF2-40B4-BE49-F238E27FC236}">
                  <a16:creationId xmlns:a16="http://schemas.microsoft.com/office/drawing/2014/main" id="{18FE2E97-A9D4-8745-9840-5BACC0B85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2" name="Shape 1390">
              <a:extLst>
                <a:ext uri="{FF2B5EF4-FFF2-40B4-BE49-F238E27FC236}">
                  <a16:creationId xmlns:a16="http://schemas.microsoft.com/office/drawing/2014/main" id="{6DDB6C8B-6774-A74D-B406-9F542B165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33" name="Shape 1391">
              <a:extLst>
                <a:ext uri="{FF2B5EF4-FFF2-40B4-BE49-F238E27FC236}">
                  <a16:creationId xmlns:a16="http://schemas.microsoft.com/office/drawing/2014/main" id="{38EE1FEA-DA84-5C4B-95F8-F0EC103B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4" name="Shape 1392">
              <a:extLst>
                <a:ext uri="{FF2B5EF4-FFF2-40B4-BE49-F238E27FC236}">
                  <a16:creationId xmlns:a16="http://schemas.microsoft.com/office/drawing/2014/main" id="{D14A5E4D-BF8F-5E4E-8F73-E2CBD341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5" name="Shape 1393">
              <a:extLst>
                <a:ext uri="{FF2B5EF4-FFF2-40B4-BE49-F238E27FC236}">
                  <a16:creationId xmlns:a16="http://schemas.microsoft.com/office/drawing/2014/main" id="{113A8207-6F49-C640-940C-D7438224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6" name="Shape 1394">
              <a:extLst>
                <a:ext uri="{FF2B5EF4-FFF2-40B4-BE49-F238E27FC236}">
                  <a16:creationId xmlns:a16="http://schemas.microsoft.com/office/drawing/2014/main" id="{0235C141-A04F-0C44-822F-E39798545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7" name="Shape 1395">
              <a:extLst>
                <a:ext uri="{FF2B5EF4-FFF2-40B4-BE49-F238E27FC236}">
                  <a16:creationId xmlns:a16="http://schemas.microsoft.com/office/drawing/2014/main" id="{D025D16B-F85B-0D49-BD5E-14F6BFA9B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38" name="Shape 1396">
              <a:extLst>
                <a:ext uri="{FF2B5EF4-FFF2-40B4-BE49-F238E27FC236}">
                  <a16:creationId xmlns:a16="http://schemas.microsoft.com/office/drawing/2014/main" id="{A748935C-CDBC-584F-95AC-9D7CD6AFC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9" name="Shape 1397">
              <a:extLst>
                <a:ext uri="{FF2B5EF4-FFF2-40B4-BE49-F238E27FC236}">
                  <a16:creationId xmlns:a16="http://schemas.microsoft.com/office/drawing/2014/main" id="{09515BCA-FE9C-BD46-8BD5-3958F1A2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340" name="Shape 1398">
              <a:extLst>
                <a:ext uri="{FF2B5EF4-FFF2-40B4-BE49-F238E27FC236}">
                  <a16:creationId xmlns:a16="http://schemas.microsoft.com/office/drawing/2014/main" id="{306E2583-DA5F-3F4B-A162-E50695C54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1" name="Shape 1399">
              <a:extLst>
                <a:ext uri="{FF2B5EF4-FFF2-40B4-BE49-F238E27FC236}">
                  <a16:creationId xmlns:a16="http://schemas.microsoft.com/office/drawing/2014/main" id="{923EF7A4-C35B-0546-A319-EB8367A87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2" name="Shape 1400">
              <a:extLst>
                <a:ext uri="{FF2B5EF4-FFF2-40B4-BE49-F238E27FC236}">
                  <a16:creationId xmlns:a16="http://schemas.microsoft.com/office/drawing/2014/main" id="{D6811143-DFA0-A243-973F-92620DDED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43" name="Shape 1401">
              <a:extLst>
                <a:ext uri="{FF2B5EF4-FFF2-40B4-BE49-F238E27FC236}">
                  <a16:creationId xmlns:a16="http://schemas.microsoft.com/office/drawing/2014/main" id="{11E50C9D-AE4A-EE4C-B4A8-B6A68D0C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4" name="Shape 1402">
              <a:extLst>
                <a:ext uri="{FF2B5EF4-FFF2-40B4-BE49-F238E27FC236}">
                  <a16:creationId xmlns:a16="http://schemas.microsoft.com/office/drawing/2014/main" id="{BF3F0219-8F17-DE45-85F1-7B745D5B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5" name="Shape 1403">
              <a:extLst>
                <a:ext uri="{FF2B5EF4-FFF2-40B4-BE49-F238E27FC236}">
                  <a16:creationId xmlns:a16="http://schemas.microsoft.com/office/drawing/2014/main" id="{67844BAC-63E5-004F-932B-CC403CAC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1404">
              <a:extLst>
                <a:ext uri="{FF2B5EF4-FFF2-40B4-BE49-F238E27FC236}">
                  <a16:creationId xmlns:a16="http://schemas.microsoft.com/office/drawing/2014/main" id="{2F7E9E37-5A1D-5747-9AF5-A2703D6A4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7" name="Shape 1405">
              <a:extLst>
                <a:ext uri="{FF2B5EF4-FFF2-40B4-BE49-F238E27FC236}">
                  <a16:creationId xmlns:a16="http://schemas.microsoft.com/office/drawing/2014/main" id="{3988E482-D7D7-4342-AEDE-E8A3C545F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8348" name="Shape 1406">
              <a:extLst>
                <a:ext uri="{FF2B5EF4-FFF2-40B4-BE49-F238E27FC236}">
                  <a16:creationId xmlns:a16="http://schemas.microsoft.com/office/drawing/2014/main" id="{618120EB-D5FF-B940-9EAC-D5393318C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9" name="Shape 1407">
              <a:extLst>
                <a:ext uri="{FF2B5EF4-FFF2-40B4-BE49-F238E27FC236}">
                  <a16:creationId xmlns:a16="http://schemas.microsoft.com/office/drawing/2014/main" id="{4F861DFD-00F0-D74E-9977-A6E23B31F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50" name="Shape 1408">
              <a:extLst>
                <a:ext uri="{FF2B5EF4-FFF2-40B4-BE49-F238E27FC236}">
                  <a16:creationId xmlns:a16="http://schemas.microsoft.com/office/drawing/2014/main" id="{4556CD94-A393-E848-B380-C80123FB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1" name="Shape 1409">
              <a:extLst>
                <a:ext uri="{FF2B5EF4-FFF2-40B4-BE49-F238E27FC236}">
                  <a16:creationId xmlns:a16="http://schemas.microsoft.com/office/drawing/2014/main" id="{F9A7F64F-E21B-6641-9E39-12774F6D1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2" name="Shape 1410">
              <a:extLst>
                <a:ext uri="{FF2B5EF4-FFF2-40B4-BE49-F238E27FC236}">
                  <a16:creationId xmlns:a16="http://schemas.microsoft.com/office/drawing/2014/main" id="{4D107B21-0596-3847-A9E4-EE6270259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53" name="Shape 1411">
              <a:extLst>
                <a:ext uri="{FF2B5EF4-FFF2-40B4-BE49-F238E27FC236}">
                  <a16:creationId xmlns:a16="http://schemas.microsoft.com/office/drawing/2014/main" id="{34875881-9E0B-FE43-BDAE-F288C61D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54" name="Shape 1412">
              <a:extLst>
                <a:ext uri="{FF2B5EF4-FFF2-40B4-BE49-F238E27FC236}">
                  <a16:creationId xmlns:a16="http://schemas.microsoft.com/office/drawing/2014/main" id="{0842B110-87C7-A142-B158-FD9E88ABD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5" name="Shape 1413">
              <a:extLst>
                <a:ext uri="{FF2B5EF4-FFF2-40B4-BE49-F238E27FC236}">
                  <a16:creationId xmlns:a16="http://schemas.microsoft.com/office/drawing/2014/main" id="{0AC7D88C-8E7B-B14E-81F4-2A0C047D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8356" name="Shape 1414">
              <a:extLst>
                <a:ext uri="{FF2B5EF4-FFF2-40B4-BE49-F238E27FC236}">
                  <a16:creationId xmlns:a16="http://schemas.microsoft.com/office/drawing/2014/main" id="{174376A1-DFF5-2848-BAAF-B04D0B398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7" name="Shape 1415">
              <a:extLst>
                <a:ext uri="{FF2B5EF4-FFF2-40B4-BE49-F238E27FC236}">
                  <a16:creationId xmlns:a16="http://schemas.microsoft.com/office/drawing/2014/main" id="{337CC624-17F6-4547-B66B-D61F5569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8" name="Shape 1416">
              <a:extLst>
                <a:ext uri="{FF2B5EF4-FFF2-40B4-BE49-F238E27FC236}">
                  <a16:creationId xmlns:a16="http://schemas.microsoft.com/office/drawing/2014/main" id="{0A6C42BE-40E1-A447-AA55-7A7F6EE13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9" name="Shape 1417">
              <a:extLst>
                <a:ext uri="{FF2B5EF4-FFF2-40B4-BE49-F238E27FC236}">
                  <a16:creationId xmlns:a16="http://schemas.microsoft.com/office/drawing/2014/main" id="{662C43FB-5F19-5B45-8D90-6052792C9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0" name="Shape 1418">
              <a:extLst>
                <a:ext uri="{FF2B5EF4-FFF2-40B4-BE49-F238E27FC236}">
                  <a16:creationId xmlns:a16="http://schemas.microsoft.com/office/drawing/2014/main" id="{CB261A8C-F1CC-0841-B524-175295C19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61" name="Shape 1419">
              <a:extLst>
                <a:ext uri="{FF2B5EF4-FFF2-40B4-BE49-F238E27FC236}">
                  <a16:creationId xmlns:a16="http://schemas.microsoft.com/office/drawing/2014/main" id="{56016DA1-8EEB-0445-880C-C5DDE67F6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2" name="Shape 1420">
              <a:extLst>
                <a:ext uri="{FF2B5EF4-FFF2-40B4-BE49-F238E27FC236}">
                  <a16:creationId xmlns:a16="http://schemas.microsoft.com/office/drawing/2014/main" id="{8D8E480C-D50B-5F48-9329-7CDE0254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3" name="Shape 1421">
              <a:extLst>
                <a:ext uri="{FF2B5EF4-FFF2-40B4-BE49-F238E27FC236}">
                  <a16:creationId xmlns:a16="http://schemas.microsoft.com/office/drawing/2014/main" id="{9E6ED1AA-9D2C-D948-93DA-70FEFC56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4" name="Shape 1422">
              <a:extLst>
                <a:ext uri="{FF2B5EF4-FFF2-40B4-BE49-F238E27FC236}">
                  <a16:creationId xmlns:a16="http://schemas.microsoft.com/office/drawing/2014/main" id="{CC3E61F0-931C-ED41-85A6-8010BABC6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65" name="Shape 1423">
              <a:extLst>
                <a:ext uri="{FF2B5EF4-FFF2-40B4-BE49-F238E27FC236}">
                  <a16:creationId xmlns:a16="http://schemas.microsoft.com/office/drawing/2014/main" id="{F517E1CD-30C9-3D48-A12B-CC7DD4552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6" name="Shape 1424">
              <a:extLst>
                <a:ext uri="{FF2B5EF4-FFF2-40B4-BE49-F238E27FC236}">
                  <a16:creationId xmlns:a16="http://schemas.microsoft.com/office/drawing/2014/main" id="{96508F57-F393-594F-9A18-82D0EA5C3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7" name="Shape 1425">
              <a:extLst>
                <a:ext uri="{FF2B5EF4-FFF2-40B4-BE49-F238E27FC236}">
                  <a16:creationId xmlns:a16="http://schemas.microsoft.com/office/drawing/2014/main" id="{35A59FDB-F73A-8143-A30D-E1ED3C1B3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8" name="Shape 1426">
              <a:extLst>
                <a:ext uri="{FF2B5EF4-FFF2-40B4-BE49-F238E27FC236}">
                  <a16:creationId xmlns:a16="http://schemas.microsoft.com/office/drawing/2014/main" id="{982D2866-2D19-BC4B-A187-2C242AE6D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9" name="Shape 1427">
              <a:extLst>
                <a:ext uri="{FF2B5EF4-FFF2-40B4-BE49-F238E27FC236}">
                  <a16:creationId xmlns:a16="http://schemas.microsoft.com/office/drawing/2014/main" id="{6D2F9E22-E7D9-924D-93CA-74679FBBE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8251" name="Shape 1428">
            <a:extLst>
              <a:ext uri="{FF2B5EF4-FFF2-40B4-BE49-F238E27FC236}">
                <a16:creationId xmlns:a16="http://schemas.microsoft.com/office/drawing/2014/main" id="{2F5371B1-00BD-E147-A18F-C2E311B880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2" name="Shape 1645">
            <a:extLst>
              <a:ext uri="{FF2B5EF4-FFF2-40B4-BE49-F238E27FC236}">
                <a16:creationId xmlns:a16="http://schemas.microsoft.com/office/drawing/2014/main" id="{F1571AA3-F12E-C04E-8F0F-93AECDC85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3" name="Shape 1646">
            <a:extLst>
              <a:ext uri="{FF2B5EF4-FFF2-40B4-BE49-F238E27FC236}">
                <a16:creationId xmlns:a16="http://schemas.microsoft.com/office/drawing/2014/main" id="{58EB1E98-3D76-4342-BF7E-606D9D5578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4" name="Shape 1647">
            <a:extLst>
              <a:ext uri="{FF2B5EF4-FFF2-40B4-BE49-F238E27FC236}">
                <a16:creationId xmlns:a16="http://schemas.microsoft.com/office/drawing/2014/main" id="{575BAD71-2D3B-FF45-80CF-4EF4BC0DB9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5" name="Shape 1648">
            <a:extLst>
              <a:ext uri="{FF2B5EF4-FFF2-40B4-BE49-F238E27FC236}">
                <a16:creationId xmlns:a16="http://schemas.microsoft.com/office/drawing/2014/main" id="{DF03B5BC-51FB-AD4C-A7C6-101230A70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6" name="Shape 1649">
            <a:extLst>
              <a:ext uri="{FF2B5EF4-FFF2-40B4-BE49-F238E27FC236}">
                <a16:creationId xmlns:a16="http://schemas.microsoft.com/office/drawing/2014/main" id="{FBE472DB-7F02-8D44-A5DC-03762F2B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7" name="Shape 1650">
            <a:extLst>
              <a:ext uri="{FF2B5EF4-FFF2-40B4-BE49-F238E27FC236}">
                <a16:creationId xmlns:a16="http://schemas.microsoft.com/office/drawing/2014/main" id="{0F326654-D2FE-894B-BB44-8C7056B06B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8" name="Shape 1651">
            <a:extLst>
              <a:ext uri="{FF2B5EF4-FFF2-40B4-BE49-F238E27FC236}">
                <a16:creationId xmlns:a16="http://schemas.microsoft.com/office/drawing/2014/main" id="{33BCAA05-66D9-7B48-B38B-3153531E94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9" name="Shape 1652">
            <a:extLst>
              <a:ext uri="{FF2B5EF4-FFF2-40B4-BE49-F238E27FC236}">
                <a16:creationId xmlns:a16="http://schemas.microsoft.com/office/drawing/2014/main" id="{BA876CD5-4BF0-EF4A-8568-CBBFEC5F7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8260" name="Shape 1653">
            <a:extLst>
              <a:ext uri="{FF2B5EF4-FFF2-40B4-BE49-F238E27FC236}">
                <a16:creationId xmlns:a16="http://schemas.microsoft.com/office/drawing/2014/main" id="{F4F1E4E9-3E02-6441-80B6-0134F38C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61" name="Shape 1654">
            <a:extLst>
              <a:ext uri="{FF2B5EF4-FFF2-40B4-BE49-F238E27FC236}">
                <a16:creationId xmlns:a16="http://schemas.microsoft.com/office/drawing/2014/main" id="{083F84AD-AA7C-134D-8AB3-BA984A7FA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62" name="Shape 1655">
            <a:extLst>
              <a:ext uri="{FF2B5EF4-FFF2-40B4-BE49-F238E27FC236}">
                <a16:creationId xmlns:a16="http://schemas.microsoft.com/office/drawing/2014/main" id="{5B99F9EC-9C34-6E4E-BEA0-4E84B2496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63" name="Shape 1656">
            <a:extLst>
              <a:ext uri="{FF2B5EF4-FFF2-40B4-BE49-F238E27FC236}">
                <a16:creationId xmlns:a16="http://schemas.microsoft.com/office/drawing/2014/main" id="{05BE84BF-9423-3947-BEE7-402949576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64" name="Shape 1657">
            <a:extLst>
              <a:ext uri="{FF2B5EF4-FFF2-40B4-BE49-F238E27FC236}">
                <a16:creationId xmlns:a16="http://schemas.microsoft.com/office/drawing/2014/main" id="{060F8271-7D0D-AA4A-8981-05837D432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65" name="Shape 1658">
            <a:extLst>
              <a:ext uri="{FF2B5EF4-FFF2-40B4-BE49-F238E27FC236}">
                <a16:creationId xmlns:a16="http://schemas.microsoft.com/office/drawing/2014/main" id="{7B8FDF6C-303A-F247-A813-30CFCC6E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66" name="Shape 1663">
            <a:extLst>
              <a:ext uri="{FF2B5EF4-FFF2-40B4-BE49-F238E27FC236}">
                <a16:creationId xmlns:a16="http://schemas.microsoft.com/office/drawing/2014/main" id="{BDA12F9A-D5E6-6F44-9D99-C7CE270E9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7" name="Shape 1664">
            <a:extLst>
              <a:ext uri="{FF2B5EF4-FFF2-40B4-BE49-F238E27FC236}">
                <a16:creationId xmlns:a16="http://schemas.microsoft.com/office/drawing/2014/main" id="{50E310BA-A21E-054A-B47D-057ECCE83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68" name="Shape 1665">
            <a:extLst>
              <a:ext uri="{FF2B5EF4-FFF2-40B4-BE49-F238E27FC236}">
                <a16:creationId xmlns:a16="http://schemas.microsoft.com/office/drawing/2014/main" id="{EF333F95-60D0-024F-9F59-19D2C0AD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9" name="Shape 1666">
            <a:extLst>
              <a:ext uri="{FF2B5EF4-FFF2-40B4-BE49-F238E27FC236}">
                <a16:creationId xmlns:a16="http://schemas.microsoft.com/office/drawing/2014/main" id="{A9332B6F-E7CC-934A-A943-1E6B63F3E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70" name="Shape 1670">
            <a:extLst>
              <a:ext uri="{FF2B5EF4-FFF2-40B4-BE49-F238E27FC236}">
                <a16:creationId xmlns:a16="http://schemas.microsoft.com/office/drawing/2014/main" id="{D1DEDC67-58FE-7A4C-8751-73D970D97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38271" name="Shape 1671">
            <a:extLst>
              <a:ext uri="{FF2B5EF4-FFF2-40B4-BE49-F238E27FC236}">
                <a16:creationId xmlns:a16="http://schemas.microsoft.com/office/drawing/2014/main" id="{A311D077-EDC1-5F42-B41F-FDDF85499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9476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38272" name="Shape 1672">
            <a:extLst>
              <a:ext uri="{FF2B5EF4-FFF2-40B4-BE49-F238E27FC236}">
                <a16:creationId xmlns:a16="http://schemas.microsoft.com/office/drawing/2014/main" id="{18D7C39E-5281-4449-AB41-904EA4B1F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73" name="Shape 1673">
            <a:extLst>
              <a:ext uri="{FF2B5EF4-FFF2-40B4-BE49-F238E27FC236}">
                <a16:creationId xmlns:a16="http://schemas.microsoft.com/office/drawing/2014/main" id="{7FDCA508-6861-6544-91BB-E6532C8C6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4" name="Shape 1674">
            <a:extLst>
              <a:ext uri="{FF2B5EF4-FFF2-40B4-BE49-F238E27FC236}">
                <a16:creationId xmlns:a16="http://schemas.microsoft.com/office/drawing/2014/main" id="{B6C0D3E6-ADAE-4C48-B817-5D93D37A502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5" name="Shape 1675">
            <a:extLst>
              <a:ext uri="{FF2B5EF4-FFF2-40B4-BE49-F238E27FC236}">
                <a16:creationId xmlns:a16="http://schemas.microsoft.com/office/drawing/2014/main" id="{8B4484F7-1221-9C43-8C3F-2F59F468BA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76" name="Shape 1676">
            <a:extLst>
              <a:ext uri="{FF2B5EF4-FFF2-40B4-BE49-F238E27FC236}">
                <a16:creationId xmlns:a16="http://schemas.microsoft.com/office/drawing/2014/main" id="{7A127907-7D2C-AE43-9129-61899F6C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7" name="Shape 1677">
            <a:extLst>
              <a:ext uri="{FF2B5EF4-FFF2-40B4-BE49-F238E27FC236}">
                <a16:creationId xmlns:a16="http://schemas.microsoft.com/office/drawing/2014/main" id="{84D51679-D805-3345-A79E-63CFB2F9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78" name="Shape 1678">
            <a:extLst>
              <a:ext uri="{FF2B5EF4-FFF2-40B4-BE49-F238E27FC236}">
                <a16:creationId xmlns:a16="http://schemas.microsoft.com/office/drawing/2014/main" id="{6970709D-E3C4-434B-A902-CD7C82F6B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9" name="Shape 1679">
            <a:extLst>
              <a:ext uri="{FF2B5EF4-FFF2-40B4-BE49-F238E27FC236}">
                <a16:creationId xmlns:a16="http://schemas.microsoft.com/office/drawing/2014/main" id="{462C1AFE-A743-1449-A37D-00607170A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80" name="Shape 1682">
            <a:extLst>
              <a:ext uri="{FF2B5EF4-FFF2-40B4-BE49-F238E27FC236}">
                <a16:creationId xmlns:a16="http://schemas.microsoft.com/office/drawing/2014/main" id="{4B3726AF-1D4E-A647-AC92-FFA5E256E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1" name="Shape 1683">
            <a:extLst>
              <a:ext uri="{FF2B5EF4-FFF2-40B4-BE49-F238E27FC236}">
                <a16:creationId xmlns:a16="http://schemas.microsoft.com/office/drawing/2014/main" id="{144A5AD1-1620-4546-B4B5-586C229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82" name="Shape 1686">
            <a:extLst>
              <a:ext uri="{FF2B5EF4-FFF2-40B4-BE49-F238E27FC236}">
                <a16:creationId xmlns:a16="http://schemas.microsoft.com/office/drawing/2014/main" id="{0A9EFEFD-449C-E042-BEA7-F807FF91F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3" name="Shape 1687">
            <a:extLst>
              <a:ext uri="{FF2B5EF4-FFF2-40B4-BE49-F238E27FC236}">
                <a16:creationId xmlns:a16="http://schemas.microsoft.com/office/drawing/2014/main" id="{C1B38CED-96CE-3E44-B603-94A22E561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84" name="Shape 1688">
            <a:extLst>
              <a:ext uri="{FF2B5EF4-FFF2-40B4-BE49-F238E27FC236}">
                <a16:creationId xmlns:a16="http://schemas.microsoft.com/office/drawing/2014/main" id="{70C1D800-7BD2-804A-B657-980AEC75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9538" y="42672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38285" name="Shape 1696">
            <a:extLst>
              <a:ext uri="{FF2B5EF4-FFF2-40B4-BE49-F238E27FC236}">
                <a16:creationId xmlns:a16="http://schemas.microsoft.com/office/drawing/2014/main" id="{666ED45B-93FB-9840-9859-CFB2C93C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86" name="Shape 1697">
            <a:extLst>
              <a:ext uri="{FF2B5EF4-FFF2-40B4-BE49-F238E27FC236}">
                <a16:creationId xmlns:a16="http://schemas.microsoft.com/office/drawing/2014/main" id="{F0BC3796-7BE0-0D45-AE2B-D1FFAD61450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7" name="Shape 1698">
            <a:extLst>
              <a:ext uri="{FF2B5EF4-FFF2-40B4-BE49-F238E27FC236}">
                <a16:creationId xmlns:a16="http://schemas.microsoft.com/office/drawing/2014/main" id="{32D9A49E-041D-1D4A-AF53-35BE16DB09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8" name="Shape 1699">
            <a:extLst>
              <a:ext uri="{FF2B5EF4-FFF2-40B4-BE49-F238E27FC236}">
                <a16:creationId xmlns:a16="http://schemas.microsoft.com/office/drawing/2014/main" id="{B4987501-F5F2-8841-BBDF-DA674ED24A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89" name="Shape 1700">
            <a:extLst>
              <a:ext uri="{FF2B5EF4-FFF2-40B4-BE49-F238E27FC236}">
                <a16:creationId xmlns:a16="http://schemas.microsoft.com/office/drawing/2014/main" id="{A6147BFF-36B1-134E-87A5-5EF486CD4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90" name="Shape 1701">
            <a:extLst>
              <a:ext uri="{FF2B5EF4-FFF2-40B4-BE49-F238E27FC236}">
                <a16:creationId xmlns:a16="http://schemas.microsoft.com/office/drawing/2014/main" id="{ECB75283-A4C1-B144-B2ED-6E86852A1EA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1" name="Shape 1702">
            <a:extLst>
              <a:ext uri="{FF2B5EF4-FFF2-40B4-BE49-F238E27FC236}">
                <a16:creationId xmlns:a16="http://schemas.microsoft.com/office/drawing/2014/main" id="{7D9FCBAB-E415-0D45-9BC2-8C0CC720A6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92" name="Shape 1703">
            <a:extLst>
              <a:ext uri="{FF2B5EF4-FFF2-40B4-BE49-F238E27FC236}">
                <a16:creationId xmlns:a16="http://schemas.microsoft.com/office/drawing/2014/main" id="{E2AD28BB-935A-4641-B15C-EA36D85CA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38293" name="Shape 1704">
            <a:extLst>
              <a:ext uri="{FF2B5EF4-FFF2-40B4-BE49-F238E27FC236}">
                <a16:creationId xmlns:a16="http://schemas.microsoft.com/office/drawing/2014/main" id="{FF5C16B3-9F19-B249-9645-37E9D94F9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94" name="Shape 1705">
            <a:extLst>
              <a:ext uri="{FF2B5EF4-FFF2-40B4-BE49-F238E27FC236}">
                <a16:creationId xmlns:a16="http://schemas.microsoft.com/office/drawing/2014/main" id="{E8753CB5-9885-6448-851A-2E373240E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95" name="Shape 1706">
            <a:extLst>
              <a:ext uri="{FF2B5EF4-FFF2-40B4-BE49-F238E27FC236}">
                <a16:creationId xmlns:a16="http://schemas.microsoft.com/office/drawing/2014/main" id="{54ABEC1D-22E3-BF47-964B-92C0763AF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96" name="Shape 1707">
            <a:extLst>
              <a:ext uri="{FF2B5EF4-FFF2-40B4-BE49-F238E27FC236}">
                <a16:creationId xmlns:a16="http://schemas.microsoft.com/office/drawing/2014/main" id="{83374372-FD4A-0644-BAF9-150468DFA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97" name="Shape 1708">
            <a:extLst>
              <a:ext uri="{FF2B5EF4-FFF2-40B4-BE49-F238E27FC236}">
                <a16:creationId xmlns:a16="http://schemas.microsoft.com/office/drawing/2014/main" id="{810729EC-A73B-1A4A-9B2E-0A0C3D620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98" name="Shape 1709">
            <a:extLst>
              <a:ext uri="{FF2B5EF4-FFF2-40B4-BE49-F238E27FC236}">
                <a16:creationId xmlns:a16="http://schemas.microsoft.com/office/drawing/2014/main" id="{324DFA95-DC9C-3E4F-94FA-3CBC08E9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99" name="Shape 1713">
            <a:extLst>
              <a:ext uri="{FF2B5EF4-FFF2-40B4-BE49-F238E27FC236}">
                <a16:creationId xmlns:a16="http://schemas.microsoft.com/office/drawing/2014/main" id="{9E8A504C-AD83-8640-92AB-E3E48D4BD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0" name="Shape 1714">
            <a:extLst>
              <a:ext uri="{FF2B5EF4-FFF2-40B4-BE49-F238E27FC236}">
                <a16:creationId xmlns:a16="http://schemas.microsoft.com/office/drawing/2014/main" id="{D73B53CD-F60C-B149-AD60-65C214E87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301" name="Shape 1715">
            <a:extLst>
              <a:ext uri="{FF2B5EF4-FFF2-40B4-BE49-F238E27FC236}">
                <a16:creationId xmlns:a16="http://schemas.microsoft.com/office/drawing/2014/main" id="{8CA06D99-FA3A-4C41-A553-96EC5BB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2" name="Shape 1716">
            <a:extLst>
              <a:ext uri="{FF2B5EF4-FFF2-40B4-BE49-F238E27FC236}">
                <a16:creationId xmlns:a16="http://schemas.microsoft.com/office/drawing/2014/main" id="{8F58C362-875B-4342-AFE4-7F4A7A2AD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hape 1351">
            <a:extLst>
              <a:ext uri="{FF2B5EF4-FFF2-40B4-BE49-F238E27FC236}">
                <a16:creationId xmlns:a16="http://schemas.microsoft.com/office/drawing/2014/main" id="{68DE9448-8BB4-864D-BE23-4D20BA67B6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40290" name="Shape 1352">
            <a:extLst>
              <a:ext uri="{FF2B5EF4-FFF2-40B4-BE49-F238E27FC236}">
                <a16:creationId xmlns:a16="http://schemas.microsoft.com/office/drawing/2014/main" id="{2D019FA4-9DB7-944B-BF3B-1A089806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143001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1" name="Shape 1353">
            <a:extLst>
              <a:ext uri="{FF2B5EF4-FFF2-40B4-BE49-F238E27FC236}">
                <a16:creationId xmlns:a16="http://schemas.microsoft.com/office/drawing/2014/main" id="{CD23807C-6FD5-E94C-A3C5-6D4356191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2" name="Shape 1354">
            <a:extLst>
              <a:ext uri="{FF2B5EF4-FFF2-40B4-BE49-F238E27FC236}">
                <a16:creationId xmlns:a16="http://schemas.microsoft.com/office/drawing/2014/main" id="{CFA9DB09-724D-604C-AB35-3029A2B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9164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3" name="Shape 1355">
            <a:extLst>
              <a:ext uri="{FF2B5EF4-FFF2-40B4-BE49-F238E27FC236}">
                <a16:creationId xmlns:a16="http://schemas.microsoft.com/office/drawing/2014/main" id="{0E217E73-55A9-3C4D-A95B-387C0D1E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4" name="Shape 1356">
            <a:extLst>
              <a:ext uri="{FF2B5EF4-FFF2-40B4-BE49-F238E27FC236}">
                <a16:creationId xmlns:a16="http://schemas.microsoft.com/office/drawing/2014/main" id="{067657DE-588F-9348-B95D-04D53FC5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528889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5" name="Shape 1357">
            <a:extLst>
              <a:ext uri="{FF2B5EF4-FFF2-40B4-BE49-F238E27FC236}">
                <a16:creationId xmlns:a16="http://schemas.microsoft.com/office/drawing/2014/main" id="{0B42A418-D139-8546-B2DA-0FA84BA95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Shape 1358">
            <a:extLst>
              <a:ext uri="{FF2B5EF4-FFF2-40B4-BE49-F238E27FC236}">
                <a16:creationId xmlns:a16="http://schemas.microsoft.com/office/drawing/2014/main" id="{16F1DEF0-D543-8649-8D05-DFFF5426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7" name="Shape 1359">
            <a:extLst>
              <a:ext uri="{FF2B5EF4-FFF2-40B4-BE49-F238E27FC236}">
                <a16:creationId xmlns:a16="http://schemas.microsoft.com/office/drawing/2014/main" id="{A960E922-9B05-9946-B792-38EDDA8F5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298" name="Shape 1360">
            <a:extLst>
              <a:ext uri="{FF2B5EF4-FFF2-40B4-BE49-F238E27FC236}">
                <a16:creationId xmlns:a16="http://schemas.microsoft.com/office/drawing/2014/main" id="{49E8E13D-B878-4641-83C0-182ACAE18C14}"/>
              </a:ext>
            </a:extLst>
          </p:cNvPr>
          <p:cNvGrpSpPr>
            <a:grpSpLocks/>
          </p:cNvGrpSpPr>
          <p:nvPr/>
        </p:nvGrpSpPr>
        <p:grpSpPr bwMode="auto">
          <a:xfrm>
            <a:off x="3335339" y="1143001"/>
            <a:ext cx="4295775" cy="2754313"/>
            <a:chOff x="2295525" y="1711325"/>
            <a:chExt cx="4295811" cy="2754212"/>
          </a:xfrm>
        </p:grpSpPr>
        <p:sp>
          <p:nvSpPr>
            <p:cNvPr id="140381" name="Shape 1361">
              <a:extLst>
                <a:ext uri="{FF2B5EF4-FFF2-40B4-BE49-F238E27FC236}">
                  <a16:creationId xmlns:a16="http://schemas.microsoft.com/office/drawing/2014/main" id="{AFEB1833-9B34-9F4D-AA7F-9C31773C9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2" name="Shape 1362">
              <a:extLst>
                <a:ext uri="{FF2B5EF4-FFF2-40B4-BE49-F238E27FC236}">
                  <a16:creationId xmlns:a16="http://schemas.microsoft.com/office/drawing/2014/main" id="{059012F5-E790-7143-A673-21AE91422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3" name="Shape 1363">
              <a:extLst>
                <a:ext uri="{FF2B5EF4-FFF2-40B4-BE49-F238E27FC236}">
                  <a16:creationId xmlns:a16="http://schemas.microsoft.com/office/drawing/2014/main" id="{3944CE22-2C26-DC45-85A5-BF8E5E717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4" name="Shape 1364">
              <a:extLst>
                <a:ext uri="{FF2B5EF4-FFF2-40B4-BE49-F238E27FC236}">
                  <a16:creationId xmlns:a16="http://schemas.microsoft.com/office/drawing/2014/main" id="{6735A88F-8E09-2542-998D-8932859A9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40385" name="Shape 1365">
              <a:extLst>
                <a:ext uri="{FF2B5EF4-FFF2-40B4-BE49-F238E27FC236}">
                  <a16:creationId xmlns:a16="http://schemas.microsoft.com/office/drawing/2014/main" id="{A69C5CC3-56A5-C940-9330-924940AA9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6" name="Shape 1366">
              <a:extLst>
                <a:ext uri="{FF2B5EF4-FFF2-40B4-BE49-F238E27FC236}">
                  <a16:creationId xmlns:a16="http://schemas.microsoft.com/office/drawing/2014/main" id="{21C9475B-CAC3-164E-91F5-9EC7752C3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7" name="Shape 1367">
              <a:extLst>
                <a:ext uri="{FF2B5EF4-FFF2-40B4-BE49-F238E27FC236}">
                  <a16:creationId xmlns:a16="http://schemas.microsoft.com/office/drawing/2014/main" id="{C48BA0A4-D91B-C743-85B5-C64D4C45E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8" name="Shape 1368">
              <a:extLst>
                <a:ext uri="{FF2B5EF4-FFF2-40B4-BE49-F238E27FC236}">
                  <a16:creationId xmlns:a16="http://schemas.microsoft.com/office/drawing/2014/main" id="{051587B8-FE90-DB46-B264-33C014214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40389" name="Shape 1369">
              <a:extLst>
                <a:ext uri="{FF2B5EF4-FFF2-40B4-BE49-F238E27FC236}">
                  <a16:creationId xmlns:a16="http://schemas.microsoft.com/office/drawing/2014/main" id="{17DE9C54-E1A2-E744-AD45-39BF4C0D5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0" name="Shape 1370">
              <a:extLst>
                <a:ext uri="{FF2B5EF4-FFF2-40B4-BE49-F238E27FC236}">
                  <a16:creationId xmlns:a16="http://schemas.microsoft.com/office/drawing/2014/main" id="{58540B11-5989-7B4F-9244-ABF5BF6EB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40391" name="Shape 1371">
              <a:extLst>
                <a:ext uri="{FF2B5EF4-FFF2-40B4-BE49-F238E27FC236}">
                  <a16:creationId xmlns:a16="http://schemas.microsoft.com/office/drawing/2014/main" id="{58158E88-4878-BA4F-831E-7B18E127A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2" name="Shape 1372">
              <a:extLst>
                <a:ext uri="{FF2B5EF4-FFF2-40B4-BE49-F238E27FC236}">
                  <a16:creationId xmlns:a16="http://schemas.microsoft.com/office/drawing/2014/main" id="{2C76C2DA-9C0F-614C-A4B5-1306BB279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3" name="Shape 1373">
              <a:extLst>
                <a:ext uri="{FF2B5EF4-FFF2-40B4-BE49-F238E27FC236}">
                  <a16:creationId xmlns:a16="http://schemas.microsoft.com/office/drawing/2014/main" id="{51E4C392-8556-854B-8B91-18F9F8AC8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4" name="Shape 1374">
              <a:extLst>
                <a:ext uri="{FF2B5EF4-FFF2-40B4-BE49-F238E27FC236}">
                  <a16:creationId xmlns:a16="http://schemas.microsoft.com/office/drawing/2014/main" id="{A5FE5DFA-E6B3-1C4C-938D-35DEE5809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5" name="Shape 1375">
              <a:extLst>
                <a:ext uri="{FF2B5EF4-FFF2-40B4-BE49-F238E27FC236}">
                  <a16:creationId xmlns:a16="http://schemas.microsoft.com/office/drawing/2014/main" id="{4971C59E-67BD-2949-BCD9-4453FDCA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6" name="Shape 1376">
              <a:extLst>
                <a:ext uri="{FF2B5EF4-FFF2-40B4-BE49-F238E27FC236}">
                  <a16:creationId xmlns:a16="http://schemas.microsoft.com/office/drawing/2014/main" id="{AEC3059C-334A-F74F-8C3A-B19938BFE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7" name="Shape 1377">
              <a:extLst>
                <a:ext uri="{FF2B5EF4-FFF2-40B4-BE49-F238E27FC236}">
                  <a16:creationId xmlns:a16="http://schemas.microsoft.com/office/drawing/2014/main" id="{88EDF91B-AA38-5C4C-B826-C4F86633C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8" name="Shape 1378">
              <a:extLst>
                <a:ext uri="{FF2B5EF4-FFF2-40B4-BE49-F238E27FC236}">
                  <a16:creationId xmlns:a16="http://schemas.microsoft.com/office/drawing/2014/main" id="{38CA8132-2221-BC4E-822A-A30F72BA2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9" name="Shape 1379">
              <a:extLst>
                <a:ext uri="{FF2B5EF4-FFF2-40B4-BE49-F238E27FC236}">
                  <a16:creationId xmlns:a16="http://schemas.microsoft.com/office/drawing/2014/main" id="{B03FC97D-53A2-DD4C-B698-3D2D196D2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40400" name="Shape 1380">
              <a:extLst>
                <a:ext uri="{FF2B5EF4-FFF2-40B4-BE49-F238E27FC236}">
                  <a16:creationId xmlns:a16="http://schemas.microsoft.com/office/drawing/2014/main" id="{6F52E221-001F-4F40-A838-97ACDF777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1" name="Shape 1381">
              <a:extLst>
                <a:ext uri="{FF2B5EF4-FFF2-40B4-BE49-F238E27FC236}">
                  <a16:creationId xmlns:a16="http://schemas.microsoft.com/office/drawing/2014/main" id="{C4812FDF-1BB6-924D-BCD0-C3D334EED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2" name="Shape 1382">
              <a:extLst>
                <a:ext uri="{FF2B5EF4-FFF2-40B4-BE49-F238E27FC236}">
                  <a16:creationId xmlns:a16="http://schemas.microsoft.com/office/drawing/2014/main" id="{DCDC2C80-7DFF-E249-AF13-6D4D35383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3" name="Shape 1383">
              <a:extLst>
                <a:ext uri="{FF2B5EF4-FFF2-40B4-BE49-F238E27FC236}">
                  <a16:creationId xmlns:a16="http://schemas.microsoft.com/office/drawing/2014/main" id="{4E1004FF-DB49-D844-82A4-AA3D89E5E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04" name="Shape 1384">
              <a:extLst>
                <a:ext uri="{FF2B5EF4-FFF2-40B4-BE49-F238E27FC236}">
                  <a16:creationId xmlns:a16="http://schemas.microsoft.com/office/drawing/2014/main" id="{10BB1E2D-2BD7-E343-853F-FE8D64AF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5" name="Shape 1385">
              <a:extLst>
                <a:ext uri="{FF2B5EF4-FFF2-40B4-BE49-F238E27FC236}">
                  <a16:creationId xmlns:a16="http://schemas.microsoft.com/office/drawing/2014/main" id="{4948EAA2-AE9A-E642-A4A1-695851F16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6" name="Shape 1386">
              <a:extLst>
                <a:ext uri="{FF2B5EF4-FFF2-40B4-BE49-F238E27FC236}">
                  <a16:creationId xmlns:a16="http://schemas.microsoft.com/office/drawing/2014/main" id="{E8E53C03-8993-8A45-83C2-900C245D6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7" name="Shape 1387">
              <a:extLst>
                <a:ext uri="{FF2B5EF4-FFF2-40B4-BE49-F238E27FC236}">
                  <a16:creationId xmlns:a16="http://schemas.microsoft.com/office/drawing/2014/main" id="{4CC032BE-51DD-0E4A-829E-0CE47EBBE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8" name="Shape 1388">
              <a:extLst>
                <a:ext uri="{FF2B5EF4-FFF2-40B4-BE49-F238E27FC236}">
                  <a16:creationId xmlns:a16="http://schemas.microsoft.com/office/drawing/2014/main" id="{A75CDE32-D108-BD4D-A954-541510FFD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9" name="Shape 1389">
              <a:extLst>
                <a:ext uri="{FF2B5EF4-FFF2-40B4-BE49-F238E27FC236}">
                  <a16:creationId xmlns:a16="http://schemas.microsoft.com/office/drawing/2014/main" id="{722CDCC4-DBB9-9A4E-9253-3B2FDE4D4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0" name="Shape 1390">
              <a:extLst>
                <a:ext uri="{FF2B5EF4-FFF2-40B4-BE49-F238E27FC236}">
                  <a16:creationId xmlns:a16="http://schemas.microsoft.com/office/drawing/2014/main" id="{1CD98212-7358-7F4C-95CE-5702428D1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11" name="Shape 1391">
              <a:extLst>
                <a:ext uri="{FF2B5EF4-FFF2-40B4-BE49-F238E27FC236}">
                  <a16:creationId xmlns:a16="http://schemas.microsoft.com/office/drawing/2014/main" id="{14BC574C-8D59-D24D-8674-AA4463E0F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2" name="Shape 1392">
              <a:extLst>
                <a:ext uri="{FF2B5EF4-FFF2-40B4-BE49-F238E27FC236}">
                  <a16:creationId xmlns:a16="http://schemas.microsoft.com/office/drawing/2014/main" id="{141B7983-EE5C-C540-BF4F-0391DDC89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3" name="Shape 1393">
              <a:extLst>
                <a:ext uri="{FF2B5EF4-FFF2-40B4-BE49-F238E27FC236}">
                  <a16:creationId xmlns:a16="http://schemas.microsoft.com/office/drawing/2014/main" id="{EDB4F341-CC12-0E42-B296-13E8F4F1F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14" name="Shape 1394">
              <a:extLst>
                <a:ext uri="{FF2B5EF4-FFF2-40B4-BE49-F238E27FC236}">
                  <a16:creationId xmlns:a16="http://schemas.microsoft.com/office/drawing/2014/main" id="{BB71E754-32AA-E34A-9CF2-13EA3869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5" name="Shape 1395">
              <a:extLst>
                <a:ext uri="{FF2B5EF4-FFF2-40B4-BE49-F238E27FC236}">
                  <a16:creationId xmlns:a16="http://schemas.microsoft.com/office/drawing/2014/main" id="{049625D1-D2A1-594C-9562-D31DBA46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0416" name="Shape 1396">
              <a:extLst>
                <a:ext uri="{FF2B5EF4-FFF2-40B4-BE49-F238E27FC236}">
                  <a16:creationId xmlns:a16="http://schemas.microsoft.com/office/drawing/2014/main" id="{3137C83B-40E2-E845-9228-A8E4655C5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7" name="Shape 1397">
              <a:extLst>
                <a:ext uri="{FF2B5EF4-FFF2-40B4-BE49-F238E27FC236}">
                  <a16:creationId xmlns:a16="http://schemas.microsoft.com/office/drawing/2014/main" id="{8305524C-345A-AD4D-9924-D5DBFD47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8" name="Shape 1398">
              <a:extLst>
                <a:ext uri="{FF2B5EF4-FFF2-40B4-BE49-F238E27FC236}">
                  <a16:creationId xmlns:a16="http://schemas.microsoft.com/office/drawing/2014/main" id="{22804127-F9AE-154D-88CE-012F59A0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9" name="Shape 1399">
              <a:extLst>
                <a:ext uri="{FF2B5EF4-FFF2-40B4-BE49-F238E27FC236}">
                  <a16:creationId xmlns:a16="http://schemas.microsoft.com/office/drawing/2014/main" id="{D2C21D56-35E5-5D4A-9094-0316C890D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0" name="Shape 1400">
              <a:extLst>
                <a:ext uri="{FF2B5EF4-FFF2-40B4-BE49-F238E27FC236}">
                  <a16:creationId xmlns:a16="http://schemas.microsoft.com/office/drawing/2014/main" id="{FC853BDB-D0BE-E746-89F3-678038B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1" name="Shape 1401">
              <a:extLst>
                <a:ext uri="{FF2B5EF4-FFF2-40B4-BE49-F238E27FC236}">
                  <a16:creationId xmlns:a16="http://schemas.microsoft.com/office/drawing/2014/main" id="{B0AE02E3-924A-9848-8E39-4828E338B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2" name="Shape 1402">
              <a:extLst>
                <a:ext uri="{FF2B5EF4-FFF2-40B4-BE49-F238E27FC236}">
                  <a16:creationId xmlns:a16="http://schemas.microsoft.com/office/drawing/2014/main" id="{41CDF25F-DBEA-4345-83E0-EB283588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3" name="Shape 1403">
              <a:extLst>
                <a:ext uri="{FF2B5EF4-FFF2-40B4-BE49-F238E27FC236}">
                  <a16:creationId xmlns:a16="http://schemas.microsoft.com/office/drawing/2014/main" id="{04E7C544-6639-C94C-89B8-E1B0ADA15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4" name="Shape 1404">
              <a:extLst>
                <a:ext uri="{FF2B5EF4-FFF2-40B4-BE49-F238E27FC236}">
                  <a16:creationId xmlns:a16="http://schemas.microsoft.com/office/drawing/2014/main" id="{E3E30EEE-572A-7747-A396-2760464B3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5" name="Shape 1405">
              <a:extLst>
                <a:ext uri="{FF2B5EF4-FFF2-40B4-BE49-F238E27FC236}">
                  <a16:creationId xmlns:a16="http://schemas.microsoft.com/office/drawing/2014/main" id="{C1C763C0-4E64-BA44-970C-3712A2037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40426" name="Shape 1406">
              <a:extLst>
                <a:ext uri="{FF2B5EF4-FFF2-40B4-BE49-F238E27FC236}">
                  <a16:creationId xmlns:a16="http://schemas.microsoft.com/office/drawing/2014/main" id="{796F9665-B9D0-154A-819B-049D8E3E3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7" name="Shape 1407">
              <a:extLst>
                <a:ext uri="{FF2B5EF4-FFF2-40B4-BE49-F238E27FC236}">
                  <a16:creationId xmlns:a16="http://schemas.microsoft.com/office/drawing/2014/main" id="{5B0B3173-05F4-6649-B039-C524844B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8" name="Shape 1408">
              <a:extLst>
                <a:ext uri="{FF2B5EF4-FFF2-40B4-BE49-F238E27FC236}">
                  <a16:creationId xmlns:a16="http://schemas.microsoft.com/office/drawing/2014/main" id="{6F9C0CA7-6ECA-724A-B306-C47DEEE84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29" name="Shape 1409">
              <a:extLst>
                <a:ext uri="{FF2B5EF4-FFF2-40B4-BE49-F238E27FC236}">
                  <a16:creationId xmlns:a16="http://schemas.microsoft.com/office/drawing/2014/main" id="{E7CC0170-A36F-1549-AAA8-4FD5F444A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0" name="Shape 1410">
              <a:extLst>
                <a:ext uri="{FF2B5EF4-FFF2-40B4-BE49-F238E27FC236}">
                  <a16:creationId xmlns:a16="http://schemas.microsoft.com/office/drawing/2014/main" id="{08E4F9CE-6DB5-5240-8550-946768AC0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1" name="Shape 1411">
              <a:extLst>
                <a:ext uri="{FF2B5EF4-FFF2-40B4-BE49-F238E27FC236}">
                  <a16:creationId xmlns:a16="http://schemas.microsoft.com/office/drawing/2014/main" id="{949F4FB1-A687-CB4D-8CF4-791438B5C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1412">
              <a:extLst>
                <a:ext uri="{FF2B5EF4-FFF2-40B4-BE49-F238E27FC236}">
                  <a16:creationId xmlns:a16="http://schemas.microsoft.com/office/drawing/2014/main" id="{76F5EC21-91EE-864C-B41B-1E60A57CA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3" name="Shape 1413">
              <a:extLst>
                <a:ext uri="{FF2B5EF4-FFF2-40B4-BE49-F238E27FC236}">
                  <a16:creationId xmlns:a16="http://schemas.microsoft.com/office/drawing/2014/main" id="{02F3DDAC-0236-E34B-8A32-4C5A162FA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40434" name="Shape 1414">
              <a:extLst>
                <a:ext uri="{FF2B5EF4-FFF2-40B4-BE49-F238E27FC236}">
                  <a16:creationId xmlns:a16="http://schemas.microsoft.com/office/drawing/2014/main" id="{406BEF4E-CE07-4445-B494-7C9E434AF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5" name="Shape 1415">
              <a:extLst>
                <a:ext uri="{FF2B5EF4-FFF2-40B4-BE49-F238E27FC236}">
                  <a16:creationId xmlns:a16="http://schemas.microsoft.com/office/drawing/2014/main" id="{3BFE830A-889C-8043-97F8-64D76C85C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6" name="Shape 1416">
              <a:extLst>
                <a:ext uri="{FF2B5EF4-FFF2-40B4-BE49-F238E27FC236}">
                  <a16:creationId xmlns:a16="http://schemas.microsoft.com/office/drawing/2014/main" id="{98BD7EAC-BFD7-9F4C-9B04-5E2A8DFE7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7" name="Shape 1417">
              <a:extLst>
                <a:ext uri="{FF2B5EF4-FFF2-40B4-BE49-F238E27FC236}">
                  <a16:creationId xmlns:a16="http://schemas.microsoft.com/office/drawing/2014/main" id="{3D1BB9B5-F6F7-A44E-969A-4ADF122FA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8" name="Shape 1418">
              <a:extLst>
                <a:ext uri="{FF2B5EF4-FFF2-40B4-BE49-F238E27FC236}">
                  <a16:creationId xmlns:a16="http://schemas.microsoft.com/office/drawing/2014/main" id="{CDBF657C-77D2-BF45-AE12-55C7FC26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9" name="Shape 1419">
              <a:extLst>
                <a:ext uri="{FF2B5EF4-FFF2-40B4-BE49-F238E27FC236}">
                  <a16:creationId xmlns:a16="http://schemas.microsoft.com/office/drawing/2014/main" id="{B669A4B8-9B23-BF45-BB9F-E20FF3770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0" name="Shape 1420">
              <a:extLst>
                <a:ext uri="{FF2B5EF4-FFF2-40B4-BE49-F238E27FC236}">
                  <a16:creationId xmlns:a16="http://schemas.microsoft.com/office/drawing/2014/main" id="{F7571760-2A71-664F-B858-F1AB5D39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1421">
              <a:extLst>
                <a:ext uri="{FF2B5EF4-FFF2-40B4-BE49-F238E27FC236}">
                  <a16:creationId xmlns:a16="http://schemas.microsoft.com/office/drawing/2014/main" id="{637B864C-A105-0C4C-9342-AC3C8205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2" name="Shape 1422">
              <a:extLst>
                <a:ext uri="{FF2B5EF4-FFF2-40B4-BE49-F238E27FC236}">
                  <a16:creationId xmlns:a16="http://schemas.microsoft.com/office/drawing/2014/main" id="{1AC4460E-8143-274B-AB9F-9B5D5AB26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43" name="Shape 1423">
              <a:extLst>
                <a:ext uri="{FF2B5EF4-FFF2-40B4-BE49-F238E27FC236}">
                  <a16:creationId xmlns:a16="http://schemas.microsoft.com/office/drawing/2014/main" id="{CDC59A00-24FD-8243-B3F2-BF93A8578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4" name="Shape 1424">
              <a:extLst>
                <a:ext uri="{FF2B5EF4-FFF2-40B4-BE49-F238E27FC236}">
                  <a16:creationId xmlns:a16="http://schemas.microsoft.com/office/drawing/2014/main" id="{371B3427-0FCA-FF4F-B202-2CE8F34E2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5" name="Shape 1425">
              <a:extLst>
                <a:ext uri="{FF2B5EF4-FFF2-40B4-BE49-F238E27FC236}">
                  <a16:creationId xmlns:a16="http://schemas.microsoft.com/office/drawing/2014/main" id="{2CD2103F-EEF5-C949-A709-CC93237C9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6" name="Shape 1426">
              <a:extLst>
                <a:ext uri="{FF2B5EF4-FFF2-40B4-BE49-F238E27FC236}">
                  <a16:creationId xmlns:a16="http://schemas.microsoft.com/office/drawing/2014/main" id="{DF1A2CBF-41ED-7A48-BCA0-CD5F7FC1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7" name="Shape 1427">
              <a:extLst>
                <a:ext uri="{FF2B5EF4-FFF2-40B4-BE49-F238E27FC236}">
                  <a16:creationId xmlns:a16="http://schemas.microsoft.com/office/drawing/2014/main" id="{3081D9B7-F0D0-9B45-A375-489A4C96A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40299" name="Shape 1428">
            <a:extLst>
              <a:ext uri="{FF2B5EF4-FFF2-40B4-BE49-F238E27FC236}">
                <a16:creationId xmlns:a16="http://schemas.microsoft.com/office/drawing/2014/main" id="{F8E56BEE-8AA6-FD4D-86C4-64B806E69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73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0" name="Shape 1645">
            <a:extLst>
              <a:ext uri="{FF2B5EF4-FFF2-40B4-BE49-F238E27FC236}">
                <a16:creationId xmlns:a16="http://schemas.microsoft.com/office/drawing/2014/main" id="{8FF3B0E0-3E98-654B-871E-8D810D5A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1" name="Shape 1646">
            <a:extLst>
              <a:ext uri="{FF2B5EF4-FFF2-40B4-BE49-F238E27FC236}">
                <a16:creationId xmlns:a16="http://schemas.microsoft.com/office/drawing/2014/main" id="{0E5A47A9-422B-EB45-A065-0B3D603FF32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87588" y="5399089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2" name="Shape 1647">
            <a:extLst>
              <a:ext uri="{FF2B5EF4-FFF2-40B4-BE49-F238E27FC236}">
                <a16:creationId xmlns:a16="http://schemas.microsoft.com/office/drawing/2014/main" id="{641F8414-9C83-DB44-AF4D-CAEA2DD0945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7178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3" name="Shape 1648">
            <a:extLst>
              <a:ext uri="{FF2B5EF4-FFF2-40B4-BE49-F238E27FC236}">
                <a16:creationId xmlns:a16="http://schemas.microsoft.com/office/drawing/2014/main" id="{0FDF625B-C181-3547-9D7B-9530EE1E67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542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4" name="Shape 1649">
            <a:extLst>
              <a:ext uri="{FF2B5EF4-FFF2-40B4-BE49-F238E27FC236}">
                <a16:creationId xmlns:a16="http://schemas.microsoft.com/office/drawing/2014/main" id="{17DE52EF-8629-AB4F-BE37-C5FC93A4A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0239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5" name="Shape 1650">
            <a:extLst>
              <a:ext uri="{FF2B5EF4-FFF2-40B4-BE49-F238E27FC236}">
                <a16:creationId xmlns:a16="http://schemas.microsoft.com/office/drawing/2014/main" id="{97FB5C58-30C8-5843-9071-70FCD36836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170238" y="5399089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6" name="Shape 1651">
            <a:extLst>
              <a:ext uri="{FF2B5EF4-FFF2-40B4-BE49-F238E27FC236}">
                <a16:creationId xmlns:a16="http://schemas.microsoft.com/office/drawing/2014/main" id="{5D4F937D-B8C2-2242-B2DA-2AF4356FDF0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602039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7" name="Shape 1652">
            <a:extLst>
              <a:ext uri="{FF2B5EF4-FFF2-40B4-BE49-F238E27FC236}">
                <a16:creationId xmlns:a16="http://schemas.microsoft.com/office/drawing/2014/main" id="{C350459B-ECC3-3041-B3AD-258FEA5C2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57364" y="4597401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0308" name="Shape 1653">
            <a:extLst>
              <a:ext uri="{FF2B5EF4-FFF2-40B4-BE49-F238E27FC236}">
                <a16:creationId xmlns:a16="http://schemas.microsoft.com/office/drawing/2014/main" id="{37F1D094-6D2D-BD4E-A91C-4EBC8995D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4588" y="4711701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09" name="Shape 1654">
            <a:extLst>
              <a:ext uri="{FF2B5EF4-FFF2-40B4-BE49-F238E27FC236}">
                <a16:creationId xmlns:a16="http://schemas.microsoft.com/office/drawing/2014/main" id="{8DFE1D10-8EAE-C649-ADBE-43F7E7E10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1150" y="4711701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10" name="Shape 1655">
            <a:extLst>
              <a:ext uri="{FF2B5EF4-FFF2-40B4-BE49-F238E27FC236}">
                <a16:creationId xmlns:a16="http://schemas.microsoft.com/office/drawing/2014/main" id="{4536A35E-EBF9-684C-BF1A-ECCE7AC50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7713" y="4711701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11" name="Shape 1656">
            <a:extLst>
              <a:ext uri="{FF2B5EF4-FFF2-40B4-BE49-F238E27FC236}">
                <a16:creationId xmlns:a16="http://schemas.microsoft.com/office/drawing/2014/main" id="{98A89733-777A-0B4E-A8AF-860437FA0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5864" y="4711701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12" name="Shape 1657">
            <a:extLst>
              <a:ext uri="{FF2B5EF4-FFF2-40B4-BE49-F238E27FC236}">
                <a16:creationId xmlns:a16="http://schemas.microsoft.com/office/drawing/2014/main" id="{CCDABF0B-A005-A14F-9C07-4E2021CCF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96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3" name="Shape 1658">
            <a:extLst>
              <a:ext uri="{FF2B5EF4-FFF2-40B4-BE49-F238E27FC236}">
                <a16:creationId xmlns:a16="http://schemas.microsoft.com/office/drawing/2014/main" id="{4CBA8487-0B1F-0C40-9A18-F2DE60861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0100" y="55118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4" name="Shape 1659">
            <a:extLst>
              <a:ext uri="{FF2B5EF4-FFF2-40B4-BE49-F238E27FC236}">
                <a16:creationId xmlns:a16="http://schemas.microsoft.com/office/drawing/2014/main" id="{5C113808-B79B-5D4F-8A93-A1690C45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5" name="Shape 1660">
            <a:extLst>
              <a:ext uri="{FF2B5EF4-FFF2-40B4-BE49-F238E27FC236}">
                <a16:creationId xmlns:a16="http://schemas.microsoft.com/office/drawing/2014/main" id="{2285F485-CD98-EB45-9F36-BC5B3BB4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6" name="Shape 1661">
            <a:extLst>
              <a:ext uri="{FF2B5EF4-FFF2-40B4-BE49-F238E27FC236}">
                <a16:creationId xmlns:a16="http://schemas.microsoft.com/office/drawing/2014/main" id="{879724A3-0FFC-8E47-BE97-5EE1502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71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7" name="Shape 1662">
            <a:extLst>
              <a:ext uri="{FF2B5EF4-FFF2-40B4-BE49-F238E27FC236}">
                <a16:creationId xmlns:a16="http://schemas.microsoft.com/office/drawing/2014/main" id="{EAE5200F-6D9E-0B43-91C5-B8134BDDE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01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40318" name="Shape 1663">
            <a:extLst>
              <a:ext uri="{FF2B5EF4-FFF2-40B4-BE49-F238E27FC236}">
                <a16:creationId xmlns:a16="http://schemas.microsoft.com/office/drawing/2014/main" id="{CF549D9E-AEDE-6B4E-B585-925A5430D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19" name="Shape 1664">
            <a:extLst>
              <a:ext uri="{FF2B5EF4-FFF2-40B4-BE49-F238E27FC236}">
                <a16:creationId xmlns:a16="http://schemas.microsoft.com/office/drawing/2014/main" id="{80EF14FE-615E-BA48-A1ED-A6E322A20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0263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20" name="Shape 1665">
            <a:extLst>
              <a:ext uri="{FF2B5EF4-FFF2-40B4-BE49-F238E27FC236}">
                <a16:creationId xmlns:a16="http://schemas.microsoft.com/office/drawing/2014/main" id="{9C225381-7357-6B49-B7E1-45AA2C65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5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21" name="Shape 1666">
            <a:extLst>
              <a:ext uri="{FF2B5EF4-FFF2-40B4-BE49-F238E27FC236}">
                <a16:creationId xmlns:a16="http://schemas.microsoft.com/office/drawing/2014/main" id="{DB39240B-89F0-BD4F-9B97-A8DCD7B40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6475" y="44354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22" name="Shape 1667">
            <a:extLst>
              <a:ext uri="{FF2B5EF4-FFF2-40B4-BE49-F238E27FC236}">
                <a16:creationId xmlns:a16="http://schemas.microsoft.com/office/drawing/2014/main" id="{BF4F78E5-580A-3844-904D-4E9560667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3" name="Shape 1668">
            <a:extLst>
              <a:ext uri="{FF2B5EF4-FFF2-40B4-BE49-F238E27FC236}">
                <a16:creationId xmlns:a16="http://schemas.microsoft.com/office/drawing/2014/main" id="{AEA34650-5A48-BF4A-85B0-F0FE6CFF5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53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4" name="Shape 1669">
            <a:extLst>
              <a:ext uri="{FF2B5EF4-FFF2-40B4-BE49-F238E27FC236}">
                <a16:creationId xmlns:a16="http://schemas.microsoft.com/office/drawing/2014/main" id="{554443E2-DB1D-9C4F-BBAE-1E82E186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083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25" name="Shape 1670">
            <a:extLst>
              <a:ext uri="{FF2B5EF4-FFF2-40B4-BE49-F238E27FC236}">
                <a16:creationId xmlns:a16="http://schemas.microsoft.com/office/drawing/2014/main" id="{4BEBCA33-0DD2-3B40-AA8C-B72AC9702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26" name="Shape 1671">
            <a:extLst>
              <a:ext uri="{FF2B5EF4-FFF2-40B4-BE49-F238E27FC236}">
                <a16:creationId xmlns:a16="http://schemas.microsoft.com/office/drawing/2014/main" id="{C5F37D3D-E326-F44B-9EDC-D0C42752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9476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40327" name="Shape 1672">
            <a:extLst>
              <a:ext uri="{FF2B5EF4-FFF2-40B4-BE49-F238E27FC236}">
                <a16:creationId xmlns:a16="http://schemas.microsoft.com/office/drawing/2014/main" id="{FE24D32B-77EC-374C-ADDE-8517BB350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99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28" name="Shape 1673">
            <a:extLst>
              <a:ext uri="{FF2B5EF4-FFF2-40B4-BE49-F238E27FC236}">
                <a16:creationId xmlns:a16="http://schemas.microsoft.com/office/drawing/2014/main" id="{E722F4F6-E639-8A41-86EB-E8EA6B09D4D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899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29" name="Shape 1674">
            <a:extLst>
              <a:ext uri="{FF2B5EF4-FFF2-40B4-BE49-F238E27FC236}">
                <a16:creationId xmlns:a16="http://schemas.microsoft.com/office/drawing/2014/main" id="{93465043-2808-6F4C-B3E4-0D02D563C98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9217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30" name="Shape 1675">
            <a:extLst>
              <a:ext uri="{FF2B5EF4-FFF2-40B4-BE49-F238E27FC236}">
                <a16:creationId xmlns:a16="http://schemas.microsoft.com/office/drawing/2014/main" id="{E7F71137-C316-6A4A-B48D-C0E5807FCA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8150" y="4462464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31" name="Shape 1676">
            <a:extLst>
              <a:ext uri="{FF2B5EF4-FFF2-40B4-BE49-F238E27FC236}">
                <a16:creationId xmlns:a16="http://schemas.microsoft.com/office/drawing/2014/main" id="{9B998FB1-3C4A-614A-BC2A-BE07C2080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2" name="Shape 1677">
            <a:extLst>
              <a:ext uri="{FF2B5EF4-FFF2-40B4-BE49-F238E27FC236}">
                <a16:creationId xmlns:a16="http://schemas.microsoft.com/office/drawing/2014/main" id="{CC356536-30DB-1D41-9936-8BD0DE0A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3" name="Shape 1678">
            <a:extLst>
              <a:ext uri="{FF2B5EF4-FFF2-40B4-BE49-F238E27FC236}">
                <a16:creationId xmlns:a16="http://schemas.microsoft.com/office/drawing/2014/main" id="{2C20C9C0-DDB2-E149-A638-04BBB5B9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5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4" name="Shape 1679">
            <a:extLst>
              <a:ext uri="{FF2B5EF4-FFF2-40B4-BE49-F238E27FC236}">
                <a16:creationId xmlns:a16="http://schemas.microsoft.com/office/drawing/2014/main" id="{986E26D4-31E5-1C46-AE56-15FBF457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4050" y="5464176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5" name="Shape 1680">
            <a:extLst>
              <a:ext uri="{FF2B5EF4-FFF2-40B4-BE49-F238E27FC236}">
                <a16:creationId xmlns:a16="http://schemas.microsoft.com/office/drawing/2014/main" id="{188D3799-A669-BA4E-B6FC-547D2DA0A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6" name="Shape 1681">
            <a:extLst>
              <a:ext uri="{FF2B5EF4-FFF2-40B4-BE49-F238E27FC236}">
                <a16:creationId xmlns:a16="http://schemas.microsoft.com/office/drawing/2014/main" id="{D0333490-FF3F-444D-9B87-2194635FC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011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7" name="Shape 1682">
            <a:extLst>
              <a:ext uri="{FF2B5EF4-FFF2-40B4-BE49-F238E27FC236}">
                <a16:creationId xmlns:a16="http://schemas.microsoft.com/office/drawing/2014/main" id="{3A32BCFD-A677-FD48-9C4A-D41E6CE1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29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38" name="Shape 1683">
            <a:extLst>
              <a:ext uri="{FF2B5EF4-FFF2-40B4-BE49-F238E27FC236}">
                <a16:creationId xmlns:a16="http://schemas.microsoft.com/office/drawing/2014/main" id="{9196196A-C6B7-C040-9CD1-DE44FADA7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39" name="Shape 1684">
            <a:extLst>
              <a:ext uri="{FF2B5EF4-FFF2-40B4-BE49-F238E27FC236}">
                <a16:creationId xmlns:a16="http://schemas.microsoft.com/office/drawing/2014/main" id="{D1F29DE5-EA2E-104D-985C-F9D93DDE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0355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40" name="Shape 1685">
            <a:extLst>
              <a:ext uri="{FF2B5EF4-FFF2-40B4-BE49-F238E27FC236}">
                <a16:creationId xmlns:a16="http://schemas.microsoft.com/office/drawing/2014/main" id="{E6C85FE4-8887-564C-869B-F2EEF063C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9338" y="54737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1" name="Shape 1686">
            <a:extLst>
              <a:ext uri="{FF2B5EF4-FFF2-40B4-BE49-F238E27FC236}">
                <a16:creationId xmlns:a16="http://schemas.microsoft.com/office/drawing/2014/main" id="{CF70AA70-AB02-DF4D-9EB1-A83585AC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581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42" name="Shape 1687">
            <a:extLst>
              <a:ext uri="{FF2B5EF4-FFF2-40B4-BE49-F238E27FC236}">
                <a16:creationId xmlns:a16="http://schemas.microsoft.com/office/drawing/2014/main" id="{10BCED93-7420-7541-A89B-C1F882C6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47038" y="464820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43" name="Shape 1688">
            <a:extLst>
              <a:ext uri="{FF2B5EF4-FFF2-40B4-BE49-F238E27FC236}">
                <a16:creationId xmlns:a16="http://schemas.microsoft.com/office/drawing/2014/main" id="{4E7D7ABA-0B38-E341-9ABB-5F82B6B8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9538" y="4267201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40344" name="Shape 1690">
            <a:extLst>
              <a:ext uri="{FF2B5EF4-FFF2-40B4-BE49-F238E27FC236}">
                <a16:creationId xmlns:a16="http://schemas.microsoft.com/office/drawing/2014/main" id="{B22FE00A-F72B-7342-A486-1B295BE10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0664" y="5053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5" name="Shape 1691">
            <a:extLst>
              <a:ext uri="{FF2B5EF4-FFF2-40B4-BE49-F238E27FC236}">
                <a16:creationId xmlns:a16="http://schemas.microsoft.com/office/drawing/2014/main" id="{318105B9-9ECA-3145-86A0-6AEEB498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17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6" name="Shape 1692">
            <a:extLst>
              <a:ext uri="{FF2B5EF4-FFF2-40B4-BE49-F238E27FC236}">
                <a16:creationId xmlns:a16="http://schemas.microsoft.com/office/drawing/2014/main" id="{59786C7D-F974-EE4F-9252-CB0D6F1F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71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7" name="Shape 1695">
            <a:extLst>
              <a:ext uri="{FF2B5EF4-FFF2-40B4-BE49-F238E27FC236}">
                <a16:creationId xmlns:a16="http://schemas.microsoft.com/office/drawing/2014/main" id="{9F1CB57B-2946-5B4E-AF6A-7F3527936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4763" y="5951539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48" name="Shape 1696">
            <a:extLst>
              <a:ext uri="{FF2B5EF4-FFF2-40B4-BE49-F238E27FC236}">
                <a16:creationId xmlns:a16="http://schemas.microsoft.com/office/drawing/2014/main" id="{8F7E015D-45E3-F846-A233-10691BF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0839" y="4948239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49" name="Shape 1697">
            <a:extLst>
              <a:ext uri="{FF2B5EF4-FFF2-40B4-BE49-F238E27FC236}">
                <a16:creationId xmlns:a16="http://schemas.microsoft.com/office/drawing/2014/main" id="{0ED0DA4F-E32D-6042-9860-C492131675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30839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0" name="Shape 1698">
            <a:extLst>
              <a:ext uri="{FF2B5EF4-FFF2-40B4-BE49-F238E27FC236}">
                <a16:creationId xmlns:a16="http://schemas.microsoft.com/office/drawing/2014/main" id="{AC805AD9-D15E-B640-A5E3-C130AD0B4F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62639" y="4948239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1" name="Shape 1699">
            <a:extLst>
              <a:ext uri="{FF2B5EF4-FFF2-40B4-BE49-F238E27FC236}">
                <a16:creationId xmlns:a16="http://schemas.microsoft.com/office/drawing/2014/main" id="{9C37C9AE-76B5-A14D-A592-E4C9597823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90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2" name="Shape 1700">
            <a:extLst>
              <a:ext uri="{FF2B5EF4-FFF2-40B4-BE49-F238E27FC236}">
                <a16:creationId xmlns:a16="http://schemas.microsoft.com/office/drawing/2014/main" id="{14F5FD26-7E0B-9141-8B77-5D261FCED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5075" y="4948239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53" name="Shape 1701">
            <a:extLst>
              <a:ext uri="{FF2B5EF4-FFF2-40B4-BE49-F238E27FC236}">
                <a16:creationId xmlns:a16="http://schemas.microsoft.com/office/drawing/2014/main" id="{7F8F639A-330B-BD4F-880D-75E4AAE64F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3150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4" name="Shape 1702">
            <a:extLst>
              <a:ext uri="{FF2B5EF4-FFF2-40B4-BE49-F238E27FC236}">
                <a16:creationId xmlns:a16="http://schemas.microsoft.com/office/drawing/2014/main" id="{18603DD6-B264-E940-870D-0AFEEF3F0A6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7468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5" name="Shape 1703">
            <a:extLst>
              <a:ext uri="{FF2B5EF4-FFF2-40B4-BE49-F238E27FC236}">
                <a16:creationId xmlns:a16="http://schemas.microsoft.com/office/drawing/2014/main" id="{06F26131-A361-E84F-AA1A-CA6EA8528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022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40356" name="Shape 1704">
            <a:extLst>
              <a:ext uri="{FF2B5EF4-FFF2-40B4-BE49-F238E27FC236}">
                <a16:creationId xmlns:a16="http://schemas.microsoft.com/office/drawing/2014/main" id="{44C9D7B0-C11B-8A46-BF1A-DEA056871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9426" y="4708526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57" name="Shape 1705">
            <a:extLst>
              <a:ext uri="{FF2B5EF4-FFF2-40B4-BE49-F238E27FC236}">
                <a16:creationId xmlns:a16="http://schemas.microsoft.com/office/drawing/2014/main" id="{37B50FCF-D255-FE4B-8489-BAACD26D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5989" y="4708526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58" name="Shape 1706">
            <a:extLst>
              <a:ext uri="{FF2B5EF4-FFF2-40B4-BE49-F238E27FC236}">
                <a16:creationId xmlns:a16="http://schemas.microsoft.com/office/drawing/2014/main" id="{34086819-D56E-FC4D-B7B4-166AE8424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2550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59" name="Shape 1707">
            <a:extLst>
              <a:ext uri="{FF2B5EF4-FFF2-40B4-BE49-F238E27FC236}">
                <a16:creationId xmlns:a16="http://schemas.microsoft.com/office/drawing/2014/main" id="{0C95348E-E601-0442-B9F9-115D86A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8313" y="4708526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60" name="Shape 1708">
            <a:extLst>
              <a:ext uri="{FF2B5EF4-FFF2-40B4-BE49-F238E27FC236}">
                <a16:creationId xmlns:a16="http://schemas.microsoft.com/office/drawing/2014/main" id="{7DE02030-F298-404F-B173-421DAAFF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5073651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1" name="Shape 1709">
            <a:extLst>
              <a:ext uri="{FF2B5EF4-FFF2-40B4-BE49-F238E27FC236}">
                <a16:creationId xmlns:a16="http://schemas.microsoft.com/office/drawing/2014/main" id="{2AC52455-8BB2-7548-803D-D6EAE3A92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49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2" name="Shape 1710">
            <a:extLst>
              <a:ext uri="{FF2B5EF4-FFF2-40B4-BE49-F238E27FC236}">
                <a16:creationId xmlns:a16="http://schemas.microsoft.com/office/drawing/2014/main" id="{D5897F94-1921-A94F-9E2A-13DA0646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3" name="Shape 1711">
            <a:extLst>
              <a:ext uri="{FF2B5EF4-FFF2-40B4-BE49-F238E27FC236}">
                <a16:creationId xmlns:a16="http://schemas.microsoft.com/office/drawing/2014/main" id="{ED5F8CB1-770C-2C41-A00A-E7457D48D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4" name="Shape 1712">
            <a:extLst>
              <a:ext uri="{FF2B5EF4-FFF2-40B4-BE49-F238E27FC236}">
                <a16:creationId xmlns:a16="http://schemas.microsoft.com/office/drawing/2014/main" id="{80DB1538-4204-9444-A014-E63B59987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467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5" name="Shape 1713">
            <a:extLst>
              <a:ext uri="{FF2B5EF4-FFF2-40B4-BE49-F238E27FC236}">
                <a16:creationId xmlns:a16="http://schemas.microsoft.com/office/drawing/2014/main" id="{F6F4E71B-4AAE-1C47-B867-FAEC46168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6201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6" name="Shape 1714">
            <a:extLst>
              <a:ext uri="{FF2B5EF4-FFF2-40B4-BE49-F238E27FC236}">
                <a16:creationId xmlns:a16="http://schemas.microsoft.com/office/drawing/2014/main" id="{B0E4BABB-20B1-1241-945D-3125CCAC0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51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67" name="Shape 1715">
            <a:extLst>
              <a:ext uri="{FF2B5EF4-FFF2-40B4-BE49-F238E27FC236}">
                <a16:creationId xmlns:a16="http://schemas.microsoft.com/office/drawing/2014/main" id="{12FBD0AB-CC67-5746-A15B-884915413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24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8" name="Shape 1716">
            <a:extLst>
              <a:ext uri="{FF2B5EF4-FFF2-40B4-BE49-F238E27FC236}">
                <a16:creationId xmlns:a16="http://schemas.microsoft.com/office/drawing/2014/main" id="{3D53EDC6-1F03-C543-8F85-C3E739045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3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69" name="Shape 1717">
            <a:extLst>
              <a:ext uri="{FF2B5EF4-FFF2-40B4-BE49-F238E27FC236}">
                <a16:creationId xmlns:a16="http://schemas.microsoft.com/office/drawing/2014/main" id="{6C139783-DCA7-284F-BC01-AEC8EDCB7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40370" name="Shape 1718">
            <a:extLst>
              <a:ext uri="{FF2B5EF4-FFF2-40B4-BE49-F238E27FC236}">
                <a16:creationId xmlns:a16="http://schemas.microsoft.com/office/drawing/2014/main" id="{B4D2CDF7-F779-5A44-A2F2-48AAD087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65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71" name="Shape 1719">
            <a:extLst>
              <a:ext uri="{FF2B5EF4-FFF2-40B4-BE49-F238E27FC236}">
                <a16:creationId xmlns:a16="http://schemas.microsoft.com/office/drawing/2014/main" id="{CF9EF2E4-BC38-5244-A4E8-42B6801DA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2" name="Shape 1720">
            <a:extLst>
              <a:ext uri="{FF2B5EF4-FFF2-40B4-BE49-F238E27FC236}">
                <a16:creationId xmlns:a16="http://schemas.microsoft.com/office/drawing/2014/main" id="{4E9F5799-D3D5-3749-AB1C-704D95824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135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3" name="Shape 1721">
            <a:extLst>
              <a:ext uri="{FF2B5EF4-FFF2-40B4-BE49-F238E27FC236}">
                <a16:creationId xmlns:a16="http://schemas.microsoft.com/office/drawing/2014/main" id="{C819F197-6B8C-404C-BCE5-34D6A16EB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4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74" name="Shape 1722">
            <a:extLst>
              <a:ext uri="{FF2B5EF4-FFF2-40B4-BE49-F238E27FC236}">
                <a16:creationId xmlns:a16="http://schemas.microsoft.com/office/drawing/2014/main" id="{1D583CBF-FCB8-BC45-B799-1AE6F996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5926" y="5051425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375" name="Group 5">
            <a:extLst>
              <a:ext uri="{FF2B5EF4-FFF2-40B4-BE49-F238E27FC236}">
                <a16:creationId xmlns:a16="http://schemas.microsoft.com/office/drawing/2014/main" id="{F230F706-2063-3B41-ADEA-B949CD466232}"/>
              </a:ext>
            </a:extLst>
          </p:cNvPr>
          <p:cNvGrpSpPr>
            <a:grpSpLocks/>
          </p:cNvGrpSpPr>
          <p:nvPr/>
        </p:nvGrpSpPr>
        <p:grpSpPr bwMode="auto">
          <a:xfrm>
            <a:off x="1703389" y="5962651"/>
            <a:ext cx="2613025" cy="574675"/>
            <a:chOff x="788988" y="5962650"/>
            <a:chExt cx="2613025" cy="574675"/>
          </a:xfrm>
        </p:grpSpPr>
        <p:sp>
          <p:nvSpPr>
            <p:cNvPr id="140379" name="Shape 1693">
              <a:extLst>
                <a:ext uri="{FF2B5EF4-FFF2-40B4-BE49-F238E27FC236}">
                  <a16:creationId xmlns:a16="http://schemas.microsoft.com/office/drawing/2014/main" id="{215710BF-2325-CC4C-A106-A95290F2D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988" y="5962650"/>
              <a:ext cx="261302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</a:p>
          </p:txBody>
        </p:sp>
        <p:cxnSp>
          <p:nvCxnSpPr>
            <p:cNvPr id="140380" name="Straight Connector 4">
              <a:extLst>
                <a:ext uri="{FF2B5EF4-FFF2-40B4-BE49-F238E27FC236}">
                  <a16:creationId xmlns:a16="http://schemas.microsoft.com/office/drawing/2014/main" id="{68EF7CFB-35F3-F64D-ADAF-15F4D8399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87584" y="613636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0376" name="Group 6">
            <a:extLst>
              <a:ext uri="{FF2B5EF4-FFF2-40B4-BE49-F238E27FC236}">
                <a16:creationId xmlns:a16="http://schemas.microsoft.com/office/drawing/2014/main" id="{FF7E6782-69C6-8742-A65F-011F9D59243B}"/>
              </a:ext>
            </a:extLst>
          </p:cNvPr>
          <p:cNvGrpSpPr>
            <a:grpSpLocks/>
          </p:cNvGrpSpPr>
          <p:nvPr/>
        </p:nvGrpSpPr>
        <p:grpSpPr bwMode="auto">
          <a:xfrm>
            <a:off x="4911725" y="5951539"/>
            <a:ext cx="2381250" cy="574675"/>
            <a:chOff x="3997325" y="5951538"/>
            <a:chExt cx="2381250" cy="574675"/>
          </a:xfrm>
        </p:grpSpPr>
        <p:sp>
          <p:nvSpPr>
            <p:cNvPr id="140377" name="Shape 1694">
              <a:extLst>
                <a:ext uri="{FF2B5EF4-FFF2-40B4-BE49-F238E27FC236}">
                  <a16:creationId xmlns:a16="http://schemas.microsoft.com/office/drawing/2014/main" id="{BE28894D-539E-2A44-8296-55C0D9E0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7325" y="5951538"/>
              <a:ext cx="23812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>
                  <a:solidFill>
                    <a:srgbClr val="000000"/>
                  </a:solidFill>
                  <a:sym typeface="Times New Roman" panose="02020603050405020304" pitchFamily="18" charset="0"/>
                </a:rPr>
                <a:t>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</a:t>
              </a:r>
            </a:p>
          </p:txBody>
        </p:sp>
        <p:cxnSp>
          <p:nvCxnSpPr>
            <p:cNvPr id="140378" name="Straight Connector 161">
              <a:extLst>
                <a:ext uri="{FF2B5EF4-FFF2-40B4-BE49-F238E27FC236}">
                  <a16:creationId xmlns:a16="http://schemas.microsoft.com/office/drawing/2014/main" id="{7A4571EF-7DB2-DA47-8798-F9FF220F2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59410" y="6135076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hape 1884">
            <a:extLst>
              <a:ext uri="{FF2B5EF4-FFF2-40B4-BE49-F238E27FC236}">
                <a16:creationId xmlns:a16="http://schemas.microsoft.com/office/drawing/2014/main" id="{E7EB8424-4EE1-D643-B7E8-70FD8F3876E7}"/>
              </a:ext>
            </a:extLst>
          </p:cNvPr>
          <p:cNvSpPr>
            <a:spLocks/>
          </p:cNvSpPr>
          <p:nvPr/>
        </p:nvSpPr>
        <p:spPr bwMode="auto">
          <a:xfrm>
            <a:off x="4506914" y="3303589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38" name="Shape 1885">
            <a:extLst>
              <a:ext uri="{FF2B5EF4-FFF2-40B4-BE49-F238E27FC236}">
                <a16:creationId xmlns:a16="http://schemas.microsoft.com/office/drawing/2014/main" id="{1FAAAC2C-35D2-7D4F-8109-5227D90E473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500939" y="5564189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39" name="Shape 1886">
            <a:extLst>
              <a:ext uri="{FF2B5EF4-FFF2-40B4-BE49-F238E27FC236}">
                <a16:creationId xmlns:a16="http://schemas.microsoft.com/office/drawing/2014/main" id="{FC004D37-0558-4645-AAC5-EC76D535AAF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160589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0" name="Shape 1887">
            <a:extLst>
              <a:ext uri="{FF2B5EF4-FFF2-40B4-BE49-F238E27FC236}">
                <a16:creationId xmlns:a16="http://schemas.microsoft.com/office/drawing/2014/main" id="{E39067A2-7BE3-A54B-A815-E7DD707F3F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8264" y="2481264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1" name="Shape 1888">
            <a:extLst>
              <a:ext uri="{FF2B5EF4-FFF2-40B4-BE49-F238E27FC236}">
                <a16:creationId xmlns:a16="http://schemas.microsoft.com/office/drawing/2014/main" id="{E6C9A002-59D9-F84E-B887-10D7248748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547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2" name="Shape 1889">
            <a:extLst>
              <a:ext uri="{FF2B5EF4-FFF2-40B4-BE49-F238E27FC236}">
                <a16:creationId xmlns:a16="http://schemas.microsoft.com/office/drawing/2014/main" id="{33E00DA4-800E-6F41-8126-EBF8E445F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43" name="Shape 1890">
            <a:extLst>
              <a:ext uri="{FF2B5EF4-FFF2-40B4-BE49-F238E27FC236}">
                <a16:creationId xmlns:a16="http://schemas.microsoft.com/office/drawing/2014/main" id="{A452EBB7-3AAA-2046-8132-5F963D93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44" name="Shape 1891">
            <a:extLst>
              <a:ext uri="{FF2B5EF4-FFF2-40B4-BE49-F238E27FC236}">
                <a16:creationId xmlns:a16="http://schemas.microsoft.com/office/drawing/2014/main" id="{C4F83CB9-68F8-7E42-A8EC-AE580CBF6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22161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45" name="Shape 1892">
            <a:extLst>
              <a:ext uri="{FF2B5EF4-FFF2-40B4-BE49-F238E27FC236}">
                <a16:creationId xmlns:a16="http://schemas.microsoft.com/office/drawing/2014/main" id="{6CBBFC70-DD26-6148-97DC-364F93FFD26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2846389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6" name="Shape 1893">
            <a:extLst>
              <a:ext uri="{FF2B5EF4-FFF2-40B4-BE49-F238E27FC236}">
                <a16:creationId xmlns:a16="http://schemas.microsoft.com/office/drawing/2014/main" id="{A499CF91-DCDC-0943-855E-0081D5D28CCC}"/>
              </a:ext>
            </a:extLst>
          </p:cNvPr>
          <p:cNvSpPr>
            <a:spLocks/>
          </p:cNvSpPr>
          <p:nvPr/>
        </p:nvSpPr>
        <p:spPr bwMode="auto">
          <a:xfrm>
            <a:off x="70897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47" name="Shape 1894">
            <a:extLst>
              <a:ext uri="{FF2B5EF4-FFF2-40B4-BE49-F238E27FC236}">
                <a16:creationId xmlns:a16="http://schemas.microsoft.com/office/drawing/2014/main" id="{86C25B40-1445-6240-BB2D-A14E349405E4}"/>
              </a:ext>
            </a:extLst>
          </p:cNvPr>
          <p:cNvSpPr>
            <a:spLocks/>
          </p:cNvSpPr>
          <p:nvPr/>
        </p:nvSpPr>
        <p:spPr bwMode="auto">
          <a:xfrm>
            <a:off x="7448551" y="3306764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48" name="Shape 1895">
            <a:extLst>
              <a:ext uri="{FF2B5EF4-FFF2-40B4-BE49-F238E27FC236}">
                <a16:creationId xmlns:a16="http://schemas.microsoft.com/office/drawing/2014/main" id="{26A2A924-3F7E-2046-8D7A-9D6454E50C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4500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Shape 1896">
            <a:extLst>
              <a:ext uri="{FF2B5EF4-FFF2-40B4-BE49-F238E27FC236}">
                <a16:creationId xmlns:a16="http://schemas.microsoft.com/office/drawing/2014/main" id="{2B29D6A4-F800-354E-89F5-CA5D65C56F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06913" y="4583114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0" name="Shape 1897">
            <a:extLst>
              <a:ext uri="{FF2B5EF4-FFF2-40B4-BE49-F238E27FC236}">
                <a16:creationId xmlns:a16="http://schemas.microsoft.com/office/drawing/2014/main" id="{4543E83E-8603-0F44-AC20-2B1A1EF07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97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51" name="Shape 1898">
            <a:extLst>
              <a:ext uri="{FF2B5EF4-FFF2-40B4-BE49-F238E27FC236}">
                <a16:creationId xmlns:a16="http://schemas.microsoft.com/office/drawing/2014/main" id="{76FADB7E-F2CA-AF4C-9980-68B5C475B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52" name="Shape 1899">
            <a:extLst>
              <a:ext uri="{FF2B5EF4-FFF2-40B4-BE49-F238E27FC236}">
                <a16:creationId xmlns:a16="http://schemas.microsoft.com/office/drawing/2014/main" id="{A5F9240E-686C-724E-B7AB-770314289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9151" y="4489451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53" name="Shape 1900">
            <a:extLst>
              <a:ext uri="{FF2B5EF4-FFF2-40B4-BE49-F238E27FC236}">
                <a16:creationId xmlns:a16="http://schemas.microsoft.com/office/drawing/2014/main" id="{FD76432F-D288-E34F-9FC4-29CBD058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5401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54" name="Shape 1901">
            <a:extLst>
              <a:ext uri="{FF2B5EF4-FFF2-40B4-BE49-F238E27FC236}">
                <a16:creationId xmlns:a16="http://schemas.microsoft.com/office/drawing/2014/main" id="{A6C40BD5-7C32-B744-89FE-E280032CA0E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6612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5" name="Shape 1902">
            <a:extLst>
              <a:ext uri="{FF2B5EF4-FFF2-40B4-BE49-F238E27FC236}">
                <a16:creationId xmlns:a16="http://schemas.microsoft.com/office/drawing/2014/main" id="{A04F198C-20D9-154B-9D9F-384BFE6F595B}"/>
              </a:ext>
            </a:extLst>
          </p:cNvPr>
          <p:cNvSpPr>
            <a:spLocks/>
          </p:cNvSpPr>
          <p:nvPr/>
        </p:nvSpPr>
        <p:spPr bwMode="auto">
          <a:xfrm>
            <a:off x="70897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6" name="Shape 1903">
            <a:extLst>
              <a:ext uri="{FF2B5EF4-FFF2-40B4-BE49-F238E27FC236}">
                <a16:creationId xmlns:a16="http://schemas.microsoft.com/office/drawing/2014/main" id="{2F9BCCE8-ED45-7D4A-95CF-5365A1C081C7}"/>
              </a:ext>
            </a:extLst>
          </p:cNvPr>
          <p:cNvSpPr>
            <a:spLocks/>
          </p:cNvSpPr>
          <p:nvPr/>
        </p:nvSpPr>
        <p:spPr bwMode="auto">
          <a:xfrm>
            <a:off x="7451726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7" name="Shape 1904">
            <a:extLst>
              <a:ext uri="{FF2B5EF4-FFF2-40B4-BE49-F238E27FC236}">
                <a16:creationId xmlns:a16="http://schemas.microsoft.com/office/drawing/2014/main" id="{D3EB138D-B5E4-0C41-ACCE-CA4B80836793}"/>
              </a:ext>
            </a:extLst>
          </p:cNvPr>
          <p:cNvSpPr>
            <a:spLocks/>
          </p:cNvSpPr>
          <p:nvPr/>
        </p:nvSpPr>
        <p:spPr bwMode="auto">
          <a:xfrm>
            <a:off x="4805363" y="4546601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58" name="Shape 1905">
            <a:extLst>
              <a:ext uri="{FF2B5EF4-FFF2-40B4-BE49-F238E27FC236}">
                <a16:creationId xmlns:a16="http://schemas.microsoft.com/office/drawing/2014/main" id="{A1EAD030-5C10-AD4A-823B-55DA850B221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8898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9" name="Shape 1906">
            <a:extLst>
              <a:ext uri="{FF2B5EF4-FFF2-40B4-BE49-F238E27FC236}">
                <a16:creationId xmlns:a16="http://schemas.microsoft.com/office/drawing/2014/main" id="{1EC6AC4C-A6A0-4944-B17F-54FC02DCF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6989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60" name="Shape 1907">
            <a:extLst>
              <a:ext uri="{FF2B5EF4-FFF2-40B4-BE49-F238E27FC236}">
                <a16:creationId xmlns:a16="http://schemas.microsoft.com/office/drawing/2014/main" id="{DDCB56DE-6CBE-C045-84CE-2425A32B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198755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1" name="Shape 1908">
            <a:extLst>
              <a:ext uri="{FF2B5EF4-FFF2-40B4-BE49-F238E27FC236}">
                <a16:creationId xmlns:a16="http://schemas.microsoft.com/office/drawing/2014/main" id="{459037B1-2315-294F-8A15-FC5CEC3C7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62" name="Shape 1909">
            <a:extLst>
              <a:ext uri="{FF2B5EF4-FFF2-40B4-BE49-F238E27FC236}">
                <a16:creationId xmlns:a16="http://schemas.microsoft.com/office/drawing/2014/main" id="{F1A7E9A8-4F7E-834E-8FC1-9F6A2E31D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9088" y="4254501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3" name="Shape 1910">
            <a:extLst>
              <a:ext uri="{FF2B5EF4-FFF2-40B4-BE49-F238E27FC236}">
                <a16:creationId xmlns:a16="http://schemas.microsoft.com/office/drawing/2014/main" id="{F94394B7-35FA-A34C-9A2D-D1C7D6B1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3389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4" name="Shape 1911">
            <a:extLst>
              <a:ext uri="{FF2B5EF4-FFF2-40B4-BE49-F238E27FC236}">
                <a16:creationId xmlns:a16="http://schemas.microsoft.com/office/drawing/2014/main" id="{9FA44B63-8CE0-194C-ACA2-A7168289A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6451" y="4430714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2365" name="Shape 1912">
            <a:extLst>
              <a:ext uri="{FF2B5EF4-FFF2-40B4-BE49-F238E27FC236}">
                <a16:creationId xmlns:a16="http://schemas.microsoft.com/office/drawing/2014/main" id="{7148A3AB-A391-244C-BF3C-1EE5C6D43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9213" y="5137151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42366" name="Shape 1913">
            <a:extLst>
              <a:ext uri="{FF2B5EF4-FFF2-40B4-BE49-F238E27FC236}">
                <a16:creationId xmlns:a16="http://schemas.microsoft.com/office/drawing/2014/main" id="{CEE487BE-A78A-CE43-A83F-A934E418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45614" y="2195514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42367" name="Shape 1914">
            <a:extLst>
              <a:ext uri="{FF2B5EF4-FFF2-40B4-BE49-F238E27FC236}">
                <a16:creationId xmlns:a16="http://schemas.microsoft.com/office/drawing/2014/main" id="{017B17A7-1ABF-9247-AC42-EE9707E7F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425450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8" name="Shape 1915">
            <a:extLst>
              <a:ext uri="{FF2B5EF4-FFF2-40B4-BE49-F238E27FC236}">
                <a16:creationId xmlns:a16="http://schemas.microsoft.com/office/drawing/2014/main" id="{6618DCD0-F145-9640-A8D8-DBEA5AFD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9" name="Shape 1916">
            <a:extLst>
              <a:ext uri="{FF2B5EF4-FFF2-40B4-BE49-F238E27FC236}">
                <a16:creationId xmlns:a16="http://schemas.microsoft.com/office/drawing/2014/main" id="{3BBE9730-5D6F-3D4F-AB6E-B29ECED96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0" y="1987551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70" name="Shape 1917">
            <a:extLst>
              <a:ext uri="{FF2B5EF4-FFF2-40B4-BE49-F238E27FC236}">
                <a16:creationId xmlns:a16="http://schemas.microsoft.com/office/drawing/2014/main" id="{4F77FA5B-3978-694E-9EBF-7C2B5CEC2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1826" y="2074864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71" name="Shape 1918">
            <a:extLst>
              <a:ext uri="{FF2B5EF4-FFF2-40B4-BE49-F238E27FC236}">
                <a16:creationId xmlns:a16="http://schemas.microsoft.com/office/drawing/2014/main" id="{20E096B6-E129-B54E-B5E9-1654F61CAF7F}"/>
              </a:ext>
            </a:extLst>
          </p:cNvPr>
          <p:cNvSpPr>
            <a:spLocks/>
          </p:cNvSpPr>
          <p:nvPr/>
        </p:nvSpPr>
        <p:spPr bwMode="auto">
          <a:xfrm>
            <a:off x="51482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2" name="Shape 1919">
            <a:extLst>
              <a:ext uri="{FF2B5EF4-FFF2-40B4-BE49-F238E27FC236}">
                <a16:creationId xmlns:a16="http://schemas.microsoft.com/office/drawing/2014/main" id="{6087F837-9255-684C-A169-B876FC603E61}"/>
              </a:ext>
            </a:extLst>
          </p:cNvPr>
          <p:cNvSpPr>
            <a:spLocks/>
          </p:cNvSpPr>
          <p:nvPr/>
        </p:nvSpPr>
        <p:spPr bwMode="auto">
          <a:xfrm>
            <a:off x="4506913" y="2982914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73" name="Shape 1920">
            <a:extLst>
              <a:ext uri="{FF2B5EF4-FFF2-40B4-BE49-F238E27FC236}">
                <a16:creationId xmlns:a16="http://schemas.microsoft.com/office/drawing/2014/main" id="{1E613539-669E-164F-9064-8DCEDEF5AE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00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74" name="Shape 1921">
            <a:extLst>
              <a:ext uri="{FF2B5EF4-FFF2-40B4-BE49-F238E27FC236}">
                <a16:creationId xmlns:a16="http://schemas.microsoft.com/office/drawing/2014/main" id="{669B816E-C3F1-A44B-B18A-85E6D04EE512}"/>
              </a:ext>
            </a:extLst>
          </p:cNvPr>
          <p:cNvSpPr>
            <a:spLocks/>
          </p:cNvSpPr>
          <p:nvPr/>
        </p:nvSpPr>
        <p:spPr bwMode="auto">
          <a:xfrm>
            <a:off x="4827589" y="2160589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5" name="Shape 1922">
            <a:extLst>
              <a:ext uri="{FF2B5EF4-FFF2-40B4-BE49-F238E27FC236}">
                <a16:creationId xmlns:a16="http://schemas.microsoft.com/office/drawing/2014/main" id="{1EABCA56-8A25-2A46-B27B-628F97CE2208}"/>
              </a:ext>
            </a:extLst>
          </p:cNvPr>
          <p:cNvSpPr>
            <a:spLocks/>
          </p:cNvSpPr>
          <p:nvPr/>
        </p:nvSpPr>
        <p:spPr bwMode="auto">
          <a:xfrm>
            <a:off x="6403976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6" name="Shape 1923">
            <a:extLst>
              <a:ext uri="{FF2B5EF4-FFF2-40B4-BE49-F238E27FC236}">
                <a16:creationId xmlns:a16="http://schemas.microsoft.com/office/drawing/2014/main" id="{49E00CAA-ACA2-2843-BFC1-7AAD10F79E92}"/>
              </a:ext>
            </a:extLst>
          </p:cNvPr>
          <p:cNvSpPr>
            <a:spLocks/>
          </p:cNvSpPr>
          <p:nvPr/>
        </p:nvSpPr>
        <p:spPr bwMode="auto">
          <a:xfrm>
            <a:off x="7478714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7" name="Shape 1924">
            <a:extLst>
              <a:ext uri="{FF2B5EF4-FFF2-40B4-BE49-F238E27FC236}">
                <a16:creationId xmlns:a16="http://schemas.microsoft.com/office/drawing/2014/main" id="{0FF054AA-B805-C749-9895-5A12A6CF3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3014" y="5765801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42378" name="Shape 1925">
            <a:extLst>
              <a:ext uri="{FF2B5EF4-FFF2-40B4-BE49-F238E27FC236}">
                <a16:creationId xmlns:a16="http://schemas.microsoft.com/office/drawing/2014/main" id="{79497A64-8251-7943-8C07-CA032FC1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7351" y="2074864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79" name="Shape 1926">
            <a:extLst>
              <a:ext uri="{FF2B5EF4-FFF2-40B4-BE49-F238E27FC236}">
                <a16:creationId xmlns:a16="http://schemas.microsoft.com/office/drawing/2014/main" id="{DB2911C9-C588-3144-BDF9-458114C0FC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Circuit Diagram</a:t>
            </a:r>
          </a:p>
        </p:txBody>
      </p:sp>
      <p:sp>
        <p:nvSpPr>
          <p:cNvPr id="142380" name="Shape 1927">
            <a:extLst>
              <a:ext uri="{FF2B5EF4-FFF2-40B4-BE49-F238E27FC236}">
                <a16:creationId xmlns:a16="http://schemas.microsoft.com/office/drawing/2014/main" id="{6B99B539-43BE-4C43-B735-FEB4B5D1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6" y="2179639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42381" name="Shape 1928">
            <a:extLst>
              <a:ext uri="{FF2B5EF4-FFF2-40B4-BE49-F238E27FC236}">
                <a16:creationId xmlns:a16="http://schemas.microsoft.com/office/drawing/2014/main" id="{2DB2F975-3ACF-C149-8FE6-3C1DFDFE8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8250" y="2798764"/>
            <a:ext cx="27241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</a:p>
        </p:txBody>
      </p:sp>
      <p:sp>
        <p:nvSpPr>
          <p:cNvPr id="142382" name="Shape 1929">
            <a:extLst>
              <a:ext uri="{FF2B5EF4-FFF2-40B4-BE49-F238E27FC236}">
                <a16:creationId xmlns:a16="http://schemas.microsoft.com/office/drawing/2014/main" id="{2FF0A892-3ECC-5441-AAC6-773EB1824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1763" y="3452814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cxnSp>
        <p:nvCxnSpPr>
          <p:cNvPr id="142383" name="Straight Connector 48">
            <a:extLst>
              <a:ext uri="{FF2B5EF4-FFF2-40B4-BE49-F238E27FC236}">
                <a16:creationId xmlns:a16="http://schemas.microsoft.com/office/drawing/2014/main" id="{E532F767-5A6F-854C-83F9-6837760F0E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86125" y="2971800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84" name="Straight Connector 49">
            <a:extLst>
              <a:ext uri="{FF2B5EF4-FFF2-40B4-BE49-F238E27FC236}">
                <a16:creationId xmlns:a16="http://schemas.microsoft.com/office/drawing/2014/main" id="{D11AA5BA-867C-7E43-8222-B67EEC0C0E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24213" y="2371725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85" name="Group 2">
            <a:extLst>
              <a:ext uri="{FF2B5EF4-FFF2-40B4-BE49-F238E27FC236}">
                <a16:creationId xmlns:a16="http://schemas.microsoft.com/office/drawing/2014/main" id="{13EFC712-3CED-DD4E-95F5-4FB23D2A40C2}"/>
              </a:ext>
            </a:extLst>
          </p:cNvPr>
          <p:cNvGrpSpPr>
            <a:grpSpLocks/>
          </p:cNvGrpSpPr>
          <p:nvPr/>
        </p:nvGrpSpPr>
        <p:grpSpPr bwMode="auto">
          <a:xfrm>
            <a:off x="3605214" y="4371976"/>
            <a:ext cx="892175" cy="441325"/>
            <a:chOff x="4386263" y="5430838"/>
            <a:chExt cx="892175" cy="441325"/>
          </a:xfrm>
        </p:grpSpPr>
        <p:sp>
          <p:nvSpPr>
            <p:cNvPr id="142386" name="Line 17">
              <a:extLst>
                <a:ext uri="{FF2B5EF4-FFF2-40B4-BE49-F238E27FC236}">
                  <a16:creationId xmlns:a16="http://schemas.microsoft.com/office/drawing/2014/main" id="{B97A2277-17D6-734E-8183-A62CBF003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8">
              <a:extLst>
                <a:ext uri="{FF2B5EF4-FFF2-40B4-BE49-F238E27FC236}">
                  <a16:creationId xmlns:a16="http://schemas.microsoft.com/office/drawing/2014/main" id="{976BD5E6-8F61-DE46-BA40-EEB8D96E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Freeform 19">
              <a:extLst>
                <a:ext uri="{FF2B5EF4-FFF2-40B4-BE49-F238E27FC236}">
                  <a16:creationId xmlns:a16="http://schemas.microsoft.com/office/drawing/2014/main" id="{7D2BB742-90E7-6B48-A622-351F969E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9E8271-B04D-B94D-878A-935A482443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3600" b="1" dirty="0">
                <a:latin typeface="Arial"/>
                <a:ea typeface="+mj-ea"/>
                <a:cs typeface="Arial"/>
              </a:rPr>
              <a:t>Example 6.13</a:t>
            </a:r>
            <a:br>
              <a:rPr lang="en-US" sz="3600" dirty="0">
                <a:latin typeface="Arial"/>
                <a:ea typeface="+mj-ea"/>
                <a:cs typeface="Arial"/>
              </a:rPr>
            </a:br>
            <a:br>
              <a:rPr lang="en-US" dirty="0">
                <a:latin typeface="Arial"/>
                <a:ea typeface="+mj-ea"/>
                <a:cs typeface="Arial"/>
              </a:rPr>
            </a:br>
            <a:r>
              <a:rPr lang="en-US" sz="3600" b="1" dirty="0">
                <a:latin typeface="Arial"/>
                <a:ea typeface="+mj-ea"/>
                <a:cs typeface="Arial"/>
              </a:rPr>
              <a:t>(Combine the two FSMs)</a:t>
            </a:r>
          </a:p>
        </p:txBody>
      </p:sp>
    </p:spTree>
  </p:cSld>
  <p:clrMapOvr>
    <a:masterClrMapping/>
  </p:clrMapOvr>
  <p:transition spd="slow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Shape 144">
            <a:extLst>
              <a:ext uri="{FF2B5EF4-FFF2-40B4-BE49-F238E27FC236}">
                <a16:creationId xmlns:a16="http://schemas.microsoft.com/office/drawing/2014/main" id="{27954D14-767E-4442-B4EA-64299C17663A}"/>
              </a:ext>
            </a:extLst>
          </p:cNvPr>
          <p:cNvGrpSpPr>
            <a:grpSpLocks/>
          </p:cNvGrpSpPr>
          <p:nvPr/>
        </p:nvGrpSpPr>
        <p:grpSpPr bwMode="auto">
          <a:xfrm>
            <a:off x="1179513" y="1636714"/>
            <a:ext cx="4064000" cy="3457575"/>
            <a:chOff x="2209800" y="1146172"/>
            <a:chExt cx="4775200" cy="4241827"/>
          </a:xfrm>
        </p:grpSpPr>
        <p:sp>
          <p:nvSpPr>
            <p:cNvPr id="145455" name="Shape 145">
              <a:extLst>
                <a:ext uri="{FF2B5EF4-FFF2-40B4-BE49-F238E27FC236}">
                  <a16:creationId xmlns:a16="http://schemas.microsoft.com/office/drawing/2014/main" id="{E193043A-719C-0C40-868A-6D0EE63D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6" name="Shape 146">
              <a:extLst>
                <a:ext uri="{FF2B5EF4-FFF2-40B4-BE49-F238E27FC236}">
                  <a16:creationId xmlns:a16="http://schemas.microsoft.com/office/drawing/2014/main" id="{530BCF9D-541F-CC46-A682-595BD15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7" name="Shape 147">
              <a:extLst>
                <a:ext uri="{FF2B5EF4-FFF2-40B4-BE49-F238E27FC236}">
                  <a16:creationId xmlns:a16="http://schemas.microsoft.com/office/drawing/2014/main" id="{E12C98D8-34E1-5147-8F47-923F9D4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8" name="Shape 148">
              <a:extLst>
                <a:ext uri="{FF2B5EF4-FFF2-40B4-BE49-F238E27FC236}">
                  <a16:creationId xmlns:a16="http://schemas.microsoft.com/office/drawing/2014/main" id="{28C35E29-EB76-4D49-9374-6B8B5911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9" name="Shape 149">
              <a:extLst>
                <a:ext uri="{FF2B5EF4-FFF2-40B4-BE49-F238E27FC236}">
                  <a16:creationId xmlns:a16="http://schemas.microsoft.com/office/drawing/2014/main" id="{5C5D1E7A-F43E-3D48-A886-68791F51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0" name="Shape 150">
              <a:extLst>
                <a:ext uri="{FF2B5EF4-FFF2-40B4-BE49-F238E27FC236}">
                  <a16:creationId xmlns:a16="http://schemas.microsoft.com/office/drawing/2014/main" id="{42C2971E-0E1C-A842-A72C-91FF885B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45461" name="Shape 151">
              <a:extLst>
                <a:ext uri="{FF2B5EF4-FFF2-40B4-BE49-F238E27FC236}">
                  <a16:creationId xmlns:a16="http://schemas.microsoft.com/office/drawing/2014/main" id="{48183B6C-2BE9-5C46-AB54-943D0BAC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2" name="Shape 152">
              <a:extLst>
                <a:ext uri="{FF2B5EF4-FFF2-40B4-BE49-F238E27FC236}">
                  <a16:creationId xmlns:a16="http://schemas.microsoft.com/office/drawing/2014/main" id="{CA64988C-58B6-6444-AC95-E21772AB4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63" name="Shape 153">
              <a:extLst>
                <a:ext uri="{FF2B5EF4-FFF2-40B4-BE49-F238E27FC236}">
                  <a16:creationId xmlns:a16="http://schemas.microsoft.com/office/drawing/2014/main" id="{DC8AEB7E-DF4C-9F4F-A2F3-33B233302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45464" name="Shape 154">
              <a:extLst>
                <a:ext uri="{FF2B5EF4-FFF2-40B4-BE49-F238E27FC236}">
                  <a16:creationId xmlns:a16="http://schemas.microsoft.com/office/drawing/2014/main" id="{2BF982B2-1E1D-0B45-A285-26B7F396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5" name="Shape 155">
              <a:extLst>
                <a:ext uri="{FF2B5EF4-FFF2-40B4-BE49-F238E27FC236}">
                  <a16:creationId xmlns:a16="http://schemas.microsoft.com/office/drawing/2014/main" id="{A5A98BA8-5963-7043-9EFE-C72393D1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45466" name="Shape 156">
              <a:extLst>
                <a:ext uri="{FF2B5EF4-FFF2-40B4-BE49-F238E27FC236}">
                  <a16:creationId xmlns:a16="http://schemas.microsoft.com/office/drawing/2014/main" id="{9CA0254D-19C9-E444-9DE0-DDBA179E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7" name="Shape 157">
              <a:extLst>
                <a:ext uri="{FF2B5EF4-FFF2-40B4-BE49-F238E27FC236}">
                  <a16:creationId xmlns:a16="http://schemas.microsoft.com/office/drawing/2014/main" id="{40B1DAB5-156A-644B-ABF6-A1B5887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8" name="Shape 158">
              <a:extLst>
                <a:ext uri="{FF2B5EF4-FFF2-40B4-BE49-F238E27FC236}">
                  <a16:creationId xmlns:a16="http://schemas.microsoft.com/office/drawing/2014/main" id="{1356FE66-F771-C148-B805-BF373329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9" name="Shape 159">
              <a:extLst>
                <a:ext uri="{FF2B5EF4-FFF2-40B4-BE49-F238E27FC236}">
                  <a16:creationId xmlns:a16="http://schemas.microsoft.com/office/drawing/2014/main" id="{7A0FD0D9-F41A-A64F-A88C-EF38E7A18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0" name="Shape 160">
              <a:extLst>
                <a:ext uri="{FF2B5EF4-FFF2-40B4-BE49-F238E27FC236}">
                  <a16:creationId xmlns:a16="http://schemas.microsoft.com/office/drawing/2014/main" id="{898A46F1-8CD1-3646-8B69-FA5796057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71" name="Shape 161">
              <a:extLst>
                <a:ext uri="{FF2B5EF4-FFF2-40B4-BE49-F238E27FC236}">
                  <a16:creationId xmlns:a16="http://schemas.microsoft.com/office/drawing/2014/main" id="{33AD4193-F0DB-E34E-A8A6-28D693F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72" name="Shape 162">
              <a:extLst>
                <a:ext uri="{FF2B5EF4-FFF2-40B4-BE49-F238E27FC236}">
                  <a16:creationId xmlns:a16="http://schemas.microsoft.com/office/drawing/2014/main" id="{8B511F6B-C11A-7E44-BD53-C433497D7D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73" name="Shape 163">
              <a:extLst>
                <a:ext uri="{FF2B5EF4-FFF2-40B4-BE49-F238E27FC236}">
                  <a16:creationId xmlns:a16="http://schemas.microsoft.com/office/drawing/2014/main" id="{7DEEE2E1-BBB6-7E41-ACD4-15866E1D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4" name="Shape 164">
              <a:extLst>
                <a:ext uri="{FF2B5EF4-FFF2-40B4-BE49-F238E27FC236}">
                  <a16:creationId xmlns:a16="http://schemas.microsoft.com/office/drawing/2014/main" id="{0B6B5813-DC07-5E49-B45F-BCF0522E1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5" name="Shape 165">
              <a:extLst>
                <a:ext uri="{FF2B5EF4-FFF2-40B4-BE49-F238E27FC236}">
                  <a16:creationId xmlns:a16="http://schemas.microsoft.com/office/drawing/2014/main" id="{BE48FC5D-03CF-404B-8982-928094ED2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6" name="Shape 166">
              <a:extLst>
                <a:ext uri="{FF2B5EF4-FFF2-40B4-BE49-F238E27FC236}">
                  <a16:creationId xmlns:a16="http://schemas.microsoft.com/office/drawing/2014/main" id="{3D8A8EA2-69DC-7547-81EB-501045CB6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7" name="Shape 167">
              <a:extLst>
                <a:ext uri="{FF2B5EF4-FFF2-40B4-BE49-F238E27FC236}">
                  <a16:creationId xmlns:a16="http://schemas.microsoft.com/office/drawing/2014/main" id="{F7D73DCF-86B0-D041-AA58-46ED9B627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8" name="Shape 168">
              <a:extLst>
                <a:ext uri="{FF2B5EF4-FFF2-40B4-BE49-F238E27FC236}">
                  <a16:creationId xmlns:a16="http://schemas.microsoft.com/office/drawing/2014/main" id="{D3D1A03E-121B-754C-B14C-A7DEA2B2B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9" name="Shape 169">
              <a:extLst>
                <a:ext uri="{FF2B5EF4-FFF2-40B4-BE49-F238E27FC236}">
                  <a16:creationId xmlns:a16="http://schemas.microsoft.com/office/drawing/2014/main" id="{9F138EBA-D5ED-614E-B12B-2A2258EC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0" name="Shape 170">
              <a:extLst>
                <a:ext uri="{FF2B5EF4-FFF2-40B4-BE49-F238E27FC236}">
                  <a16:creationId xmlns:a16="http://schemas.microsoft.com/office/drawing/2014/main" id="{8A50501F-4DFB-6C4D-AAF8-D29D3BD14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1" name="Shape 171">
              <a:extLst>
                <a:ext uri="{FF2B5EF4-FFF2-40B4-BE49-F238E27FC236}">
                  <a16:creationId xmlns:a16="http://schemas.microsoft.com/office/drawing/2014/main" id="{44D53943-5F43-6445-AADA-62BD2E75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2" name="Shape 172">
              <a:extLst>
                <a:ext uri="{FF2B5EF4-FFF2-40B4-BE49-F238E27FC236}">
                  <a16:creationId xmlns:a16="http://schemas.microsoft.com/office/drawing/2014/main" id="{E3DC0FFA-7567-E94F-A9B8-CF72A0BE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3" name="Shape 173">
              <a:extLst>
                <a:ext uri="{FF2B5EF4-FFF2-40B4-BE49-F238E27FC236}">
                  <a16:creationId xmlns:a16="http://schemas.microsoft.com/office/drawing/2014/main" id="{11155FD7-DBE6-8F47-9BEE-DF96C6F24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4" name="Shape 174">
              <a:extLst>
                <a:ext uri="{FF2B5EF4-FFF2-40B4-BE49-F238E27FC236}">
                  <a16:creationId xmlns:a16="http://schemas.microsoft.com/office/drawing/2014/main" id="{275C489E-29CD-B841-A67F-A7AB997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5" name="Shape 175">
              <a:extLst>
                <a:ext uri="{FF2B5EF4-FFF2-40B4-BE49-F238E27FC236}">
                  <a16:creationId xmlns:a16="http://schemas.microsoft.com/office/drawing/2014/main" id="{5887A6BC-4332-2C44-AF39-67025F7A3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6" name="Shape 176">
              <a:extLst>
                <a:ext uri="{FF2B5EF4-FFF2-40B4-BE49-F238E27FC236}">
                  <a16:creationId xmlns:a16="http://schemas.microsoft.com/office/drawing/2014/main" id="{5F37AE30-8F94-D440-9E9C-888D9CF3A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7" name="Shape 177">
              <a:extLst>
                <a:ext uri="{FF2B5EF4-FFF2-40B4-BE49-F238E27FC236}">
                  <a16:creationId xmlns:a16="http://schemas.microsoft.com/office/drawing/2014/main" id="{945EAFD7-7BFD-8B44-A22F-33573E146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8" name="Shape 178">
              <a:extLst>
                <a:ext uri="{FF2B5EF4-FFF2-40B4-BE49-F238E27FC236}">
                  <a16:creationId xmlns:a16="http://schemas.microsoft.com/office/drawing/2014/main" id="{E0AD9883-189C-6840-8B2A-FFCD5E7CA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9" name="Shape 179">
              <a:extLst>
                <a:ext uri="{FF2B5EF4-FFF2-40B4-BE49-F238E27FC236}">
                  <a16:creationId xmlns:a16="http://schemas.microsoft.com/office/drawing/2014/main" id="{C560731B-546E-E848-814A-1ED96853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90" name="Shape 180">
              <a:extLst>
                <a:ext uri="{FF2B5EF4-FFF2-40B4-BE49-F238E27FC236}">
                  <a16:creationId xmlns:a16="http://schemas.microsoft.com/office/drawing/2014/main" id="{A35753A3-B236-0A48-81FB-232615D0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91" name="Shape 181">
              <a:extLst>
                <a:ext uri="{FF2B5EF4-FFF2-40B4-BE49-F238E27FC236}">
                  <a16:creationId xmlns:a16="http://schemas.microsoft.com/office/drawing/2014/main" id="{D1D2208B-3DDD-0C42-8467-907AFF3E42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92" name="Shape 182">
              <a:extLst>
                <a:ext uri="{FF2B5EF4-FFF2-40B4-BE49-F238E27FC236}">
                  <a16:creationId xmlns:a16="http://schemas.microsoft.com/office/drawing/2014/main" id="{77AB471A-1BE9-AC47-B5E2-F969E9F9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3" name="Shape 183">
              <a:extLst>
                <a:ext uri="{FF2B5EF4-FFF2-40B4-BE49-F238E27FC236}">
                  <a16:creationId xmlns:a16="http://schemas.microsoft.com/office/drawing/2014/main" id="{3E9B934F-749E-AE4C-8EE9-15AFC9A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4" name="Shape 184">
              <a:extLst>
                <a:ext uri="{FF2B5EF4-FFF2-40B4-BE49-F238E27FC236}">
                  <a16:creationId xmlns:a16="http://schemas.microsoft.com/office/drawing/2014/main" id="{6EB65AA6-F4FF-A843-B296-F0BFCEB3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5" name="Shape 185">
              <a:extLst>
                <a:ext uri="{FF2B5EF4-FFF2-40B4-BE49-F238E27FC236}">
                  <a16:creationId xmlns:a16="http://schemas.microsoft.com/office/drawing/2014/main" id="{81D56B6E-12D3-4E4B-B4C8-6026464C8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grpSp>
        <p:nvGrpSpPr>
          <p:cNvPr id="145410" name="Shape 144">
            <a:extLst>
              <a:ext uri="{FF2B5EF4-FFF2-40B4-BE49-F238E27FC236}">
                <a16:creationId xmlns:a16="http://schemas.microsoft.com/office/drawing/2014/main" id="{E5C7F91C-D4E9-A84C-ABB1-6184E8C5D3E7}"/>
              </a:ext>
            </a:extLst>
          </p:cNvPr>
          <p:cNvGrpSpPr>
            <a:grpSpLocks/>
          </p:cNvGrpSpPr>
          <p:nvPr/>
        </p:nvGrpSpPr>
        <p:grpSpPr bwMode="auto">
          <a:xfrm>
            <a:off x="5770563" y="1682751"/>
            <a:ext cx="4064000" cy="3457575"/>
            <a:chOff x="2209800" y="1146172"/>
            <a:chExt cx="4775200" cy="4241827"/>
          </a:xfrm>
        </p:grpSpPr>
        <p:sp>
          <p:nvSpPr>
            <p:cNvPr id="145414" name="Shape 145">
              <a:extLst>
                <a:ext uri="{FF2B5EF4-FFF2-40B4-BE49-F238E27FC236}">
                  <a16:creationId xmlns:a16="http://schemas.microsoft.com/office/drawing/2014/main" id="{526E1B50-44BF-164D-91C7-A51E82C9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5" name="Shape 146">
              <a:extLst>
                <a:ext uri="{FF2B5EF4-FFF2-40B4-BE49-F238E27FC236}">
                  <a16:creationId xmlns:a16="http://schemas.microsoft.com/office/drawing/2014/main" id="{9B13E827-06ED-2241-83C1-0AF0C038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6" name="Shape 147">
              <a:extLst>
                <a:ext uri="{FF2B5EF4-FFF2-40B4-BE49-F238E27FC236}">
                  <a16:creationId xmlns:a16="http://schemas.microsoft.com/office/drawing/2014/main" id="{2AB3AB72-8FB4-A145-9D12-A2599C5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7" name="Shape 148">
              <a:extLst>
                <a:ext uri="{FF2B5EF4-FFF2-40B4-BE49-F238E27FC236}">
                  <a16:creationId xmlns:a16="http://schemas.microsoft.com/office/drawing/2014/main" id="{D3B14BB0-3DF3-254E-93D4-DF755B02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8" name="Shape 149">
              <a:extLst>
                <a:ext uri="{FF2B5EF4-FFF2-40B4-BE49-F238E27FC236}">
                  <a16:creationId xmlns:a16="http://schemas.microsoft.com/office/drawing/2014/main" id="{4C30D14A-C52C-1D44-BD5F-9C2177D4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9" name="Shape 150">
              <a:extLst>
                <a:ext uri="{FF2B5EF4-FFF2-40B4-BE49-F238E27FC236}">
                  <a16:creationId xmlns:a16="http://schemas.microsoft.com/office/drawing/2014/main" id="{A1BFFE43-F4A9-4340-8496-22C68BC2E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45420" name="Shape 151">
              <a:extLst>
                <a:ext uri="{FF2B5EF4-FFF2-40B4-BE49-F238E27FC236}">
                  <a16:creationId xmlns:a16="http://schemas.microsoft.com/office/drawing/2014/main" id="{57F2BF10-0F56-2F46-80FE-444C965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1" name="Shape 152">
              <a:extLst>
                <a:ext uri="{FF2B5EF4-FFF2-40B4-BE49-F238E27FC236}">
                  <a16:creationId xmlns:a16="http://schemas.microsoft.com/office/drawing/2014/main" id="{73179224-C2A3-8847-AB01-6F64DC74D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22" name="Shape 153">
              <a:extLst>
                <a:ext uri="{FF2B5EF4-FFF2-40B4-BE49-F238E27FC236}">
                  <a16:creationId xmlns:a16="http://schemas.microsoft.com/office/drawing/2014/main" id="{1A8353AB-8E7C-9A4F-A875-29CE80D89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45423" name="Shape 154">
              <a:extLst>
                <a:ext uri="{FF2B5EF4-FFF2-40B4-BE49-F238E27FC236}">
                  <a16:creationId xmlns:a16="http://schemas.microsoft.com/office/drawing/2014/main" id="{C46BEE7D-AE5C-2545-B9DD-B7A4B39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4" name="Shape 155">
              <a:extLst>
                <a:ext uri="{FF2B5EF4-FFF2-40B4-BE49-F238E27FC236}">
                  <a16:creationId xmlns:a16="http://schemas.microsoft.com/office/drawing/2014/main" id="{BC1FEFD3-E9CB-AC4C-9C17-71558C1CC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45425" name="Shape 156">
              <a:extLst>
                <a:ext uri="{FF2B5EF4-FFF2-40B4-BE49-F238E27FC236}">
                  <a16:creationId xmlns:a16="http://schemas.microsoft.com/office/drawing/2014/main" id="{770FC9AF-69A9-D649-91B0-63438B58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6" name="Shape 157">
              <a:extLst>
                <a:ext uri="{FF2B5EF4-FFF2-40B4-BE49-F238E27FC236}">
                  <a16:creationId xmlns:a16="http://schemas.microsoft.com/office/drawing/2014/main" id="{EEE1A26A-6631-DC4A-8A60-73D92FE5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7" name="Shape 158">
              <a:extLst>
                <a:ext uri="{FF2B5EF4-FFF2-40B4-BE49-F238E27FC236}">
                  <a16:creationId xmlns:a16="http://schemas.microsoft.com/office/drawing/2014/main" id="{E3981890-526A-6F4D-AA96-001E15F3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8" name="Shape 159">
              <a:extLst>
                <a:ext uri="{FF2B5EF4-FFF2-40B4-BE49-F238E27FC236}">
                  <a16:creationId xmlns:a16="http://schemas.microsoft.com/office/drawing/2014/main" id="{6EA734CE-4571-A64F-A53C-17F4469EF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29" name="Shape 160">
              <a:extLst>
                <a:ext uri="{FF2B5EF4-FFF2-40B4-BE49-F238E27FC236}">
                  <a16:creationId xmlns:a16="http://schemas.microsoft.com/office/drawing/2014/main" id="{9C9907B8-68DF-6442-919A-B859FB034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30" name="Shape 161">
              <a:extLst>
                <a:ext uri="{FF2B5EF4-FFF2-40B4-BE49-F238E27FC236}">
                  <a16:creationId xmlns:a16="http://schemas.microsoft.com/office/drawing/2014/main" id="{57CB383D-004F-2345-8BC9-0627FCE1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31" name="Shape 162">
              <a:extLst>
                <a:ext uri="{FF2B5EF4-FFF2-40B4-BE49-F238E27FC236}">
                  <a16:creationId xmlns:a16="http://schemas.microsoft.com/office/drawing/2014/main" id="{B1DB4555-46F5-5141-8B53-32AF970B0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2" name="Shape 163">
              <a:extLst>
                <a:ext uri="{FF2B5EF4-FFF2-40B4-BE49-F238E27FC236}">
                  <a16:creationId xmlns:a16="http://schemas.microsoft.com/office/drawing/2014/main" id="{9EF72020-D702-E342-B93B-DF75845A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3" name="Shape 164">
              <a:extLst>
                <a:ext uri="{FF2B5EF4-FFF2-40B4-BE49-F238E27FC236}">
                  <a16:creationId xmlns:a16="http://schemas.microsoft.com/office/drawing/2014/main" id="{566F46F4-45AD-ED4A-8ED3-BF47EEF9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4" name="Shape 165">
              <a:extLst>
                <a:ext uri="{FF2B5EF4-FFF2-40B4-BE49-F238E27FC236}">
                  <a16:creationId xmlns:a16="http://schemas.microsoft.com/office/drawing/2014/main" id="{780E76B3-C7EC-C043-99A7-3933E3D09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5" name="Shape 166">
              <a:extLst>
                <a:ext uri="{FF2B5EF4-FFF2-40B4-BE49-F238E27FC236}">
                  <a16:creationId xmlns:a16="http://schemas.microsoft.com/office/drawing/2014/main" id="{EBADC6A9-F9F3-9C4B-9553-2CF1DA31D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6" name="Shape 167">
              <a:extLst>
                <a:ext uri="{FF2B5EF4-FFF2-40B4-BE49-F238E27FC236}">
                  <a16:creationId xmlns:a16="http://schemas.microsoft.com/office/drawing/2014/main" id="{1E56DE00-383D-0F43-898E-95AA1436A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7" name="Shape 168">
              <a:extLst>
                <a:ext uri="{FF2B5EF4-FFF2-40B4-BE49-F238E27FC236}">
                  <a16:creationId xmlns:a16="http://schemas.microsoft.com/office/drawing/2014/main" id="{848CC105-552E-0245-B17C-4861424B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8" name="Shape 169">
              <a:extLst>
                <a:ext uri="{FF2B5EF4-FFF2-40B4-BE49-F238E27FC236}">
                  <a16:creationId xmlns:a16="http://schemas.microsoft.com/office/drawing/2014/main" id="{E2D0FBA4-0B7E-3C47-A5DB-D4D71D64B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9" name="Shape 170">
              <a:extLst>
                <a:ext uri="{FF2B5EF4-FFF2-40B4-BE49-F238E27FC236}">
                  <a16:creationId xmlns:a16="http://schemas.microsoft.com/office/drawing/2014/main" id="{B33B5578-2B98-9A46-B4FA-AA173E0F3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0" name="Shape 171">
              <a:extLst>
                <a:ext uri="{FF2B5EF4-FFF2-40B4-BE49-F238E27FC236}">
                  <a16:creationId xmlns:a16="http://schemas.microsoft.com/office/drawing/2014/main" id="{5861AD0D-6D11-5D43-A09A-0D00C0BF4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1" name="Shape 172">
              <a:extLst>
                <a:ext uri="{FF2B5EF4-FFF2-40B4-BE49-F238E27FC236}">
                  <a16:creationId xmlns:a16="http://schemas.microsoft.com/office/drawing/2014/main" id="{98F88BA9-3BE5-F048-8FFE-E34CF5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2" name="Shape 173">
              <a:extLst>
                <a:ext uri="{FF2B5EF4-FFF2-40B4-BE49-F238E27FC236}">
                  <a16:creationId xmlns:a16="http://schemas.microsoft.com/office/drawing/2014/main" id="{6BAA8753-149F-9242-A851-E9BFAECEC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3" name="Shape 174">
              <a:extLst>
                <a:ext uri="{FF2B5EF4-FFF2-40B4-BE49-F238E27FC236}">
                  <a16:creationId xmlns:a16="http://schemas.microsoft.com/office/drawing/2014/main" id="{A1585A0C-D104-8843-BF7C-DC98ADFF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4" name="Shape 175">
              <a:extLst>
                <a:ext uri="{FF2B5EF4-FFF2-40B4-BE49-F238E27FC236}">
                  <a16:creationId xmlns:a16="http://schemas.microsoft.com/office/drawing/2014/main" id="{83223C23-6C7D-534A-A162-E1AB152221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5" name="Shape 176">
              <a:extLst>
                <a:ext uri="{FF2B5EF4-FFF2-40B4-BE49-F238E27FC236}">
                  <a16:creationId xmlns:a16="http://schemas.microsoft.com/office/drawing/2014/main" id="{F9A0222E-7E5A-6F46-8A4E-78FA48851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6" name="Shape 177">
              <a:extLst>
                <a:ext uri="{FF2B5EF4-FFF2-40B4-BE49-F238E27FC236}">
                  <a16:creationId xmlns:a16="http://schemas.microsoft.com/office/drawing/2014/main" id="{94981675-EDB0-4848-9A8F-FBFAA049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7" name="Shape 178">
              <a:extLst>
                <a:ext uri="{FF2B5EF4-FFF2-40B4-BE49-F238E27FC236}">
                  <a16:creationId xmlns:a16="http://schemas.microsoft.com/office/drawing/2014/main" id="{CBC3AA3E-8375-B64D-8B36-A1FA2BF10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8" name="Shape 179">
              <a:extLst>
                <a:ext uri="{FF2B5EF4-FFF2-40B4-BE49-F238E27FC236}">
                  <a16:creationId xmlns:a16="http://schemas.microsoft.com/office/drawing/2014/main" id="{5EE4C0C9-2DDE-7345-94EA-F9F617BE1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9" name="Shape 180">
              <a:extLst>
                <a:ext uri="{FF2B5EF4-FFF2-40B4-BE49-F238E27FC236}">
                  <a16:creationId xmlns:a16="http://schemas.microsoft.com/office/drawing/2014/main" id="{9E6E85AB-9BA3-2C43-AC7C-7A3B4218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50" name="Shape 181">
              <a:extLst>
                <a:ext uri="{FF2B5EF4-FFF2-40B4-BE49-F238E27FC236}">
                  <a16:creationId xmlns:a16="http://schemas.microsoft.com/office/drawing/2014/main" id="{211A937A-2CAB-7449-BE32-2B9240EEE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51" name="Shape 182">
              <a:extLst>
                <a:ext uri="{FF2B5EF4-FFF2-40B4-BE49-F238E27FC236}">
                  <a16:creationId xmlns:a16="http://schemas.microsoft.com/office/drawing/2014/main" id="{7DEBB354-400C-9742-BD15-56514CC0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2" name="Shape 183">
              <a:extLst>
                <a:ext uri="{FF2B5EF4-FFF2-40B4-BE49-F238E27FC236}">
                  <a16:creationId xmlns:a16="http://schemas.microsoft.com/office/drawing/2014/main" id="{21E81384-C6DC-024C-92CA-0EB396D1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3" name="Shape 184">
              <a:extLst>
                <a:ext uri="{FF2B5EF4-FFF2-40B4-BE49-F238E27FC236}">
                  <a16:creationId xmlns:a16="http://schemas.microsoft.com/office/drawing/2014/main" id="{F0B06675-AC63-EE4E-B526-85D4876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4" name="Shape 185">
              <a:extLst>
                <a:ext uri="{FF2B5EF4-FFF2-40B4-BE49-F238E27FC236}">
                  <a16:creationId xmlns:a16="http://schemas.microsoft.com/office/drawing/2014/main" id="{2A45381B-31AB-4D4D-9701-1BD0D77E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45411" name="Shape 1926">
            <a:extLst>
              <a:ext uri="{FF2B5EF4-FFF2-40B4-BE49-F238E27FC236}">
                <a16:creationId xmlns:a16="http://schemas.microsoft.com/office/drawing/2014/main" id="{96345C4F-3EB8-E54F-A2A4-19451D5B6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FSMs</a:t>
            </a:r>
          </a:p>
        </p:txBody>
      </p:sp>
      <p:sp>
        <p:nvSpPr>
          <p:cNvPr id="145412" name="TextBox 126">
            <a:extLst>
              <a:ext uri="{FF2B5EF4-FFF2-40B4-BE49-F238E27FC236}">
                <a16:creationId xmlns:a16="http://schemas.microsoft.com/office/drawing/2014/main" id="{D8760F6C-28D3-BB4C-9999-5D0A4F082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6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5413" name="TextBox 127">
            <a:extLst>
              <a:ext uri="{FF2B5EF4-FFF2-40B4-BE49-F238E27FC236}">
                <a16:creationId xmlns:a16="http://schemas.microsoft.com/office/drawing/2014/main" id="{85515952-7BC0-E749-9B18-BDD99A0F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1926">
            <a:extLst>
              <a:ext uri="{FF2B5EF4-FFF2-40B4-BE49-F238E27FC236}">
                <a16:creationId xmlns:a16="http://schemas.microsoft.com/office/drawing/2014/main" id="{A932BEFE-A04C-FA48-A9E4-179289B429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Circuit Diagrams</a:t>
            </a:r>
          </a:p>
        </p:txBody>
      </p:sp>
      <p:sp>
        <p:nvSpPr>
          <p:cNvPr id="147458" name="TextBox 1">
            <a:extLst>
              <a:ext uri="{FF2B5EF4-FFF2-40B4-BE49-F238E27FC236}">
                <a16:creationId xmlns:a16="http://schemas.microsoft.com/office/drawing/2014/main" id="{49F40943-CAE9-024A-B865-D6E13EBD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6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7459" name="TextBox 125">
            <a:extLst>
              <a:ext uri="{FF2B5EF4-FFF2-40B4-BE49-F238E27FC236}">
                <a16:creationId xmlns:a16="http://schemas.microsoft.com/office/drawing/2014/main" id="{9260811B-42BC-1443-9D00-A4DA371A0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1064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  <p:pic>
        <p:nvPicPr>
          <p:cNvPr id="147460" name="Picture 2" descr="Screen shot 2014-12-03 at 3.27.04 PM.png">
            <a:extLst>
              <a:ext uri="{FF2B5EF4-FFF2-40B4-BE49-F238E27FC236}">
                <a16:creationId xmlns:a16="http://schemas.microsoft.com/office/drawing/2014/main" id="{8487C259-724B-414B-B343-C7754D7F4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1" name="Picture 3" descr="Screen shot 2014-12-03 at 3.26.48 PM.png">
            <a:extLst>
              <a:ext uri="{FF2B5EF4-FFF2-40B4-BE49-F238E27FC236}">
                <a16:creationId xmlns:a16="http://schemas.microsoft.com/office/drawing/2014/main" id="{BD3FABFC-1179-0742-8041-37CEDA70D0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D0A23327-0568-5E4D-9C41-6C7667E6FB68}"/>
              </a:ext>
            </a:extLst>
          </p:cNvPr>
          <p:cNvGrpSpPr>
            <a:grpSpLocks/>
          </p:cNvGrpSpPr>
          <p:nvPr/>
        </p:nvGrpSpPr>
        <p:grpSpPr bwMode="auto">
          <a:xfrm>
            <a:off x="4530725" y="1112838"/>
            <a:ext cx="1879600" cy="2216150"/>
            <a:chOff x="1222375" y="1109731"/>
            <a:chExt cx="1879600" cy="2216150"/>
          </a:xfrm>
        </p:grpSpPr>
        <p:sp>
          <p:nvSpPr>
            <p:cNvPr id="47108" name="Rectangle 4">
              <a:extLst>
                <a:ext uri="{FF2B5EF4-FFF2-40B4-BE49-F238E27FC236}">
                  <a16:creationId xmlns:a16="http://schemas.microsoft.com/office/drawing/2014/main" id="{B77BAEC7-8156-CC4D-9F2B-88CE77D3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7109" name="Rectangle 5">
              <a:extLst>
                <a:ext uri="{FF2B5EF4-FFF2-40B4-BE49-F238E27FC236}">
                  <a16:creationId xmlns:a16="http://schemas.microsoft.com/office/drawing/2014/main" id="{ACE321D5-DC42-2341-9F6B-5901F4AE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54776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7110" name="Rectangle 6">
              <a:extLst>
                <a:ext uri="{FF2B5EF4-FFF2-40B4-BE49-F238E27FC236}">
                  <a16:creationId xmlns:a16="http://schemas.microsoft.com/office/drawing/2014/main" id="{0F294212-CF56-0441-AC80-1B02B874A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72135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7111" name="Freeform 7">
              <a:extLst>
                <a:ext uri="{FF2B5EF4-FFF2-40B4-BE49-F238E27FC236}">
                  <a16:creationId xmlns:a16="http://schemas.microsoft.com/office/drawing/2014/main" id="{C6B61AA9-9050-6A4C-A67C-B869C2EE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Line 8">
              <a:extLst>
                <a:ext uri="{FF2B5EF4-FFF2-40B4-BE49-F238E27FC236}">
                  <a16:creationId xmlns:a16="http://schemas.microsoft.com/office/drawing/2014/main" id="{951A1FB1-25F0-614A-84D9-BC5FE7CC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">
              <a:extLst>
                <a:ext uri="{FF2B5EF4-FFF2-40B4-BE49-F238E27FC236}">
                  <a16:creationId xmlns:a16="http://schemas.microsoft.com/office/drawing/2014/main" id="{355D54E8-DF08-8D48-AA41-10244B2F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0">
              <a:extLst>
                <a:ext uri="{FF2B5EF4-FFF2-40B4-BE49-F238E27FC236}">
                  <a16:creationId xmlns:a16="http://schemas.microsoft.com/office/drawing/2014/main" id="{31AA1E6A-1F70-2747-A258-8FBA4656D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1">
              <a:extLst>
                <a:ext uri="{FF2B5EF4-FFF2-40B4-BE49-F238E27FC236}">
                  <a16:creationId xmlns:a16="http://schemas.microsoft.com/office/drawing/2014/main" id="{31CC1E98-9A0F-5241-978F-5C98A85F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6904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7116" name="Rectangle 13">
              <a:extLst>
                <a:ext uri="{FF2B5EF4-FFF2-40B4-BE49-F238E27FC236}">
                  <a16:creationId xmlns:a16="http://schemas.microsoft.com/office/drawing/2014/main" id="{B642A8E5-2B80-BB45-9492-D2DF1ECA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82779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CE45A58C-D82F-374D-B27D-D0FE3EC49ED7}"/>
              </a:ext>
            </a:extLst>
          </p:cNvPr>
          <p:cNvSpPr txBox="1">
            <a:spLocks/>
          </p:cNvSpPr>
          <p:nvPr/>
        </p:nvSpPr>
        <p:spPr bwMode="auto">
          <a:xfrm>
            <a:off x="91440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7107" name="TextBox 125">
            <a:extLst>
              <a:ext uri="{FF2B5EF4-FFF2-40B4-BE49-F238E27FC236}">
                <a16:creationId xmlns:a16="http://schemas.microsoft.com/office/drawing/2014/main" id="{13A1D47C-1B9A-D443-8A01-DE7A43A06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6000" y="6477001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6.81a from the textbook ]</a:t>
            </a:r>
          </a:p>
        </p:txBody>
      </p:sp>
    </p:spTree>
  </p:cSld>
  <p:clrMapOvr>
    <a:masterClrMapping/>
  </p:clrMapOvr>
  <p:transition spd="slow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4827589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8275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494838" y="1900239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4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5205413" y="4943476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Shape 1904">
            <a:extLst>
              <a:ext uri="{FF2B5EF4-FFF2-40B4-BE49-F238E27FC236}">
                <a16:creationId xmlns:a16="http://schemas.microsoft.com/office/drawing/2014/main" id="{062AEE90-067D-AF4D-9128-E182283E8DDE}"/>
              </a:ext>
            </a:extLst>
          </p:cNvPr>
          <p:cNvSpPr>
            <a:spLocks/>
          </p:cNvSpPr>
          <p:nvPr/>
        </p:nvSpPr>
        <p:spPr bwMode="auto">
          <a:xfrm>
            <a:off x="4805363" y="1901369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9" name="Shape 1904">
            <a:extLst>
              <a:ext uri="{FF2B5EF4-FFF2-40B4-BE49-F238E27FC236}">
                <a16:creationId xmlns:a16="http://schemas.microsoft.com/office/drawing/2014/main" id="{02DD0C77-554A-F84B-B8F9-9F839DEF63F1}"/>
              </a:ext>
            </a:extLst>
          </p:cNvPr>
          <p:cNvSpPr>
            <a:spLocks/>
          </p:cNvSpPr>
          <p:nvPr/>
        </p:nvSpPr>
        <p:spPr bwMode="auto">
          <a:xfrm>
            <a:off x="9475331" y="1868717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11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82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0676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4827589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8275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494838" y="1900239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11764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5205413" y="4943476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" name="Line 4">
            <a:extLst>
              <a:ext uri="{FF2B5EF4-FFF2-40B4-BE49-F238E27FC236}">
                <a16:creationId xmlns:a16="http://schemas.microsoft.com/office/drawing/2014/main" id="{4225D401-1EFD-1A4F-AC35-BE46E89240F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37192" y="3201760"/>
            <a:ext cx="3780984" cy="9463"/>
          </a:xfrm>
          <a:prstGeom prst="line">
            <a:avLst/>
          </a:prstGeom>
          <a:noFill/>
          <a:ln w="41275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9" name="Straight Connector 29">
            <a:extLst>
              <a:ext uri="{FF2B5EF4-FFF2-40B4-BE49-F238E27FC236}">
                <a16:creationId xmlns:a16="http://schemas.microsoft.com/office/drawing/2014/main" id="{B17530A8-40BB-EA46-BA19-5CDB8B800A6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8184" y="3190875"/>
            <a:ext cx="6350" cy="303213"/>
          </a:xfrm>
          <a:prstGeom prst="line">
            <a:avLst/>
          </a:prstGeom>
          <a:noFill/>
          <a:ln w="38100">
            <a:solidFill>
              <a:srgbClr val="007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CCB862CF-1C61-BD48-A120-BC95F257F80C}"/>
              </a:ext>
            </a:extLst>
          </p:cNvPr>
          <p:cNvSpPr txBox="1"/>
          <p:nvPr/>
        </p:nvSpPr>
        <p:spPr>
          <a:xfrm>
            <a:off x="4865279" y="2308270"/>
            <a:ext cx="16930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rgbClr val="0070C0"/>
                </a:solidFill>
              </a:rPr>
              <a:t>they have the </a:t>
            </a:r>
          </a:p>
          <a:p>
            <a:r>
              <a:rPr lang="en-US" sz="1600" b="1" dirty="0">
                <a:solidFill>
                  <a:srgbClr val="0070C0"/>
                </a:solidFill>
              </a:rPr>
              <a:t>same input line w</a:t>
            </a:r>
          </a:p>
        </p:txBody>
      </p:sp>
      <p:sp>
        <p:nvSpPr>
          <p:cNvPr id="21" name="Shape 1904">
            <a:extLst>
              <a:ext uri="{FF2B5EF4-FFF2-40B4-BE49-F238E27FC236}">
                <a16:creationId xmlns:a16="http://schemas.microsoft.com/office/drawing/2014/main" id="{3A4E9052-6C41-4E4D-9475-1E5AAFFA8CA9}"/>
              </a:ext>
            </a:extLst>
          </p:cNvPr>
          <p:cNvSpPr>
            <a:spLocks/>
          </p:cNvSpPr>
          <p:nvPr/>
        </p:nvSpPr>
        <p:spPr bwMode="auto">
          <a:xfrm>
            <a:off x="9475331" y="1868717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22" name="Shape 1904">
            <a:extLst>
              <a:ext uri="{FF2B5EF4-FFF2-40B4-BE49-F238E27FC236}">
                <a16:creationId xmlns:a16="http://schemas.microsoft.com/office/drawing/2014/main" id="{1766E507-BCE2-D041-9639-9B5E93FEC104}"/>
              </a:ext>
            </a:extLst>
          </p:cNvPr>
          <p:cNvSpPr>
            <a:spLocks/>
          </p:cNvSpPr>
          <p:nvPr/>
        </p:nvSpPr>
        <p:spPr bwMode="auto">
          <a:xfrm>
            <a:off x="4805363" y="1901369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FF0000"/>
          </a:solidFill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23" name="Shape 1904">
            <a:extLst>
              <a:ext uri="{FF2B5EF4-FFF2-40B4-BE49-F238E27FC236}">
                <a16:creationId xmlns:a16="http://schemas.microsoft.com/office/drawing/2014/main" id="{539AE498-E056-B447-9BE6-06FD12663EFD}"/>
              </a:ext>
            </a:extLst>
          </p:cNvPr>
          <p:cNvSpPr>
            <a:spLocks/>
          </p:cNvSpPr>
          <p:nvPr/>
        </p:nvSpPr>
        <p:spPr bwMode="auto">
          <a:xfrm>
            <a:off x="1822682" y="3164111"/>
            <a:ext cx="91440" cy="91440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70C0"/>
          </a:solidFill>
          <a:ln w="19050" cap="rnd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7144611"/>
      </p:ext>
    </p:extLst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60CE6D-11D6-E74E-A9AE-2AAB54E612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6.14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DADDFF-2CC5-C64D-B600-4607EC3E22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7BE185-7E01-7D44-934F-A05FF3BEBA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true, then the output z should be set to 1; otherwise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Implement this as a </a:t>
            </a: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Mealy-type machine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 descr="new_fig8">
            <a:extLst>
              <a:ext uri="{FF2B5EF4-FFF2-40B4-BE49-F238E27FC236}">
                <a16:creationId xmlns:a16="http://schemas.microsoft.com/office/drawing/2014/main" id="{72BF683A-6320-3D43-A6D9-F1B7400C4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4726" y="1008064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125">
            <a:extLst>
              <a:ext uri="{FF2B5EF4-FFF2-40B4-BE49-F238E27FC236}">
                <a16:creationId xmlns:a16="http://schemas.microsoft.com/office/drawing/2014/main" id="{B09FA9BB-A885-0742-8753-98A660BE8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4">
            <a:extLst>
              <a:ext uri="{FF2B5EF4-FFF2-40B4-BE49-F238E27FC236}">
                <a16:creationId xmlns:a16="http://schemas.microsoft.com/office/drawing/2014/main" id="{E1310BB7-A252-0F46-BB09-D69DC5410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1964" y="2516188"/>
            <a:ext cx="4541837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 descr="new_fig8">
            <a:extLst>
              <a:ext uri="{FF2B5EF4-FFF2-40B4-BE49-F238E27FC236}">
                <a16:creationId xmlns:a16="http://schemas.microsoft.com/office/drawing/2014/main" id="{B50E363C-8FBC-884E-925E-9261F6E2A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4250" y="1760538"/>
            <a:ext cx="4533900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7" name="TextBox 125">
            <a:extLst>
              <a:ext uri="{FF2B5EF4-FFF2-40B4-BE49-F238E27FC236}">
                <a16:creationId xmlns:a16="http://schemas.microsoft.com/office/drawing/2014/main" id="{DBA15925-A403-A840-9750-EB946F40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FAAA834-368C-7743-B313-8A91F000381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 Table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039E8366-05BC-B745-92C3-797C6A19E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4889" y="1738313"/>
            <a:ext cx="6815137" cy="281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extBox 125">
            <a:extLst>
              <a:ext uri="{FF2B5EF4-FFF2-40B4-BE49-F238E27FC236}">
                <a16:creationId xmlns:a16="http://schemas.microsoft.com/office/drawing/2014/main" id="{FF239C34-6998-7F4F-A201-32D8A77C7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ACC3523-BE30-CE43-8656-2DE65755945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4">
            <a:extLst>
              <a:ext uri="{FF2B5EF4-FFF2-40B4-BE49-F238E27FC236}">
                <a16:creationId xmlns:a16="http://schemas.microsoft.com/office/drawing/2014/main" id="{B10A6C91-97F5-B742-B98E-A4174CD06C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2450" y="3714750"/>
            <a:ext cx="5695950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4" name="Picture 4">
            <a:extLst>
              <a:ext uri="{FF2B5EF4-FFF2-40B4-BE49-F238E27FC236}">
                <a16:creationId xmlns:a16="http://schemas.microsoft.com/office/drawing/2014/main" id="{8F24E921-9D10-904A-A674-2E4E56145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979488"/>
            <a:ext cx="6421438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2A86F743-AC25-564E-8778-CA025E8E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516244-2919-AA41-B9B3-05902D23742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State-Assigned Table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125">
            <a:extLst>
              <a:ext uri="{FF2B5EF4-FFF2-40B4-BE49-F238E27FC236}">
                <a16:creationId xmlns:a16="http://schemas.microsoft.com/office/drawing/2014/main" id="{65C6A6B6-EEE8-0541-89DA-41A9ACAB0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59C7EB4-C3CF-A449-BEE5-1DAB8528D86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7699" name="Picture 2" descr="Screen shot 2015-12-02 at 12.29.54 PM.png">
            <a:extLst>
              <a:ext uri="{FF2B5EF4-FFF2-40B4-BE49-F238E27FC236}">
                <a16:creationId xmlns:a16="http://schemas.microsoft.com/office/drawing/2014/main" id="{75A76059-4F03-454C-8FE4-73DFDA879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Picture 3" descr="Screen shot 2015-12-02 at 12.30.15 PM.png">
            <a:extLst>
              <a:ext uri="{FF2B5EF4-FFF2-40B4-BE49-F238E27FC236}">
                <a16:creationId xmlns:a16="http://schemas.microsoft.com/office/drawing/2014/main" id="{C77C539E-31B6-AF48-8954-0D072D7ED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7BF0A63-97FB-0040-8327-236FD747C28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8722" name="Picture 2" descr="Screen shot 2015-12-02 at 12.29.54 PM.png">
            <a:extLst>
              <a:ext uri="{FF2B5EF4-FFF2-40B4-BE49-F238E27FC236}">
                <a16:creationId xmlns:a16="http://schemas.microsoft.com/office/drawing/2014/main" id="{7479326D-9613-4241-BD4D-5AF6ECC2D6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87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3" name="Picture 3" descr="Screen shot 2015-12-02 at 12.30.15 PM.png">
            <a:extLst>
              <a:ext uri="{FF2B5EF4-FFF2-40B4-BE49-F238E27FC236}">
                <a16:creationId xmlns:a16="http://schemas.microsoft.com/office/drawing/2014/main" id="{FD4BD2F4-904D-F746-AB87-CC7B6E7C2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30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8724" name="Straight Connector 2">
            <a:extLst>
              <a:ext uri="{FF2B5EF4-FFF2-40B4-BE49-F238E27FC236}">
                <a16:creationId xmlns:a16="http://schemas.microsoft.com/office/drawing/2014/main" id="{C59A81EA-C04E-4F42-A876-0A1BF8985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43000" y="4343400"/>
            <a:ext cx="8763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8725" name="TextBox 4">
            <a:extLst>
              <a:ext uri="{FF2B5EF4-FFF2-40B4-BE49-F238E27FC236}">
                <a16:creationId xmlns:a16="http://schemas.microsoft.com/office/drawing/2014/main" id="{D713EDCB-9403-C240-81DB-49E8BED59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2700" y="3886200"/>
            <a:ext cx="1016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 here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3348</TotalTime>
  <Words>5731</Words>
  <Application>Microsoft Macintosh PowerPoint</Application>
  <PresentationFormat>Custom</PresentationFormat>
  <Paragraphs>3923</Paragraphs>
  <Slides>133</Slides>
  <Notes>28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133</vt:i4>
      </vt:variant>
    </vt:vector>
  </HeadingPairs>
  <TitlesOfParts>
    <vt:vector size="145" baseType="lpstr">
      <vt:lpstr>ＭＳ Ｐゴシック</vt:lpstr>
      <vt:lpstr>Arial</vt:lpstr>
      <vt:lpstr>Calibri</vt:lpstr>
      <vt:lpstr>Symbol</vt:lpstr>
      <vt:lpstr>Times</vt:lpstr>
      <vt:lpstr>Times New Roman</vt:lpstr>
      <vt:lpstr>Times-Roman</vt:lpstr>
      <vt:lpstr>Wingdings</vt:lpstr>
      <vt:lpstr>Office Theme</vt:lpstr>
      <vt:lpstr>Blank</vt:lpstr>
      <vt:lpstr>Default Design</vt:lpstr>
      <vt:lpstr>1_Default Design</vt:lpstr>
      <vt:lpstr>PowerPoint Presentation</vt:lpstr>
      <vt:lpstr>PowerPoint Presentation</vt:lpstr>
      <vt:lpstr>Administrative Stuff</vt:lpstr>
      <vt:lpstr>Administrative Stuff</vt:lpstr>
      <vt:lpstr>Administrative Stuff</vt:lpstr>
      <vt:lpstr>Reading Material for Next Lecture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Examples</vt:lpstr>
      <vt:lpstr>PowerPoint Presentation</vt:lpstr>
      <vt:lpstr>PowerPoint Presentation</vt:lpstr>
      <vt:lpstr>PowerPoint Presentation</vt:lpstr>
      <vt:lpstr>ASM Chart is different from a Flow Chart</vt:lpstr>
      <vt:lpstr>PowerPoint Presentation</vt:lpstr>
      <vt:lpstr>PowerPoint Presentation</vt:lpstr>
      <vt:lpstr>Examples of Solved Problems</vt:lpstr>
      <vt:lpstr>Example 6.12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 State and Output Expressions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PowerPoint Presentation</vt:lpstr>
      <vt:lpstr>Example 6.13</vt:lpstr>
      <vt:lpstr>Goal</vt:lpstr>
      <vt:lpstr>Example 6.13  (Construct the first FSM)</vt:lpstr>
      <vt:lpstr>FSM to detect two consecutive 1's (this was the first example in Chapter 6)</vt:lpstr>
      <vt:lpstr>PowerPoint Presentation</vt:lpstr>
      <vt:lpstr>PowerPoint Presentation</vt:lpstr>
      <vt:lpstr>A Better State Encoding</vt:lpstr>
      <vt:lpstr>A Better State Encoding</vt:lpstr>
      <vt:lpstr>A Better State Encoding</vt:lpstr>
      <vt:lpstr>Let's Derive the Logic Expressions</vt:lpstr>
      <vt:lpstr>Let's Derive the Logic Expressions</vt:lpstr>
      <vt:lpstr>Let's Derive the Logic Expressions</vt:lpstr>
      <vt:lpstr>PowerPoint Presentation</vt:lpstr>
      <vt:lpstr>The Circuit Diagram</vt:lpstr>
      <vt:lpstr>Example 6.13  (Construct the second FSM)</vt:lpstr>
      <vt:lpstr>FSM to detect two consecutive 0's</vt:lpstr>
      <vt:lpstr>PowerPoint Presentation</vt:lpstr>
      <vt:lpstr>PowerPoint Presentation</vt:lpstr>
      <vt:lpstr>PowerPoint Presentation</vt:lpstr>
      <vt:lpstr>PowerPoint Presentation</vt:lpstr>
      <vt:lpstr>Let's Derive the Logic Expressions</vt:lpstr>
      <vt:lpstr>Let's Derive the Logic Expressions</vt:lpstr>
      <vt:lpstr>Let's Derive the Logic Expressions</vt:lpstr>
      <vt:lpstr>The Circuit Diagram</vt:lpstr>
      <vt:lpstr>Example 6.13  (Combine the two FSMs)</vt:lpstr>
      <vt:lpstr>The Two FSMs</vt:lpstr>
      <vt:lpstr>The Two Circuit Diagrams</vt:lpstr>
      <vt:lpstr>The Combined Circuit Diagram</vt:lpstr>
      <vt:lpstr>The Combined Circuit Diagram</vt:lpstr>
      <vt:lpstr>Example 6.14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The Circuit Diagram</vt:lpstr>
      <vt:lpstr>The Simplified Circuit Diagram</vt:lpstr>
      <vt:lpstr>PowerPoint Presentation</vt:lpstr>
      <vt:lpstr>PowerPoint Presentation</vt:lpstr>
      <vt:lpstr>Example 6.15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All Logic Expressions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97</cp:revision>
  <cp:lastPrinted>2019-11-24T00:12:57Z</cp:lastPrinted>
  <dcterms:created xsi:type="dcterms:W3CDTF">2013-12-06T23:30:20Z</dcterms:created>
  <dcterms:modified xsi:type="dcterms:W3CDTF">2024-11-22T22:03:52Z</dcterms:modified>
</cp:coreProperties>
</file>