
<file path=[Content_Types].xml><?xml version="1.0" encoding="utf-8"?>
<Types xmlns="http://schemas.openxmlformats.org/package/2006/content-types">
  <Default Extension="emf" ContentType="image/x-emf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slides/slide100.xml" ContentType="application/vnd.openxmlformats-officedocument.presentationml.slide+xml"/>
  <Override PartName="/ppt/slides/slide101.xml" ContentType="application/vnd.openxmlformats-officedocument.presentationml.slide+xml"/>
  <Override PartName="/ppt/slides/slide102.xml" ContentType="application/vnd.openxmlformats-officedocument.presentationml.slide+xml"/>
  <Override PartName="/ppt/slides/slide103.xml" ContentType="application/vnd.openxmlformats-officedocument.presentationml.slide+xml"/>
  <Override PartName="/ppt/slides/slide104.xml" ContentType="application/vnd.openxmlformats-officedocument.presentationml.slide+xml"/>
  <Override PartName="/ppt/slides/slide105.xml" ContentType="application/vnd.openxmlformats-officedocument.presentationml.slide+xml"/>
  <Override PartName="/ppt/slides/slide106.xml" ContentType="application/vnd.openxmlformats-officedocument.presentationml.slide+xml"/>
  <Override PartName="/ppt/slides/slide107.xml" ContentType="application/vnd.openxmlformats-officedocument.presentationml.slide+xml"/>
  <Override PartName="/ppt/slides/slide108.xml" ContentType="application/vnd.openxmlformats-officedocument.presentationml.slide+xml"/>
  <Override PartName="/ppt/slides/slide109.xml" ContentType="application/vnd.openxmlformats-officedocument.presentationml.slide+xml"/>
  <Override PartName="/ppt/slides/slide110.xml" ContentType="application/vnd.openxmlformats-officedocument.presentationml.slide+xml"/>
  <Override PartName="/ppt/slides/slide111.xml" ContentType="application/vnd.openxmlformats-officedocument.presentationml.slide+xml"/>
  <Override PartName="/ppt/slides/slide112.xml" ContentType="application/vnd.openxmlformats-officedocument.presentationml.slide+xml"/>
  <Override PartName="/ppt/slides/slide113.xml" ContentType="application/vnd.openxmlformats-officedocument.presentationml.slide+xml"/>
  <Override PartName="/ppt/slides/slide114.xml" ContentType="application/vnd.openxmlformats-officedocument.presentationml.slide+xml"/>
  <Override PartName="/ppt/slides/slide115.xml" ContentType="application/vnd.openxmlformats-officedocument.presentationml.slide+xml"/>
  <Override PartName="/ppt/slides/slide116.xml" ContentType="application/vnd.openxmlformats-officedocument.presentationml.slide+xml"/>
  <Override PartName="/ppt/slides/slide117.xml" ContentType="application/vnd.openxmlformats-officedocument.presentationml.slide+xml"/>
  <Override PartName="/ppt/slides/slide118.xml" ContentType="application/vnd.openxmlformats-officedocument.presentationml.slide+xml"/>
  <Override PartName="/ppt/slides/slide119.xml" ContentType="application/vnd.openxmlformats-officedocument.presentationml.slide+xml"/>
  <Override PartName="/ppt/slides/slide120.xml" ContentType="application/vnd.openxmlformats-officedocument.presentationml.slide+xml"/>
  <Override PartName="/ppt/slides/slide121.xml" ContentType="application/vnd.openxmlformats-officedocument.presentationml.slide+xml"/>
  <Override PartName="/ppt/slides/slide122.xml" ContentType="application/vnd.openxmlformats-officedocument.presentationml.slide+xml"/>
  <Override PartName="/ppt/slides/slide123.xml" ContentType="application/vnd.openxmlformats-officedocument.presentationml.slide+xml"/>
  <Override PartName="/ppt/slides/slide124.xml" ContentType="application/vnd.openxmlformats-officedocument.presentationml.slide+xml"/>
  <Override PartName="/ppt/slides/slide125.xml" ContentType="application/vnd.openxmlformats-officedocument.presentationml.slide+xml"/>
  <Override PartName="/ppt/slides/slide126.xml" ContentType="application/vnd.openxmlformats-officedocument.presentationml.slide+xml"/>
  <Override PartName="/ppt/slides/slide127.xml" ContentType="application/vnd.openxmlformats-officedocument.presentationml.slide+xml"/>
  <Override PartName="/ppt/slides/slide128.xml" ContentType="application/vnd.openxmlformats-officedocument.presentationml.slide+xml"/>
  <Override PartName="/ppt/slides/slide129.xml" ContentType="application/vnd.openxmlformats-officedocument.presentationml.slide+xml"/>
  <Override PartName="/ppt/slides/slide130.xml" ContentType="application/vnd.openxmlformats-officedocument.presentationml.slide+xml"/>
  <Override PartName="/ppt/slides/slide131.xml" ContentType="application/vnd.openxmlformats-officedocument.presentationml.slide+xml"/>
  <Override PartName="/ppt/slides/slide132.xml" ContentType="application/vnd.openxmlformats-officedocument.presentationml.slide+xml"/>
  <Override PartName="/ppt/slides/slide133.xml" ContentType="application/vnd.openxmlformats-officedocument.presentationml.slide+xml"/>
  <Override PartName="/ppt/slides/slide134.xml" ContentType="application/vnd.openxmlformats-officedocument.presentationml.slide+xml"/>
  <Override PartName="/ppt/slides/slide135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 autoCompressPictures="0">
  <p:sldMasterIdLst>
    <p:sldMasterId id="2147483660" r:id="rId1"/>
  </p:sldMasterIdLst>
  <p:notesMasterIdLst>
    <p:notesMasterId r:id="rId137"/>
  </p:notesMasterIdLst>
  <p:handoutMasterIdLst>
    <p:handoutMasterId r:id="rId138"/>
  </p:handoutMasterIdLst>
  <p:sldIdLst>
    <p:sldId id="257" r:id="rId2"/>
    <p:sldId id="258" r:id="rId3"/>
    <p:sldId id="311" r:id="rId4"/>
    <p:sldId id="299" r:id="rId5"/>
    <p:sldId id="312" r:id="rId6"/>
    <p:sldId id="313" r:id="rId7"/>
    <p:sldId id="314" r:id="rId8"/>
    <p:sldId id="315" r:id="rId9"/>
    <p:sldId id="316" r:id="rId10"/>
    <p:sldId id="317" r:id="rId11"/>
    <p:sldId id="318" r:id="rId12"/>
    <p:sldId id="319" r:id="rId13"/>
    <p:sldId id="320" r:id="rId14"/>
    <p:sldId id="321" r:id="rId15"/>
    <p:sldId id="322" r:id="rId16"/>
    <p:sldId id="323" r:id="rId17"/>
    <p:sldId id="324" r:id="rId18"/>
    <p:sldId id="325" r:id="rId19"/>
    <p:sldId id="326" r:id="rId20"/>
    <p:sldId id="327" r:id="rId21"/>
    <p:sldId id="328" r:id="rId22"/>
    <p:sldId id="329" r:id="rId23"/>
    <p:sldId id="330" r:id="rId24"/>
    <p:sldId id="331" r:id="rId25"/>
    <p:sldId id="332" r:id="rId26"/>
    <p:sldId id="335" r:id="rId27"/>
    <p:sldId id="336" r:id="rId28"/>
    <p:sldId id="340" r:id="rId29"/>
    <p:sldId id="338" r:id="rId30"/>
    <p:sldId id="341" r:id="rId31"/>
    <p:sldId id="342" r:id="rId32"/>
    <p:sldId id="343" r:id="rId33"/>
    <p:sldId id="339" r:id="rId34"/>
    <p:sldId id="345" r:id="rId35"/>
    <p:sldId id="346" r:id="rId36"/>
    <p:sldId id="347" r:id="rId37"/>
    <p:sldId id="350" r:id="rId38"/>
    <p:sldId id="351" r:id="rId39"/>
    <p:sldId id="352" r:id="rId40"/>
    <p:sldId id="353" r:id="rId41"/>
    <p:sldId id="354" r:id="rId42"/>
    <p:sldId id="355" r:id="rId43"/>
    <p:sldId id="356" r:id="rId44"/>
    <p:sldId id="357" r:id="rId45"/>
    <p:sldId id="344" r:id="rId46"/>
    <p:sldId id="358" r:id="rId47"/>
    <p:sldId id="359" r:id="rId48"/>
    <p:sldId id="361" r:id="rId49"/>
    <p:sldId id="363" r:id="rId50"/>
    <p:sldId id="365" r:id="rId51"/>
    <p:sldId id="362" r:id="rId52"/>
    <p:sldId id="366" r:id="rId53"/>
    <p:sldId id="364" r:id="rId54"/>
    <p:sldId id="367" r:id="rId55"/>
    <p:sldId id="368" r:id="rId56"/>
    <p:sldId id="369" r:id="rId57"/>
    <p:sldId id="333" r:id="rId58"/>
    <p:sldId id="370" r:id="rId59"/>
    <p:sldId id="371" r:id="rId60"/>
    <p:sldId id="372" r:id="rId61"/>
    <p:sldId id="376" r:id="rId62"/>
    <p:sldId id="377" r:id="rId63"/>
    <p:sldId id="380" r:id="rId64"/>
    <p:sldId id="381" r:id="rId65"/>
    <p:sldId id="382" r:id="rId66"/>
    <p:sldId id="383" r:id="rId67"/>
    <p:sldId id="384" r:id="rId68"/>
    <p:sldId id="385" r:id="rId69"/>
    <p:sldId id="386" r:id="rId70"/>
    <p:sldId id="387" r:id="rId71"/>
    <p:sldId id="388" r:id="rId72"/>
    <p:sldId id="378" r:id="rId73"/>
    <p:sldId id="379" r:id="rId74"/>
    <p:sldId id="389" r:id="rId75"/>
    <p:sldId id="390" r:id="rId76"/>
    <p:sldId id="393" r:id="rId77"/>
    <p:sldId id="392" r:id="rId78"/>
    <p:sldId id="394" r:id="rId79"/>
    <p:sldId id="391" r:id="rId80"/>
    <p:sldId id="396" r:id="rId81"/>
    <p:sldId id="395" r:id="rId82"/>
    <p:sldId id="397" r:id="rId83"/>
    <p:sldId id="398" r:id="rId84"/>
    <p:sldId id="399" r:id="rId85"/>
    <p:sldId id="406" r:id="rId86"/>
    <p:sldId id="407" r:id="rId87"/>
    <p:sldId id="408" r:id="rId88"/>
    <p:sldId id="409" r:id="rId89"/>
    <p:sldId id="410" r:id="rId90"/>
    <p:sldId id="415" r:id="rId91"/>
    <p:sldId id="412" r:id="rId92"/>
    <p:sldId id="414" r:id="rId93"/>
    <p:sldId id="416" r:id="rId94"/>
    <p:sldId id="417" r:id="rId95"/>
    <p:sldId id="453" r:id="rId96"/>
    <p:sldId id="418" r:id="rId97"/>
    <p:sldId id="452" r:id="rId98"/>
    <p:sldId id="454" r:id="rId99"/>
    <p:sldId id="451" r:id="rId100"/>
    <p:sldId id="403" r:id="rId101"/>
    <p:sldId id="404" r:id="rId102"/>
    <p:sldId id="405" r:id="rId103"/>
    <p:sldId id="334" r:id="rId104"/>
    <p:sldId id="373" r:id="rId105"/>
    <p:sldId id="374" r:id="rId106"/>
    <p:sldId id="375" r:id="rId107"/>
    <p:sldId id="422" r:id="rId108"/>
    <p:sldId id="423" r:id="rId109"/>
    <p:sldId id="421" r:id="rId110"/>
    <p:sldId id="426" r:id="rId111"/>
    <p:sldId id="428" r:id="rId112"/>
    <p:sldId id="430" r:id="rId113"/>
    <p:sldId id="431" r:id="rId114"/>
    <p:sldId id="432" r:id="rId115"/>
    <p:sldId id="433" r:id="rId116"/>
    <p:sldId id="434" r:id="rId117"/>
    <p:sldId id="435" r:id="rId118"/>
    <p:sldId id="438" r:id="rId119"/>
    <p:sldId id="439" r:id="rId120"/>
    <p:sldId id="440" r:id="rId121"/>
    <p:sldId id="441" r:id="rId122"/>
    <p:sldId id="442" r:id="rId123"/>
    <p:sldId id="443" r:id="rId124"/>
    <p:sldId id="444" r:id="rId125"/>
    <p:sldId id="445" r:id="rId126"/>
    <p:sldId id="446" r:id="rId127"/>
    <p:sldId id="447" r:id="rId128"/>
    <p:sldId id="448" r:id="rId129"/>
    <p:sldId id="449" r:id="rId130"/>
    <p:sldId id="427" r:id="rId131"/>
    <p:sldId id="450" r:id="rId132"/>
    <p:sldId id="419" r:id="rId133"/>
    <p:sldId id="420" r:id="rId134"/>
    <p:sldId id="400" r:id="rId135"/>
    <p:sldId id="401" r:id="rId136"/>
  </p:sldIdLst>
  <p:sldSz cx="10972800" cy="6858000"/>
  <p:notesSz cx="6858000" cy="9144000"/>
  <p:defaultTextStyle>
    <a:defPPr>
      <a:defRPr lang="en-US"/>
    </a:defPPr>
    <a:lvl1pPr algn="l" defTabSz="457200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ＭＳ Ｐゴシック" panose="020B0600070205080204" pitchFamily="34" charset="-128"/>
        <a:cs typeface="+mn-cs"/>
      </a:defRPr>
    </a:lvl1pPr>
    <a:lvl2pPr marL="457200" algn="l" defTabSz="457200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ＭＳ Ｐゴシック" panose="020B0600070205080204" pitchFamily="34" charset="-128"/>
        <a:cs typeface="+mn-cs"/>
      </a:defRPr>
    </a:lvl2pPr>
    <a:lvl3pPr marL="914400" algn="l" defTabSz="457200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ＭＳ Ｐゴシック" panose="020B0600070205080204" pitchFamily="34" charset="-128"/>
        <a:cs typeface="+mn-cs"/>
      </a:defRPr>
    </a:lvl3pPr>
    <a:lvl4pPr marL="1371600" algn="l" defTabSz="457200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ＭＳ Ｐゴシック" panose="020B0600070205080204" pitchFamily="34" charset="-128"/>
        <a:cs typeface="+mn-cs"/>
      </a:defRPr>
    </a:lvl4pPr>
    <a:lvl5pPr marL="1828800" algn="l" defTabSz="457200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ＭＳ Ｐゴシック" panose="020B0600070205080204" pitchFamily="34" charset="-128"/>
        <a:cs typeface="+mn-cs"/>
      </a:defRPr>
    </a:lvl5pPr>
    <a:lvl6pPr marL="2286000" algn="l" defTabSz="914400" rtl="0" eaLnBrk="1" latinLnBrk="0" hangingPunct="1">
      <a:defRPr kern="1200">
        <a:solidFill>
          <a:schemeClr val="tx1"/>
        </a:solidFill>
        <a:latin typeface="Arial" panose="020B0604020202020204" pitchFamily="34" charset="0"/>
        <a:ea typeface="ＭＳ Ｐゴシック" panose="020B0600070205080204" pitchFamily="34" charset="-128"/>
        <a:cs typeface="+mn-cs"/>
      </a:defRPr>
    </a:lvl6pPr>
    <a:lvl7pPr marL="2743200" algn="l" defTabSz="914400" rtl="0" eaLnBrk="1" latinLnBrk="0" hangingPunct="1">
      <a:defRPr kern="1200">
        <a:solidFill>
          <a:schemeClr val="tx1"/>
        </a:solidFill>
        <a:latin typeface="Arial" panose="020B0604020202020204" pitchFamily="34" charset="0"/>
        <a:ea typeface="ＭＳ Ｐゴシック" panose="020B0600070205080204" pitchFamily="34" charset="-128"/>
        <a:cs typeface="+mn-cs"/>
      </a:defRPr>
    </a:lvl7pPr>
    <a:lvl8pPr marL="3200400" algn="l" defTabSz="914400" rtl="0" eaLnBrk="1" latinLnBrk="0" hangingPunct="1">
      <a:defRPr kern="1200">
        <a:solidFill>
          <a:schemeClr val="tx1"/>
        </a:solidFill>
        <a:latin typeface="Arial" panose="020B0604020202020204" pitchFamily="34" charset="0"/>
        <a:ea typeface="ＭＳ Ｐゴシック" panose="020B0600070205080204" pitchFamily="34" charset="-128"/>
        <a:cs typeface="+mn-cs"/>
      </a:defRPr>
    </a:lvl8pPr>
    <a:lvl9pPr marL="3657600" algn="l" defTabSz="914400" rtl="0" eaLnBrk="1" latinLnBrk="0" hangingPunct="1">
      <a:defRPr kern="1200">
        <a:solidFill>
          <a:schemeClr val="tx1"/>
        </a:solidFill>
        <a:latin typeface="Arial" panose="020B0604020202020204" pitchFamily="34" charset="0"/>
        <a:ea typeface="ＭＳ Ｐゴシック" panose="020B0600070205080204" pitchFamily="34" charset="-128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 userDrawn="1">
          <p15:clr>
            <a:srgbClr val="A4A3A4"/>
          </p15:clr>
        </p15:guide>
        <p15:guide id="2" pos="3456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SorterView">
  <p:normalViewPr>
    <p:restoredLeft sz="15611"/>
    <p:restoredTop sz="94694"/>
  </p:normalViewPr>
  <p:slideViewPr>
    <p:cSldViewPr snapToGrid="0" snapToObjects="1">
      <p:cViewPr>
        <p:scale>
          <a:sx n="123" d="100"/>
          <a:sy n="123" d="100"/>
        </p:scale>
        <p:origin x="144" y="144"/>
      </p:cViewPr>
      <p:guideLst>
        <p:guide orient="horz" pos="2160"/>
        <p:guide pos="3456"/>
      </p:guideLst>
    </p:cSldViewPr>
  </p:slideViewPr>
  <p:notesTextViewPr>
    <p:cViewPr>
      <p:scale>
        <a:sx n="100" d="100"/>
        <a:sy n="100" d="100"/>
      </p:scale>
      <p:origin x="0" y="0"/>
    </p:cViewPr>
  </p:notesTextViewPr>
  <p:sorterViewPr>
    <p:cViewPr varScale="1">
      <p:scale>
        <a:sx n="100" d="100"/>
        <a:sy n="100" d="100"/>
      </p:scale>
      <p:origin x="0" y="0"/>
    </p:cViewPr>
  </p:sorterViewPr>
  <p:gridSpacing cx="76200" cy="76200"/>
</p:viewPr>
</file>

<file path=ppt/_rels/presentation.xml.rels><?xml version="1.0" encoding="UTF-8" standalone="yes"?>
<Relationships xmlns="http://schemas.openxmlformats.org/package/2006/relationships"><Relationship Id="rId117" Type="http://schemas.openxmlformats.org/officeDocument/2006/relationships/slide" Target="slides/slide116.xml"/><Relationship Id="rId21" Type="http://schemas.openxmlformats.org/officeDocument/2006/relationships/slide" Target="slides/slide20.xml"/><Relationship Id="rId42" Type="http://schemas.openxmlformats.org/officeDocument/2006/relationships/slide" Target="slides/slide41.xml"/><Relationship Id="rId63" Type="http://schemas.openxmlformats.org/officeDocument/2006/relationships/slide" Target="slides/slide62.xml"/><Relationship Id="rId84" Type="http://schemas.openxmlformats.org/officeDocument/2006/relationships/slide" Target="slides/slide83.xml"/><Relationship Id="rId138" Type="http://schemas.openxmlformats.org/officeDocument/2006/relationships/handoutMaster" Target="handoutMasters/handoutMaster1.xml"/><Relationship Id="rId107" Type="http://schemas.openxmlformats.org/officeDocument/2006/relationships/slide" Target="slides/slide106.xml"/><Relationship Id="rId11" Type="http://schemas.openxmlformats.org/officeDocument/2006/relationships/slide" Target="slides/slide10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53" Type="http://schemas.openxmlformats.org/officeDocument/2006/relationships/slide" Target="slides/slide52.xml"/><Relationship Id="rId58" Type="http://schemas.openxmlformats.org/officeDocument/2006/relationships/slide" Target="slides/slide57.xml"/><Relationship Id="rId74" Type="http://schemas.openxmlformats.org/officeDocument/2006/relationships/slide" Target="slides/slide73.xml"/><Relationship Id="rId79" Type="http://schemas.openxmlformats.org/officeDocument/2006/relationships/slide" Target="slides/slide78.xml"/><Relationship Id="rId102" Type="http://schemas.openxmlformats.org/officeDocument/2006/relationships/slide" Target="slides/slide101.xml"/><Relationship Id="rId123" Type="http://schemas.openxmlformats.org/officeDocument/2006/relationships/slide" Target="slides/slide122.xml"/><Relationship Id="rId128" Type="http://schemas.openxmlformats.org/officeDocument/2006/relationships/slide" Target="slides/slide127.xml"/><Relationship Id="rId5" Type="http://schemas.openxmlformats.org/officeDocument/2006/relationships/slide" Target="slides/slide4.xml"/><Relationship Id="rId90" Type="http://schemas.openxmlformats.org/officeDocument/2006/relationships/slide" Target="slides/slide89.xml"/><Relationship Id="rId95" Type="http://schemas.openxmlformats.org/officeDocument/2006/relationships/slide" Target="slides/slide94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43" Type="http://schemas.openxmlformats.org/officeDocument/2006/relationships/slide" Target="slides/slide42.xml"/><Relationship Id="rId48" Type="http://schemas.openxmlformats.org/officeDocument/2006/relationships/slide" Target="slides/slide47.xml"/><Relationship Id="rId64" Type="http://schemas.openxmlformats.org/officeDocument/2006/relationships/slide" Target="slides/slide63.xml"/><Relationship Id="rId69" Type="http://schemas.openxmlformats.org/officeDocument/2006/relationships/slide" Target="slides/slide68.xml"/><Relationship Id="rId113" Type="http://schemas.openxmlformats.org/officeDocument/2006/relationships/slide" Target="slides/slide112.xml"/><Relationship Id="rId118" Type="http://schemas.openxmlformats.org/officeDocument/2006/relationships/slide" Target="slides/slide117.xml"/><Relationship Id="rId134" Type="http://schemas.openxmlformats.org/officeDocument/2006/relationships/slide" Target="slides/slide133.xml"/><Relationship Id="rId139" Type="http://schemas.openxmlformats.org/officeDocument/2006/relationships/presProps" Target="presProps.xml"/><Relationship Id="rId80" Type="http://schemas.openxmlformats.org/officeDocument/2006/relationships/slide" Target="slides/slide79.xml"/><Relationship Id="rId85" Type="http://schemas.openxmlformats.org/officeDocument/2006/relationships/slide" Target="slides/slide84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59" Type="http://schemas.openxmlformats.org/officeDocument/2006/relationships/slide" Target="slides/slide58.xml"/><Relationship Id="rId103" Type="http://schemas.openxmlformats.org/officeDocument/2006/relationships/slide" Target="slides/slide102.xml"/><Relationship Id="rId108" Type="http://schemas.openxmlformats.org/officeDocument/2006/relationships/slide" Target="slides/slide107.xml"/><Relationship Id="rId124" Type="http://schemas.openxmlformats.org/officeDocument/2006/relationships/slide" Target="slides/slide123.xml"/><Relationship Id="rId129" Type="http://schemas.openxmlformats.org/officeDocument/2006/relationships/slide" Target="slides/slide128.xml"/><Relationship Id="rId54" Type="http://schemas.openxmlformats.org/officeDocument/2006/relationships/slide" Target="slides/slide53.xml"/><Relationship Id="rId70" Type="http://schemas.openxmlformats.org/officeDocument/2006/relationships/slide" Target="slides/slide69.xml"/><Relationship Id="rId75" Type="http://schemas.openxmlformats.org/officeDocument/2006/relationships/slide" Target="slides/slide74.xml"/><Relationship Id="rId91" Type="http://schemas.openxmlformats.org/officeDocument/2006/relationships/slide" Target="slides/slide90.xml"/><Relationship Id="rId96" Type="http://schemas.openxmlformats.org/officeDocument/2006/relationships/slide" Target="slides/slide95.xml"/><Relationship Id="rId140" Type="http://schemas.openxmlformats.org/officeDocument/2006/relationships/viewProps" Target="view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49" Type="http://schemas.openxmlformats.org/officeDocument/2006/relationships/slide" Target="slides/slide48.xml"/><Relationship Id="rId114" Type="http://schemas.openxmlformats.org/officeDocument/2006/relationships/slide" Target="slides/slide113.xml"/><Relationship Id="rId119" Type="http://schemas.openxmlformats.org/officeDocument/2006/relationships/slide" Target="slides/slide118.xml"/><Relationship Id="rId44" Type="http://schemas.openxmlformats.org/officeDocument/2006/relationships/slide" Target="slides/slide43.xml"/><Relationship Id="rId60" Type="http://schemas.openxmlformats.org/officeDocument/2006/relationships/slide" Target="slides/slide59.xml"/><Relationship Id="rId65" Type="http://schemas.openxmlformats.org/officeDocument/2006/relationships/slide" Target="slides/slide64.xml"/><Relationship Id="rId81" Type="http://schemas.openxmlformats.org/officeDocument/2006/relationships/slide" Target="slides/slide80.xml"/><Relationship Id="rId86" Type="http://schemas.openxmlformats.org/officeDocument/2006/relationships/slide" Target="slides/slide85.xml"/><Relationship Id="rId130" Type="http://schemas.openxmlformats.org/officeDocument/2006/relationships/slide" Target="slides/slide129.xml"/><Relationship Id="rId135" Type="http://schemas.openxmlformats.org/officeDocument/2006/relationships/slide" Target="slides/slide134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39" Type="http://schemas.openxmlformats.org/officeDocument/2006/relationships/slide" Target="slides/slide38.xml"/><Relationship Id="rId109" Type="http://schemas.openxmlformats.org/officeDocument/2006/relationships/slide" Target="slides/slide108.xml"/><Relationship Id="rId34" Type="http://schemas.openxmlformats.org/officeDocument/2006/relationships/slide" Target="slides/slide33.xml"/><Relationship Id="rId50" Type="http://schemas.openxmlformats.org/officeDocument/2006/relationships/slide" Target="slides/slide49.xml"/><Relationship Id="rId55" Type="http://schemas.openxmlformats.org/officeDocument/2006/relationships/slide" Target="slides/slide54.xml"/><Relationship Id="rId76" Type="http://schemas.openxmlformats.org/officeDocument/2006/relationships/slide" Target="slides/slide75.xml"/><Relationship Id="rId97" Type="http://schemas.openxmlformats.org/officeDocument/2006/relationships/slide" Target="slides/slide96.xml"/><Relationship Id="rId104" Type="http://schemas.openxmlformats.org/officeDocument/2006/relationships/slide" Target="slides/slide103.xml"/><Relationship Id="rId120" Type="http://schemas.openxmlformats.org/officeDocument/2006/relationships/slide" Target="slides/slide119.xml"/><Relationship Id="rId125" Type="http://schemas.openxmlformats.org/officeDocument/2006/relationships/slide" Target="slides/slide124.xml"/><Relationship Id="rId141" Type="http://schemas.openxmlformats.org/officeDocument/2006/relationships/theme" Target="theme/theme1.xml"/><Relationship Id="rId7" Type="http://schemas.openxmlformats.org/officeDocument/2006/relationships/slide" Target="slides/slide6.xml"/><Relationship Id="rId71" Type="http://schemas.openxmlformats.org/officeDocument/2006/relationships/slide" Target="slides/slide70.xml"/><Relationship Id="rId92" Type="http://schemas.openxmlformats.org/officeDocument/2006/relationships/slide" Target="slides/slide91.xml"/><Relationship Id="rId2" Type="http://schemas.openxmlformats.org/officeDocument/2006/relationships/slide" Target="slides/slide1.xml"/><Relationship Id="rId29" Type="http://schemas.openxmlformats.org/officeDocument/2006/relationships/slide" Target="slides/slide28.xml"/><Relationship Id="rId24" Type="http://schemas.openxmlformats.org/officeDocument/2006/relationships/slide" Target="slides/slide23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66" Type="http://schemas.openxmlformats.org/officeDocument/2006/relationships/slide" Target="slides/slide65.xml"/><Relationship Id="rId87" Type="http://schemas.openxmlformats.org/officeDocument/2006/relationships/slide" Target="slides/slide86.xml"/><Relationship Id="rId110" Type="http://schemas.openxmlformats.org/officeDocument/2006/relationships/slide" Target="slides/slide109.xml"/><Relationship Id="rId115" Type="http://schemas.openxmlformats.org/officeDocument/2006/relationships/slide" Target="slides/slide114.xml"/><Relationship Id="rId131" Type="http://schemas.openxmlformats.org/officeDocument/2006/relationships/slide" Target="slides/slide130.xml"/><Relationship Id="rId136" Type="http://schemas.openxmlformats.org/officeDocument/2006/relationships/slide" Target="slides/slide135.xml"/><Relationship Id="rId61" Type="http://schemas.openxmlformats.org/officeDocument/2006/relationships/slide" Target="slides/slide60.xml"/><Relationship Id="rId82" Type="http://schemas.openxmlformats.org/officeDocument/2006/relationships/slide" Target="slides/slide81.xml"/><Relationship Id="rId19" Type="http://schemas.openxmlformats.org/officeDocument/2006/relationships/slide" Target="slides/slide18.xml"/><Relationship Id="rId14" Type="http://schemas.openxmlformats.org/officeDocument/2006/relationships/slide" Target="slides/slide13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56" Type="http://schemas.openxmlformats.org/officeDocument/2006/relationships/slide" Target="slides/slide55.xml"/><Relationship Id="rId77" Type="http://schemas.openxmlformats.org/officeDocument/2006/relationships/slide" Target="slides/slide76.xml"/><Relationship Id="rId100" Type="http://schemas.openxmlformats.org/officeDocument/2006/relationships/slide" Target="slides/slide99.xml"/><Relationship Id="rId105" Type="http://schemas.openxmlformats.org/officeDocument/2006/relationships/slide" Target="slides/slide104.xml"/><Relationship Id="rId126" Type="http://schemas.openxmlformats.org/officeDocument/2006/relationships/slide" Target="slides/slide125.xml"/><Relationship Id="rId8" Type="http://schemas.openxmlformats.org/officeDocument/2006/relationships/slide" Target="slides/slide7.xml"/><Relationship Id="rId51" Type="http://schemas.openxmlformats.org/officeDocument/2006/relationships/slide" Target="slides/slide50.xml"/><Relationship Id="rId72" Type="http://schemas.openxmlformats.org/officeDocument/2006/relationships/slide" Target="slides/slide71.xml"/><Relationship Id="rId93" Type="http://schemas.openxmlformats.org/officeDocument/2006/relationships/slide" Target="slides/slide92.xml"/><Relationship Id="rId98" Type="http://schemas.openxmlformats.org/officeDocument/2006/relationships/slide" Target="slides/slide97.xml"/><Relationship Id="rId121" Type="http://schemas.openxmlformats.org/officeDocument/2006/relationships/slide" Target="slides/slide120.xml"/><Relationship Id="rId142" Type="http://schemas.openxmlformats.org/officeDocument/2006/relationships/tableStyles" Target="tableStyles.xml"/><Relationship Id="rId3" Type="http://schemas.openxmlformats.org/officeDocument/2006/relationships/slide" Target="slides/slide2.xml"/><Relationship Id="rId25" Type="http://schemas.openxmlformats.org/officeDocument/2006/relationships/slide" Target="slides/slide24.xml"/><Relationship Id="rId46" Type="http://schemas.openxmlformats.org/officeDocument/2006/relationships/slide" Target="slides/slide45.xml"/><Relationship Id="rId67" Type="http://schemas.openxmlformats.org/officeDocument/2006/relationships/slide" Target="slides/slide66.xml"/><Relationship Id="rId116" Type="http://schemas.openxmlformats.org/officeDocument/2006/relationships/slide" Target="slides/slide115.xml"/><Relationship Id="rId137" Type="http://schemas.openxmlformats.org/officeDocument/2006/relationships/notesMaster" Target="notesMasters/notesMaster1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62" Type="http://schemas.openxmlformats.org/officeDocument/2006/relationships/slide" Target="slides/slide61.xml"/><Relationship Id="rId83" Type="http://schemas.openxmlformats.org/officeDocument/2006/relationships/slide" Target="slides/slide82.xml"/><Relationship Id="rId88" Type="http://schemas.openxmlformats.org/officeDocument/2006/relationships/slide" Target="slides/slide87.xml"/><Relationship Id="rId111" Type="http://schemas.openxmlformats.org/officeDocument/2006/relationships/slide" Target="slides/slide110.xml"/><Relationship Id="rId132" Type="http://schemas.openxmlformats.org/officeDocument/2006/relationships/slide" Target="slides/slide131.xml"/><Relationship Id="rId15" Type="http://schemas.openxmlformats.org/officeDocument/2006/relationships/slide" Target="slides/slide14.xml"/><Relationship Id="rId36" Type="http://schemas.openxmlformats.org/officeDocument/2006/relationships/slide" Target="slides/slide35.xml"/><Relationship Id="rId57" Type="http://schemas.openxmlformats.org/officeDocument/2006/relationships/slide" Target="slides/slide56.xml"/><Relationship Id="rId106" Type="http://schemas.openxmlformats.org/officeDocument/2006/relationships/slide" Target="slides/slide105.xml"/><Relationship Id="rId127" Type="http://schemas.openxmlformats.org/officeDocument/2006/relationships/slide" Target="slides/slide126.xml"/><Relationship Id="rId10" Type="http://schemas.openxmlformats.org/officeDocument/2006/relationships/slide" Target="slides/slide9.xml"/><Relationship Id="rId31" Type="http://schemas.openxmlformats.org/officeDocument/2006/relationships/slide" Target="slides/slide30.xml"/><Relationship Id="rId52" Type="http://schemas.openxmlformats.org/officeDocument/2006/relationships/slide" Target="slides/slide51.xml"/><Relationship Id="rId73" Type="http://schemas.openxmlformats.org/officeDocument/2006/relationships/slide" Target="slides/slide72.xml"/><Relationship Id="rId78" Type="http://schemas.openxmlformats.org/officeDocument/2006/relationships/slide" Target="slides/slide77.xml"/><Relationship Id="rId94" Type="http://schemas.openxmlformats.org/officeDocument/2006/relationships/slide" Target="slides/slide93.xml"/><Relationship Id="rId99" Type="http://schemas.openxmlformats.org/officeDocument/2006/relationships/slide" Target="slides/slide98.xml"/><Relationship Id="rId101" Type="http://schemas.openxmlformats.org/officeDocument/2006/relationships/slide" Target="slides/slide100.xml"/><Relationship Id="rId122" Type="http://schemas.openxmlformats.org/officeDocument/2006/relationships/slide" Target="slides/slide121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26" Type="http://schemas.openxmlformats.org/officeDocument/2006/relationships/slide" Target="slides/slide25.xml"/><Relationship Id="rId47" Type="http://schemas.openxmlformats.org/officeDocument/2006/relationships/slide" Target="slides/slide46.xml"/><Relationship Id="rId68" Type="http://schemas.openxmlformats.org/officeDocument/2006/relationships/slide" Target="slides/slide67.xml"/><Relationship Id="rId89" Type="http://schemas.openxmlformats.org/officeDocument/2006/relationships/slide" Target="slides/slide88.xml"/><Relationship Id="rId112" Type="http://schemas.openxmlformats.org/officeDocument/2006/relationships/slide" Target="slides/slide111.xml"/><Relationship Id="rId133" Type="http://schemas.openxmlformats.org/officeDocument/2006/relationships/slide" Target="slides/slide132.xml"/><Relationship Id="rId16" Type="http://schemas.openxmlformats.org/officeDocument/2006/relationships/slide" Target="slides/slide15.xml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>
            <a:extLst>
              <a:ext uri="{FF2B5EF4-FFF2-40B4-BE49-F238E27FC236}">
                <a16:creationId xmlns:a16="http://schemas.microsoft.com/office/drawing/2014/main" id="{5C2A584A-7B9B-034F-A58C-8370FE06B80F}"/>
              </a:ext>
            </a:extLst>
          </p:cNvPr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 eaLnBrk="1" hangingPunct="1">
              <a:defRPr sz="1200">
                <a:latin typeface="Arial" charset="0"/>
                <a:ea typeface="ＭＳ Ｐゴシック" charset="-128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E20ECEE8-BB09-5A4D-8A94-04E7C8A27D3D}"/>
              </a:ext>
            </a:extLst>
          </p:cNvPr>
          <p:cNvSpPr>
            <a:spLocks noGrp="1"/>
          </p:cNvSpPr>
          <p:nvPr>
            <p:ph type="dt" sz="quarter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 eaLnBrk="1" hangingPunct="1">
              <a:defRPr sz="1200">
                <a:latin typeface="Arial" charset="0"/>
                <a:ea typeface="ＭＳ Ｐゴシック" charset="-128"/>
              </a:defRPr>
            </a:lvl1pPr>
          </a:lstStyle>
          <a:p>
            <a:pPr>
              <a:defRPr/>
            </a:pPr>
            <a:fld id="{FCE09AA9-36C3-1F48-87B5-A76227358AC0}" type="datetimeFigureOut">
              <a:rPr lang="en-US"/>
              <a:pPr>
                <a:defRPr/>
              </a:pPr>
              <a:t>11/20/24</a:t>
            </a:fld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86A2B3B3-27D5-7043-A051-A3EBD4D408AF}"/>
              </a:ext>
            </a:extLst>
          </p:cNvPr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 eaLnBrk="1" hangingPunct="1">
              <a:defRPr sz="1200">
                <a:latin typeface="Arial" charset="0"/>
                <a:ea typeface="ＭＳ Ｐゴシック" charset="-128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DE60AD30-EBD2-F049-9300-007F66E21135}"/>
              </a:ext>
            </a:extLst>
          </p:cNvPr>
          <p:cNvSpPr>
            <a:spLocks noGrp="1"/>
          </p:cNvSpPr>
          <p:nvPr>
            <p:ph type="sldNum" sz="quarter" idx="3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 eaLnBrk="1" hangingPunct="1">
              <a:defRPr sz="1200">
                <a:latin typeface="Arial" charset="0"/>
                <a:ea typeface="ＭＳ Ｐゴシック" charset="-128"/>
              </a:defRPr>
            </a:lvl1pPr>
          </a:lstStyle>
          <a:p>
            <a:pPr>
              <a:defRPr/>
            </a:pPr>
            <a:fld id="{8C99CCDB-8D77-5142-B068-97E34D47702D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>
            <a:extLst>
              <a:ext uri="{FF2B5EF4-FFF2-40B4-BE49-F238E27FC236}">
                <a16:creationId xmlns:a16="http://schemas.microsoft.com/office/drawing/2014/main" id="{8919B493-5EE6-664C-BE28-CF9DDAEB65EC}"/>
              </a:ext>
            </a:extLst>
          </p:cNvPr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 eaLnBrk="1" hangingPunct="1">
              <a:defRPr sz="1200">
                <a:latin typeface="Arial" charset="0"/>
                <a:ea typeface="ＭＳ Ｐゴシック" charset="-128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EB02B76B-92CB-9E46-A0DE-3694B13D97DD}"/>
              </a:ext>
            </a:extLst>
          </p:cNvPr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 eaLnBrk="1" hangingPunct="1">
              <a:defRPr sz="1200">
                <a:latin typeface="Arial" charset="0"/>
                <a:ea typeface="ＭＳ Ｐゴシック" charset="-128"/>
              </a:defRPr>
            </a:lvl1pPr>
          </a:lstStyle>
          <a:p>
            <a:pPr>
              <a:defRPr/>
            </a:pPr>
            <a:fld id="{A8E6F9E2-DFFB-F746-8710-67F78535088D}" type="datetimeFigureOut">
              <a:rPr lang="en-US"/>
              <a:pPr>
                <a:defRPr/>
              </a:pPr>
              <a:t>11/20/24</a:t>
            </a:fld>
            <a:endParaRPr lang="en-US"/>
          </a:p>
        </p:txBody>
      </p:sp>
      <p:sp>
        <p:nvSpPr>
          <p:cNvPr id="4" name="Slide Image Placeholder 3">
            <a:extLst>
              <a:ext uri="{FF2B5EF4-FFF2-40B4-BE49-F238E27FC236}">
                <a16:creationId xmlns:a16="http://schemas.microsoft.com/office/drawing/2014/main" id="{9B30F462-7752-DA40-ADB2-D5F4E95ED31F}"/>
              </a:ext>
            </a:extLst>
          </p:cNvPr>
          <p:cNvSpPr>
            <a:spLocks noGrp="1" noRot="1" noChangeAspect="1"/>
          </p:cNvSpPr>
          <p:nvPr>
            <p:ph type="sldImg" idx="2"/>
          </p:nvPr>
        </p:nvSpPr>
        <p:spPr>
          <a:xfrm>
            <a:off x="960438" y="1143000"/>
            <a:ext cx="4937125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pPr lvl="0"/>
            <a:endParaRPr lang="en-US" noProof="0"/>
          </a:p>
        </p:txBody>
      </p:sp>
      <p:sp>
        <p:nvSpPr>
          <p:cNvPr id="5" name="Notes Placeholder 4">
            <a:extLst>
              <a:ext uri="{FF2B5EF4-FFF2-40B4-BE49-F238E27FC236}">
                <a16:creationId xmlns:a16="http://schemas.microsoft.com/office/drawing/2014/main" id="{19E71D07-0306-E648-B07F-67E71A0533E0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8953F6A6-0A28-514C-A46F-EFF81DBAACA8}"/>
              </a:ext>
            </a:extLst>
          </p:cNvPr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 eaLnBrk="1" hangingPunct="1">
              <a:defRPr sz="1200">
                <a:latin typeface="Arial" charset="0"/>
                <a:ea typeface="ＭＳ Ｐゴシック" charset="-128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1B83531-BC05-D249-9D71-0F22593C8E11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 eaLnBrk="1" hangingPunct="1">
              <a:defRPr sz="1200">
                <a:latin typeface="Arial" charset="0"/>
                <a:ea typeface="ＭＳ Ｐゴシック" charset="-128"/>
              </a:defRPr>
            </a:lvl1pPr>
          </a:lstStyle>
          <a:p>
            <a:pPr>
              <a:defRPr/>
            </a:pPr>
            <a:fld id="{74A09EB6-A2DA-C141-807B-AEC797EC8E19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notesStyle>
    <a:lvl1pPr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2"/>
          <p:cNvSpPr>
            <a:spLocks noGrp="1" noChangeArrowheads="1"/>
          </p:cNvSpPr>
          <p:nvPr>
            <p:ph type="ctrTitle"/>
          </p:nvPr>
        </p:nvSpPr>
        <p:spPr>
          <a:xfrm>
            <a:off x="365760" y="533400"/>
            <a:ext cx="4114800" cy="1143000"/>
          </a:xfrm>
        </p:spPr>
        <p:txBody>
          <a:bodyPr anchor="b"/>
          <a:lstStyle>
            <a:lvl1pPr>
              <a:defRPr sz="3200" b="0">
                <a:solidFill>
                  <a:srgbClr val="F5E985"/>
                </a:solidFill>
              </a:defRPr>
            </a:lvl1pPr>
          </a:lstStyle>
          <a:p>
            <a:pPr lvl="0"/>
            <a:r>
              <a:rPr lang="en-US" noProof="0"/>
              <a:t>Click to edit Master title style</a:t>
            </a:r>
          </a:p>
        </p:txBody>
      </p:sp>
      <p:sp>
        <p:nvSpPr>
          <p:cNvPr id="3075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365760" y="1828800"/>
            <a:ext cx="4114800" cy="1752600"/>
          </a:xfrm>
        </p:spPr>
        <p:txBody>
          <a:bodyPr/>
          <a:lstStyle>
            <a:lvl1pPr marL="0" indent="0">
              <a:buFontTx/>
              <a:buNone/>
              <a:defRPr sz="2800"/>
            </a:lvl1pPr>
          </a:lstStyle>
          <a:p>
            <a:pPr lvl="0"/>
            <a:r>
              <a:rPr lang="en-US" noProof="0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2007023244"/>
      </p:ext>
    </p:extLst>
  </p:cSld>
  <p:clrMapOvr>
    <a:masterClrMapping/>
  </p:clrMapOvr>
  <p:transition/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3953941832"/>
      </p:ext>
    </p:extLst>
  </p:cSld>
  <p:clrMapOvr>
    <a:masterClrMapping/>
  </p:clrMapOvr>
  <p:transition/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023860" y="304800"/>
            <a:ext cx="2674620" cy="5867400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0" y="304800"/>
            <a:ext cx="7840980" cy="5867400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867655941"/>
      </p:ext>
    </p:extLst>
  </p:cSld>
  <p:clrMapOvr>
    <a:masterClrMapping/>
  </p:clrMapOvr>
  <p:transition/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3241254764"/>
      </p:ext>
    </p:extLst>
  </p:cSld>
  <p:clrMapOvr>
    <a:masterClrMapping/>
  </p:clrMapOvr>
  <p:transition/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66776" y="4406901"/>
            <a:ext cx="932688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66776" y="2906713"/>
            <a:ext cx="932688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2622106433"/>
      </p:ext>
    </p:extLst>
  </p:cSld>
  <p:clrMapOvr>
    <a:masterClrMapping/>
  </p:clrMapOvr>
  <p:transition/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731520" y="1219200"/>
            <a:ext cx="4663440" cy="49530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5577840" y="1219200"/>
            <a:ext cx="4663440" cy="49530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630411876"/>
      </p:ext>
    </p:extLst>
  </p:cSld>
  <p:clrMapOvr>
    <a:masterClrMapping/>
  </p:clrMapOvr>
  <p:transition/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48640" y="274638"/>
            <a:ext cx="987552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548640" y="1535113"/>
            <a:ext cx="4848226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548640" y="2174875"/>
            <a:ext cx="4848226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5574031" y="1535113"/>
            <a:ext cx="4850130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5574031" y="2174875"/>
            <a:ext cx="4850130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2154819398"/>
      </p:ext>
    </p:extLst>
  </p:cSld>
  <p:clrMapOvr>
    <a:masterClrMapping/>
  </p:clrMapOvr>
  <p:transition/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</p:spTree>
    <p:extLst>
      <p:ext uri="{BB962C8B-B14F-4D97-AF65-F5344CB8AC3E}">
        <p14:creationId xmlns:p14="http://schemas.microsoft.com/office/powerpoint/2010/main" val="4131649879"/>
      </p:ext>
    </p:extLst>
  </p:cSld>
  <p:clrMapOvr>
    <a:masterClrMapping/>
  </p:clrMapOvr>
  <p:transition/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850496324"/>
      </p:ext>
    </p:extLst>
  </p:cSld>
  <p:clrMapOvr>
    <a:masterClrMapping/>
  </p:clrMapOvr>
  <p:transition/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48640" y="273050"/>
            <a:ext cx="3609976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290060" y="273051"/>
            <a:ext cx="613410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548640" y="1435101"/>
            <a:ext cx="3609976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2503526009"/>
      </p:ext>
    </p:extLst>
  </p:cSld>
  <p:clrMapOvr>
    <a:masterClrMapping/>
  </p:clrMapOvr>
  <p:transition/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150746" y="4800600"/>
            <a:ext cx="658368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2150746" y="612775"/>
            <a:ext cx="658368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2150746" y="5367338"/>
            <a:ext cx="658368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789009000"/>
      </p:ext>
    </p:extLst>
  </p:cSld>
  <p:clrMapOvr>
    <a:masterClrMapping/>
  </p:clrMapOvr>
  <p:transition/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>
            <a:extLst>
              <a:ext uri="{FF2B5EF4-FFF2-40B4-BE49-F238E27FC236}">
                <a16:creationId xmlns:a16="http://schemas.microsoft.com/office/drawing/2014/main" id="{B09520C3-C8D7-9443-84EC-8CE87C134605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0" y="304800"/>
            <a:ext cx="109728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1027" name="Rectangle 3">
            <a:extLst>
              <a:ext uri="{FF2B5EF4-FFF2-40B4-BE49-F238E27FC236}">
                <a16:creationId xmlns:a16="http://schemas.microsoft.com/office/drawing/2014/main" id="{11333648-1989-8E45-84D7-16D52B95B3B1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731520" y="1219200"/>
            <a:ext cx="9509760" cy="495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  <p:sldLayoutId id="2147483666" r:id="rId6"/>
    <p:sldLayoutId id="2147483667" r:id="rId7"/>
    <p:sldLayoutId id="2147483668" r:id="rId8"/>
    <p:sldLayoutId id="2147483669" r:id="rId9"/>
    <p:sldLayoutId id="2147483670" r:id="rId10"/>
    <p:sldLayoutId id="2147483671" r:id="rId11"/>
  </p:sldLayoutIdLst>
  <p:transition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+mj-lt"/>
          <a:ea typeface="ＭＳ Ｐゴシック" panose="020B0600070205080204" pitchFamily="34" charset="-128"/>
          <a:cs typeface="MS PGothic" charset="0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ＭＳ Ｐゴシック" panose="020B0600070205080204" pitchFamily="34" charset="-128"/>
          <a:cs typeface="MS PGothic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ＭＳ Ｐゴシック" panose="020B0600070205080204" pitchFamily="34" charset="-128"/>
          <a:cs typeface="MS PGothic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ＭＳ Ｐゴシック" panose="020B0600070205080204" pitchFamily="34" charset="-128"/>
          <a:cs typeface="MS PGothic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ＭＳ Ｐゴシック" panose="020B0600070205080204" pitchFamily="34" charset="-128"/>
          <a:cs typeface="MS PGothic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ＭＳ Ｐゴシック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ＭＳ Ｐゴシック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ＭＳ Ｐゴシック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ＭＳ Ｐゴシック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2400" b="1">
          <a:solidFill>
            <a:schemeClr val="tx1"/>
          </a:solidFill>
          <a:latin typeface="+mn-lt"/>
          <a:ea typeface="ＭＳ Ｐゴシック" panose="020B0600070205080204" pitchFamily="34" charset="-128"/>
          <a:cs typeface="MS PGothic" charset="0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§"/>
        <a:defRPr sz="2000" b="1">
          <a:solidFill>
            <a:schemeClr val="tx1"/>
          </a:solidFill>
          <a:latin typeface="+mn-lt"/>
          <a:ea typeface="ＭＳ Ｐゴシック" panose="020B0600070205080204" pitchFamily="34" charset="-128"/>
          <a:cs typeface="MS PGothic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b="1">
          <a:solidFill>
            <a:schemeClr val="tx1"/>
          </a:solidFill>
          <a:latin typeface="+mn-lt"/>
          <a:ea typeface="ＭＳ Ｐゴシック" panose="020B0600070205080204" pitchFamily="34" charset="-128"/>
          <a:cs typeface="MS PGothic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b="1">
          <a:solidFill>
            <a:schemeClr val="tx1"/>
          </a:solidFill>
          <a:latin typeface="+mn-lt"/>
          <a:ea typeface="ＭＳ Ｐゴシック" panose="020B0600070205080204" pitchFamily="34" charset="-128"/>
          <a:cs typeface="MS PGothic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b="1">
          <a:solidFill>
            <a:schemeClr val="tx1"/>
          </a:solidFill>
          <a:latin typeface="+mn-lt"/>
          <a:ea typeface="ＭＳ Ｐゴシック" panose="020B0600070205080204" pitchFamily="34" charset="-128"/>
          <a:cs typeface="MS PGothic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b="1">
          <a:solidFill>
            <a:schemeClr val="tx1"/>
          </a:solidFill>
          <a:latin typeface="+mn-lt"/>
          <a:ea typeface="+mn-ea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b="1">
          <a:solidFill>
            <a:schemeClr val="tx1"/>
          </a:solidFill>
          <a:latin typeface="+mn-lt"/>
          <a:ea typeface="+mn-ea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b="1">
          <a:solidFill>
            <a:schemeClr val="tx1"/>
          </a:solidFill>
          <a:latin typeface="+mn-lt"/>
          <a:ea typeface="+mn-ea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b="1">
          <a:solidFill>
            <a:schemeClr val="tx1"/>
          </a:solidFill>
          <a:latin typeface="+mn-lt"/>
          <a:ea typeface="+mn-ea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emf"/><Relationship Id="rId1" Type="http://schemas.openxmlformats.org/officeDocument/2006/relationships/slideLayout" Target="../slideLayouts/slideLayout7.xml"/></Relationships>
</file>

<file path=ppt/slides/_rels/slide10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7.xml"/></Relationships>
</file>

<file path=ppt/slides/_rels/slide10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0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0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4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emf"/><Relationship Id="rId1" Type="http://schemas.openxmlformats.org/officeDocument/2006/relationships/slideLayout" Target="../slideLayouts/slideLayout7.xml"/></Relationships>
</file>

<file path=ppt/slides/_rels/slide10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6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emf"/><Relationship Id="rId1" Type="http://schemas.openxmlformats.org/officeDocument/2006/relationships/slideLayout" Target="../slideLayouts/slideLayout7.xml"/></Relationships>
</file>

<file path=ppt/slides/_rels/slide107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emf"/><Relationship Id="rId1" Type="http://schemas.openxmlformats.org/officeDocument/2006/relationships/slideLayout" Target="../slideLayouts/slideLayout7.xml"/></Relationships>
</file>

<file path=ppt/slides/_rels/slide108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emf"/><Relationship Id="rId1" Type="http://schemas.openxmlformats.org/officeDocument/2006/relationships/slideLayout" Target="../slideLayouts/slideLayout7.xml"/></Relationships>
</file>

<file path=ppt/slides/_rels/slide10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emf"/><Relationship Id="rId1" Type="http://schemas.openxmlformats.org/officeDocument/2006/relationships/slideLayout" Target="../slideLayouts/slideLayout7.xml"/></Relationships>
</file>

<file path=ppt/slides/_rels/slide1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7.xml"/></Relationships>
</file>

<file path=ppt/slides/_rels/slide1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7.xml"/></Relationships>
</file>

<file path=ppt/slides/_rels/slide1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7.xml"/></Relationships>
</file>

<file path=ppt/slides/_rels/slide1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7.xml"/></Relationships>
</file>

<file path=ppt/slides/_rels/slide1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7.xml"/></Relationships>
</file>

<file path=ppt/slides/_rels/slide1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7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emf"/><Relationship Id="rId1" Type="http://schemas.openxmlformats.org/officeDocument/2006/relationships/slideLayout" Target="../slideLayouts/slideLayout7.xml"/></Relationships>
</file>

<file path=ppt/slides/_rels/slide1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7.xml"/></Relationships>
</file>

<file path=ppt/slides/_rels/slide1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7.xml"/></Relationships>
</file>

<file path=ppt/slides/_rels/slide1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7.xml"/></Relationships>
</file>

<file path=ppt/slides/_rels/slide1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7.xml"/></Relationships>
</file>

<file path=ppt/slides/_rels/slide1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7.xml"/></Relationships>
</file>

<file path=ppt/slides/_rels/slide1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7.xml"/></Relationships>
</file>

<file path=ppt/slides/_rels/slide1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7.xml"/></Relationships>
</file>

<file path=ppt/slides/_rels/slide1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7.xml"/></Relationships>
</file>

<file path=ppt/slides/_rels/slide1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7.xml"/></Relationships>
</file>

<file path=ppt/slides/_rels/slide1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7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emf"/><Relationship Id="rId1" Type="http://schemas.openxmlformats.org/officeDocument/2006/relationships/slideLayout" Target="../slideLayouts/slideLayout7.xml"/></Relationships>
</file>

<file path=ppt/slides/_rels/slide1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7.xml"/></Relationships>
</file>

<file path=ppt/slides/_rels/slide1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emf"/><Relationship Id="rId1" Type="http://schemas.openxmlformats.org/officeDocument/2006/relationships/slideLayout" Target="../slideLayouts/slideLayout7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emf"/><Relationship Id="rId1" Type="http://schemas.openxmlformats.org/officeDocument/2006/relationships/slideLayout" Target="../slideLayouts/slideLayout7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emf"/><Relationship Id="rId1" Type="http://schemas.openxmlformats.org/officeDocument/2006/relationships/slideLayout" Target="../slideLayouts/slideLayout7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emf"/><Relationship Id="rId1" Type="http://schemas.openxmlformats.org/officeDocument/2006/relationships/slideLayout" Target="../slideLayouts/slideLayout7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emf"/><Relationship Id="rId1" Type="http://schemas.openxmlformats.org/officeDocument/2006/relationships/slideLayout" Target="../slideLayouts/slideLayout7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emf"/><Relationship Id="rId1" Type="http://schemas.openxmlformats.org/officeDocument/2006/relationships/slideLayout" Target="../slideLayouts/slideLayout7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emf"/><Relationship Id="rId1" Type="http://schemas.openxmlformats.org/officeDocument/2006/relationships/slideLayout" Target="../slideLayouts/slideLayout7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emf"/><Relationship Id="rId1" Type="http://schemas.openxmlformats.org/officeDocument/2006/relationships/slideLayout" Target="../slideLayouts/slideLayout7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emf"/><Relationship Id="rId1" Type="http://schemas.openxmlformats.org/officeDocument/2006/relationships/slideLayout" Target="../slideLayouts/slideLayout7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emf"/><Relationship Id="rId1" Type="http://schemas.openxmlformats.org/officeDocument/2006/relationships/slideLayout" Target="../slideLayouts/slideLayout7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emf"/><Relationship Id="rId1" Type="http://schemas.openxmlformats.org/officeDocument/2006/relationships/slideLayout" Target="../slideLayouts/slideLayout7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emf"/><Relationship Id="rId1" Type="http://schemas.openxmlformats.org/officeDocument/2006/relationships/slideLayout" Target="../slideLayouts/slideLayout7.xml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emf"/><Relationship Id="rId1" Type="http://schemas.openxmlformats.org/officeDocument/2006/relationships/slideLayout" Target="../slideLayouts/slideLayout7.xml"/></Relationships>
</file>

<file path=ppt/slides/_rels/slide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emf"/><Relationship Id="rId1" Type="http://schemas.openxmlformats.org/officeDocument/2006/relationships/slideLayout" Target="../slideLayouts/slideLayout7.xml"/></Relationships>
</file>

<file path=ppt/slides/_rels/slide6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emf"/><Relationship Id="rId1" Type="http://schemas.openxmlformats.org/officeDocument/2006/relationships/slideLayout" Target="../slideLayouts/slideLayout7.xml"/></Relationships>
</file>

<file path=ppt/slides/_rels/slide7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emf"/><Relationship Id="rId1" Type="http://schemas.openxmlformats.org/officeDocument/2006/relationships/slideLayout" Target="../slideLayouts/slideLayout7.xml"/></Relationships>
</file>

<file path=ppt/slides/_rels/slide8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7.xml"/></Relationships>
</file>

<file path=ppt/slides/_rels/slide8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7.xml"/></Relationships>
</file>

<file path=ppt/slides/_rels/slide8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7.xml"/></Relationships>
</file>

<file path=ppt/slides/_rels/slide8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7.xml"/></Relationships>
</file>

<file path=ppt/slides/_rels/slide8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7.xml"/></Relationships>
</file>

<file path=ppt/slides/_rels/slide8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emf"/><Relationship Id="rId1" Type="http://schemas.openxmlformats.org/officeDocument/2006/relationships/slideLayout" Target="../slideLayouts/slideLayout7.xml"/></Relationships>
</file>

<file path=ppt/slides/_rels/slide9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7.xml"/></Relationships>
</file>

<file path=ppt/slides/_rels/slide9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7.xml"/></Relationships>
</file>

<file path=ppt/slides/_rels/slide9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7.xml"/></Relationships>
</file>

<file path=ppt/slides/_rels/slide9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7.xml"/></Relationships>
</file>

<file path=ppt/slides/_rels/slide9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7.xml"/></Relationships>
</file>

<file path=ppt/slides/_rels/slide9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7.xml"/></Relationships>
</file>

<file path=ppt/slides/_rels/slide9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7.xml"/></Relationships>
</file>

<file path=ppt/slides/_rels/slide9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7.xml"/></Relationships>
</file>

<file path=ppt/slides/_rels/slide9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7.xml"/></Relationships>
</file>

<file path=ppt/slides/_rels/slide9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7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097" name="Picture 2" descr="Screen shot 2013-08-28 at 12.04.38 PM.png">
            <a:extLst>
              <a:ext uri="{FF2B5EF4-FFF2-40B4-BE49-F238E27FC236}">
                <a16:creationId xmlns:a16="http://schemas.microsoft.com/office/drawing/2014/main" id="{3AC8FEF7-7A2E-584A-9BF2-5CC9CD512A74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0" y="685801"/>
            <a:ext cx="2743200" cy="2365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098" name="Rectangle 2">
            <a:extLst>
              <a:ext uri="{FF2B5EF4-FFF2-40B4-BE49-F238E27FC236}">
                <a16:creationId xmlns:a16="http://schemas.microsoft.com/office/drawing/2014/main" id="{64278FFD-AEE8-3C48-A87C-409DD2E73CD1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914400" y="4648200"/>
            <a:ext cx="9144000" cy="1524000"/>
          </a:xfrm>
        </p:spPr>
        <p:txBody>
          <a:bodyPr/>
          <a:lstStyle/>
          <a:p>
            <a:pPr algn="ctr" eaLnBrk="1" hangingPunct="1">
              <a:buFontTx/>
              <a:buNone/>
            </a:pPr>
            <a:r>
              <a:rPr lang="en-US" altLang="en-US" sz="2800"/>
              <a:t>Instructor: Alexander Stoytchev</a:t>
            </a:r>
          </a:p>
          <a:p>
            <a:pPr algn="ctr" eaLnBrk="1" hangingPunct="1">
              <a:buFontTx/>
              <a:buNone/>
            </a:pPr>
            <a:endParaRPr lang="en-US" altLang="en-US" sz="2800"/>
          </a:p>
          <a:p>
            <a:pPr algn="ctr" eaLnBrk="1" hangingPunct="1">
              <a:buFontTx/>
              <a:buNone/>
            </a:pPr>
            <a:r>
              <a:rPr lang="en-US" altLang="en-US"/>
              <a:t>http://www.ece.iastate.edu/~alexs/classes/</a:t>
            </a:r>
          </a:p>
        </p:txBody>
      </p:sp>
      <p:sp>
        <p:nvSpPr>
          <p:cNvPr id="4099" name="Rectangle 4">
            <a:extLst>
              <a:ext uri="{FF2B5EF4-FFF2-40B4-BE49-F238E27FC236}">
                <a16:creationId xmlns:a16="http://schemas.microsoft.com/office/drawing/2014/main" id="{5FDE08EF-F7A1-5049-AA7C-D17D9E1E8B5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48113" y="877889"/>
            <a:ext cx="6108700" cy="1774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defTabSz="914400" eaLnBrk="1" hangingPunct="1">
              <a:spcBef>
                <a:spcPct val="0"/>
              </a:spcBef>
              <a:buNone/>
            </a:pPr>
            <a:r>
              <a:rPr lang="en-US" altLang="en-US" sz="3600" dirty="0" err="1">
                <a:solidFill>
                  <a:srgbClr val="000000"/>
                </a:solidFill>
              </a:rPr>
              <a:t>CprE</a:t>
            </a:r>
            <a:r>
              <a:rPr lang="en-US" altLang="en-US" sz="3600" dirty="0">
                <a:solidFill>
                  <a:srgbClr val="000000"/>
                </a:solidFill>
              </a:rPr>
              <a:t> 2810: </a:t>
            </a:r>
            <a:br>
              <a:rPr lang="en-US" altLang="en-US" sz="3600" dirty="0">
                <a:solidFill>
                  <a:srgbClr val="000000"/>
                </a:solidFill>
              </a:rPr>
            </a:br>
            <a:r>
              <a:rPr lang="en-US" altLang="en-US" sz="3600" dirty="0">
                <a:solidFill>
                  <a:srgbClr val="000000"/>
                </a:solidFill>
              </a:rPr>
              <a:t>Digital Logic</a:t>
            </a:r>
          </a:p>
        </p:txBody>
      </p:sp>
    </p:spTree>
  </p:cSld>
  <p:clrMapOvr>
    <a:masterClrMapping/>
  </p:clrMapOvr>
  <p:transition/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2">
            <a:extLst>
              <a:ext uri="{FF2B5EF4-FFF2-40B4-BE49-F238E27FC236}">
                <a16:creationId xmlns:a16="http://schemas.microsoft.com/office/drawing/2014/main" id="{48A28FC1-85CB-2340-BC68-33F70B801947}"/>
              </a:ext>
            </a:extLst>
          </p:cNvPr>
          <p:cNvSpPr txBox="1">
            <a:spLocks noChangeArrowheads="1"/>
          </p:cNvSpPr>
          <p:nvPr/>
        </p:nvSpPr>
        <p:spPr>
          <a:xfrm>
            <a:off x="914400" y="0"/>
            <a:ext cx="9144000" cy="104933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Where kind of machine is this?</a:t>
            </a:r>
          </a:p>
          <a:p>
            <a:pPr eaLnBrk="1" hangingPunct="1">
              <a:defRPr/>
            </a:pPr>
            <a:r>
              <a:rPr lang="en-US" sz="2800" dirty="0">
                <a:ea typeface="+mj-ea"/>
                <a:cs typeface="+mj-cs"/>
              </a:rPr>
              <a:t>Moore or Mealy?</a:t>
            </a:r>
          </a:p>
        </p:txBody>
      </p:sp>
      <p:sp>
        <p:nvSpPr>
          <p:cNvPr id="13315" name="Oval 1">
            <a:extLst>
              <a:ext uri="{FF2B5EF4-FFF2-40B4-BE49-F238E27FC236}">
                <a16:creationId xmlns:a16="http://schemas.microsoft.com/office/drawing/2014/main" id="{966D784F-899D-FC48-995B-9A690FCE69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9385300" y="1957389"/>
            <a:ext cx="673100" cy="725487"/>
          </a:xfrm>
          <a:prstGeom prst="ellips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914400">
              <a:spcBef>
                <a:spcPct val="0"/>
              </a:spcBef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3316" name="TextBox 2">
            <a:extLst>
              <a:ext uri="{FF2B5EF4-FFF2-40B4-BE49-F238E27FC236}">
                <a16:creationId xmlns:a16="http://schemas.microsoft.com/office/drawing/2014/main" id="{0B04BAB5-8665-3044-B410-63314922D32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093200" y="2805114"/>
            <a:ext cx="82550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</a:rPr>
              <a:t>output</a:t>
            </a:r>
          </a:p>
        </p:txBody>
      </p:sp>
      <p:sp>
        <p:nvSpPr>
          <p:cNvPr id="13317" name="Oval 6">
            <a:extLst>
              <a:ext uri="{FF2B5EF4-FFF2-40B4-BE49-F238E27FC236}">
                <a16:creationId xmlns:a16="http://schemas.microsoft.com/office/drawing/2014/main" id="{B9C6E997-6346-D649-A873-0F7DE2614CB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49375" y="2776539"/>
            <a:ext cx="673100" cy="725487"/>
          </a:xfrm>
          <a:prstGeom prst="ellips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914400">
              <a:spcBef>
                <a:spcPct val="0"/>
              </a:spcBef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3318" name="TextBox 7">
            <a:extLst>
              <a:ext uri="{FF2B5EF4-FFF2-40B4-BE49-F238E27FC236}">
                <a16:creationId xmlns:a16="http://schemas.microsoft.com/office/drawing/2014/main" id="{B12F6EDE-6B9D-8D4E-93E1-8CE789661C4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46188" y="3622675"/>
            <a:ext cx="6858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</a:rPr>
              <a:t>input</a:t>
            </a: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0190624F-E2A3-C150-6CAF-3E6E02979578}"/>
              </a:ext>
            </a:extLst>
          </p:cNvPr>
          <p:cNvGrpSpPr/>
          <p:nvPr/>
        </p:nvGrpSpPr>
        <p:grpSpPr>
          <a:xfrm>
            <a:off x="1595438" y="1477963"/>
            <a:ext cx="8282577" cy="4565650"/>
            <a:chOff x="1595438" y="1477963"/>
            <a:chExt cx="8282577" cy="4565650"/>
          </a:xfrm>
        </p:grpSpPr>
        <p:pic>
          <p:nvPicPr>
            <p:cNvPr id="3" name="Picture 3" descr="figure8">
              <a:extLst>
                <a:ext uri="{FF2B5EF4-FFF2-40B4-BE49-F238E27FC236}">
                  <a16:creationId xmlns:a16="http://schemas.microsoft.com/office/drawing/2014/main" id="{A696AFE4-9CB0-B9A2-C4EA-DB05B9B0FFD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595438" y="1477963"/>
              <a:ext cx="8172450" cy="4565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" name="Rectangle 62">
              <a:extLst>
                <a:ext uri="{FF2B5EF4-FFF2-40B4-BE49-F238E27FC236}">
                  <a16:creationId xmlns:a16="http://schemas.microsoft.com/office/drawing/2014/main" id="{92CCBAA6-A55B-FF9F-2EF1-10521B4FCB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32932" y="4092383"/>
              <a:ext cx="774644" cy="1287653"/>
            </a:xfrm>
            <a:prstGeom prst="rect">
              <a:avLst/>
            </a:prstGeom>
            <a:noFill/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6" name="Rectangle 62">
              <a:extLst>
                <a:ext uri="{FF2B5EF4-FFF2-40B4-BE49-F238E27FC236}">
                  <a16:creationId xmlns:a16="http://schemas.microsoft.com/office/drawing/2014/main" id="{41E277B2-7B08-6BED-248A-8A3687DA89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3407" y="1800225"/>
              <a:ext cx="784169" cy="1307335"/>
            </a:xfrm>
            <a:prstGeom prst="rect">
              <a:avLst/>
            </a:prstGeom>
            <a:noFill/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7" name="Freeform 10">
              <a:extLst>
                <a:ext uri="{FF2B5EF4-FFF2-40B4-BE49-F238E27FC236}">
                  <a16:creationId xmlns:a16="http://schemas.microsoft.com/office/drawing/2014/main" id="{DE0F3774-8640-73C1-BB85-8ECE32DEA012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7933" y="5510758"/>
              <a:ext cx="1992321" cy="187992"/>
            </a:xfrm>
            <a:custGeom>
              <a:avLst/>
              <a:gdLst>
                <a:gd name="T0" fmla="*/ 0 w 1010"/>
                <a:gd name="T1" fmla="*/ 2147483646 h 189"/>
                <a:gd name="T2" fmla="*/ 2147483646 w 1010"/>
                <a:gd name="T3" fmla="*/ 2147483646 h 189"/>
                <a:gd name="T4" fmla="*/ 2147483646 w 1010"/>
                <a:gd name="T5" fmla="*/ 0 h 189"/>
                <a:gd name="T6" fmla="*/ 0 60000 65536"/>
                <a:gd name="T7" fmla="*/ 0 60000 65536"/>
                <a:gd name="T8" fmla="*/ 0 60000 65536"/>
                <a:gd name="T9" fmla="*/ 0 w 1010"/>
                <a:gd name="T10" fmla="*/ 0 h 189"/>
                <a:gd name="T11" fmla="*/ 1010 w 1010"/>
                <a:gd name="T12" fmla="*/ 189 h 189"/>
                <a:gd name="connsiteX0" fmla="*/ 0 w 10000"/>
                <a:gd name="connsiteY0" fmla="*/ 7091 h 7091"/>
                <a:gd name="connsiteX1" fmla="*/ 10000 w 10000"/>
                <a:gd name="connsiteY1" fmla="*/ 7091 h 7091"/>
                <a:gd name="connsiteX2" fmla="*/ 10000 w 10000"/>
                <a:gd name="connsiteY2" fmla="*/ 0 h 7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000" h="7091">
                  <a:moveTo>
                    <a:pt x="0" y="7091"/>
                  </a:moveTo>
                  <a:lnTo>
                    <a:pt x="10000" y="7091"/>
                  </a:lnTo>
                  <a:lnTo>
                    <a:pt x="1000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" name="Freeform 11">
              <a:extLst>
                <a:ext uri="{FF2B5EF4-FFF2-40B4-BE49-F238E27FC236}">
                  <a16:creationId xmlns:a16="http://schemas.microsoft.com/office/drawing/2014/main" id="{2B609798-206A-D5FB-6B08-2125F51BCC7C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5948" y="3238363"/>
              <a:ext cx="1373384" cy="2490924"/>
            </a:xfrm>
            <a:custGeom>
              <a:avLst/>
              <a:gdLst>
                <a:gd name="T0" fmla="*/ 0 w 822"/>
                <a:gd name="T1" fmla="*/ 2147483646 h 1714"/>
                <a:gd name="T2" fmla="*/ 0 w 822"/>
                <a:gd name="T3" fmla="*/ 2147483646 h 1714"/>
                <a:gd name="T4" fmla="*/ 2147483646 w 822"/>
                <a:gd name="T5" fmla="*/ 2147483646 h 1714"/>
                <a:gd name="T6" fmla="*/ 2147483646 w 822"/>
                <a:gd name="T7" fmla="*/ 0 h 171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22"/>
                <a:gd name="T13" fmla="*/ 0 h 1714"/>
                <a:gd name="T14" fmla="*/ 822 w 822"/>
                <a:gd name="T15" fmla="*/ 1714 h 1714"/>
                <a:gd name="connsiteX0" fmla="*/ 0 w 10000"/>
                <a:gd name="connsiteY0" fmla="*/ 10000 h 10000"/>
                <a:gd name="connsiteX1" fmla="*/ 0 w 10000"/>
                <a:gd name="connsiteY1" fmla="*/ 797 h 10000"/>
                <a:gd name="connsiteX2" fmla="*/ 10000 w 10000"/>
                <a:gd name="connsiteY2" fmla="*/ 2205 h 10000"/>
                <a:gd name="connsiteX3" fmla="*/ 10000 w 10000"/>
                <a:gd name="connsiteY3" fmla="*/ 0 h 10000"/>
                <a:gd name="connsiteX0" fmla="*/ 0 w 10161"/>
                <a:gd name="connsiteY0" fmla="*/ 10000 h 10000"/>
                <a:gd name="connsiteX1" fmla="*/ 0 w 10161"/>
                <a:gd name="connsiteY1" fmla="*/ 797 h 10000"/>
                <a:gd name="connsiteX2" fmla="*/ 10161 w 10161"/>
                <a:gd name="connsiteY2" fmla="*/ 885 h 10000"/>
                <a:gd name="connsiteX3" fmla="*/ 10000 w 10161"/>
                <a:gd name="connsiteY3" fmla="*/ 0 h 10000"/>
                <a:gd name="connsiteX0" fmla="*/ 0 w 10015"/>
                <a:gd name="connsiteY0" fmla="*/ 10000 h 10000"/>
                <a:gd name="connsiteX1" fmla="*/ 0 w 10015"/>
                <a:gd name="connsiteY1" fmla="*/ 797 h 10000"/>
                <a:gd name="connsiteX2" fmla="*/ 10000 w 10015"/>
                <a:gd name="connsiteY2" fmla="*/ 885 h 10000"/>
                <a:gd name="connsiteX3" fmla="*/ 10000 w 10015"/>
                <a:gd name="connsiteY3" fmla="*/ 0 h 10000"/>
                <a:gd name="connsiteX0" fmla="*/ 0 w 10100"/>
                <a:gd name="connsiteY0" fmla="*/ 10000 h 10000"/>
                <a:gd name="connsiteX1" fmla="*/ 0 w 10100"/>
                <a:gd name="connsiteY1" fmla="*/ 797 h 10000"/>
                <a:gd name="connsiteX2" fmla="*/ 10100 w 10100"/>
                <a:gd name="connsiteY2" fmla="*/ 813 h 10000"/>
                <a:gd name="connsiteX3" fmla="*/ 10000 w 10100"/>
                <a:gd name="connsiteY3" fmla="*/ 0 h 10000"/>
                <a:gd name="connsiteX0" fmla="*/ 0 w 10015"/>
                <a:gd name="connsiteY0" fmla="*/ 10000 h 10000"/>
                <a:gd name="connsiteX1" fmla="*/ 0 w 10015"/>
                <a:gd name="connsiteY1" fmla="*/ 797 h 10000"/>
                <a:gd name="connsiteX2" fmla="*/ 10000 w 10015"/>
                <a:gd name="connsiteY2" fmla="*/ 831 h 10000"/>
                <a:gd name="connsiteX3" fmla="*/ 10000 w 10015"/>
                <a:gd name="connsiteY3" fmla="*/ 0 h 10000"/>
                <a:gd name="connsiteX0" fmla="*/ 0 w 10066"/>
                <a:gd name="connsiteY0" fmla="*/ 10000 h 10000"/>
                <a:gd name="connsiteX1" fmla="*/ 0 w 10066"/>
                <a:gd name="connsiteY1" fmla="*/ 797 h 10000"/>
                <a:gd name="connsiteX2" fmla="*/ 10066 w 10066"/>
                <a:gd name="connsiteY2" fmla="*/ 849 h 10000"/>
                <a:gd name="connsiteX3" fmla="*/ 10000 w 10066"/>
                <a:gd name="connsiteY3" fmla="*/ 0 h 10000"/>
                <a:gd name="connsiteX0" fmla="*/ 0 w 10112"/>
                <a:gd name="connsiteY0" fmla="*/ 9928 h 9928"/>
                <a:gd name="connsiteX1" fmla="*/ 0 w 10112"/>
                <a:gd name="connsiteY1" fmla="*/ 725 h 9928"/>
                <a:gd name="connsiteX2" fmla="*/ 10066 w 10112"/>
                <a:gd name="connsiteY2" fmla="*/ 777 h 9928"/>
                <a:gd name="connsiteX3" fmla="*/ 10100 w 10112"/>
                <a:gd name="connsiteY3" fmla="*/ 0 h 9928"/>
                <a:gd name="connsiteX0" fmla="*/ 0 w 9970"/>
                <a:gd name="connsiteY0" fmla="*/ 9964 h 9964"/>
                <a:gd name="connsiteX1" fmla="*/ 0 w 9970"/>
                <a:gd name="connsiteY1" fmla="*/ 694 h 9964"/>
                <a:gd name="connsiteX2" fmla="*/ 9955 w 9970"/>
                <a:gd name="connsiteY2" fmla="*/ 747 h 9964"/>
                <a:gd name="connsiteX3" fmla="*/ 9955 w 9970"/>
                <a:gd name="connsiteY3" fmla="*/ 0 h 9964"/>
                <a:gd name="connsiteX0" fmla="*/ 0 w 10000"/>
                <a:gd name="connsiteY0" fmla="*/ 10055 h 10055"/>
                <a:gd name="connsiteX1" fmla="*/ 0 w 10000"/>
                <a:gd name="connsiteY1" fmla="*/ 752 h 10055"/>
                <a:gd name="connsiteX2" fmla="*/ 9985 w 10000"/>
                <a:gd name="connsiteY2" fmla="*/ 805 h 10055"/>
                <a:gd name="connsiteX3" fmla="*/ 9985 w 10000"/>
                <a:gd name="connsiteY3" fmla="*/ 0 h 10055"/>
                <a:gd name="connsiteX0" fmla="*/ 0 w 9985"/>
                <a:gd name="connsiteY0" fmla="*/ 10055 h 10055"/>
                <a:gd name="connsiteX1" fmla="*/ 0 w 9985"/>
                <a:gd name="connsiteY1" fmla="*/ 752 h 10055"/>
                <a:gd name="connsiteX2" fmla="*/ 9985 w 9985"/>
                <a:gd name="connsiteY2" fmla="*/ 805 h 10055"/>
                <a:gd name="connsiteX3" fmla="*/ 9985 w 9985"/>
                <a:gd name="connsiteY3" fmla="*/ 0 h 100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85" h="10055">
                  <a:moveTo>
                    <a:pt x="0" y="10055"/>
                  </a:moveTo>
                  <a:lnTo>
                    <a:pt x="0" y="752"/>
                  </a:lnTo>
                  <a:lnTo>
                    <a:pt x="9985" y="805"/>
                  </a:lnTo>
                  <a:lnTo>
                    <a:pt x="9985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cxnSp>
          <p:nvCxnSpPr>
            <p:cNvPr id="9" name="Straight Connector 8">
              <a:extLst>
                <a:ext uri="{FF2B5EF4-FFF2-40B4-BE49-F238E27FC236}">
                  <a16:creationId xmlns:a16="http://schemas.microsoft.com/office/drawing/2014/main" id="{F2C6A88A-844B-B293-E48C-4C78958021F8}"/>
                </a:ext>
              </a:extLst>
            </p:cNvPr>
            <p:cNvCxnSpPr/>
            <p:nvPr/>
          </p:nvCxnSpPr>
          <p:spPr bwMode="auto">
            <a:xfrm>
              <a:off x="6671462" y="4923130"/>
              <a:ext cx="117044" cy="0"/>
            </a:xfrm>
            <a:prstGeom prst="line">
              <a:avLst/>
            </a:prstGeom>
            <a:solidFill>
              <a:schemeClr val="accent1"/>
            </a:solidFill>
            <a:ln w="222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sp>
          <p:nvSpPr>
            <p:cNvPr id="10" name="Freeform 67">
              <a:extLst>
                <a:ext uri="{FF2B5EF4-FFF2-40B4-BE49-F238E27FC236}">
                  <a16:creationId xmlns:a16="http://schemas.microsoft.com/office/drawing/2014/main" id="{95739A3F-2D97-E35B-CCAD-2B7685783247}"/>
                </a:ext>
              </a:extLst>
            </p:cNvPr>
            <p:cNvSpPr>
              <a:spLocks/>
            </p:cNvSpPr>
            <p:nvPr/>
          </p:nvSpPr>
          <p:spPr bwMode="auto">
            <a:xfrm>
              <a:off x="6137519" y="4965090"/>
              <a:ext cx="149225" cy="171450"/>
            </a:xfrm>
            <a:custGeom>
              <a:avLst/>
              <a:gdLst>
                <a:gd name="T0" fmla="*/ 0 w 94"/>
                <a:gd name="T1" fmla="*/ 2147483646 h 108"/>
                <a:gd name="T2" fmla="*/ 2147483646 w 94"/>
                <a:gd name="T3" fmla="*/ 2147483646 h 108"/>
                <a:gd name="T4" fmla="*/ 0 w 94"/>
                <a:gd name="T5" fmla="*/ 0 h 108"/>
                <a:gd name="T6" fmla="*/ 0 60000 65536"/>
                <a:gd name="T7" fmla="*/ 0 60000 65536"/>
                <a:gd name="T8" fmla="*/ 0 60000 65536"/>
                <a:gd name="T9" fmla="*/ 0 w 94"/>
                <a:gd name="T10" fmla="*/ 0 h 108"/>
                <a:gd name="T11" fmla="*/ 94 w 94"/>
                <a:gd name="T12" fmla="*/ 108 h 10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94" h="108">
                  <a:moveTo>
                    <a:pt x="0" y="108"/>
                  </a:moveTo>
                  <a:lnTo>
                    <a:pt x="94" y="54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805F89D4-1F88-1416-D40D-0270C3C1B99D}"/>
                </a:ext>
              </a:extLst>
            </p:cNvPr>
            <p:cNvSpPr txBox="1"/>
            <p:nvPr/>
          </p:nvSpPr>
          <p:spPr>
            <a:xfrm>
              <a:off x="1595438" y="2922894"/>
              <a:ext cx="356188" cy="400110"/>
            </a:xfrm>
            <a:prstGeom prst="rect">
              <a:avLst/>
            </a:prstGeom>
            <a:solidFill>
              <a:schemeClr val="bg1"/>
            </a:solidFill>
          </p:spPr>
          <p:txBody>
            <a:bodyPr wrap="none" rtlCol="0">
              <a:spAutoFit/>
            </a:bodyPr>
            <a:lstStyle/>
            <a:p>
              <a:r>
                <a:rPr lang="en-US" sz="2000" i="1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w</a:t>
              </a:r>
            </a:p>
          </p:txBody>
        </p:sp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90330D98-0AE8-F7AC-EE6C-62795AB5F30D}"/>
                </a:ext>
              </a:extLst>
            </p:cNvPr>
            <p:cNvSpPr txBox="1"/>
            <p:nvPr/>
          </p:nvSpPr>
          <p:spPr>
            <a:xfrm>
              <a:off x="9593963" y="2075048"/>
              <a:ext cx="284052" cy="400110"/>
            </a:xfrm>
            <a:prstGeom prst="rect">
              <a:avLst/>
            </a:prstGeom>
            <a:solidFill>
              <a:schemeClr val="bg1"/>
            </a:solidFill>
          </p:spPr>
          <p:txBody>
            <a:bodyPr wrap="none" rtlCol="0">
              <a:spAutoFit/>
            </a:bodyPr>
            <a:lstStyle/>
            <a:p>
              <a:r>
                <a:rPr lang="en-US" sz="2000" i="1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z</a:t>
              </a:r>
            </a:p>
          </p:txBody>
        </p:sp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B9C8F978-E46B-3EF5-CDD0-22546AD494D8}"/>
                </a:ext>
              </a:extLst>
            </p:cNvPr>
            <p:cNvSpPr txBox="1"/>
            <p:nvPr/>
          </p:nvSpPr>
          <p:spPr>
            <a:xfrm>
              <a:off x="5524093" y="1721433"/>
              <a:ext cx="455574" cy="400110"/>
            </a:xfrm>
            <a:prstGeom prst="rect">
              <a:avLst/>
            </a:prstGeom>
            <a:solidFill>
              <a:schemeClr val="bg1"/>
            </a:solidFill>
          </p:spPr>
          <p:txBody>
            <a:bodyPr wrap="none" rtlCol="0">
              <a:spAutoFit/>
            </a:bodyPr>
            <a:lstStyle/>
            <a:p>
              <a:r>
                <a:rPr lang="en-US" sz="2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Y</a:t>
              </a:r>
              <a:r>
                <a:rPr lang="en-US" sz="2000" baseline="-25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1</a:t>
              </a:r>
            </a:p>
          </p:txBody>
        </p:sp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F795E148-00B1-C95E-039A-E67D7655B9E2}"/>
                </a:ext>
              </a:extLst>
            </p:cNvPr>
            <p:cNvSpPr txBox="1"/>
            <p:nvPr/>
          </p:nvSpPr>
          <p:spPr>
            <a:xfrm>
              <a:off x="5591138" y="3974451"/>
              <a:ext cx="455574" cy="400110"/>
            </a:xfrm>
            <a:prstGeom prst="rect">
              <a:avLst/>
            </a:prstGeom>
            <a:solidFill>
              <a:schemeClr val="bg1"/>
            </a:solidFill>
          </p:spPr>
          <p:txBody>
            <a:bodyPr wrap="none" rtlCol="0">
              <a:spAutoFit/>
            </a:bodyPr>
            <a:lstStyle/>
            <a:p>
              <a:r>
                <a:rPr lang="en-US" sz="2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Y</a:t>
              </a:r>
              <a:r>
                <a:rPr lang="en-US" sz="2000" baseline="-25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2</a:t>
              </a:r>
            </a:p>
          </p:txBody>
        </p:sp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8E67859F-32C1-8750-6A32-27A5769E2B7F}"/>
                </a:ext>
              </a:extLst>
            </p:cNvPr>
            <p:cNvSpPr txBox="1"/>
            <p:nvPr/>
          </p:nvSpPr>
          <p:spPr>
            <a:xfrm>
              <a:off x="7078760" y="1674938"/>
              <a:ext cx="397866" cy="400110"/>
            </a:xfrm>
            <a:prstGeom prst="rect">
              <a:avLst/>
            </a:prstGeom>
            <a:solidFill>
              <a:schemeClr val="bg1"/>
            </a:solidFill>
          </p:spPr>
          <p:txBody>
            <a:bodyPr wrap="none" rtlCol="0">
              <a:spAutoFit/>
            </a:bodyPr>
            <a:lstStyle/>
            <a:p>
              <a:r>
                <a:rPr lang="en-US" sz="2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y</a:t>
              </a:r>
              <a:r>
                <a:rPr lang="en-US" sz="2000" baseline="-25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1</a:t>
              </a:r>
            </a:p>
          </p:txBody>
        </p:sp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7A0C7CC9-FDDC-24D9-1681-4E1D2FFF24F2}"/>
                </a:ext>
              </a:extLst>
            </p:cNvPr>
            <p:cNvSpPr txBox="1"/>
            <p:nvPr/>
          </p:nvSpPr>
          <p:spPr>
            <a:xfrm>
              <a:off x="7023696" y="3935489"/>
              <a:ext cx="397866" cy="400110"/>
            </a:xfrm>
            <a:prstGeom prst="rect">
              <a:avLst/>
            </a:prstGeom>
            <a:solidFill>
              <a:schemeClr val="bg1"/>
            </a:solidFill>
          </p:spPr>
          <p:txBody>
            <a:bodyPr wrap="none" rtlCol="0">
              <a:spAutoFit/>
            </a:bodyPr>
            <a:lstStyle/>
            <a:p>
              <a:r>
                <a:rPr lang="en-US" sz="2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y</a:t>
              </a:r>
              <a:r>
                <a:rPr lang="en-US" sz="2000" baseline="-25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2</a:t>
              </a:r>
            </a:p>
          </p:txBody>
        </p:sp>
      </p:grpSp>
    </p:spTree>
  </p:cSld>
  <p:clrMapOvr>
    <a:masterClrMapping/>
  </p:clrMapOvr>
  <p:transition/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2">
            <a:extLst>
              <a:ext uri="{FF2B5EF4-FFF2-40B4-BE49-F238E27FC236}">
                <a16:creationId xmlns:a16="http://schemas.microsoft.com/office/drawing/2014/main" id="{217B8FF6-B83F-2646-B4A1-797F1B9A7A68}"/>
              </a:ext>
            </a:extLst>
          </p:cNvPr>
          <p:cNvSpPr txBox="1">
            <a:spLocks noChangeArrowheads="1"/>
          </p:cNvSpPr>
          <p:nvPr/>
        </p:nvSpPr>
        <p:spPr>
          <a:xfrm>
            <a:off x="914400" y="220664"/>
            <a:ext cx="9144000" cy="790575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The two tables for the initial circuit</a:t>
            </a:r>
          </a:p>
        </p:txBody>
      </p:sp>
      <p:sp>
        <p:nvSpPr>
          <p:cNvPr id="105474" name="Rectangle 87">
            <a:extLst>
              <a:ext uri="{FF2B5EF4-FFF2-40B4-BE49-F238E27FC236}">
                <a16:creationId xmlns:a16="http://schemas.microsoft.com/office/drawing/2014/main" id="{6B4B3EA9-6E6B-1747-812C-6EED205292BC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2500313" y="4913314"/>
            <a:ext cx="1041400" cy="2619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</a:rPr>
              <a:t>State table</a:t>
            </a:r>
            <a:endParaRPr lang="en-US" altLang="en-US" sz="3200" b="0"/>
          </a:p>
        </p:txBody>
      </p:sp>
      <p:pic>
        <p:nvPicPr>
          <p:cNvPr id="105475" name="Picture 2" descr="Screen shot 2013-12-05 at 11.59.56 PM.png">
            <a:extLst>
              <a:ext uri="{FF2B5EF4-FFF2-40B4-BE49-F238E27FC236}">
                <a16:creationId xmlns:a16="http://schemas.microsoft.com/office/drawing/2014/main" id="{4122603C-A471-5A42-8779-DDD425656FE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97464" y="2112964"/>
            <a:ext cx="4916487" cy="2428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05476" name="Group 127">
            <a:extLst>
              <a:ext uri="{FF2B5EF4-FFF2-40B4-BE49-F238E27FC236}">
                <a16:creationId xmlns:a16="http://schemas.microsoft.com/office/drawing/2014/main" id="{E7608543-2498-DF4D-B3BD-0859A7F31F0A}"/>
              </a:ext>
            </a:extLst>
          </p:cNvPr>
          <p:cNvGrpSpPr>
            <a:grpSpLocks/>
          </p:cNvGrpSpPr>
          <p:nvPr/>
        </p:nvGrpSpPr>
        <p:grpSpPr bwMode="auto">
          <a:xfrm>
            <a:off x="1173163" y="2216150"/>
            <a:ext cx="3536950" cy="2051050"/>
            <a:chOff x="5049838" y="1738313"/>
            <a:chExt cx="3536950" cy="2051050"/>
          </a:xfrm>
        </p:grpSpPr>
        <p:sp>
          <p:nvSpPr>
            <p:cNvPr id="105478" name="Rectangle 85">
              <a:extLst>
                <a:ext uri="{FF2B5EF4-FFF2-40B4-BE49-F238E27FC236}">
                  <a16:creationId xmlns:a16="http://schemas.microsoft.com/office/drawing/2014/main" id="{D6197255-7CAC-A947-93E5-11CC735DBA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3650" y="1738313"/>
              <a:ext cx="3506788" cy="111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05479" name="Rectangle 86">
              <a:extLst>
                <a:ext uri="{FF2B5EF4-FFF2-40B4-BE49-F238E27FC236}">
                  <a16:creationId xmlns:a16="http://schemas.microsoft.com/office/drawing/2014/main" id="{54291758-326B-994C-9BC0-6332CE0E2B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1739900"/>
              <a:ext cx="11112" cy="41275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05480" name="Rectangle 88">
              <a:extLst>
                <a:ext uri="{FF2B5EF4-FFF2-40B4-BE49-F238E27FC236}">
                  <a16:creationId xmlns:a16="http://schemas.microsoft.com/office/drawing/2014/main" id="{49A99A99-12A4-304E-B7C3-93D213D2C6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1739900"/>
              <a:ext cx="11112" cy="41275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05481" name="Rectangle 89">
              <a:extLst>
                <a:ext uri="{FF2B5EF4-FFF2-40B4-BE49-F238E27FC236}">
                  <a16:creationId xmlns:a16="http://schemas.microsoft.com/office/drawing/2014/main" id="{6EEA671A-D2F2-0145-8AB2-3F918C2B8E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99063" y="1925638"/>
              <a:ext cx="814325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Present </a:t>
              </a:r>
              <a:endParaRPr lang="en-US" altLang="en-US" sz="3200" b="0"/>
            </a:p>
          </p:txBody>
        </p:sp>
        <p:sp>
          <p:nvSpPr>
            <p:cNvPr id="105482" name="Rectangle 90">
              <a:extLst>
                <a:ext uri="{FF2B5EF4-FFF2-40B4-BE49-F238E27FC236}">
                  <a16:creationId xmlns:a16="http://schemas.microsoft.com/office/drawing/2014/main" id="{270F88CA-66F3-0244-B54F-F999D6219E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1739900"/>
              <a:ext cx="11113" cy="41275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05483" name="Rectangle 91">
              <a:extLst>
                <a:ext uri="{FF2B5EF4-FFF2-40B4-BE49-F238E27FC236}">
                  <a16:creationId xmlns:a16="http://schemas.microsoft.com/office/drawing/2014/main" id="{266773DE-12AB-3041-B8C9-72A9EED045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88100" y="1843088"/>
              <a:ext cx="104515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Next state </a:t>
              </a:r>
              <a:endParaRPr lang="en-US" altLang="en-US" sz="3200" b="0"/>
            </a:p>
          </p:txBody>
        </p:sp>
        <p:sp>
          <p:nvSpPr>
            <p:cNvPr id="105484" name="Rectangle 92">
              <a:extLst>
                <a:ext uri="{FF2B5EF4-FFF2-40B4-BE49-F238E27FC236}">
                  <a16:creationId xmlns:a16="http://schemas.microsoft.com/office/drawing/2014/main" id="{201A512B-CCE2-564F-8B4E-1375F51200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1739900"/>
              <a:ext cx="11113" cy="412750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05485" name="Rectangle 93">
              <a:extLst>
                <a:ext uri="{FF2B5EF4-FFF2-40B4-BE49-F238E27FC236}">
                  <a16:creationId xmlns:a16="http://schemas.microsoft.com/office/drawing/2014/main" id="{5F6415D0-F0BD-CA46-9329-9E9ED33EB3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163763"/>
              <a:ext cx="1692275" cy="111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05486" name="Rectangle 94">
              <a:extLst>
                <a:ext uri="{FF2B5EF4-FFF2-40B4-BE49-F238E27FC236}">
                  <a16:creationId xmlns:a16="http://schemas.microsoft.com/office/drawing/2014/main" id="{A7A746B8-BFFE-044D-A755-40F9C81DD8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2152650"/>
              <a:ext cx="11112" cy="4048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05487" name="Rectangle 95">
              <a:extLst>
                <a:ext uri="{FF2B5EF4-FFF2-40B4-BE49-F238E27FC236}">
                  <a16:creationId xmlns:a16="http://schemas.microsoft.com/office/drawing/2014/main" id="{9ABB16D2-28DE-1A45-9CEC-B4EE788F28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16850" y="1925638"/>
              <a:ext cx="657231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Output</a:t>
              </a:r>
              <a:endParaRPr lang="en-US" altLang="en-US" sz="3200" b="0"/>
            </a:p>
          </p:txBody>
        </p:sp>
        <p:sp>
          <p:nvSpPr>
            <p:cNvPr id="105488" name="Rectangle 96">
              <a:extLst>
                <a:ext uri="{FF2B5EF4-FFF2-40B4-BE49-F238E27FC236}">
                  <a16:creationId xmlns:a16="http://schemas.microsoft.com/office/drawing/2014/main" id="{A14CB8AD-07C9-1746-AE03-8E5FF41446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152650"/>
              <a:ext cx="11112" cy="4048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05489" name="Rectangle 97">
              <a:extLst>
                <a:ext uri="{FF2B5EF4-FFF2-40B4-BE49-F238E27FC236}">
                  <a16:creationId xmlns:a16="http://schemas.microsoft.com/office/drawing/2014/main" id="{F6681A66-D768-FF4F-8F0F-EA34DB3BE2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24475" y="2174875"/>
              <a:ext cx="535403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state </a:t>
              </a:r>
              <a:endParaRPr lang="en-US" altLang="en-US" sz="3200" b="0"/>
            </a:p>
          </p:txBody>
        </p:sp>
        <p:sp>
          <p:nvSpPr>
            <p:cNvPr id="105490" name="Rectangle 98">
              <a:extLst>
                <a:ext uri="{FF2B5EF4-FFF2-40B4-BE49-F238E27FC236}">
                  <a16:creationId xmlns:a16="http://schemas.microsoft.com/office/drawing/2014/main" id="{C742F79B-3A7D-C14D-ACA8-9D75704257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6163" y="2255838"/>
              <a:ext cx="23083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w </a:t>
              </a:r>
              <a:endParaRPr lang="en-US" altLang="en-US" sz="3200" b="0"/>
            </a:p>
          </p:txBody>
        </p:sp>
        <p:sp>
          <p:nvSpPr>
            <p:cNvPr id="105491" name="Rectangle 99">
              <a:extLst>
                <a:ext uri="{FF2B5EF4-FFF2-40B4-BE49-F238E27FC236}">
                  <a16:creationId xmlns:a16="http://schemas.microsoft.com/office/drawing/2014/main" id="{BD173AAD-E14B-3146-A46F-B8BFD8DA45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57938" y="2255838"/>
              <a:ext cx="19877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= </a:t>
              </a:r>
              <a:endParaRPr lang="en-US" altLang="en-US" sz="3200" b="0"/>
            </a:p>
          </p:txBody>
        </p:sp>
        <p:sp>
          <p:nvSpPr>
            <p:cNvPr id="105492" name="Rectangle 100">
              <a:extLst>
                <a:ext uri="{FF2B5EF4-FFF2-40B4-BE49-F238E27FC236}">
                  <a16:creationId xmlns:a16="http://schemas.microsoft.com/office/drawing/2014/main" id="{8A0ED3E5-30A3-744C-BC78-A7D800963A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94475" y="2255838"/>
              <a:ext cx="192360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105493" name="Rectangle 101">
              <a:extLst>
                <a:ext uri="{FF2B5EF4-FFF2-40B4-BE49-F238E27FC236}">
                  <a16:creationId xmlns:a16="http://schemas.microsoft.com/office/drawing/2014/main" id="{55E8371E-E383-0E4C-8B06-4BF3A6FEEF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72300" y="2255838"/>
              <a:ext cx="23083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w </a:t>
              </a:r>
              <a:endParaRPr lang="en-US" altLang="en-US" sz="3200" b="0"/>
            </a:p>
          </p:txBody>
        </p:sp>
        <p:sp>
          <p:nvSpPr>
            <p:cNvPr id="105494" name="Rectangle 102">
              <a:extLst>
                <a:ext uri="{FF2B5EF4-FFF2-40B4-BE49-F238E27FC236}">
                  <a16:creationId xmlns:a16="http://schemas.microsoft.com/office/drawing/2014/main" id="{9B1EE5CB-D31B-344B-BDEC-164A75BA5D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00900" y="2255838"/>
              <a:ext cx="19877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= </a:t>
              </a:r>
              <a:endParaRPr lang="en-US" altLang="en-US" sz="3200" b="0"/>
            </a:p>
          </p:txBody>
        </p:sp>
        <p:sp>
          <p:nvSpPr>
            <p:cNvPr id="105495" name="Rectangle 103">
              <a:extLst>
                <a:ext uri="{FF2B5EF4-FFF2-40B4-BE49-F238E27FC236}">
                  <a16:creationId xmlns:a16="http://schemas.microsoft.com/office/drawing/2014/main" id="{1F23797B-66F4-C840-8EE6-C38ECDDD21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2152650"/>
              <a:ext cx="11113" cy="4048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05496" name="Rectangle 104">
              <a:extLst>
                <a:ext uri="{FF2B5EF4-FFF2-40B4-BE49-F238E27FC236}">
                  <a16:creationId xmlns:a16="http://schemas.microsoft.com/office/drawing/2014/main" id="{A2C993C9-FBF6-4B4D-AFF1-FC4E93E28E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37438" y="2255838"/>
              <a:ext cx="192360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  <p:sp>
          <p:nvSpPr>
            <p:cNvPr id="105497" name="Rectangle 105">
              <a:extLst>
                <a:ext uri="{FF2B5EF4-FFF2-40B4-BE49-F238E27FC236}">
                  <a16:creationId xmlns:a16="http://schemas.microsoft.com/office/drawing/2014/main" id="{89F8BD0E-BAB4-C945-97FE-9580315CF2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2152650"/>
              <a:ext cx="11113" cy="404813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05498" name="Rectangle 106">
              <a:extLst>
                <a:ext uri="{FF2B5EF4-FFF2-40B4-BE49-F238E27FC236}">
                  <a16:creationId xmlns:a16="http://schemas.microsoft.com/office/drawing/2014/main" id="{100E3B8A-480D-7B41-907A-872B898CE3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3650" y="2568575"/>
              <a:ext cx="3506788" cy="952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05499" name="Rectangle 107">
              <a:extLst>
                <a:ext uri="{FF2B5EF4-FFF2-40B4-BE49-F238E27FC236}">
                  <a16:creationId xmlns:a16="http://schemas.microsoft.com/office/drawing/2014/main" id="{8CD03C2F-CB2C-5840-946F-15212AA619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2582863"/>
              <a:ext cx="11112" cy="3556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05500" name="Rectangle 108">
              <a:extLst>
                <a:ext uri="{FF2B5EF4-FFF2-40B4-BE49-F238E27FC236}">
                  <a16:creationId xmlns:a16="http://schemas.microsoft.com/office/drawing/2014/main" id="{F307D8C4-FDFA-6441-905B-F243421303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72438" y="2174875"/>
              <a:ext cx="179536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z </a:t>
              </a:r>
              <a:endParaRPr lang="en-US" altLang="en-US" sz="3200" b="0"/>
            </a:p>
          </p:txBody>
        </p:sp>
        <p:sp>
          <p:nvSpPr>
            <p:cNvPr id="105501" name="Rectangle 109">
              <a:extLst>
                <a:ext uri="{FF2B5EF4-FFF2-40B4-BE49-F238E27FC236}">
                  <a16:creationId xmlns:a16="http://schemas.microsoft.com/office/drawing/2014/main" id="{C7DB13D2-D975-0749-828A-74A5A24790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582863"/>
              <a:ext cx="11112" cy="3556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05502" name="Rectangle 110">
              <a:extLst>
                <a:ext uri="{FF2B5EF4-FFF2-40B4-BE49-F238E27FC236}">
                  <a16:creationId xmlns:a16="http://schemas.microsoft.com/office/drawing/2014/main" id="{B648A2FF-9D8B-1049-8FDE-A34D2280E1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48300" y="2659063"/>
              <a:ext cx="194733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A </a:t>
              </a:r>
              <a:endParaRPr lang="en-US" altLang="en-US" sz="3200" b="0"/>
            </a:p>
          </p:txBody>
        </p:sp>
        <p:sp>
          <p:nvSpPr>
            <p:cNvPr id="105503" name="Rectangle 111">
              <a:extLst>
                <a:ext uri="{FF2B5EF4-FFF2-40B4-BE49-F238E27FC236}">
                  <a16:creationId xmlns:a16="http://schemas.microsoft.com/office/drawing/2014/main" id="{92622447-AF4F-784B-872F-A857CEE955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35713" y="2659063"/>
              <a:ext cx="194733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A </a:t>
              </a:r>
              <a:endParaRPr lang="en-US" altLang="en-US" sz="3200" b="0"/>
            </a:p>
          </p:txBody>
        </p:sp>
        <p:sp>
          <p:nvSpPr>
            <p:cNvPr id="105504" name="Rectangle 112">
              <a:extLst>
                <a:ext uri="{FF2B5EF4-FFF2-40B4-BE49-F238E27FC236}">
                  <a16:creationId xmlns:a16="http://schemas.microsoft.com/office/drawing/2014/main" id="{936A0C7D-F20A-6E4A-B632-739FD7DFFF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2582863"/>
              <a:ext cx="11113" cy="3556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05505" name="Rectangle 113">
              <a:extLst>
                <a:ext uri="{FF2B5EF4-FFF2-40B4-BE49-F238E27FC236}">
                  <a16:creationId xmlns:a16="http://schemas.microsoft.com/office/drawing/2014/main" id="{E367D422-0168-9E45-8E50-FEF70AE20E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85025" y="2659063"/>
              <a:ext cx="20678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B </a:t>
              </a:r>
              <a:endParaRPr lang="en-US" altLang="en-US" sz="3200" b="0"/>
            </a:p>
          </p:txBody>
        </p:sp>
        <p:sp>
          <p:nvSpPr>
            <p:cNvPr id="105506" name="Rectangle 114">
              <a:extLst>
                <a:ext uri="{FF2B5EF4-FFF2-40B4-BE49-F238E27FC236}">
                  <a16:creationId xmlns:a16="http://schemas.microsoft.com/office/drawing/2014/main" id="{E8448626-988A-754B-AE59-D1F3264017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2582863"/>
              <a:ext cx="11113" cy="355600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05507" name="Rectangle 115">
              <a:extLst>
                <a:ext uri="{FF2B5EF4-FFF2-40B4-BE49-F238E27FC236}">
                  <a16:creationId xmlns:a16="http://schemas.microsoft.com/office/drawing/2014/main" id="{514BBAF6-0786-414B-9B82-A4E26D8463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2938463"/>
              <a:ext cx="11112" cy="2682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05508" name="Rectangle 116">
              <a:extLst>
                <a:ext uri="{FF2B5EF4-FFF2-40B4-BE49-F238E27FC236}">
                  <a16:creationId xmlns:a16="http://schemas.microsoft.com/office/drawing/2014/main" id="{D0F469DF-C464-3546-8B3B-31562F2A6F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74025" y="2659063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105509" name="Rectangle 117">
              <a:extLst>
                <a:ext uri="{FF2B5EF4-FFF2-40B4-BE49-F238E27FC236}">
                  <a16:creationId xmlns:a16="http://schemas.microsoft.com/office/drawing/2014/main" id="{6B99BF48-6211-BD4A-9D83-BFB34B877D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938463"/>
              <a:ext cx="11112" cy="2682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05510" name="Rectangle 118">
              <a:extLst>
                <a:ext uri="{FF2B5EF4-FFF2-40B4-BE49-F238E27FC236}">
                  <a16:creationId xmlns:a16="http://schemas.microsoft.com/office/drawing/2014/main" id="{4AC782F9-E501-6C47-97EA-F680CBA581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57825" y="2928938"/>
              <a:ext cx="20678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B </a:t>
              </a:r>
              <a:endParaRPr lang="en-US" altLang="en-US" sz="3200" b="0"/>
            </a:p>
          </p:txBody>
        </p:sp>
        <p:sp>
          <p:nvSpPr>
            <p:cNvPr id="105511" name="Rectangle 119">
              <a:extLst>
                <a:ext uri="{FF2B5EF4-FFF2-40B4-BE49-F238E27FC236}">
                  <a16:creationId xmlns:a16="http://schemas.microsoft.com/office/drawing/2014/main" id="{054FD12A-93FE-6444-B491-77600C6CF6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35713" y="2928938"/>
              <a:ext cx="194733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A </a:t>
              </a:r>
              <a:endParaRPr lang="en-US" altLang="en-US" sz="3200" b="0"/>
            </a:p>
          </p:txBody>
        </p:sp>
        <p:sp>
          <p:nvSpPr>
            <p:cNvPr id="105512" name="Rectangle 120">
              <a:extLst>
                <a:ext uri="{FF2B5EF4-FFF2-40B4-BE49-F238E27FC236}">
                  <a16:creationId xmlns:a16="http://schemas.microsoft.com/office/drawing/2014/main" id="{250D5CF3-295A-9949-A86B-28E170AD5F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2938463"/>
              <a:ext cx="11113" cy="2682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05513" name="Rectangle 121">
              <a:extLst>
                <a:ext uri="{FF2B5EF4-FFF2-40B4-BE49-F238E27FC236}">
                  <a16:creationId xmlns:a16="http://schemas.microsoft.com/office/drawing/2014/main" id="{2DEC682C-DA41-904D-84BE-3524B9FC12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88200" y="2928938"/>
              <a:ext cx="21800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C </a:t>
              </a:r>
              <a:endParaRPr lang="en-US" altLang="en-US" sz="3200" b="0"/>
            </a:p>
          </p:txBody>
        </p:sp>
        <p:sp>
          <p:nvSpPr>
            <p:cNvPr id="105514" name="Rectangle 122">
              <a:extLst>
                <a:ext uri="{FF2B5EF4-FFF2-40B4-BE49-F238E27FC236}">
                  <a16:creationId xmlns:a16="http://schemas.microsoft.com/office/drawing/2014/main" id="{49F66886-B479-0A46-822C-DC5EEE4B1C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2938463"/>
              <a:ext cx="11113" cy="268287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05515" name="Rectangle 123">
              <a:extLst>
                <a:ext uri="{FF2B5EF4-FFF2-40B4-BE49-F238E27FC236}">
                  <a16:creationId xmlns:a16="http://schemas.microsoft.com/office/drawing/2014/main" id="{C7BBF2A0-B908-994C-BC03-027BC86E19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3206750"/>
              <a:ext cx="11112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05516" name="Rectangle 124">
              <a:extLst>
                <a:ext uri="{FF2B5EF4-FFF2-40B4-BE49-F238E27FC236}">
                  <a16:creationId xmlns:a16="http://schemas.microsoft.com/office/drawing/2014/main" id="{D2247AB0-C73B-A94D-8134-8337718EEE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75613" y="2928938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105517" name="Rectangle 125">
              <a:extLst>
                <a:ext uri="{FF2B5EF4-FFF2-40B4-BE49-F238E27FC236}">
                  <a16:creationId xmlns:a16="http://schemas.microsoft.com/office/drawing/2014/main" id="{EC66016F-4331-684D-B559-887FF82B4B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3206750"/>
              <a:ext cx="11112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05518" name="Rectangle 126">
              <a:extLst>
                <a:ext uri="{FF2B5EF4-FFF2-40B4-BE49-F238E27FC236}">
                  <a16:creationId xmlns:a16="http://schemas.microsoft.com/office/drawing/2014/main" id="{30140B13-1974-4440-91F9-24A9D873E2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57825" y="3197225"/>
              <a:ext cx="21800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C </a:t>
              </a:r>
              <a:endParaRPr lang="en-US" altLang="en-US" sz="3200" b="0"/>
            </a:p>
          </p:txBody>
        </p:sp>
        <p:sp>
          <p:nvSpPr>
            <p:cNvPr id="105519" name="Rectangle 127">
              <a:extLst>
                <a:ext uri="{FF2B5EF4-FFF2-40B4-BE49-F238E27FC236}">
                  <a16:creationId xmlns:a16="http://schemas.microsoft.com/office/drawing/2014/main" id="{421BB684-6555-C643-934D-73E1E5D346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35713" y="3197225"/>
              <a:ext cx="194733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A </a:t>
              </a:r>
              <a:endParaRPr lang="en-US" altLang="en-US" sz="3200" b="0"/>
            </a:p>
          </p:txBody>
        </p:sp>
        <p:sp>
          <p:nvSpPr>
            <p:cNvPr id="105520" name="Rectangle 128">
              <a:extLst>
                <a:ext uri="{FF2B5EF4-FFF2-40B4-BE49-F238E27FC236}">
                  <a16:creationId xmlns:a16="http://schemas.microsoft.com/office/drawing/2014/main" id="{63B272B5-10D1-D045-91CE-A73EB2D638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3206750"/>
              <a:ext cx="11113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05521" name="Rectangle 129">
              <a:extLst>
                <a:ext uri="{FF2B5EF4-FFF2-40B4-BE49-F238E27FC236}">
                  <a16:creationId xmlns:a16="http://schemas.microsoft.com/office/drawing/2014/main" id="{AF284486-85AF-1647-88B9-D06731E362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83438" y="3197225"/>
              <a:ext cx="21800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D </a:t>
              </a:r>
              <a:endParaRPr lang="en-US" altLang="en-US" sz="3200" b="0"/>
            </a:p>
          </p:txBody>
        </p:sp>
        <p:sp>
          <p:nvSpPr>
            <p:cNvPr id="105522" name="Rectangle 130">
              <a:extLst>
                <a:ext uri="{FF2B5EF4-FFF2-40B4-BE49-F238E27FC236}">
                  <a16:creationId xmlns:a16="http://schemas.microsoft.com/office/drawing/2014/main" id="{1A24C76C-BB1C-A942-A4D2-50E97FDF6B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3206750"/>
              <a:ext cx="11113" cy="269875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05523" name="Rectangle 131">
              <a:extLst>
                <a:ext uri="{FF2B5EF4-FFF2-40B4-BE49-F238E27FC236}">
                  <a16:creationId xmlns:a16="http://schemas.microsoft.com/office/drawing/2014/main" id="{C1777B74-D81B-E244-90C2-E1196366AB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3459163"/>
              <a:ext cx="11112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05524" name="Rectangle 132">
              <a:extLst>
                <a:ext uri="{FF2B5EF4-FFF2-40B4-BE49-F238E27FC236}">
                  <a16:creationId xmlns:a16="http://schemas.microsoft.com/office/drawing/2014/main" id="{A0D55600-76BA-174F-9D57-D8CC3DAA07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74025" y="3197225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105525" name="Rectangle 133">
              <a:extLst>
                <a:ext uri="{FF2B5EF4-FFF2-40B4-BE49-F238E27FC236}">
                  <a16:creationId xmlns:a16="http://schemas.microsoft.com/office/drawing/2014/main" id="{4C5337C7-F2C6-6C4D-9240-840259426C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3459163"/>
              <a:ext cx="11112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05526" name="Rectangle 134">
              <a:extLst>
                <a:ext uri="{FF2B5EF4-FFF2-40B4-BE49-F238E27FC236}">
                  <a16:creationId xmlns:a16="http://schemas.microsoft.com/office/drawing/2014/main" id="{F7715145-916A-D74E-8F52-5B32B665CF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48300" y="3465513"/>
              <a:ext cx="21800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D </a:t>
              </a:r>
              <a:endParaRPr lang="en-US" altLang="en-US" sz="3200" b="0"/>
            </a:p>
          </p:txBody>
        </p:sp>
        <p:sp>
          <p:nvSpPr>
            <p:cNvPr id="105527" name="Rectangle 135">
              <a:extLst>
                <a:ext uri="{FF2B5EF4-FFF2-40B4-BE49-F238E27FC236}">
                  <a16:creationId xmlns:a16="http://schemas.microsoft.com/office/drawing/2014/main" id="{6EF1214D-8022-EC4B-A94D-488888EA7D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35713" y="3465513"/>
              <a:ext cx="194733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A </a:t>
              </a:r>
              <a:endParaRPr lang="en-US" altLang="en-US" sz="3200" b="0"/>
            </a:p>
          </p:txBody>
        </p:sp>
        <p:sp>
          <p:nvSpPr>
            <p:cNvPr id="105528" name="Rectangle 136">
              <a:extLst>
                <a:ext uri="{FF2B5EF4-FFF2-40B4-BE49-F238E27FC236}">
                  <a16:creationId xmlns:a16="http://schemas.microsoft.com/office/drawing/2014/main" id="{B0B210C4-5CEA-8B41-A4DD-BEEA26851C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3459163"/>
              <a:ext cx="11113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05529" name="Rectangle 137">
              <a:extLst>
                <a:ext uri="{FF2B5EF4-FFF2-40B4-BE49-F238E27FC236}">
                  <a16:creationId xmlns:a16="http://schemas.microsoft.com/office/drawing/2014/main" id="{5467B86B-2BA6-1D47-BA30-D310A49C2F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81850" y="3465513"/>
              <a:ext cx="21800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D </a:t>
              </a:r>
              <a:endParaRPr lang="en-US" altLang="en-US" sz="3200" b="0"/>
            </a:p>
          </p:txBody>
        </p:sp>
        <p:sp>
          <p:nvSpPr>
            <p:cNvPr id="105530" name="Rectangle 138">
              <a:extLst>
                <a:ext uri="{FF2B5EF4-FFF2-40B4-BE49-F238E27FC236}">
                  <a16:creationId xmlns:a16="http://schemas.microsoft.com/office/drawing/2014/main" id="{3F2B7250-AD47-9842-994D-FAD07D0880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3459163"/>
              <a:ext cx="11113" cy="309562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05531" name="Rectangle 139">
              <a:extLst>
                <a:ext uri="{FF2B5EF4-FFF2-40B4-BE49-F238E27FC236}">
                  <a16:creationId xmlns:a16="http://schemas.microsoft.com/office/drawing/2014/main" id="{507D3F07-BAB3-9D4F-9B3E-E2EF498FC5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3650" y="3779838"/>
              <a:ext cx="3506788" cy="952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05532" name="Rectangle 140">
              <a:extLst>
                <a:ext uri="{FF2B5EF4-FFF2-40B4-BE49-F238E27FC236}">
                  <a16:creationId xmlns:a16="http://schemas.microsoft.com/office/drawing/2014/main" id="{5471D68A-DD92-3149-8E94-D9FE370A2C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74025" y="3465513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</p:grpSp>
      <p:sp>
        <p:nvSpPr>
          <p:cNvPr id="105477" name="Rectangle 141">
            <a:extLst>
              <a:ext uri="{FF2B5EF4-FFF2-40B4-BE49-F238E27FC236}">
                <a16:creationId xmlns:a16="http://schemas.microsoft.com/office/drawing/2014/main" id="{76A8BDF6-1190-9F44-8A15-ED791EEB99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30988" y="4940300"/>
            <a:ext cx="1543692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</a:rPr>
              <a:t>Excitation table </a:t>
            </a:r>
            <a:endParaRPr lang="en-US" altLang="en-US" sz="3200" b="0"/>
          </a:p>
        </p:txBody>
      </p:sp>
    </p:spTree>
  </p:cSld>
  <p:clrMapOvr>
    <a:masterClrMapping/>
  </p:clrMapOvr>
  <p:transition/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2">
            <a:extLst>
              <a:ext uri="{FF2B5EF4-FFF2-40B4-BE49-F238E27FC236}">
                <a16:creationId xmlns:a16="http://schemas.microsoft.com/office/drawing/2014/main" id="{52E79511-279A-BB49-8DDE-6A8602080514}"/>
              </a:ext>
            </a:extLst>
          </p:cNvPr>
          <p:cNvSpPr txBox="1">
            <a:spLocks noChangeArrowheads="1"/>
          </p:cNvSpPr>
          <p:nvPr/>
        </p:nvSpPr>
        <p:spPr>
          <a:xfrm>
            <a:off x="914400" y="28575"/>
            <a:ext cx="9144000" cy="78898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The state diagram</a:t>
            </a:r>
          </a:p>
        </p:txBody>
      </p:sp>
      <p:sp>
        <p:nvSpPr>
          <p:cNvPr id="106498" name="Rectangle 87">
            <a:extLst>
              <a:ext uri="{FF2B5EF4-FFF2-40B4-BE49-F238E27FC236}">
                <a16:creationId xmlns:a16="http://schemas.microsoft.com/office/drawing/2014/main" id="{B3E28B06-14C0-4D45-9A0B-5DAC1D58D478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2500313" y="4913314"/>
            <a:ext cx="1041400" cy="2619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</a:rPr>
              <a:t>State table</a:t>
            </a:r>
            <a:endParaRPr lang="en-US" altLang="en-US" sz="3200" b="0"/>
          </a:p>
        </p:txBody>
      </p:sp>
      <p:grpSp>
        <p:nvGrpSpPr>
          <p:cNvPr id="106499" name="Group 127">
            <a:extLst>
              <a:ext uri="{FF2B5EF4-FFF2-40B4-BE49-F238E27FC236}">
                <a16:creationId xmlns:a16="http://schemas.microsoft.com/office/drawing/2014/main" id="{B062D646-27B3-984C-9124-2009F93B3062}"/>
              </a:ext>
            </a:extLst>
          </p:cNvPr>
          <p:cNvGrpSpPr>
            <a:grpSpLocks/>
          </p:cNvGrpSpPr>
          <p:nvPr/>
        </p:nvGrpSpPr>
        <p:grpSpPr bwMode="auto">
          <a:xfrm>
            <a:off x="1173163" y="2216150"/>
            <a:ext cx="3536950" cy="2051050"/>
            <a:chOff x="5049838" y="1738313"/>
            <a:chExt cx="3536950" cy="2051050"/>
          </a:xfrm>
        </p:grpSpPr>
        <p:sp>
          <p:nvSpPr>
            <p:cNvPr id="106542" name="Rectangle 85">
              <a:extLst>
                <a:ext uri="{FF2B5EF4-FFF2-40B4-BE49-F238E27FC236}">
                  <a16:creationId xmlns:a16="http://schemas.microsoft.com/office/drawing/2014/main" id="{8B953691-137A-2148-B2D6-BD3ABBFF50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3650" y="1738313"/>
              <a:ext cx="3506788" cy="111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06543" name="Rectangle 86">
              <a:extLst>
                <a:ext uri="{FF2B5EF4-FFF2-40B4-BE49-F238E27FC236}">
                  <a16:creationId xmlns:a16="http://schemas.microsoft.com/office/drawing/2014/main" id="{60A2A72C-2F3A-D046-BE0F-B5572CDEED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1739900"/>
              <a:ext cx="11112" cy="41275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06544" name="Rectangle 88">
              <a:extLst>
                <a:ext uri="{FF2B5EF4-FFF2-40B4-BE49-F238E27FC236}">
                  <a16:creationId xmlns:a16="http://schemas.microsoft.com/office/drawing/2014/main" id="{9CA0D7E5-9222-C24C-94BD-57B9178FA5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1739900"/>
              <a:ext cx="11112" cy="41275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06545" name="Rectangle 89">
              <a:extLst>
                <a:ext uri="{FF2B5EF4-FFF2-40B4-BE49-F238E27FC236}">
                  <a16:creationId xmlns:a16="http://schemas.microsoft.com/office/drawing/2014/main" id="{6F1F5F18-E89D-9B4C-A062-9754828076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99063" y="1925638"/>
              <a:ext cx="814325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Present </a:t>
              </a:r>
              <a:endParaRPr lang="en-US" altLang="en-US" sz="3200" b="0"/>
            </a:p>
          </p:txBody>
        </p:sp>
        <p:sp>
          <p:nvSpPr>
            <p:cNvPr id="106546" name="Rectangle 90">
              <a:extLst>
                <a:ext uri="{FF2B5EF4-FFF2-40B4-BE49-F238E27FC236}">
                  <a16:creationId xmlns:a16="http://schemas.microsoft.com/office/drawing/2014/main" id="{B0E786F4-141F-1041-88B5-A46952140E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1739900"/>
              <a:ext cx="11113" cy="41275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06547" name="Rectangle 91">
              <a:extLst>
                <a:ext uri="{FF2B5EF4-FFF2-40B4-BE49-F238E27FC236}">
                  <a16:creationId xmlns:a16="http://schemas.microsoft.com/office/drawing/2014/main" id="{6E451CC0-9542-134E-8C25-340E300A0B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88100" y="1843088"/>
              <a:ext cx="104515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Next state </a:t>
              </a:r>
              <a:endParaRPr lang="en-US" altLang="en-US" sz="3200" b="0"/>
            </a:p>
          </p:txBody>
        </p:sp>
        <p:sp>
          <p:nvSpPr>
            <p:cNvPr id="106548" name="Rectangle 92">
              <a:extLst>
                <a:ext uri="{FF2B5EF4-FFF2-40B4-BE49-F238E27FC236}">
                  <a16:creationId xmlns:a16="http://schemas.microsoft.com/office/drawing/2014/main" id="{08CBB279-7F65-3B4B-93B9-3C71CDAE52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1739900"/>
              <a:ext cx="11113" cy="412750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06549" name="Rectangle 93">
              <a:extLst>
                <a:ext uri="{FF2B5EF4-FFF2-40B4-BE49-F238E27FC236}">
                  <a16:creationId xmlns:a16="http://schemas.microsoft.com/office/drawing/2014/main" id="{B15038C9-FC7A-1149-B63C-84336A6B32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163763"/>
              <a:ext cx="1692275" cy="111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06550" name="Rectangle 94">
              <a:extLst>
                <a:ext uri="{FF2B5EF4-FFF2-40B4-BE49-F238E27FC236}">
                  <a16:creationId xmlns:a16="http://schemas.microsoft.com/office/drawing/2014/main" id="{B125DA1D-4AC2-5B48-B4F5-6137110503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2152650"/>
              <a:ext cx="11112" cy="4048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06551" name="Rectangle 95">
              <a:extLst>
                <a:ext uri="{FF2B5EF4-FFF2-40B4-BE49-F238E27FC236}">
                  <a16:creationId xmlns:a16="http://schemas.microsoft.com/office/drawing/2014/main" id="{92199B87-5B37-6247-9C1E-706C169E9F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16850" y="1925638"/>
              <a:ext cx="657231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Output</a:t>
              </a:r>
              <a:endParaRPr lang="en-US" altLang="en-US" sz="3200" b="0"/>
            </a:p>
          </p:txBody>
        </p:sp>
        <p:sp>
          <p:nvSpPr>
            <p:cNvPr id="106552" name="Rectangle 96">
              <a:extLst>
                <a:ext uri="{FF2B5EF4-FFF2-40B4-BE49-F238E27FC236}">
                  <a16:creationId xmlns:a16="http://schemas.microsoft.com/office/drawing/2014/main" id="{C3BC0C1C-599F-C840-937E-13974F3A51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152650"/>
              <a:ext cx="11112" cy="4048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06553" name="Rectangle 97">
              <a:extLst>
                <a:ext uri="{FF2B5EF4-FFF2-40B4-BE49-F238E27FC236}">
                  <a16:creationId xmlns:a16="http://schemas.microsoft.com/office/drawing/2014/main" id="{46057F53-95E8-DD4F-91BC-6DA5B05993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24475" y="2174875"/>
              <a:ext cx="535403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state </a:t>
              </a:r>
              <a:endParaRPr lang="en-US" altLang="en-US" sz="3200" b="0"/>
            </a:p>
          </p:txBody>
        </p:sp>
        <p:sp>
          <p:nvSpPr>
            <p:cNvPr id="106554" name="Rectangle 98">
              <a:extLst>
                <a:ext uri="{FF2B5EF4-FFF2-40B4-BE49-F238E27FC236}">
                  <a16:creationId xmlns:a16="http://schemas.microsoft.com/office/drawing/2014/main" id="{A085D198-3FAF-EC41-93A4-335A67EC55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6163" y="2255838"/>
              <a:ext cx="23083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w </a:t>
              </a:r>
              <a:endParaRPr lang="en-US" altLang="en-US" sz="3200" b="0"/>
            </a:p>
          </p:txBody>
        </p:sp>
        <p:sp>
          <p:nvSpPr>
            <p:cNvPr id="106555" name="Rectangle 99">
              <a:extLst>
                <a:ext uri="{FF2B5EF4-FFF2-40B4-BE49-F238E27FC236}">
                  <a16:creationId xmlns:a16="http://schemas.microsoft.com/office/drawing/2014/main" id="{3956CBFC-513B-904D-B82C-5A5124C695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57938" y="2255838"/>
              <a:ext cx="19877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= </a:t>
              </a:r>
              <a:endParaRPr lang="en-US" altLang="en-US" sz="3200" b="0"/>
            </a:p>
          </p:txBody>
        </p:sp>
        <p:sp>
          <p:nvSpPr>
            <p:cNvPr id="106556" name="Rectangle 100">
              <a:extLst>
                <a:ext uri="{FF2B5EF4-FFF2-40B4-BE49-F238E27FC236}">
                  <a16:creationId xmlns:a16="http://schemas.microsoft.com/office/drawing/2014/main" id="{8968B748-B0A4-BA43-9B4C-5555470A82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94475" y="2255838"/>
              <a:ext cx="192360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106557" name="Rectangle 101">
              <a:extLst>
                <a:ext uri="{FF2B5EF4-FFF2-40B4-BE49-F238E27FC236}">
                  <a16:creationId xmlns:a16="http://schemas.microsoft.com/office/drawing/2014/main" id="{F2609BF4-3F3F-3B43-BC64-277D2D5AAB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72300" y="2255838"/>
              <a:ext cx="23083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w </a:t>
              </a:r>
              <a:endParaRPr lang="en-US" altLang="en-US" sz="3200" b="0"/>
            </a:p>
          </p:txBody>
        </p:sp>
        <p:sp>
          <p:nvSpPr>
            <p:cNvPr id="106558" name="Rectangle 102">
              <a:extLst>
                <a:ext uri="{FF2B5EF4-FFF2-40B4-BE49-F238E27FC236}">
                  <a16:creationId xmlns:a16="http://schemas.microsoft.com/office/drawing/2014/main" id="{25D1828C-E3B4-DF40-86BA-94F52055BB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00900" y="2255838"/>
              <a:ext cx="19877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= </a:t>
              </a:r>
              <a:endParaRPr lang="en-US" altLang="en-US" sz="3200" b="0"/>
            </a:p>
          </p:txBody>
        </p:sp>
        <p:sp>
          <p:nvSpPr>
            <p:cNvPr id="106559" name="Rectangle 103">
              <a:extLst>
                <a:ext uri="{FF2B5EF4-FFF2-40B4-BE49-F238E27FC236}">
                  <a16:creationId xmlns:a16="http://schemas.microsoft.com/office/drawing/2014/main" id="{8CAAF133-DCD7-7342-83F5-6A5F4A726E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2152650"/>
              <a:ext cx="11113" cy="4048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06560" name="Rectangle 104">
              <a:extLst>
                <a:ext uri="{FF2B5EF4-FFF2-40B4-BE49-F238E27FC236}">
                  <a16:creationId xmlns:a16="http://schemas.microsoft.com/office/drawing/2014/main" id="{07CC7244-070A-5C49-AB8E-EC1FC81A2B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37438" y="2255838"/>
              <a:ext cx="192360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  <p:sp>
          <p:nvSpPr>
            <p:cNvPr id="106561" name="Rectangle 105">
              <a:extLst>
                <a:ext uri="{FF2B5EF4-FFF2-40B4-BE49-F238E27FC236}">
                  <a16:creationId xmlns:a16="http://schemas.microsoft.com/office/drawing/2014/main" id="{E6436299-B968-9645-A2A5-6AEB6E8C7C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2152650"/>
              <a:ext cx="11113" cy="404813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06562" name="Rectangle 106">
              <a:extLst>
                <a:ext uri="{FF2B5EF4-FFF2-40B4-BE49-F238E27FC236}">
                  <a16:creationId xmlns:a16="http://schemas.microsoft.com/office/drawing/2014/main" id="{13F0AD81-A6DD-2140-839B-9DDAFFFA96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3650" y="2568575"/>
              <a:ext cx="3506788" cy="952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06563" name="Rectangle 107">
              <a:extLst>
                <a:ext uri="{FF2B5EF4-FFF2-40B4-BE49-F238E27FC236}">
                  <a16:creationId xmlns:a16="http://schemas.microsoft.com/office/drawing/2014/main" id="{3B7689A2-56BE-B94A-8FF0-788370208F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2582863"/>
              <a:ext cx="11112" cy="3556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06564" name="Rectangle 108">
              <a:extLst>
                <a:ext uri="{FF2B5EF4-FFF2-40B4-BE49-F238E27FC236}">
                  <a16:creationId xmlns:a16="http://schemas.microsoft.com/office/drawing/2014/main" id="{C9382DB0-623A-A24C-AC46-D72159F799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72438" y="2174875"/>
              <a:ext cx="179536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z </a:t>
              </a:r>
              <a:endParaRPr lang="en-US" altLang="en-US" sz="3200" b="0"/>
            </a:p>
          </p:txBody>
        </p:sp>
        <p:sp>
          <p:nvSpPr>
            <p:cNvPr id="106565" name="Rectangle 109">
              <a:extLst>
                <a:ext uri="{FF2B5EF4-FFF2-40B4-BE49-F238E27FC236}">
                  <a16:creationId xmlns:a16="http://schemas.microsoft.com/office/drawing/2014/main" id="{A7DD0D29-83E5-AB4A-8060-53EE996091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582863"/>
              <a:ext cx="11112" cy="3556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06566" name="Rectangle 110">
              <a:extLst>
                <a:ext uri="{FF2B5EF4-FFF2-40B4-BE49-F238E27FC236}">
                  <a16:creationId xmlns:a16="http://schemas.microsoft.com/office/drawing/2014/main" id="{9FB1B756-AC37-F14B-8D42-9A2835EC7A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48300" y="2659063"/>
              <a:ext cx="194733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A </a:t>
              </a:r>
              <a:endParaRPr lang="en-US" altLang="en-US" sz="3200" b="0"/>
            </a:p>
          </p:txBody>
        </p:sp>
        <p:sp>
          <p:nvSpPr>
            <p:cNvPr id="106567" name="Rectangle 111">
              <a:extLst>
                <a:ext uri="{FF2B5EF4-FFF2-40B4-BE49-F238E27FC236}">
                  <a16:creationId xmlns:a16="http://schemas.microsoft.com/office/drawing/2014/main" id="{00773D74-5221-1A49-B7B7-DCBF7E5A2A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35713" y="2659063"/>
              <a:ext cx="194733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A </a:t>
              </a:r>
              <a:endParaRPr lang="en-US" altLang="en-US" sz="3200" b="0"/>
            </a:p>
          </p:txBody>
        </p:sp>
        <p:sp>
          <p:nvSpPr>
            <p:cNvPr id="106568" name="Rectangle 112">
              <a:extLst>
                <a:ext uri="{FF2B5EF4-FFF2-40B4-BE49-F238E27FC236}">
                  <a16:creationId xmlns:a16="http://schemas.microsoft.com/office/drawing/2014/main" id="{23A3F226-349D-6042-AE74-C23068A3D7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2582863"/>
              <a:ext cx="11113" cy="3556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06569" name="Rectangle 113">
              <a:extLst>
                <a:ext uri="{FF2B5EF4-FFF2-40B4-BE49-F238E27FC236}">
                  <a16:creationId xmlns:a16="http://schemas.microsoft.com/office/drawing/2014/main" id="{D9514D16-6AF0-8A4B-8A52-1C73A750A7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85025" y="2659063"/>
              <a:ext cx="20678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B </a:t>
              </a:r>
              <a:endParaRPr lang="en-US" altLang="en-US" sz="3200" b="0"/>
            </a:p>
          </p:txBody>
        </p:sp>
        <p:sp>
          <p:nvSpPr>
            <p:cNvPr id="106570" name="Rectangle 114">
              <a:extLst>
                <a:ext uri="{FF2B5EF4-FFF2-40B4-BE49-F238E27FC236}">
                  <a16:creationId xmlns:a16="http://schemas.microsoft.com/office/drawing/2014/main" id="{468507E2-3C60-464F-9AA2-8DFF78452A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2582863"/>
              <a:ext cx="11113" cy="355600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06571" name="Rectangle 115">
              <a:extLst>
                <a:ext uri="{FF2B5EF4-FFF2-40B4-BE49-F238E27FC236}">
                  <a16:creationId xmlns:a16="http://schemas.microsoft.com/office/drawing/2014/main" id="{CDFD60ED-FF0E-E64C-A2CC-1FC52D3BB0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2938463"/>
              <a:ext cx="11112" cy="2682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06572" name="Rectangle 116">
              <a:extLst>
                <a:ext uri="{FF2B5EF4-FFF2-40B4-BE49-F238E27FC236}">
                  <a16:creationId xmlns:a16="http://schemas.microsoft.com/office/drawing/2014/main" id="{CF7B9245-06D5-FE45-B499-447282F2B6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74025" y="2659063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106573" name="Rectangle 117">
              <a:extLst>
                <a:ext uri="{FF2B5EF4-FFF2-40B4-BE49-F238E27FC236}">
                  <a16:creationId xmlns:a16="http://schemas.microsoft.com/office/drawing/2014/main" id="{1DBC84B5-10DE-B64B-9C72-1EC371FDBF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938463"/>
              <a:ext cx="11112" cy="2682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06574" name="Rectangle 118">
              <a:extLst>
                <a:ext uri="{FF2B5EF4-FFF2-40B4-BE49-F238E27FC236}">
                  <a16:creationId xmlns:a16="http://schemas.microsoft.com/office/drawing/2014/main" id="{0B21B36D-3D66-C94A-9779-5754B53A2A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57825" y="2928938"/>
              <a:ext cx="20678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B </a:t>
              </a:r>
              <a:endParaRPr lang="en-US" altLang="en-US" sz="3200" b="0"/>
            </a:p>
          </p:txBody>
        </p:sp>
        <p:sp>
          <p:nvSpPr>
            <p:cNvPr id="106575" name="Rectangle 119">
              <a:extLst>
                <a:ext uri="{FF2B5EF4-FFF2-40B4-BE49-F238E27FC236}">
                  <a16:creationId xmlns:a16="http://schemas.microsoft.com/office/drawing/2014/main" id="{60830FE8-F329-2B43-AF43-61CD152EAA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35713" y="2928938"/>
              <a:ext cx="194733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A </a:t>
              </a:r>
              <a:endParaRPr lang="en-US" altLang="en-US" sz="3200" b="0"/>
            </a:p>
          </p:txBody>
        </p:sp>
        <p:sp>
          <p:nvSpPr>
            <p:cNvPr id="106576" name="Rectangle 120">
              <a:extLst>
                <a:ext uri="{FF2B5EF4-FFF2-40B4-BE49-F238E27FC236}">
                  <a16:creationId xmlns:a16="http://schemas.microsoft.com/office/drawing/2014/main" id="{EDE3C62D-AAD5-2445-9FCE-5B1888931A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2938463"/>
              <a:ext cx="11113" cy="2682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06577" name="Rectangle 121">
              <a:extLst>
                <a:ext uri="{FF2B5EF4-FFF2-40B4-BE49-F238E27FC236}">
                  <a16:creationId xmlns:a16="http://schemas.microsoft.com/office/drawing/2014/main" id="{B3E56361-DEB8-D441-B12E-BDC28D941E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88200" y="2928938"/>
              <a:ext cx="21800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C </a:t>
              </a:r>
              <a:endParaRPr lang="en-US" altLang="en-US" sz="3200" b="0"/>
            </a:p>
          </p:txBody>
        </p:sp>
        <p:sp>
          <p:nvSpPr>
            <p:cNvPr id="106578" name="Rectangle 122">
              <a:extLst>
                <a:ext uri="{FF2B5EF4-FFF2-40B4-BE49-F238E27FC236}">
                  <a16:creationId xmlns:a16="http://schemas.microsoft.com/office/drawing/2014/main" id="{ED5DEAF3-B012-7E43-A5A3-1E7D22E8A5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2938463"/>
              <a:ext cx="11113" cy="268287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06579" name="Rectangle 123">
              <a:extLst>
                <a:ext uri="{FF2B5EF4-FFF2-40B4-BE49-F238E27FC236}">
                  <a16:creationId xmlns:a16="http://schemas.microsoft.com/office/drawing/2014/main" id="{F9BC00CF-BA0E-7B46-BF91-B177DFD5B6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3206750"/>
              <a:ext cx="11112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06580" name="Rectangle 124">
              <a:extLst>
                <a:ext uri="{FF2B5EF4-FFF2-40B4-BE49-F238E27FC236}">
                  <a16:creationId xmlns:a16="http://schemas.microsoft.com/office/drawing/2014/main" id="{60797CB1-F66C-9845-B0E8-418D8AF667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75613" y="2928938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106581" name="Rectangle 125">
              <a:extLst>
                <a:ext uri="{FF2B5EF4-FFF2-40B4-BE49-F238E27FC236}">
                  <a16:creationId xmlns:a16="http://schemas.microsoft.com/office/drawing/2014/main" id="{473A29E5-69EC-6148-B106-DA91201496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3206750"/>
              <a:ext cx="11112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06582" name="Rectangle 126">
              <a:extLst>
                <a:ext uri="{FF2B5EF4-FFF2-40B4-BE49-F238E27FC236}">
                  <a16:creationId xmlns:a16="http://schemas.microsoft.com/office/drawing/2014/main" id="{EEFBA093-8ADD-3F42-B32B-B338F03975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57825" y="3197225"/>
              <a:ext cx="21800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C </a:t>
              </a:r>
              <a:endParaRPr lang="en-US" altLang="en-US" sz="3200" b="0"/>
            </a:p>
          </p:txBody>
        </p:sp>
        <p:sp>
          <p:nvSpPr>
            <p:cNvPr id="106583" name="Rectangle 127">
              <a:extLst>
                <a:ext uri="{FF2B5EF4-FFF2-40B4-BE49-F238E27FC236}">
                  <a16:creationId xmlns:a16="http://schemas.microsoft.com/office/drawing/2014/main" id="{CD18DB7E-0A3F-0947-AC47-C0F79CA043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35713" y="3197225"/>
              <a:ext cx="194733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A </a:t>
              </a:r>
              <a:endParaRPr lang="en-US" altLang="en-US" sz="3200" b="0"/>
            </a:p>
          </p:txBody>
        </p:sp>
        <p:sp>
          <p:nvSpPr>
            <p:cNvPr id="106584" name="Rectangle 128">
              <a:extLst>
                <a:ext uri="{FF2B5EF4-FFF2-40B4-BE49-F238E27FC236}">
                  <a16:creationId xmlns:a16="http://schemas.microsoft.com/office/drawing/2014/main" id="{33F98C2B-2048-7445-A7BA-585B247C15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3206750"/>
              <a:ext cx="11113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06585" name="Rectangle 129">
              <a:extLst>
                <a:ext uri="{FF2B5EF4-FFF2-40B4-BE49-F238E27FC236}">
                  <a16:creationId xmlns:a16="http://schemas.microsoft.com/office/drawing/2014/main" id="{7C948FDE-A6AB-6D4C-B24A-CEC255F69A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83438" y="3197225"/>
              <a:ext cx="21800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D </a:t>
              </a:r>
              <a:endParaRPr lang="en-US" altLang="en-US" sz="3200" b="0"/>
            </a:p>
          </p:txBody>
        </p:sp>
        <p:sp>
          <p:nvSpPr>
            <p:cNvPr id="106586" name="Rectangle 130">
              <a:extLst>
                <a:ext uri="{FF2B5EF4-FFF2-40B4-BE49-F238E27FC236}">
                  <a16:creationId xmlns:a16="http://schemas.microsoft.com/office/drawing/2014/main" id="{6C9EE3A7-8710-1841-95C0-6CBF46C386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3206750"/>
              <a:ext cx="11113" cy="269875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06587" name="Rectangle 131">
              <a:extLst>
                <a:ext uri="{FF2B5EF4-FFF2-40B4-BE49-F238E27FC236}">
                  <a16:creationId xmlns:a16="http://schemas.microsoft.com/office/drawing/2014/main" id="{0C2141C2-86BF-E04A-B645-4B523049C2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3459163"/>
              <a:ext cx="11112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06588" name="Rectangle 132">
              <a:extLst>
                <a:ext uri="{FF2B5EF4-FFF2-40B4-BE49-F238E27FC236}">
                  <a16:creationId xmlns:a16="http://schemas.microsoft.com/office/drawing/2014/main" id="{B9628D9D-670F-5C44-9E7E-D0B95BA619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74025" y="3197225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106589" name="Rectangle 133">
              <a:extLst>
                <a:ext uri="{FF2B5EF4-FFF2-40B4-BE49-F238E27FC236}">
                  <a16:creationId xmlns:a16="http://schemas.microsoft.com/office/drawing/2014/main" id="{2177F6CA-3514-EA4A-A00A-72792D9EFB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3459163"/>
              <a:ext cx="11112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06590" name="Rectangle 134">
              <a:extLst>
                <a:ext uri="{FF2B5EF4-FFF2-40B4-BE49-F238E27FC236}">
                  <a16:creationId xmlns:a16="http://schemas.microsoft.com/office/drawing/2014/main" id="{785738E3-F7CE-6642-AEE2-7F86D30A36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48300" y="3465513"/>
              <a:ext cx="21800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D </a:t>
              </a:r>
              <a:endParaRPr lang="en-US" altLang="en-US" sz="3200" b="0"/>
            </a:p>
          </p:txBody>
        </p:sp>
        <p:sp>
          <p:nvSpPr>
            <p:cNvPr id="106591" name="Rectangle 135">
              <a:extLst>
                <a:ext uri="{FF2B5EF4-FFF2-40B4-BE49-F238E27FC236}">
                  <a16:creationId xmlns:a16="http://schemas.microsoft.com/office/drawing/2014/main" id="{FD33ECCC-0C16-A54D-81A4-EFB30D8F63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35713" y="3465513"/>
              <a:ext cx="194733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A </a:t>
              </a:r>
              <a:endParaRPr lang="en-US" altLang="en-US" sz="3200" b="0"/>
            </a:p>
          </p:txBody>
        </p:sp>
        <p:sp>
          <p:nvSpPr>
            <p:cNvPr id="106592" name="Rectangle 136">
              <a:extLst>
                <a:ext uri="{FF2B5EF4-FFF2-40B4-BE49-F238E27FC236}">
                  <a16:creationId xmlns:a16="http://schemas.microsoft.com/office/drawing/2014/main" id="{EB586A01-602C-9F4D-A6EB-3F04C4784C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3459163"/>
              <a:ext cx="11113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06593" name="Rectangle 137">
              <a:extLst>
                <a:ext uri="{FF2B5EF4-FFF2-40B4-BE49-F238E27FC236}">
                  <a16:creationId xmlns:a16="http://schemas.microsoft.com/office/drawing/2014/main" id="{25F2539A-A1FF-FF49-A516-0ED38C46E7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81850" y="3465513"/>
              <a:ext cx="21800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D </a:t>
              </a:r>
              <a:endParaRPr lang="en-US" altLang="en-US" sz="3200" b="0"/>
            </a:p>
          </p:txBody>
        </p:sp>
        <p:sp>
          <p:nvSpPr>
            <p:cNvPr id="106594" name="Rectangle 138">
              <a:extLst>
                <a:ext uri="{FF2B5EF4-FFF2-40B4-BE49-F238E27FC236}">
                  <a16:creationId xmlns:a16="http://schemas.microsoft.com/office/drawing/2014/main" id="{77569804-3D4A-AD4B-9587-F3289AB602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3459163"/>
              <a:ext cx="11113" cy="309562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06595" name="Rectangle 139">
              <a:extLst>
                <a:ext uri="{FF2B5EF4-FFF2-40B4-BE49-F238E27FC236}">
                  <a16:creationId xmlns:a16="http://schemas.microsoft.com/office/drawing/2014/main" id="{F25D055D-C595-064F-900D-3520AC71C6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3650" y="3779838"/>
              <a:ext cx="3506788" cy="952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06596" name="Rectangle 140">
              <a:extLst>
                <a:ext uri="{FF2B5EF4-FFF2-40B4-BE49-F238E27FC236}">
                  <a16:creationId xmlns:a16="http://schemas.microsoft.com/office/drawing/2014/main" id="{B047EA6D-8A5E-3B46-879C-00A20B1050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74025" y="3465513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</p:grpSp>
      <p:grpSp>
        <p:nvGrpSpPr>
          <p:cNvPr id="106500" name="Group 61">
            <a:extLst>
              <a:ext uri="{FF2B5EF4-FFF2-40B4-BE49-F238E27FC236}">
                <a16:creationId xmlns:a16="http://schemas.microsoft.com/office/drawing/2014/main" id="{6651A2B5-F108-4844-853E-22C6C3B3FBCF}"/>
              </a:ext>
            </a:extLst>
          </p:cNvPr>
          <p:cNvGrpSpPr>
            <a:grpSpLocks/>
          </p:cNvGrpSpPr>
          <p:nvPr/>
        </p:nvGrpSpPr>
        <p:grpSpPr bwMode="auto">
          <a:xfrm>
            <a:off x="6161087" y="747714"/>
            <a:ext cx="3303576" cy="5424487"/>
            <a:chOff x="5066003" y="968733"/>
            <a:chExt cx="3303022" cy="5424435"/>
          </a:xfrm>
        </p:grpSpPr>
        <p:sp>
          <p:nvSpPr>
            <p:cNvPr id="106502" name="Freeform 11">
              <a:extLst>
                <a:ext uri="{FF2B5EF4-FFF2-40B4-BE49-F238E27FC236}">
                  <a16:creationId xmlns:a16="http://schemas.microsoft.com/office/drawing/2014/main" id="{6176E676-4927-744C-AD65-B96599FCEC75}"/>
                </a:ext>
              </a:extLst>
            </p:cNvPr>
            <p:cNvSpPr>
              <a:spLocks/>
            </p:cNvSpPr>
            <p:nvPr/>
          </p:nvSpPr>
          <p:spPr bwMode="auto">
            <a:xfrm>
              <a:off x="7462092" y="5972494"/>
              <a:ext cx="138112" cy="160338"/>
            </a:xfrm>
            <a:custGeom>
              <a:avLst/>
              <a:gdLst>
                <a:gd name="T0" fmla="*/ 2147483646 w 174"/>
                <a:gd name="T1" fmla="*/ 2147483646 h 202"/>
                <a:gd name="T2" fmla="*/ 2147483646 w 174"/>
                <a:gd name="T3" fmla="*/ 2147483646 h 202"/>
                <a:gd name="T4" fmla="*/ 2147483646 w 174"/>
                <a:gd name="T5" fmla="*/ 0 h 202"/>
                <a:gd name="T6" fmla="*/ 0 w 174"/>
                <a:gd name="T7" fmla="*/ 0 h 202"/>
                <a:gd name="T8" fmla="*/ 2147483646 w 174"/>
                <a:gd name="T9" fmla="*/ 2147483646 h 2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4"/>
                <a:gd name="T16" fmla="*/ 0 h 202"/>
                <a:gd name="T17" fmla="*/ 174 w 174"/>
                <a:gd name="T18" fmla="*/ 202 h 2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4" h="202">
                  <a:moveTo>
                    <a:pt x="29" y="202"/>
                  </a:moveTo>
                  <a:lnTo>
                    <a:pt x="174" y="202"/>
                  </a:lnTo>
                  <a:lnTo>
                    <a:pt x="174" y="0"/>
                  </a:lnTo>
                  <a:lnTo>
                    <a:pt x="0" y="0"/>
                  </a:lnTo>
                  <a:lnTo>
                    <a:pt x="29" y="20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03" name="Freeform 19">
              <a:extLst>
                <a:ext uri="{FF2B5EF4-FFF2-40B4-BE49-F238E27FC236}">
                  <a16:creationId xmlns:a16="http://schemas.microsoft.com/office/drawing/2014/main" id="{42D4BDF4-8CCC-DA4F-A60F-79BA1DCDB19B}"/>
                </a:ext>
              </a:extLst>
            </p:cNvPr>
            <p:cNvSpPr>
              <a:spLocks/>
            </p:cNvSpPr>
            <p:nvPr/>
          </p:nvSpPr>
          <p:spPr bwMode="auto">
            <a:xfrm>
              <a:off x="7175152" y="5729593"/>
              <a:ext cx="641350" cy="663575"/>
            </a:xfrm>
            <a:custGeom>
              <a:avLst/>
              <a:gdLst>
                <a:gd name="T0" fmla="*/ 2147483646 w 808"/>
                <a:gd name="T1" fmla="*/ 2147483646 h 837"/>
                <a:gd name="T2" fmla="*/ 2147483646 w 808"/>
                <a:gd name="T3" fmla="*/ 2147483646 h 837"/>
                <a:gd name="T4" fmla="*/ 2147483646 w 808"/>
                <a:gd name="T5" fmla="*/ 2147483646 h 837"/>
                <a:gd name="T6" fmla="*/ 2147483646 w 808"/>
                <a:gd name="T7" fmla="*/ 2147483646 h 837"/>
                <a:gd name="T8" fmla="*/ 2147483646 w 808"/>
                <a:gd name="T9" fmla="*/ 2147483646 h 837"/>
                <a:gd name="T10" fmla="*/ 2147483646 w 808"/>
                <a:gd name="T11" fmla="*/ 2147483646 h 837"/>
                <a:gd name="T12" fmla="*/ 2147483646 w 808"/>
                <a:gd name="T13" fmla="*/ 2147483646 h 837"/>
                <a:gd name="T14" fmla="*/ 2147483646 w 808"/>
                <a:gd name="T15" fmla="*/ 2147483646 h 837"/>
                <a:gd name="T16" fmla="*/ 2147483646 w 808"/>
                <a:gd name="T17" fmla="*/ 2147483646 h 837"/>
                <a:gd name="T18" fmla="*/ 2147483646 w 808"/>
                <a:gd name="T19" fmla="*/ 2147483646 h 837"/>
                <a:gd name="T20" fmla="*/ 2147483646 w 808"/>
                <a:gd name="T21" fmla="*/ 2147483646 h 837"/>
                <a:gd name="T22" fmla="*/ 2147483646 w 808"/>
                <a:gd name="T23" fmla="*/ 0 h 837"/>
                <a:gd name="T24" fmla="*/ 2147483646 w 808"/>
                <a:gd name="T25" fmla="*/ 2147483646 h 837"/>
                <a:gd name="T26" fmla="*/ 2147483646 w 808"/>
                <a:gd name="T27" fmla="*/ 2147483646 h 837"/>
                <a:gd name="T28" fmla="*/ 2147483646 w 808"/>
                <a:gd name="T29" fmla="*/ 2147483646 h 837"/>
                <a:gd name="T30" fmla="*/ 2147483646 w 808"/>
                <a:gd name="T31" fmla="*/ 2147483646 h 837"/>
                <a:gd name="T32" fmla="*/ 2147483646 w 808"/>
                <a:gd name="T33" fmla="*/ 2147483646 h 837"/>
                <a:gd name="T34" fmla="*/ 2147483646 w 808"/>
                <a:gd name="T35" fmla="*/ 2147483646 h 837"/>
                <a:gd name="T36" fmla="*/ 2147483646 w 808"/>
                <a:gd name="T37" fmla="*/ 2147483646 h 837"/>
                <a:gd name="T38" fmla="*/ 2147483646 w 808"/>
                <a:gd name="T39" fmla="*/ 2147483646 h 837"/>
                <a:gd name="T40" fmla="*/ 2147483646 w 808"/>
                <a:gd name="T41" fmla="*/ 2147483646 h 837"/>
                <a:gd name="T42" fmla="*/ 2147483646 w 808"/>
                <a:gd name="T43" fmla="*/ 2147483646 h 837"/>
                <a:gd name="T44" fmla="*/ 2147483646 w 808"/>
                <a:gd name="T45" fmla="*/ 2147483646 h 837"/>
                <a:gd name="T46" fmla="*/ 2147483646 w 808"/>
                <a:gd name="T47" fmla="*/ 2147483646 h 837"/>
                <a:gd name="T48" fmla="*/ 2147483646 w 808"/>
                <a:gd name="T49" fmla="*/ 2147483646 h 837"/>
                <a:gd name="T50" fmla="*/ 2147483646 w 808"/>
                <a:gd name="T51" fmla="*/ 2147483646 h 837"/>
                <a:gd name="T52" fmla="*/ 2147483646 w 808"/>
                <a:gd name="T53" fmla="*/ 2147483646 h 837"/>
                <a:gd name="T54" fmla="*/ 2147483646 w 808"/>
                <a:gd name="T55" fmla="*/ 2147483646 h 837"/>
                <a:gd name="T56" fmla="*/ 2147483646 w 808"/>
                <a:gd name="T57" fmla="*/ 2147483646 h 837"/>
                <a:gd name="T58" fmla="*/ 2147483646 w 808"/>
                <a:gd name="T59" fmla="*/ 2147483646 h 837"/>
                <a:gd name="T60" fmla="*/ 2147483646 w 808"/>
                <a:gd name="T61" fmla="*/ 2147483646 h 837"/>
                <a:gd name="T62" fmla="*/ 2147483646 w 808"/>
                <a:gd name="T63" fmla="*/ 2147483646 h 837"/>
                <a:gd name="T64" fmla="*/ 2147483646 w 808"/>
                <a:gd name="T65" fmla="*/ 2147483646 h 837"/>
                <a:gd name="T66" fmla="*/ 2147483646 w 808"/>
                <a:gd name="T67" fmla="*/ 2147483646 h 837"/>
                <a:gd name="T68" fmla="*/ 2147483646 w 808"/>
                <a:gd name="T69" fmla="*/ 2147483646 h 837"/>
                <a:gd name="T70" fmla="*/ 2147483646 w 808"/>
                <a:gd name="T71" fmla="*/ 2147483646 h 837"/>
                <a:gd name="T72" fmla="*/ 2147483646 w 808"/>
                <a:gd name="T73" fmla="*/ 2147483646 h 837"/>
                <a:gd name="T74" fmla="*/ 2147483646 w 808"/>
                <a:gd name="T75" fmla="*/ 2147483646 h 837"/>
                <a:gd name="T76" fmla="*/ 2147483646 w 808"/>
                <a:gd name="T77" fmla="*/ 2147483646 h 837"/>
                <a:gd name="T78" fmla="*/ 2147483646 w 808"/>
                <a:gd name="T79" fmla="*/ 2147483646 h 837"/>
                <a:gd name="T80" fmla="*/ 2147483646 w 808"/>
                <a:gd name="T81" fmla="*/ 2147483646 h 837"/>
                <a:gd name="T82" fmla="*/ 2147483646 w 808"/>
                <a:gd name="T83" fmla="*/ 2147483646 h 837"/>
                <a:gd name="T84" fmla="*/ 2147483646 w 808"/>
                <a:gd name="T85" fmla="*/ 2147483646 h 837"/>
                <a:gd name="T86" fmla="*/ 2147483646 w 808"/>
                <a:gd name="T87" fmla="*/ 2147483646 h 837"/>
                <a:gd name="T88" fmla="*/ 2147483646 w 808"/>
                <a:gd name="T89" fmla="*/ 2147483646 h 837"/>
                <a:gd name="T90" fmla="*/ 2147483646 w 808"/>
                <a:gd name="T91" fmla="*/ 2147483646 h 837"/>
                <a:gd name="T92" fmla="*/ 2147483646 w 808"/>
                <a:gd name="T93" fmla="*/ 2147483646 h 837"/>
                <a:gd name="T94" fmla="*/ 2147483646 w 808"/>
                <a:gd name="T95" fmla="*/ 2147483646 h 837"/>
                <a:gd name="T96" fmla="*/ 2147483646 w 808"/>
                <a:gd name="T97" fmla="*/ 2147483646 h 837"/>
                <a:gd name="T98" fmla="*/ 2147483646 w 808"/>
                <a:gd name="T99" fmla="*/ 2147483646 h 837"/>
                <a:gd name="T100" fmla="*/ 2147483646 w 808"/>
                <a:gd name="T101" fmla="*/ 2147483646 h 837"/>
                <a:gd name="T102" fmla="*/ 2147483646 w 808"/>
                <a:gd name="T103" fmla="*/ 2147483646 h 837"/>
                <a:gd name="T104" fmla="*/ 2147483646 w 808"/>
                <a:gd name="T105" fmla="*/ 2147483646 h 837"/>
                <a:gd name="T106" fmla="*/ 2147483646 w 808"/>
                <a:gd name="T107" fmla="*/ 2147483646 h 837"/>
                <a:gd name="T108" fmla="*/ 2147483646 w 808"/>
                <a:gd name="T109" fmla="*/ 2147483646 h 837"/>
                <a:gd name="T110" fmla="*/ 2147483646 w 808"/>
                <a:gd name="T111" fmla="*/ 2147483646 h 83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08"/>
                <a:gd name="T169" fmla="*/ 0 h 837"/>
                <a:gd name="T170" fmla="*/ 808 w 808"/>
                <a:gd name="T171" fmla="*/ 837 h 837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08" h="837">
                  <a:moveTo>
                    <a:pt x="0" y="428"/>
                  </a:moveTo>
                  <a:lnTo>
                    <a:pt x="0" y="410"/>
                  </a:lnTo>
                  <a:lnTo>
                    <a:pt x="1" y="388"/>
                  </a:lnTo>
                  <a:lnTo>
                    <a:pt x="3" y="368"/>
                  </a:lnTo>
                  <a:lnTo>
                    <a:pt x="5" y="348"/>
                  </a:lnTo>
                  <a:lnTo>
                    <a:pt x="8" y="327"/>
                  </a:lnTo>
                  <a:lnTo>
                    <a:pt x="13" y="307"/>
                  </a:lnTo>
                  <a:lnTo>
                    <a:pt x="18" y="288"/>
                  </a:lnTo>
                  <a:lnTo>
                    <a:pt x="24" y="268"/>
                  </a:lnTo>
                  <a:lnTo>
                    <a:pt x="33" y="251"/>
                  </a:lnTo>
                  <a:lnTo>
                    <a:pt x="40" y="232"/>
                  </a:lnTo>
                  <a:lnTo>
                    <a:pt x="49" y="215"/>
                  </a:lnTo>
                  <a:lnTo>
                    <a:pt x="59" y="197"/>
                  </a:lnTo>
                  <a:lnTo>
                    <a:pt x="70" y="180"/>
                  </a:lnTo>
                  <a:lnTo>
                    <a:pt x="82" y="164"/>
                  </a:lnTo>
                  <a:lnTo>
                    <a:pt x="94" y="150"/>
                  </a:lnTo>
                  <a:lnTo>
                    <a:pt x="107" y="134"/>
                  </a:lnTo>
                  <a:lnTo>
                    <a:pt x="120" y="121"/>
                  </a:lnTo>
                  <a:lnTo>
                    <a:pt x="134" y="107"/>
                  </a:lnTo>
                  <a:lnTo>
                    <a:pt x="148" y="94"/>
                  </a:lnTo>
                  <a:lnTo>
                    <a:pt x="164" y="82"/>
                  </a:lnTo>
                  <a:lnTo>
                    <a:pt x="180" y="70"/>
                  </a:lnTo>
                  <a:lnTo>
                    <a:pt x="197" y="60"/>
                  </a:lnTo>
                  <a:lnTo>
                    <a:pt x="215" y="50"/>
                  </a:lnTo>
                  <a:lnTo>
                    <a:pt x="232" y="40"/>
                  </a:lnTo>
                  <a:lnTo>
                    <a:pt x="249" y="33"/>
                  </a:lnTo>
                  <a:lnTo>
                    <a:pt x="268" y="26"/>
                  </a:lnTo>
                  <a:lnTo>
                    <a:pt x="287" y="19"/>
                  </a:lnTo>
                  <a:lnTo>
                    <a:pt x="307" y="13"/>
                  </a:lnTo>
                  <a:lnTo>
                    <a:pt x="327" y="8"/>
                  </a:lnTo>
                  <a:lnTo>
                    <a:pt x="348" y="6"/>
                  </a:lnTo>
                  <a:lnTo>
                    <a:pt x="368" y="3"/>
                  </a:lnTo>
                  <a:lnTo>
                    <a:pt x="388" y="1"/>
                  </a:lnTo>
                  <a:lnTo>
                    <a:pt x="410" y="0"/>
                  </a:lnTo>
                  <a:lnTo>
                    <a:pt x="400" y="0"/>
                  </a:lnTo>
                  <a:lnTo>
                    <a:pt x="420" y="1"/>
                  </a:lnTo>
                  <a:lnTo>
                    <a:pt x="441" y="3"/>
                  </a:lnTo>
                  <a:lnTo>
                    <a:pt x="462" y="6"/>
                  </a:lnTo>
                  <a:lnTo>
                    <a:pt x="482" y="8"/>
                  </a:lnTo>
                  <a:lnTo>
                    <a:pt x="502" y="13"/>
                  </a:lnTo>
                  <a:lnTo>
                    <a:pt x="521" y="19"/>
                  </a:lnTo>
                  <a:lnTo>
                    <a:pt x="539" y="26"/>
                  </a:lnTo>
                  <a:lnTo>
                    <a:pt x="558" y="33"/>
                  </a:lnTo>
                  <a:lnTo>
                    <a:pt x="577" y="40"/>
                  </a:lnTo>
                  <a:lnTo>
                    <a:pt x="594" y="50"/>
                  </a:lnTo>
                  <a:lnTo>
                    <a:pt x="612" y="60"/>
                  </a:lnTo>
                  <a:lnTo>
                    <a:pt x="628" y="70"/>
                  </a:lnTo>
                  <a:lnTo>
                    <a:pt x="643" y="82"/>
                  </a:lnTo>
                  <a:lnTo>
                    <a:pt x="659" y="94"/>
                  </a:lnTo>
                  <a:lnTo>
                    <a:pt x="674" y="107"/>
                  </a:lnTo>
                  <a:lnTo>
                    <a:pt x="688" y="121"/>
                  </a:lnTo>
                  <a:lnTo>
                    <a:pt x="703" y="134"/>
                  </a:lnTo>
                  <a:lnTo>
                    <a:pt x="716" y="150"/>
                  </a:lnTo>
                  <a:lnTo>
                    <a:pt x="727" y="164"/>
                  </a:lnTo>
                  <a:lnTo>
                    <a:pt x="739" y="180"/>
                  </a:lnTo>
                  <a:lnTo>
                    <a:pt x="749" y="197"/>
                  </a:lnTo>
                  <a:lnTo>
                    <a:pt x="759" y="215"/>
                  </a:lnTo>
                  <a:lnTo>
                    <a:pt x="768" y="232"/>
                  </a:lnTo>
                  <a:lnTo>
                    <a:pt x="776" y="251"/>
                  </a:lnTo>
                  <a:lnTo>
                    <a:pt x="783" y="268"/>
                  </a:lnTo>
                  <a:lnTo>
                    <a:pt x="791" y="288"/>
                  </a:lnTo>
                  <a:lnTo>
                    <a:pt x="795" y="307"/>
                  </a:lnTo>
                  <a:lnTo>
                    <a:pt x="801" y="327"/>
                  </a:lnTo>
                  <a:lnTo>
                    <a:pt x="804" y="348"/>
                  </a:lnTo>
                  <a:lnTo>
                    <a:pt x="806" y="368"/>
                  </a:lnTo>
                  <a:lnTo>
                    <a:pt x="808" y="388"/>
                  </a:lnTo>
                  <a:lnTo>
                    <a:pt x="808" y="410"/>
                  </a:lnTo>
                  <a:lnTo>
                    <a:pt x="808" y="428"/>
                  </a:lnTo>
                  <a:lnTo>
                    <a:pt x="808" y="450"/>
                  </a:lnTo>
                  <a:lnTo>
                    <a:pt x="806" y="470"/>
                  </a:lnTo>
                  <a:lnTo>
                    <a:pt x="804" y="490"/>
                  </a:lnTo>
                  <a:lnTo>
                    <a:pt x="801" y="511"/>
                  </a:lnTo>
                  <a:lnTo>
                    <a:pt x="795" y="531"/>
                  </a:lnTo>
                  <a:lnTo>
                    <a:pt x="791" y="550"/>
                  </a:lnTo>
                  <a:lnTo>
                    <a:pt x="783" y="570"/>
                  </a:lnTo>
                  <a:lnTo>
                    <a:pt x="776" y="587"/>
                  </a:lnTo>
                  <a:lnTo>
                    <a:pt x="768" y="606"/>
                  </a:lnTo>
                  <a:lnTo>
                    <a:pt x="759" y="623"/>
                  </a:lnTo>
                  <a:lnTo>
                    <a:pt x="749" y="640"/>
                  </a:lnTo>
                  <a:lnTo>
                    <a:pt x="739" y="658"/>
                  </a:lnTo>
                  <a:lnTo>
                    <a:pt x="727" y="674"/>
                  </a:lnTo>
                  <a:lnTo>
                    <a:pt x="716" y="688"/>
                  </a:lnTo>
                  <a:lnTo>
                    <a:pt x="703" y="704"/>
                  </a:lnTo>
                  <a:lnTo>
                    <a:pt x="688" y="717"/>
                  </a:lnTo>
                  <a:lnTo>
                    <a:pt x="674" y="731"/>
                  </a:lnTo>
                  <a:lnTo>
                    <a:pt x="659" y="744"/>
                  </a:lnTo>
                  <a:lnTo>
                    <a:pt x="643" y="756"/>
                  </a:lnTo>
                  <a:lnTo>
                    <a:pt x="628" y="767"/>
                  </a:lnTo>
                  <a:lnTo>
                    <a:pt x="612" y="778"/>
                  </a:lnTo>
                  <a:lnTo>
                    <a:pt x="594" y="788"/>
                  </a:lnTo>
                  <a:lnTo>
                    <a:pt x="577" y="798"/>
                  </a:lnTo>
                  <a:lnTo>
                    <a:pt x="558" y="805"/>
                  </a:lnTo>
                  <a:lnTo>
                    <a:pt x="539" y="812"/>
                  </a:lnTo>
                  <a:lnTo>
                    <a:pt x="521" y="819"/>
                  </a:lnTo>
                  <a:lnTo>
                    <a:pt x="502" y="825"/>
                  </a:lnTo>
                  <a:lnTo>
                    <a:pt x="482" y="830"/>
                  </a:lnTo>
                  <a:lnTo>
                    <a:pt x="462" y="832"/>
                  </a:lnTo>
                  <a:lnTo>
                    <a:pt x="441" y="835"/>
                  </a:lnTo>
                  <a:lnTo>
                    <a:pt x="420" y="837"/>
                  </a:lnTo>
                  <a:lnTo>
                    <a:pt x="400" y="837"/>
                  </a:lnTo>
                  <a:lnTo>
                    <a:pt x="410" y="837"/>
                  </a:lnTo>
                  <a:lnTo>
                    <a:pt x="388" y="837"/>
                  </a:lnTo>
                  <a:lnTo>
                    <a:pt x="368" y="835"/>
                  </a:lnTo>
                  <a:lnTo>
                    <a:pt x="348" y="832"/>
                  </a:lnTo>
                  <a:lnTo>
                    <a:pt x="327" y="830"/>
                  </a:lnTo>
                  <a:lnTo>
                    <a:pt x="307" y="825"/>
                  </a:lnTo>
                  <a:lnTo>
                    <a:pt x="287" y="819"/>
                  </a:lnTo>
                  <a:lnTo>
                    <a:pt x="268" y="812"/>
                  </a:lnTo>
                  <a:lnTo>
                    <a:pt x="249" y="805"/>
                  </a:lnTo>
                  <a:lnTo>
                    <a:pt x="232" y="798"/>
                  </a:lnTo>
                  <a:lnTo>
                    <a:pt x="215" y="788"/>
                  </a:lnTo>
                  <a:lnTo>
                    <a:pt x="197" y="778"/>
                  </a:lnTo>
                  <a:lnTo>
                    <a:pt x="180" y="767"/>
                  </a:lnTo>
                  <a:lnTo>
                    <a:pt x="164" y="756"/>
                  </a:lnTo>
                  <a:lnTo>
                    <a:pt x="148" y="744"/>
                  </a:lnTo>
                  <a:lnTo>
                    <a:pt x="134" y="731"/>
                  </a:lnTo>
                  <a:lnTo>
                    <a:pt x="120" y="717"/>
                  </a:lnTo>
                  <a:lnTo>
                    <a:pt x="107" y="704"/>
                  </a:lnTo>
                  <a:lnTo>
                    <a:pt x="94" y="688"/>
                  </a:lnTo>
                  <a:lnTo>
                    <a:pt x="82" y="674"/>
                  </a:lnTo>
                  <a:lnTo>
                    <a:pt x="70" y="658"/>
                  </a:lnTo>
                  <a:lnTo>
                    <a:pt x="59" y="640"/>
                  </a:lnTo>
                  <a:lnTo>
                    <a:pt x="49" y="623"/>
                  </a:lnTo>
                  <a:lnTo>
                    <a:pt x="40" y="606"/>
                  </a:lnTo>
                  <a:lnTo>
                    <a:pt x="33" y="587"/>
                  </a:lnTo>
                  <a:lnTo>
                    <a:pt x="24" y="570"/>
                  </a:lnTo>
                  <a:lnTo>
                    <a:pt x="18" y="550"/>
                  </a:lnTo>
                  <a:lnTo>
                    <a:pt x="13" y="531"/>
                  </a:lnTo>
                  <a:lnTo>
                    <a:pt x="8" y="511"/>
                  </a:lnTo>
                  <a:lnTo>
                    <a:pt x="5" y="490"/>
                  </a:lnTo>
                  <a:lnTo>
                    <a:pt x="3" y="470"/>
                  </a:lnTo>
                  <a:lnTo>
                    <a:pt x="1" y="450"/>
                  </a:lnTo>
                  <a:lnTo>
                    <a:pt x="0" y="428"/>
                  </a:lnTo>
                  <a:close/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04" name="Freeform 26">
              <a:extLst>
                <a:ext uri="{FF2B5EF4-FFF2-40B4-BE49-F238E27FC236}">
                  <a16:creationId xmlns:a16="http://schemas.microsoft.com/office/drawing/2014/main" id="{0BE1C7BD-DAA7-FF44-9475-E83009B6F651}"/>
                </a:ext>
              </a:extLst>
            </p:cNvPr>
            <p:cNvSpPr>
              <a:spLocks/>
            </p:cNvSpPr>
            <p:nvPr/>
          </p:nvSpPr>
          <p:spPr bwMode="auto">
            <a:xfrm>
              <a:off x="7141417" y="1733868"/>
              <a:ext cx="114300" cy="138113"/>
            </a:xfrm>
            <a:custGeom>
              <a:avLst/>
              <a:gdLst>
                <a:gd name="T0" fmla="*/ 2147483646 w 145"/>
                <a:gd name="T1" fmla="*/ 0 h 173"/>
                <a:gd name="T2" fmla="*/ 0 w 145"/>
                <a:gd name="T3" fmla="*/ 2147483646 h 173"/>
                <a:gd name="T4" fmla="*/ 2147483646 w 145"/>
                <a:gd name="T5" fmla="*/ 2147483646 h 173"/>
                <a:gd name="T6" fmla="*/ 2147483646 w 145"/>
                <a:gd name="T7" fmla="*/ 2147483646 h 173"/>
                <a:gd name="T8" fmla="*/ 2147483646 w 145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5"/>
                <a:gd name="T16" fmla="*/ 0 h 173"/>
                <a:gd name="T17" fmla="*/ 145 w 145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5" h="173">
                  <a:moveTo>
                    <a:pt x="87" y="0"/>
                  </a:moveTo>
                  <a:lnTo>
                    <a:pt x="0" y="173"/>
                  </a:lnTo>
                  <a:lnTo>
                    <a:pt x="145" y="58"/>
                  </a:lnTo>
                  <a:lnTo>
                    <a:pt x="116" y="29"/>
                  </a:lnTo>
                  <a:lnTo>
                    <a:pt x="87" y="0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6505" name="Freeform 29">
              <a:extLst>
                <a:ext uri="{FF2B5EF4-FFF2-40B4-BE49-F238E27FC236}">
                  <a16:creationId xmlns:a16="http://schemas.microsoft.com/office/drawing/2014/main" id="{4C90CF71-1782-0F44-AE79-02A516FC52D0}"/>
                </a:ext>
              </a:extLst>
            </p:cNvPr>
            <p:cNvSpPr>
              <a:spLocks/>
            </p:cNvSpPr>
            <p:nvPr/>
          </p:nvSpPr>
          <p:spPr bwMode="auto">
            <a:xfrm>
              <a:off x="6638179" y="1276668"/>
              <a:ext cx="641350" cy="641350"/>
            </a:xfrm>
            <a:custGeom>
              <a:avLst/>
              <a:gdLst>
                <a:gd name="T0" fmla="*/ 2147483646 w 809"/>
                <a:gd name="T1" fmla="*/ 2147483646 h 808"/>
                <a:gd name="T2" fmla="*/ 2147483646 w 809"/>
                <a:gd name="T3" fmla="*/ 2147483646 h 808"/>
                <a:gd name="T4" fmla="*/ 2147483646 w 809"/>
                <a:gd name="T5" fmla="*/ 2147483646 h 808"/>
                <a:gd name="T6" fmla="*/ 2147483646 w 809"/>
                <a:gd name="T7" fmla="*/ 2147483646 h 808"/>
                <a:gd name="T8" fmla="*/ 2147483646 w 809"/>
                <a:gd name="T9" fmla="*/ 2147483646 h 808"/>
                <a:gd name="T10" fmla="*/ 2147483646 w 809"/>
                <a:gd name="T11" fmla="*/ 2147483646 h 808"/>
                <a:gd name="T12" fmla="*/ 2147483646 w 809"/>
                <a:gd name="T13" fmla="*/ 2147483646 h 808"/>
                <a:gd name="T14" fmla="*/ 2147483646 w 809"/>
                <a:gd name="T15" fmla="*/ 2147483646 h 808"/>
                <a:gd name="T16" fmla="*/ 2147483646 w 809"/>
                <a:gd name="T17" fmla="*/ 2147483646 h 808"/>
                <a:gd name="T18" fmla="*/ 2147483646 w 809"/>
                <a:gd name="T19" fmla="*/ 2147483646 h 808"/>
                <a:gd name="T20" fmla="*/ 2147483646 w 809"/>
                <a:gd name="T21" fmla="*/ 2147483646 h 808"/>
                <a:gd name="T22" fmla="*/ 2147483646 w 809"/>
                <a:gd name="T23" fmla="*/ 0 h 808"/>
                <a:gd name="T24" fmla="*/ 2147483646 w 809"/>
                <a:gd name="T25" fmla="*/ 2147483646 h 808"/>
                <a:gd name="T26" fmla="*/ 2147483646 w 809"/>
                <a:gd name="T27" fmla="*/ 2147483646 h 808"/>
                <a:gd name="T28" fmla="*/ 2147483646 w 809"/>
                <a:gd name="T29" fmla="*/ 2147483646 h 808"/>
                <a:gd name="T30" fmla="*/ 2147483646 w 809"/>
                <a:gd name="T31" fmla="*/ 2147483646 h 808"/>
                <a:gd name="T32" fmla="*/ 2147483646 w 809"/>
                <a:gd name="T33" fmla="*/ 2147483646 h 808"/>
                <a:gd name="T34" fmla="*/ 2147483646 w 809"/>
                <a:gd name="T35" fmla="*/ 2147483646 h 808"/>
                <a:gd name="T36" fmla="*/ 2147483646 w 809"/>
                <a:gd name="T37" fmla="*/ 2147483646 h 808"/>
                <a:gd name="T38" fmla="*/ 2147483646 w 809"/>
                <a:gd name="T39" fmla="*/ 2147483646 h 808"/>
                <a:gd name="T40" fmla="*/ 2147483646 w 809"/>
                <a:gd name="T41" fmla="*/ 2147483646 h 808"/>
                <a:gd name="T42" fmla="*/ 2147483646 w 809"/>
                <a:gd name="T43" fmla="*/ 2147483646 h 808"/>
                <a:gd name="T44" fmla="*/ 2147483646 w 809"/>
                <a:gd name="T45" fmla="*/ 2147483646 h 808"/>
                <a:gd name="T46" fmla="*/ 2147483646 w 809"/>
                <a:gd name="T47" fmla="*/ 2147483646 h 808"/>
                <a:gd name="T48" fmla="*/ 2147483646 w 809"/>
                <a:gd name="T49" fmla="*/ 2147483646 h 808"/>
                <a:gd name="T50" fmla="*/ 2147483646 w 809"/>
                <a:gd name="T51" fmla="*/ 2147483646 h 808"/>
                <a:gd name="T52" fmla="*/ 2147483646 w 809"/>
                <a:gd name="T53" fmla="*/ 2147483646 h 808"/>
                <a:gd name="T54" fmla="*/ 2147483646 w 809"/>
                <a:gd name="T55" fmla="*/ 2147483646 h 808"/>
                <a:gd name="T56" fmla="*/ 2147483646 w 809"/>
                <a:gd name="T57" fmla="*/ 2147483646 h 808"/>
                <a:gd name="T58" fmla="*/ 2147483646 w 809"/>
                <a:gd name="T59" fmla="*/ 2147483646 h 808"/>
                <a:gd name="T60" fmla="*/ 2147483646 w 809"/>
                <a:gd name="T61" fmla="*/ 2147483646 h 808"/>
                <a:gd name="T62" fmla="*/ 2147483646 w 809"/>
                <a:gd name="T63" fmla="*/ 2147483646 h 808"/>
                <a:gd name="T64" fmla="*/ 2147483646 w 809"/>
                <a:gd name="T65" fmla="*/ 2147483646 h 808"/>
                <a:gd name="T66" fmla="*/ 2147483646 w 809"/>
                <a:gd name="T67" fmla="*/ 2147483646 h 808"/>
                <a:gd name="T68" fmla="*/ 2147483646 w 809"/>
                <a:gd name="T69" fmla="*/ 2147483646 h 808"/>
                <a:gd name="T70" fmla="*/ 2147483646 w 809"/>
                <a:gd name="T71" fmla="*/ 2147483646 h 808"/>
                <a:gd name="T72" fmla="*/ 2147483646 w 809"/>
                <a:gd name="T73" fmla="*/ 2147483646 h 808"/>
                <a:gd name="T74" fmla="*/ 2147483646 w 809"/>
                <a:gd name="T75" fmla="*/ 2147483646 h 808"/>
                <a:gd name="T76" fmla="*/ 2147483646 w 809"/>
                <a:gd name="T77" fmla="*/ 2147483646 h 808"/>
                <a:gd name="T78" fmla="*/ 2147483646 w 809"/>
                <a:gd name="T79" fmla="*/ 2147483646 h 808"/>
                <a:gd name="T80" fmla="*/ 2147483646 w 809"/>
                <a:gd name="T81" fmla="*/ 2147483646 h 808"/>
                <a:gd name="T82" fmla="*/ 2147483646 w 809"/>
                <a:gd name="T83" fmla="*/ 2147483646 h 808"/>
                <a:gd name="T84" fmla="*/ 2147483646 w 809"/>
                <a:gd name="T85" fmla="*/ 2147483646 h 808"/>
                <a:gd name="T86" fmla="*/ 2147483646 w 809"/>
                <a:gd name="T87" fmla="*/ 2147483646 h 808"/>
                <a:gd name="T88" fmla="*/ 2147483646 w 809"/>
                <a:gd name="T89" fmla="*/ 2147483646 h 808"/>
                <a:gd name="T90" fmla="*/ 2147483646 w 809"/>
                <a:gd name="T91" fmla="*/ 2147483646 h 808"/>
                <a:gd name="T92" fmla="*/ 2147483646 w 809"/>
                <a:gd name="T93" fmla="*/ 2147483646 h 808"/>
                <a:gd name="T94" fmla="*/ 2147483646 w 809"/>
                <a:gd name="T95" fmla="*/ 2147483646 h 808"/>
                <a:gd name="T96" fmla="*/ 2147483646 w 809"/>
                <a:gd name="T97" fmla="*/ 2147483646 h 808"/>
                <a:gd name="T98" fmla="*/ 2147483646 w 809"/>
                <a:gd name="T99" fmla="*/ 2147483646 h 808"/>
                <a:gd name="T100" fmla="*/ 2147483646 w 809"/>
                <a:gd name="T101" fmla="*/ 2147483646 h 808"/>
                <a:gd name="T102" fmla="*/ 2147483646 w 809"/>
                <a:gd name="T103" fmla="*/ 2147483646 h 808"/>
                <a:gd name="T104" fmla="*/ 2147483646 w 809"/>
                <a:gd name="T105" fmla="*/ 2147483646 h 808"/>
                <a:gd name="T106" fmla="*/ 2147483646 w 809"/>
                <a:gd name="T107" fmla="*/ 2147483646 h 808"/>
                <a:gd name="T108" fmla="*/ 2147483646 w 809"/>
                <a:gd name="T109" fmla="*/ 2147483646 h 808"/>
                <a:gd name="T110" fmla="*/ 2147483646 w 809"/>
                <a:gd name="T111" fmla="*/ 2147483646 h 80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09"/>
                <a:gd name="T169" fmla="*/ 0 h 808"/>
                <a:gd name="T170" fmla="*/ 809 w 809"/>
                <a:gd name="T171" fmla="*/ 808 h 80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09" h="808">
                  <a:moveTo>
                    <a:pt x="0" y="400"/>
                  </a:moveTo>
                  <a:lnTo>
                    <a:pt x="0" y="410"/>
                  </a:lnTo>
                  <a:lnTo>
                    <a:pt x="2" y="388"/>
                  </a:lnTo>
                  <a:lnTo>
                    <a:pt x="3" y="368"/>
                  </a:lnTo>
                  <a:lnTo>
                    <a:pt x="6" y="348"/>
                  </a:lnTo>
                  <a:lnTo>
                    <a:pt x="9" y="328"/>
                  </a:lnTo>
                  <a:lnTo>
                    <a:pt x="13" y="307"/>
                  </a:lnTo>
                  <a:lnTo>
                    <a:pt x="19" y="289"/>
                  </a:lnTo>
                  <a:lnTo>
                    <a:pt x="25" y="268"/>
                  </a:lnTo>
                  <a:lnTo>
                    <a:pt x="34" y="251"/>
                  </a:lnTo>
                  <a:lnTo>
                    <a:pt x="41" y="232"/>
                  </a:lnTo>
                  <a:lnTo>
                    <a:pt x="49" y="215"/>
                  </a:lnTo>
                  <a:lnTo>
                    <a:pt x="60" y="198"/>
                  </a:lnTo>
                  <a:lnTo>
                    <a:pt x="71" y="180"/>
                  </a:lnTo>
                  <a:lnTo>
                    <a:pt x="83" y="165"/>
                  </a:lnTo>
                  <a:lnTo>
                    <a:pt x="94" y="150"/>
                  </a:lnTo>
                  <a:lnTo>
                    <a:pt x="107" y="134"/>
                  </a:lnTo>
                  <a:lnTo>
                    <a:pt x="120" y="121"/>
                  </a:lnTo>
                  <a:lnTo>
                    <a:pt x="135" y="107"/>
                  </a:lnTo>
                  <a:lnTo>
                    <a:pt x="149" y="94"/>
                  </a:lnTo>
                  <a:lnTo>
                    <a:pt x="165" y="82"/>
                  </a:lnTo>
                  <a:lnTo>
                    <a:pt x="181" y="71"/>
                  </a:lnTo>
                  <a:lnTo>
                    <a:pt x="198" y="61"/>
                  </a:lnTo>
                  <a:lnTo>
                    <a:pt x="215" y="51"/>
                  </a:lnTo>
                  <a:lnTo>
                    <a:pt x="233" y="40"/>
                  </a:lnTo>
                  <a:lnTo>
                    <a:pt x="250" y="33"/>
                  </a:lnTo>
                  <a:lnTo>
                    <a:pt x="269" y="26"/>
                  </a:lnTo>
                  <a:lnTo>
                    <a:pt x="288" y="19"/>
                  </a:lnTo>
                  <a:lnTo>
                    <a:pt x="308" y="13"/>
                  </a:lnTo>
                  <a:lnTo>
                    <a:pt x="328" y="9"/>
                  </a:lnTo>
                  <a:lnTo>
                    <a:pt x="348" y="6"/>
                  </a:lnTo>
                  <a:lnTo>
                    <a:pt x="368" y="3"/>
                  </a:lnTo>
                  <a:lnTo>
                    <a:pt x="389" y="1"/>
                  </a:lnTo>
                  <a:lnTo>
                    <a:pt x="410" y="0"/>
                  </a:lnTo>
                  <a:lnTo>
                    <a:pt x="400" y="0"/>
                  </a:lnTo>
                  <a:lnTo>
                    <a:pt x="420" y="1"/>
                  </a:lnTo>
                  <a:lnTo>
                    <a:pt x="442" y="3"/>
                  </a:lnTo>
                  <a:lnTo>
                    <a:pt x="462" y="6"/>
                  </a:lnTo>
                  <a:lnTo>
                    <a:pt x="482" y="9"/>
                  </a:lnTo>
                  <a:lnTo>
                    <a:pt x="503" y="13"/>
                  </a:lnTo>
                  <a:lnTo>
                    <a:pt x="521" y="19"/>
                  </a:lnTo>
                  <a:lnTo>
                    <a:pt x="540" y="26"/>
                  </a:lnTo>
                  <a:lnTo>
                    <a:pt x="559" y="33"/>
                  </a:lnTo>
                  <a:lnTo>
                    <a:pt x="578" y="40"/>
                  </a:lnTo>
                  <a:lnTo>
                    <a:pt x="595" y="51"/>
                  </a:lnTo>
                  <a:lnTo>
                    <a:pt x="612" y="61"/>
                  </a:lnTo>
                  <a:lnTo>
                    <a:pt x="628" y="71"/>
                  </a:lnTo>
                  <a:lnTo>
                    <a:pt x="644" y="82"/>
                  </a:lnTo>
                  <a:lnTo>
                    <a:pt x="660" y="94"/>
                  </a:lnTo>
                  <a:lnTo>
                    <a:pt x="674" y="107"/>
                  </a:lnTo>
                  <a:lnTo>
                    <a:pt x="689" y="121"/>
                  </a:lnTo>
                  <a:lnTo>
                    <a:pt x="703" y="134"/>
                  </a:lnTo>
                  <a:lnTo>
                    <a:pt x="716" y="150"/>
                  </a:lnTo>
                  <a:lnTo>
                    <a:pt x="728" y="165"/>
                  </a:lnTo>
                  <a:lnTo>
                    <a:pt x="739" y="180"/>
                  </a:lnTo>
                  <a:lnTo>
                    <a:pt x="749" y="198"/>
                  </a:lnTo>
                  <a:lnTo>
                    <a:pt x="759" y="215"/>
                  </a:lnTo>
                  <a:lnTo>
                    <a:pt x="768" y="232"/>
                  </a:lnTo>
                  <a:lnTo>
                    <a:pt x="777" y="251"/>
                  </a:lnTo>
                  <a:lnTo>
                    <a:pt x="784" y="268"/>
                  </a:lnTo>
                  <a:lnTo>
                    <a:pt x="791" y="289"/>
                  </a:lnTo>
                  <a:lnTo>
                    <a:pt x="796" y="307"/>
                  </a:lnTo>
                  <a:lnTo>
                    <a:pt x="801" y="328"/>
                  </a:lnTo>
                  <a:lnTo>
                    <a:pt x="804" y="348"/>
                  </a:lnTo>
                  <a:lnTo>
                    <a:pt x="807" y="368"/>
                  </a:lnTo>
                  <a:lnTo>
                    <a:pt x="809" y="388"/>
                  </a:lnTo>
                  <a:lnTo>
                    <a:pt x="809" y="410"/>
                  </a:lnTo>
                  <a:lnTo>
                    <a:pt x="809" y="400"/>
                  </a:lnTo>
                  <a:lnTo>
                    <a:pt x="809" y="421"/>
                  </a:lnTo>
                  <a:lnTo>
                    <a:pt x="807" y="442"/>
                  </a:lnTo>
                  <a:lnTo>
                    <a:pt x="804" y="462"/>
                  </a:lnTo>
                  <a:lnTo>
                    <a:pt x="801" y="482"/>
                  </a:lnTo>
                  <a:lnTo>
                    <a:pt x="796" y="502"/>
                  </a:lnTo>
                  <a:lnTo>
                    <a:pt x="791" y="521"/>
                  </a:lnTo>
                  <a:lnTo>
                    <a:pt x="784" y="541"/>
                  </a:lnTo>
                  <a:lnTo>
                    <a:pt x="777" y="559"/>
                  </a:lnTo>
                  <a:lnTo>
                    <a:pt x="768" y="577"/>
                  </a:lnTo>
                  <a:lnTo>
                    <a:pt x="759" y="595"/>
                  </a:lnTo>
                  <a:lnTo>
                    <a:pt x="749" y="612"/>
                  </a:lnTo>
                  <a:lnTo>
                    <a:pt x="739" y="629"/>
                  </a:lnTo>
                  <a:lnTo>
                    <a:pt x="728" y="645"/>
                  </a:lnTo>
                  <a:lnTo>
                    <a:pt x="716" y="660"/>
                  </a:lnTo>
                  <a:lnTo>
                    <a:pt x="703" y="675"/>
                  </a:lnTo>
                  <a:lnTo>
                    <a:pt x="689" y="688"/>
                  </a:lnTo>
                  <a:lnTo>
                    <a:pt x="674" y="703"/>
                  </a:lnTo>
                  <a:lnTo>
                    <a:pt x="660" y="716"/>
                  </a:lnTo>
                  <a:lnTo>
                    <a:pt x="644" y="727"/>
                  </a:lnTo>
                  <a:lnTo>
                    <a:pt x="628" y="739"/>
                  </a:lnTo>
                  <a:lnTo>
                    <a:pt x="612" y="749"/>
                  </a:lnTo>
                  <a:lnTo>
                    <a:pt x="595" y="759"/>
                  </a:lnTo>
                  <a:lnTo>
                    <a:pt x="578" y="769"/>
                  </a:lnTo>
                  <a:lnTo>
                    <a:pt x="559" y="776"/>
                  </a:lnTo>
                  <a:lnTo>
                    <a:pt x="540" y="784"/>
                  </a:lnTo>
                  <a:lnTo>
                    <a:pt x="521" y="791"/>
                  </a:lnTo>
                  <a:lnTo>
                    <a:pt x="503" y="797"/>
                  </a:lnTo>
                  <a:lnTo>
                    <a:pt x="482" y="801"/>
                  </a:lnTo>
                  <a:lnTo>
                    <a:pt x="462" y="804"/>
                  </a:lnTo>
                  <a:lnTo>
                    <a:pt x="442" y="807"/>
                  </a:lnTo>
                  <a:lnTo>
                    <a:pt x="420" y="808"/>
                  </a:lnTo>
                  <a:lnTo>
                    <a:pt x="400" y="808"/>
                  </a:lnTo>
                  <a:lnTo>
                    <a:pt x="410" y="808"/>
                  </a:lnTo>
                  <a:lnTo>
                    <a:pt x="389" y="808"/>
                  </a:lnTo>
                  <a:lnTo>
                    <a:pt x="368" y="807"/>
                  </a:lnTo>
                  <a:lnTo>
                    <a:pt x="348" y="804"/>
                  </a:lnTo>
                  <a:lnTo>
                    <a:pt x="328" y="801"/>
                  </a:lnTo>
                  <a:lnTo>
                    <a:pt x="308" y="797"/>
                  </a:lnTo>
                  <a:lnTo>
                    <a:pt x="288" y="791"/>
                  </a:lnTo>
                  <a:lnTo>
                    <a:pt x="269" y="784"/>
                  </a:lnTo>
                  <a:lnTo>
                    <a:pt x="250" y="776"/>
                  </a:lnTo>
                  <a:lnTo>
                    <a:pt x="233" y="769"/>
                  </a:lnTo>
                  <a:lnTo>
                    <a:pt x="215" y="759"/>
                  </a:lnTo>
                  <a:lnTo>
                    <a:pt x="198" y="749"/>
                  </a:lnTo>
                  <a:lnTo>
                    <a:pt x="181" y="739"/>
                  </a:lnTo>
                  <a:lnTo>
                    <a:pt x="165" y="727"/>
                  </a:lnTo>
                  <a:lnTo>
                    <a:pt x="149" y="716"/>
                  </a:lnTo>
                  <a:lnTo>
                    <a:pt x="135" y="703"/>
                  </a:lnTo>
                  <a:lnTo>
                    <a:pt x="120" y="688"/>
                  </a:lnTo>
                  <a:lnTo>
                    <a:pt x="107" y="675"/>
                  </a:lnTo>
                  <a:lnTo>
                    <a:pt x="94" y="660"/>
                  </a:lnTo>
                  <a:lnTo>
                    <a:pt x="83" y="645"/>
                  </a:lnTo>
                  <a:lnTo>
                    <a:pt x="71" y="629"/>
                  </a:lnTo>
                  <a:lnTo>
                    <a:pt x="60" y="612"/>
                  </a:lnTo>
                  <a:lnTo>
                    <a:pt x="49" y="595"/>
                  </a:lnTo>
                  <a:lnTo>
                    <a:pt x="41" y="577"/>
                  </a:lnTo>
                  <a:lnTo>
                    <a:pt x="34" y="559"/>
                  </a:lnTo>
                  <a:lnTo>
                    <a:pt x="25" y="541"/>
                  </a:lnTo>
                  <a:lnTo>
                    <a:pt x="19" y="521"/>
                  </a:lnTo>
                  <a:lnTo>
                    <a:pt x="13" y="502"/>
                  </a:lnTo>
                  <a:lnTo>
                    <a:pt x="9" y="482"/>
                  </a:lnTo>
                  <a:lnTo>
                    <a:pt x="6" y="462"/>
                  </a:lnTo>
                  <a:lnTo>
                    <a:pt x="3" y="442"/>
                  </a:lnTo>
                  <a:lnTo>
                    <a:pt x="2" y="421"/>
                  </a:lnTo>
                  <a:lnTo>
                    <a:pt x="0" y="400"/>
                  </a:lnTo>
                  <a:close/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06" name="Freeform 33">
              <a:extLst>
                <a:ext uri="{FF2B5EF4-FFF2-40B4-BE49-F238E27FC236}">
                  <a16:creationId xmlns:a16="http://schemas.microsoft.com/office/drawing/2014/main" id="{85380551-D4C3-D349-9AA6-D6002AE4AE17}"/>
                </a:ext>
              </a:extLst>
            </p:cNvPr>
            <p:cNvSpPr>
              <a:spLocks/>
            </p:cNvSpPr>
            <p:nvPr/>
          </p:nvSpPr>
          <p:spPr bwMode="auto">
            <a:xfrm>
              <a:off x="6636592" y="3153093"/>
              <a:ext cx="647700" cy="649288"/>
            </a:xfrm>
            <a:custGeom>
              <a:avLst/>
              <a:gdLst>
                <a:gd name="T0" fmla="*/ 2147483646 w 817"/>
                <a:gd name="T1" fmla="*/ 2147483646 h 818"/>
                <a:gd name="T2" fmla="*/ 2147483646 w 817"/>
                <a:gd name="T3" fmla="*/ 2147483646 h 818"/>
                <a:gd name="T4" fmla="*/ 2147483646 w 817"/>
                <a:gd name="T5" fmla="*/ 2147483646 h 818"/>
                <a:gd name="T6" fmla="*/ 2147483646 w 817"/>
                <a:gd name="T7" fmla="*/ 2147483646 h 818"/>
                <a:gd name="T8" fmla="*/ 2147483646 w 817"/>
                <a:gd name="T9" fmla="*/ 2147483646 h 818"/>
                <a:gd name="T10" fmla="*/ 2147483646 w 817"/>
                <a:gd name="T11" fmla="*/ 2147483646 h 818"/>
                <a:gd name="T12" fmla="*/ 2147483646 w 817"/>
                <a:gd name="T13" fmla="*/ 2147483646 h 818"/>
                <a:gd name="T14" fmla="*/ 2147483646 w 817"/>
                <a:gd name="T15" fmla="*/ 2147483646 h 818"/>
                <a:gd name="T16" fmla="*/ 2147483646 w 817"/>
                <a:gd name="T17" fmla="*/ 2147483646 h 818"/>
                <a:gd name="T18" fmla="*/ 2147483646 w 817"/>
                <a:gd name="T19" fmla="*/ 2147483646 h 818"/>
                <a:gd name="T20" fmla="*/ 0 w 817"/>
                <a:gd name="T21" fmla="*/ 2147483646 h 818"/>
                <a:gd name="T22" fmla="*/ 2147483646 w 817"/>
                <a:gd name="T23" fmla="*/ 2147483646 h 818"/>
                <a:gd name="T24" fmla="*/ 2147483646 w 817"/>
                <a:gd name="T25" fmla="*/ 2147483646 h 818"/>
                <a:gd name="T26" fmla="*/ 2147483646 w 817"/>
                <a:gd name="T27" fmla="*/ 2147483646 h 818"/>
                <a:gd name="T28" fmla="*/ 2147483646 w 817"/>
                <a:gd name="T29" fmla="*/ 2147483646 h 818"/>
                <a:gd name="T30" fmla="*/ 2147483646 w 817"/>
                <a:gd name="T31" fmla="*/ 2147483646 h 818"/>
                <a:gd name="T32" fmla="*/ 2147483646 w 817"/>
                <a:gd name="T33" fmla="*/ 2147483646 h 818"/>
                <a:gd name="T34" fmla="*/ 2147483646 w 817"/>
                <a:gd name="T35" fmla="*/ 2147483646 h 818"/>
                <a:gd name="T36" fmla="*/ 2147483646 w 817"/>
                <a:gd name="T37" fmla="*/ 2147483646 h 818"/>
                <a:gd name="T38" fmla="*/ 2147483646 w 817"/>
                <a:gd name="T39" fmla="*/ 2147483646 h 818"/>
                <a:gd name="T40" fmla="*/ 2147483646 w 817"/>
                <a:gd name="T41" fmla="*/ 2147483646 h 818"/>
                <a:gd name="T42" fmla="*/ 2147483646 w 817"/>
                <a:gd name="T43" fmla="*/ 2147483646 h 818"/>
                <a:gd name="T44" fmla="*/ 2147483646 w 817"/>
                <a:gd name="T45" fmla="*/ 2147483646 h 818"/>
                <a:gd name="T46" fmla="*/ 2147483646 w 817"/>
                <a:gd name="T47" fmla="*/ 2147483646 h 818"/>
                <a:gd name="T48" fmla="*/ 2147483646 w 817"/>
                <a:gd name="T49" fmla="*/ 2147483646 h 818"/>
                <a:gd name="T50" fmla="*/ 2147483646 w 817"/>
                <a:gd name="T51" fmla="*/ 2147483646 h 818"/>
                <a:gd name="T52" fmla="*/ 2147483646 w 817"/>
                <a:gd name="T53" fmla="*/ 2147483646 h 818"/>
                <a:gd name="T54" fmla="*/ 2147483646 w 817"/>
                <a:gd name="T55" fmla="*/ 2147483646 h 818"/>
                <a:gd name="T56" fmla="*/ 2147483646 w 817"/>
                <a:gd name="T57" fmla="*/ 2147483646 h 818"/>
                <a:gd name="T58" fmla="*/ 2147483646 w 817"/>
                <a:gd name="T59" fmla="*/ 2147483646 h 818"/>
                <a:gd name="T60" fmla="*/ 2147483646 w 817"/>
                <a:gd name="T61" fmla="*/ 2147483646 h 818"/>
                <a:gd name="T62" fmla="*/ 2147483646 w 817"/>
                <a:gd name="T63" fmla="*/ 2147483646 h 818"/>
                <a:gd name="T64" fmla="*/ 2147483646 w 817"/>
                <a:gd name="T65" fmla="*/ 2147483646 h 818"/>
                <a:gd name="T66" fmla="*/ 2147483646 w 817"/>
                <a:gd name="T67" fmla="*/ 2147483646 h 818"/>
                <a:gd name="T68" fmla="*/ 2147483646 w 817"/>
                <a:gd name="T69" fmla="*/ 2147483646 h 818"/>
                <a:gd name="T70" fmla="*/ 2147483646 w 817"/>
                <a:gd name="T71" fmla="*/ 2147483646 h 818"/>
                <a:gd name="T72" fmla="*/ 2147483646 w 817"/>
                <a:gd name="T73" fmla="*/ 2147483646 h 818"/>
                <a:gd name="T74" fmla="*/ 2147483646 w 817"/>
                <a:gd name="T75" fmla="*/ 2147483646 h 818"/>
                <a:gd name="T76" fmla="*/ 2147483646 w 817"/>
                <a:gd name="T77" fmla="*/ 2147483646 h 818"/>
                <a:gd name="T78" fmla="*/ 2147483646 w 817"/>
                <a:gd name="T79" fmla="*/ 2147483646 h 818"/>
                <a:gd name="T80" fmla="*/ 2147483646 w 817"/>
                <a:gd name="T81" fmla="*/ 2147483646 h 818"/>
                <a:gd name="T82" fmla="*/ 2147483646 w 817"/>
                <a:gd name="T83" fmla="*/ 2147483646 h 818"/>
                <a:gd name="T84" fmla="*/ 2147483646 w 817"/>
                <a:gd name="T85" fmla="*/ 2147483646 h 818"/>
                <a:gd name="T86" fmla="*/ 2147483646 w 817"/>
                <a:gd name="T87" fmla="*/ 0 h 81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17"/>
                <a:gd name="T133" fmla="*/ 0 h 818"/>
                <a:gd name="T134" fmla="*/ 817 w 817"/>
                <a:gd name="T135" fmla="*/ 818 h 81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17" h="818">
                  <a:moveTo>
                    <a:pt x="408" y="0"/>
                  </a:moveTo>
                  <a:lnTo>
                    <a:pt x="387" y="0"/>
                  </a:lnTo>
                  <a:lnTo>
                    <a:pt x="366" y="2"/>
                  </a:lnTo>
                  <a:lnTo>
                    <a:pt x="346" y="4"/>
                  </a:lnTo>
                  <a:lnTo>
                    <a:pt x="326" y="9"/>
                  </a:lnTo>
                  <a:lnTo>
                    <a:pt x="306" y="13"/>
                  </a:lnTo>
                  <a:lnTo>
                    <a:pt x="287" y="19"/>
                  </a:lnTo>
                  <a:lnTo>
                    <a:pt x="268" y="25"/>
                  </a:lnTo>
                  <a:lnTo>
                    <a:pt x="250" y="32"/>
                  </a:lnTo>
                  <a:lnTo>
                    <a:pt x="231" y="41"/>
                  </a:lnTo>
                  <a:lnTo>
                    <a:pt x="214" y="49"/>
                  </a:lnTo>
                  <a:lnTo>
                    <a:pt x="196" y="59"/>
                  </a:lnTo>
                  <a:lnTo>
                    <a:pt x="180" y="69"/>
                  </a:lnTo>
                  <a:lnTo>
                    <a:pt x="163" y="81"/>
                  </a:lnTo>
                  <a:lnTo>
                    <a:pt x="149" y="94"/>
                  </a:lnTo>
                  <a:lnTo>
                    <a:pt x="133" y="106"/>
                  </a:lnTo>
                  <a:lnTo>
                    <a:pt x="120" y="120"/>
                  </a:lnTo>
                  <a:lnTo>
                    <a:pt x="105" y="134"/>
                  </a:lnTo>
                  <a:lnTo>
                    <a:pt x="92" y="149"/>
                  </a:lnTo>
                  <a:lnTo>
                    <a:pt x="81" y="165"/>
                  </a:lnTo>
                  <a:lnTo>
                    <a:pt x="69" y="181"/>
                  </a:lnTo>
                  <a:lnTo>
                    <a:pt x="59" y="196"/>
                  </a:lnTo>
                  <a:lnTo>
                    <a:pt x="49" y="214"/>
                  </a:lnTo>
                  <a:lnTo>
                    <a:pt x="40" y="231"/>
                  </a:lnTo>
                  <a:lnTo>
                    <a:pt x="32" y="250"/>
                  </a:lnTo>
                  <a:lnTo>
                    <a:pt x="24" y="269"/>
                  </a:lnTo>
                  <a:lnTo>
                    <a:pt x="17" y="287"/>
                  </a:lnTo>
                  <a:lnTo>
                    <a:pt x="13" y="306"/>
                  </a:lnTo>
                  <a:lnTo>
                    <a:pt x="7" y="326"/>
                  </a:lnTo>
                  <a:lnTo>
                    <a:pt x="4" y="346"/>
                  </a:lnTo>
                  <a:lnTo>
                    <a:pt x="1" y="367"/>
                  </a:lnTo>
                  <a:lnTo>
                    <a:pt x="0" y="388"/>
                  </a:lnTo>
                  <a:lnTo>
                    <a:pt x="0" y="409"/>
                  </a:lnTo>
                  <a:lnTo>
                    <a:pt x="0" y="430"/>
                  </a:lnTo>
                  <a:lnTo>
                    <a:pt x="1" y="450"/>
                  </a:lnTo>
                  <a:lnTo>
                    <a:pt x="4" y="471"/>
                  </a:lnTo>
                  <a:lnTo>
                    <a:pt x="7" y="491"/>
                  </a:lnTo>
                  <a:lnTo>
                    <a:pt x="13" y="511"/>
                  </a:lnTo>
                  <a:lnTo>
                    <a:pt x="17" y="530"/>
                  </a:lnTo>
                  <a:lnTo>
                    <a:pt x="24" y="550"/>
                  </a:lnTo>
                  <a:lnTo>
                    <a:pt x="32" y="569"/>
                  </a:lnTo>
                  <a:lnTo>
                    <a:pt x="40" y="586"/>
                  </a:lnTo>
                  <a:lnTo>
                    <a:pt x="49" y="603"/>
                  </a:lnTo>
                  <a:lnTo>
                    <a:pt x="59" y="621"/>
                  </a:lnTo>
                  <a:lnTo>
                    <a:pt x="69" y="638"/>
                  </a:lnTo>
                  <a:lnTo>
                    <a:pt x="81" y="654"/>
                  </a:lnTo>
                  <a:lnTo>
                    <a:pt x="92" y="668"/>
                  </a:lnTo>
                  <a:lnTo>
                    <a:pt x="105" y="684"/>
                  </a:lnTo>
                  <a:lnTo>
                    <a:pt x="120" y="699"/>
                  </a:lnTo>
                  <a:lnTo>
                    <a:pt x="133" y="712"/>
                  </a:lnTo>
                  <a:lnTo>
                    <a:pt x="149" y="725"/>
                  </a:lnTo>
                  <a:lnTo>
                    <a:pt x="163" y="736"/>
                  </a:lnTo>
                  <a:lnTo>
                    <a:pt x="180" y="748"/>
                  </a:lnTo>
                  <a:lnTo>
                    <a:pt x="196" y="759"/>
                  </a:lnTo>
                  <a:lnTo>
                    <a:pt x="214" y="768"/>
                  </a:lnTo>
                  <a:lnTo>
                    <a:pt x="231" y="778"/>
                  </a:lnTo>
                  <a:lnTo>
                    <a:pt x="250" y="785"/>
                  </a:lnTo>
                  <a:lnTo>
                    <a:pt x="268" y="792"/>
                  </a:lnTo>
                  <a:lnTo>
                    <a:pt x="287" y="800"/>
                  </a:lnTo>
                  <a:lnTo>
                    <a:pt x="306" y="805"/>
                  </a:lnTo>
                  <a:lnTo>
                    <a:pt x="326" y="810"/>
                  </a:lnTo>
                  <a:lnTo>
                    <a:pt x="346" y="813"/>
                  </a:lnTo>
                  <a:lnTo>
                    <a:pt x="366" y="815"/>
                  </a:lnTo>
                  <a:lnTo>
                    <a:pt x="387" y="817"/>
                  </a:lnTo>
                  <a:lnTo>
                    <a:pt x="408" y="818"/>
                  </a:lnTo>
                  <a:lnTo>
                    <a:pt x="430" y="817"/>
                  </a:lnTo>
                  <a:lnTo>
                    <a:pt x="450" y="815"/>
                  </a:lnTo>
                  <a:lnTo>
                    <a:pt x="470" y="813"/>
                  </a:lnTo>
                  <a:lnTo>
                    <a:pt x="491" y="810"/>
                  </a:lnTo>
                  <a:lnTo>
                    <a:pt x="511" y="805"/>
                  </a:lnTo>
                  <a:lnTo>
                    <a:pt x="530" y="800"/>
                  </a:lnTo>
                  <a:lnTo>
                    <a:pt x="548" y="792"/>
                  </a:lnTo>
                  <a:lnTo>
                    <a:pt x="567" y="785"/>
                  </a:lnTo>
                  <a:lnTo>
                    <a:pt x="586" y="778"/>
                  </a:lnTo>
                  <a:lnTo>
                    <a:pt x="603" y="768"/>
                  </a:lnTo>
                  <a:lnTo>
                    <a:pt x="620" y="759"/>
                  </a:lnTo>
                  <a:lnTo>
                    <a:pt x="636" y="748"/>
                  </a:lnTo>
                  <a:lnTo>
                    <a:pt x="654" y="736"/>
                  </a:lnTo>
                  <a:lnTo>
                    <a:pt x="668" y="725"/>
                  </a:lnTo>
                  <a:lnTo>
                    <a:pt x="684" y="712"/>
                  </a:lnTo>
                  <a:lnTo>
                    <a:pt x="697" y="699"/>
                  </a:lnTo>
                  <a:lnTo>
                    <a:pt x="711" y="684"/>
                  </a:lnTo>
                  <a:lnTo>
                    <a:pt x="724" y="668"/>
                  </a:lnTo>
                  <a:lnTo>
                    <a:pt x="736" y="654"/>
                  </a:lnTo>
                  <a:lnTo>
                    <a:pt x="748" y="638"/>
                  </a:lnTo>
                  <a:lnTo>
                    <a:pt x="758" y="621"/>
                  </a:lnTo>
                  <a:lnTo>
                    <a:pt x="768" y="603"/>
                  </a:lnTo>
                  <a:lnTo>
                    <a:pt x="776" y="586"/>
                  </a:lnTo>
                  <a:lnTo>
                    <a:pt x="785" y="569"/>
                  </a:lnTo>
                  <a:lnTo>
                    <a:pt x="792" y="550"/>
                  </a:lnTo>
                  <a:lnTo>
                    <a:pt x="799" y="530"/>
                  </a:lnTo>
                  <a:lnTo>
                    <a:pt x="804" y="511"/>
                  </a:lnTo>
                  <a:lnTo>
                    <a:pt x="810" y="491"/>
                  </a:lnTo>
                  <a:lnTo>
                    <a:pt x="812" y="471"/>
                  </a:lnTo>
                  <a:lnTo>
                    <a:pt x="815" y="450"/>
                  </a:lnTo>
                  <a:lnTo>
                    <a:pt x="817" y="430"/>
                  </a:lnTo>
                  <a:lnTo>
                    <a:pt x="817" y="409"/>
                  </a:lnTo>
                  <a:lnTo>
                    <a:pt x="817" y="388"/>
                  </a:lnTo>
                  <a:lnTo>
                    <a:pt x="815" y="367"/>
                  </a:lnTo>
                  <a:lnTo>
                    <a:pt x="812" y="346"/>
                  </a:lnTo>
                  <a:lnTo>
                    <a:pt x="810" y="326"/>
                  </a:lnTo>
                  <a:lnTo>
                    <a:pt x="804" y="306"/>
                  </a:lnTo>
                  <a:lnTo>
                    <a:pt x="799" y="287"/>
                  </a:lnTo>
                  <a:lnTo>
                    <a:pt x="792" y="269"/>
                  </a:lnTo>
                  <a:lnTo>
                    <a:pt x="785" y="250"/>
                  </a:lnTo>
                  <a:lnTo>
                    <a:pt x="776" y="231"/>
                  </a:lnTo>
                  <a:lnTo>
                    <a:pt x="768" y="214"/>
                  </a:lnTo>
                  <a:lnTo>
                    <a:pt x="758" y="196"/>
                  </a:lnTo>
                  <a:lnTo>
                    <a:pt x="748" y="181"/>
                  </a:lnTo>
                  <a:lnTo>
                    <a:pt x="736" y="165"/>
                  </a:lnTo>
                  <a:lnTo>
                    <a:pt x="724" y="149"/>
                  </a:lnTo>
                  <a:lnTo>
                    <a:pt x="711" y="134"/>
                  </a:lnTo>
                  <a:lnTo>
                    <a:pt x="697" y="120"/>
                  </a:lnTo>
                  <a:lnTo>
                    <a:pt x="684" y="106"/>
                  </a:lnTo>
                  <a:lnTo>
                    <a:pt x="668" y="94"/>
                  </a:lnTo>
                  <a:lnTo>
                    <a:pt x="654" y="81"/>
                  </a:lnTo>
                  <a:lnTo>
                    <a:pt x="636" y="69"/>
                  </a:lnTo>
                  <a:lnTo>
                    <a:pt x="620" y="59"/>
                  </a:lnTo>
                  <a:lnTo>
                    <a:pt x="603" y="49"/>
                  </a:lnTo>
                  <a:lnTo>
                    <a:pt x="586" y="41"/>
                  </a:lnTo>
                  <a:lnTo>
                    <a:pt x="567" y="32"/>
                  </a:lnTo>
                  <a:lnTo>
                    <a:pt x="548" y="25"/>
                  </a:lnTo>
                  <a:lnTo>
                    <a:pt x="530" y="19"/>
                  </a:lnTo>
                  <a:lnTo>
                    <a:pt x="511" y="13"/>
                  </a:lnTo>
                  <a:lnTo>
                    <a:pt x="491" y="9"/>
                  </a:lnTo>
                  <a:lnTo>
                    <a:pt x="470" y="4"/>
                  </a:lnTo>
                  <a:lnTo>
                    <a:pt x="450" y="2"/>
                  </a:lnTo>
                  <a:lnTo>
                    <a:pt x="430" y="0"/>
                  </a:lnTo>
                  <a:lnTo>
                    <a:pt x="408" y="0"/>
                  </a:lnTo>
                </a:path>
              </a:pathLst>
            </a:custGeom>
            <a:solidFill>
              <a:schemeClr val="bg1"/>
            </a:solidFill>
            <a:ln w="285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6507" name="Freeform 37">
              <a:extLst>
                <a:ext uri="{FF2B5EF4-FFF2-40B4-BE49-F238E27FC236}">
                  <a16:creationId xmlns:a16="http://schemas.microsoft.com/office/drawing/2014/main" id="{5B7913E5-8635-C140-B5E3-3AC7E04A57B0}"/>
                </a:ext>
              </a:extLst>
            </p:cNvPr>
            <p:cNvSpPr>
              <a:spLocks/>
            </p:cNvSpPr>
            <p:nvPr/>
          </p:nvSpPr>
          <p:spPr bwMode="auto">
            <a:xfrm>
              <a:off x="6636592" y="4435794"/>
              <a:ext cx="647700" cy="649288"/>
            </a:xfrm>
            <a:custGeom>
              <a:avLst/>
              <a:gdLst>
                <a:gd name="T0" fmla="*/ 2147483646 w 817"/>
                <a:gd name="T1" fmla="*/ 2147483646 h 819"/>
                <a:gd name="T2" fmla="*/ 2147483646 w 817"/>
                <a:gd name="T3" fmla="*/ 2147483646 h 819"/>
                <a:gd name="T4" fmla="*/ 2147483646 w 817"/>
                <a:gd name="T5" fmla="*/ 2147483646 h 819"/>
                <a:gd name="T6" fmla="*/ 2147483646 w 817"/>
                <a:gd name="T7" fmla="*/ 2147483646 h 819"/>
                <a:gd name="T8" fmla="*/ 2147483646 w 817"/>
                <a:gd name="T9" fmla="*/ 2147483646 h 819"/>
                <a:gd name="T10" fmla="*/ 2147483646 w 817"/>
                <a:gd name="T11" fmla="*/ 2147483646 h 819"/>
                <a:gd name="T12" fmla="*/ 2147483646 w 817"/>
                <a:gd name="T13" fmla="*/ 2147483646 h 819"/>
                <a:gd name="T14" fmla="*/ 2147483646 w 817"/>
                <a:gd name="T15" fmla="*/ 2147483646 h 819"/>
                <a:gd name="T16" fmla="*/ 2147483646 w 817"/>
                <a:gd name="T17" fmla="*/ 2147483646 h 819"/>
                <a:gd name="T18" fmla="*/ 2147483646 w 817"/>
                <a:gd name="T19" fmla="*/ 2147483646 h 819"/>
                <a:gd name="T20" fmla="*/ 0 w 817"/>
                <a:gd name="T21" fmla="*/ 2147483646 h 819"/>
                <a:gd name="T22" fmla="*/ 2147483646 w 817"/>
                <a:gd name="T23" fmla="*/ 2147483646 h 819"/>
                <a:gd name="T24" fmla="*/ 2147483646 w 817"/>
                <a:gd name="T25" fmla="*/ 2147483646 h 819"/>
                <a:gd name="T26" fmla="*/ 2147483646 w 817"/>
                <a:gd name="T27" fmla="*/ 2147483646 h 819"/>
                <a:gd name="T28" fmla="*/ 2147483646 w 817"/>
                <a:gd name="T29" fmla="*/ 2147483646 h 819"/>
                <a:gd name="T30" fmla="*/ 2147483646 w 817"/>
                <a:gd name="T31" fmla="*/ 2147483646 h 819"/>
                <a:gd name="T32" fmla="*/ 2147483646 w 817"/>
                <a:gd name="T33" fmla="*/ 2147483646 h 819"/>
                <a:gd name="T34" fmla="*/ 2147483646 w 817"/>
                <a:gd name="T35" fmla="*/ 2147483646 h 819"/>
                <a:gd name="T36" fmla="*/ 2147483646 w 817"/>
                <a:gd name="T37" fmla="*/ 2147483646 h 819"/>
                <a:gd name="T38" fmla="*/ 2147483646 w 817"/>
                <a:gd name="T39" fmla="*/ 2147483646 h 819"/>
                <a:gd name="T40" fmla="*/ 2147483646 w 817"/>
                <a:gd name="T41" fmla="*/ 2147483646 h 819"/>
                <a:gd name="T42" fmla="*/ 2147483646 w 817"/>
                <a:gd name="T43" fmla="*/ 2147483646 h 819"/>
                <a:gd name="T44" fmla="*/ 2147483646 w 817"/>
                <a:gd name="T45" fmla="*/ 2147483646 h 819"/>
                <a:gd name="T46" fmla="*/ 2147483646 w 817"/>
                <a:gd name="T47" fmla="*/ 2147483646 h 819"/>
                <a:gd name="T48" fmla="*/ 2147483646 w 817"/>
                <a:gd name="T49" fmla="*/ 2147483646 h 819"/>
                <a:gd name="T50" fmla="*/ 2147483646 w 817"/>
                <a:gd name="T51" fmla="*/ 2147483646 h 819"/>
                <a:gd name="T52" fmla="*/ 2147483646 w 817"/>
                <a:gd name="T53" fmla="*/ 2147483646 h 819"/>
                <a:gd name="T54" fmla="*/ 2147483646 w 817"/>
                <a:gd name="T55" fmla="*/ 2147483646 h 819"/>
                <a:gd name="T56" fmla="*/ 2147483646 w 817"/>
                <a:gd name="T57" fmla="*/ 2147483646 h 819"/>
                <a:gd name="T58" fmla="*/ 2147483646 w 817"/>
                <a:gd name="T59" fmla="*/ 2147483646 h 819"/>
                <a:gd name="T60" fmla="*/ 2147483646 w 817"/>
                <a:gd name="T61" fmla="*/ 2147483646 h 819"/>
                <a:gd name="T62" fmla="*/ 2147483646 w 817"/>
                <a:gd name="T63" fmla="*/ 2147483646 h 819"/>
                <a:gd name="T64" fmla="*/ 2147483646 w 817"/>
                <a:gd name="T65" fmla="*/ 2147483646 h 819"/>
                <a:gd name="T66" fmla="*/ 2147483646 w 817"/>
                <a:gd name="T67" fmla="*/ 2147483646 h 819"/>
                <a:gd name="T68" fmla="*/ 2147483646 w 817"/>
                <a:gd name="T69" fmla="*/ 2147483646 h 819"/>
                <a:gd name="T70" fmla="*/ 2147483646 w 817"/>
                <a:gd name="T71" fmla="*/ 2147483646 h 819"/>
                <a:gd name="T72" fmla="*/ 2147483646 w 817"/>
                <a:gd name="T73" fmla="*/ 2147483646 h 819"/>
                <a:gd name="T74" fmla="*/ 2147483646 w 817"/>
                <a:gd name="T75" fmla="*/ 2147483646 h 819"/>
                <a:gd name="T76" fmla="*/ 2147483646 w 817"/>
                <a:gd name="T77" fmla="*/ 2147483646 h 819"/>
                <a:gd name="T78" fmla="*/ 2147483646 w 817"/>
                <a:gd name="T79" fmla="*/ 2147483646 h 819"/>
                <a:gd name="T80" fmla="*/ 2147483646 w 817"/>
                <a:gd name="T81" fmla="*/ 2147483646 h 819"/>
                <a:gd name="T82" fmla="*/ 2147483646 w 817"/>
                <a:gd name="T83" fmla="*/ 2147483646 h 819"/>
                <a:gd name="T84" fmla="*/ 2147483646 w 817"/>
                <a:gd name="T85" fmla="*/ 2147483646 h 819"/>
                <a:gd name="T86" fmla="*/ 2147483646 w 817"/>
                <a:gd name="T87" fmla="*/ 0 h 81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17"/>
                <a:gd name="T133" fmla="*/ 0 h 819"/>
                <a:gd name="T134" fmla="*/ 817 w 817"/>
                <a:gd name="T135" fmla="*/ 819 h 819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17" h="819">
                  <a:moveTo>
                    <a:pt x="408" y="0"/>
                  </a:moveTo>
                  <a:lnTo>
                    <a:pt x="387" y="0"/>
                  </a:lnTo>
                  <a:lnTo>
                    <a:pt x="366" y="2"/>
                  </a:lnTo>
                  <a:lnTo>
                    <a:pt x="346" y="5"/>
                  </a:lnTo>
                  <a:lnTo>
                    <a:pt x="326" y="9"/>
                  </a:lnTo>
                  <a:lnTo>
                    <a:pt x="306" y="13"/>
                  </a:lnTo>
                  <a:lnTo>
                    <a:pt x="287" y="19"/>
                  </a:lnTo>
                  <a:lnTo>
                    <a:pt x="268" y="25"/>
                  </a:lnTo>
                  <a:lnTo>
                    <a:pt x="250" y="32"/>
                  </a:lnTo>
                  <a:lnTo>
                    <a:pt x="231" y="41"/>
                  </a:lnTo>
                  <a:lnTo>
                    <a:pt x="214" y="49"/>
                  </a:lnTo>
                  <a:lnTo>
                    <a:pt x="196" y="60"/>
                  </a:lnTo>
                  <a:lnTo>
                    <a:pt x="180" y="70"/>
                  </a:lnTo>
                  <a:lnTo>
                    <a:pt x="163" y="81"/>
                  </a:lnTo>
                  <a:lnTo>
                    <a:pt x="149" y="94"/>
                  </a:lnTo>
                  <a:lnTo>
                    <a:pt x="133" y="106"/>
                  </a:lnTo>
                  <a:lnTo>
                    <a:pt x="120" y="120"/>
                  </a:lnTo>
                  <a:lnTo>
                    <a:pt x="105" y="135"/>
                  </a:lnTo>
                  <a:lnTo>
                    <a:pt x="92" y="149"/>
                  </a:lnTo>
                  <a:lnTo>
                    <a:pt x="81" y="165"/>
                  </a:lnTo>
                  <a:lnTo>
                    <a:pt x="69" y="181"/>
                  </a:lnTo>
                  <a:lnTo>
                    <a:pt x="59" y="197"/>
                  </a:lnTo>
                  <a:lnTo>
                    <a:pt x="49" y="214"/>
                  </a:lnTo>
                  <a:lnTo>
                    <a:pt x="40" y="231"/>
                  </a:lnTo>
                  <a:lnTo>
                    <a:pt x="32" y="250"/>
                  </a:lnTo>
                  <a:lnTo>
                    <a:pt x="24" y="269"/>
                  </a:lnTo>
                  <a:lnTo>
                    <a:pt x="17" y="287"/>
                  </a:lnTo>
                  <a:lnTo>
                    <a:pt x="13" y="306"/>
                  </a:lnTo>
                  <a:lnTo>
                    <a:pt x="7" y="326"/>
                  </a:lnTo>
                  <a:lnTo>
                    <a:pt x="4" y="347"/>
                  </a:lnTo>
                  <a:lnTo>
                    <a:pt x="1" y="367"/>
                  </a:lnTo>
                  <a:lnTo>
                    <a:pt x="0" y="389"/>
                  </a:lnTo>
                  <a:lnTo>
                    <a:pt x="0" y="409"/>
                  </a:lnTo>
                  <a:lnTo>
                    <a:pt x="0" y="430"/>
                  </a:lnTo>
                  <a:lnTo>
                    <a:pt x="1" y="451"/>
                  </a:lnTo>
                  <a:lnTo>
                    <a:pt x="4" y="471"/>
                  </a:lnTo>
                  <a:lnTo>
                    <a:pt x="7" y="491"/>
                  </a:lnTo>
                  <a:lnTo>
                    <a:pt x="13" y="511"/>
                  </a:lnTo>
                  <a:lnTo>
                    <a:pt x="17" y="530"/>
                  </a:lnTo>
                  <a:lnTo>
                    <a:pt x="24" y="550"/>
                  </a:lnTo>
                  <a:lnTo>
                    <a:pt x="32" y="569"/>
                  </a:lnTo>
                  <a:lnTo>
                    <a:pt x="40" y="586"/>
                  </a:lnTo>
                  <a:lnTo>
                    <a:pt x="49" y="604"/>
                  </a:lnTo>
                  <a:lnTo>
                    <a:pt x="59" y="621"/>
                  </a:lnTo>
                  <a:lnTo>
                    <a:pt x="69" y="638"/>
                  </a:lnTo>
                  <a:lnTo>
                    <a:pt x="81" y="654"/>
                  </a:lnTo>
                  <a:lnTo>
                    <a:pt x="92" y="668"/>
                  </a:lnTo>
                  <a:lnTo>
                    <a:pt x="105" y="684"/>
                  </a:lnTo>
                  <a:lnTo>
                    <a:pt x="120" y="699"/>
                  </a:lnTo>
                  <a:lnTo>
                    <a:pt x="133" y="712"/>
                  </a:lnTo>
                  <a:lnTo>
                    <a:pt x="149" y="725"/>
                  </a:lnTo>
                  <a:lnTo>
                    <a:pt x="163" y="736"/>
                  </a:lnTo>
                  <a:lnTo>
                    <a:pt x="180" y="748"/>
                  </a:lnTo>
                  <a:lnTo>
                    <a:pt x="196" y="759"/>
                  </a:lnTo>
                  <a:lnTo>
                    <a:pt x="214" y="768"/>
                  </a:lnTo>
                  <a:lnTo>
                    <a:pt x="231" y="778"/>
                  </a:lnTo>
                  <a:lnTo>
                    <a:pt x="250" y="785"/>
                  </a:lnTo>
                  <a:lnTo>
                    <a:pt x="268" y="793"/>
                  </a:lnTo>
                  <a:lnTo>
                    <a:pt x="287" y="800"/>
                  </a:lnTo>
                  <a:lnTo>
                    <a:pt x="306" y="806"/>
                  </a:lnTo>
                  <a:lnTo>
                    <a:pt x="326" y="810"/>
                  </a:lnTo>
                  <a:lnTo>
                    <a:pt x="346" y="813"/>
                  </a:lnTo>
                  <a:lnTo>
                    <a:pt x="366" y="816"/>
                  </a:lnTo>
                  <a:lnTo>
                    <a:pt x="387" y="817"/>
                  </a:lnTo>
                  <a:lnTo>
                    <a:pt x="408" y="819"/>
                  </a:lnTo>
                  <a:lnTo>
                    <a:pt x="430" y="817"/>
                  </a:lnTo>
                  <a:lnTo>
                    <a:pt x="450" y="816"/>
                  </a:lnTo>
                  <a:lnTo>
                    <a:pt x="470" y="813"/>
                  </a:lnTo>
                  <a:lnTo>
                    <a:pt x="491" y="810"/>
                  </a:lnTo>
                  <a:lnTo>
                    <a:pt x="511" y="806"/>
                  </a:lnTo>
                  <a:lnTo>
                    <a:pt x="530" y="800"/>
                  </a:lnTo>
                  <a:lnTo>
                    <a:pt x="548" y="793"/>
                  </a:lnTo>
                  <a:lnTo>
                    <a:pt x="567" y="785"/>
                  </a:lnTo>
                  <a:lnTo>
                    <a:pt x="586" y="778"/>
                  </a:lnTo>
                  <a:lnTo>
                    <a:pt x="603" y="768"/>
                  </a:lnTo>
                  <a:lnTo>
                    <a:pt x="620" y="759"/>
                  </a:lnTo>
                  <a:lnTo>
                    <a:pt x="636" y="748"/>
                  </a:lnTo>
                  <a:lnTo>
                    <a:pt x="654" y="736"/>
                  </a:lnTo>
                  <a:lnTo>
                    <a:pt x="668" y="725"/>
                  </a:lnTo>
                  <a:lnTo>
                    <a:pt x="684" y="712"/>
                  </a:lnTo>
                  <a:lnTo>
                    <a:pt x="697" y="699"/>
                  </a:lnTo>
                  <a:lnTo>
                    <a:pt x="711" y="684"/>
                  </a:lnTo>
                  <a:lnTo>
                    <a:pt x="724" y="668"/>
                  </a:lnTo>
                  <a:lnTo>
                    <a:pt x="736" y="654"/>
                  </a:lnTo>
                  <a:lnTo>
                    <a:pt x="748" y="638"/>
                  </a:lnTo>
                  <a:lnTo>
                    <a:pt x="758" y="621"/>
                  </a:lnTo>
                  <a:lnTo>
                    <a:pt x="768" y="604"/>
                  </a:lnTo>
                  <a:lnTo>
                    <a:pt x="776" y="586"/>
                  </a:lnTo>
                  <a:lnTo>
                    <a:pt x="785" y="569"/>
                  </a:lnTo>
                  <a:lnTo>
                    <a:pt x="792" y="550"/>
                  </a:lnTo>
                  <a:lnTo>
                    <a:pt x="799" y="530"/>
                  </a:lnTo>
                  <a:lnTo>
                    <a:pt x="804" y="511"/>
                  </a:lnTo>
                  <a:lnTo>
                    <a:pt x="810" y="491"/>
                  </a:lnTo>
                  <a:lnTo>
                    <a:pt x="812" y="471"/>
                  </a:lnTo>
                  <a:lnTo>
                    <a:pt x="815" y="451"/>
                  </a:lnTo>
                  <a:lnTo>
                    <a:pt x="817" y="430"/>
                  </a:lnTo>
                  <a:lnTo>
                    <a:pt x="817" y="409"/>
                  </a:lnTo>
                  <a:lnTo>
                    <a:pt x="817" y="389"/>
                  </a:lnTo>
                  <a:lnTo>
                    <a:pt x="815" y="367"/>
                  </a:lnTo>
                  <a:lnTo>
                    <a:pt x="812" y="347"/>
                  </a:lnTo>
                  <a:lnTo>
                    <a:pt x="810" y="326"/>
                  </a:lnTo>
                  <a:lnTo>
                    <a:pt x="804" y="306"/>
                  </a:lnTo>
                  <a:lnTo>
                    <a:pt x="799" y="287"/>
                  </a:lnTo>
                  <a:lnTo>
                    <a:pt x="792" y="269"/>
                  </a:lnTo>
                  <a:lnTo>
                    <a:pt x="785" y="250"/>
                  </a:lnTo>
                  <a:lnTo>
                    <a:pt x="776" y="231"/>
                  </a:lnTo>
                  <a:lnTo>
                    <a:pt x="768" y="214"/>
                  </a:lnTo>
                  <a:lnTo>
                    <a:pt x="758" y="197"/>
                  </a:lnTo>
                  <a:lnTo>
                    <a:pt x="748" y="181"/>
                  </a:lnTo>
                  <a:lnTo>
                    <a:pt x="736" y="165"/>
                  </a:lnTo>
                  <a:lnTo>
                    <a:pt x="724" y="149"/>
                  </a:lnTo>
                  <a:lnTo>
                    <a:pt x="711" y="135"/>
                  </a:lnTo>
                  <a:lnTo>
                    <a:pt x="697" y="120"/>
                  </a:lnTo>
                  <a:lnTo>
                    <a:pt x="684" y="106"/>
                  </a:lnTo>
                  <a:lnTo>
                    <a:pt x="668" y="94"/>
                  </a:lnTo>
                  <a:lnTo>
                    <a:pt x="654" y="81"/>
                  </a:lnTo>
                  <a:lnTo>
                    <a:pt x="636" y="70"/>
                  </a:lnTo>
                  <a:lnTo>
                    <a:pt x="620" y="60"/>
                  </a:lnTo>
                  <a:lnTo>
                    <a:pt x="603" y="49"/>
                  </a:lnTo>
                  <a:lnTo>
                    <a:pt x="586" y="41"/>
                  </a:lnTo>
                  <a:lnTo>
                    <a:pt x="567" y="32"/>
                  </a:lnTo>
                  <a:lnTo>
                    <a:pt x="548" y="25"/>
                  </a:lnTo>
                  <a:lnTo>
                    <a:pt x="530" y="19"/>
                  </a:lnTo>
                  <a:lnTo>
                    <a:pt x="511" y="13"/>
                  </a:lnTo>
                  <a:lnTo>
                    <a:pt x="491" y="9"/>
                  </a:lnTo>
                  <a:lnTo>
                    <a:pt x="470" y="5"/>
                  </a:lnTo>
                  <a:lnTo>
                    <a:pt x="450" y="2"/>
                  </a:lnTo>
                  <a:lnTo>
                    <a:pt x="430" y="0"/>
                  </a:lnTo>
                  <a:lnTo>
                    <a:pt x="408" y="0"/>
                  </a:lnTo>
                </a:path>
              </a:pathLst>
            </a:custGeom>
            <a:solidFill>
              <a:schemeClr val="bg1"/>
            </a:solidFill>
            <a:ln w="285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6508" name="Freeform 38">
              <a:extLst>
                <a:ext uri="{FF2B5EF4-FFF2-40B4-BE49-F238E27FC236}">
                  <a16:creationId xmlns:a16="http://schemas.microsoft.com/office/drawing/2014/main" id="{072A9CA9-A03F-C34C-80F9-67A84A67E116}"/>
                </a:ext>
              </a:extLst>
            </p:cNvPr>
            <p:cNvSpPr>
              <a:spLocks/>
            </p:cNvSpPr>
            <p:nvPr/>
          </p:nvSpPr>
          <p:spPr bwMode="auto">
            <a:xfrm>
              <a:off x="6636592" y="1848168"/>
              <a:ext cx="647700" cy="649288"/>
            </a:xfrm>
            <a:custGeom>
              <a:avLst/>
              <a:gdLst>
                <a:gd name="T0" fmla="*/ 2147483646 w 817"/>
                <a:gd name="T1" fmla="*/ 2147483646 h 818"/>
                <a:gd name="T2" fmla="*/ 2147483646 w 817"/>
                <a:gd name="T3" fmla="*/ 2147483646 h 818"/>
                <a:gd name="T4" fmla="*/ 2147483646 w 817"/>
                <a:gd name="T5" fmla="*/ 2147483646 h 818"/>
                <a:gd name="T6" fmla="*/ 2147483646 w 817"/>
                <a:gd name="T7" fmla="*/ 2147483646 h 818"/>
                <a:gd name="T8" fmla="*/ 2147483646 w 817"/>
                <a:gd name="T9" fmla="*/ 2147483646 h 818"/>
                <a:gd name="T10" fmla="*/ 2147483646 w 817"/>
                <a:gd name="T11" fmla="*/ 2147483646 h 818"/>
                <a:gd name="T12" fmla="*/ 2147483646 w 817"/>
                <a:gd name="T13" fmla="*/ 2147483646 h 818"/>
                <a:gd name="T14" fmla="*/ 2147483646 w 817"/>
                <a:gd name="T15" fmla="*/ 2147483646 h 818"/>
                <a:gd name="T16" fmla="*/ 2147483646 w 817"/>
                <a:gd name="T17" fmla="*/ 2147483646 h 818"/>
                <a:gd name="T18" fmla="*/ 2147483646 w 817"/>
                <a:gd name="T19" fmla="*/ 2147483646 h 818"/>
                <a:gd name="T20" fmla="*/ 2147483646 w 817"/>
                <a:gd name="T21" fmla="*/ 0 h 818"/>
                <a:gd name="T22" fmla="*/ 2147483646 w 817"/>
                <a:gd name="T23" fmla="*/ 2147483646 h 818"/>
                <a:gd name="T24" fmla="*/ 2147483646 w 817"/>
                <a:gd name="T25" fmla="*/ 2147483646 h 818"/>
                <a:gd name="T26" fmla="*/ 2147483646 w 817"/>
                <a:gd name="T27" fmla="*/ 2147483646 h 818"/>
                <a:gd name="T28" fmla="*/ 2147483646 w 817"/>
                <a:gd name="T29" fmla="*/ 2147483646 h 818"/>
                <a:gd name="T30" fmla="*/ 2147483646 w 817"/>
                <a:gd name="T31" fmla="*/ 2147483646 h 818"/>
                <a:gd name="T32" fmla="*/ 2147483646 w 817"/>
                <a:gd name="T33" fmla="*/ 2147483646 h 818"/>
                <a:gd name="T34" fmla="*/ 2147483646 w 817"/>
                <a:gd name="T35" fmla="*/ 2147483646 h 818"/>
                <a:gd name="T36" fmla="*/ 2147483646 w 817"/>
                <a:gd name="T37" fmla="*/ 2147483646 h 818"/>
                <a:gd name="T38" fmla="*/ 2147483646 w 817"/>
                <a:gd name="T39" fmla="*/ 2147483646 h 818"/>
                <a:gd name="T40" fmla="*/ 2147483646 w 817"/>
                <a:gd name="T41" fmla="*/ 2147483646 h 818"/>
                <a:gd name="T42" fmla="*/ 0 w 817"/>
                <a:gd name="T43" fmla="*/ 2147483646 h 818"/>
                <a:gd name="T44" fmla="*/ 2147483646 w 817"/>
                <a:gd name="T45" fmla="*/ 2147483646 h 818"/>
                <a:gd name="T46" fmla="*/ 2147483646 w 817"/>
                <a:gd name="T47" fmla="*/ 2147483646 h 818"/>
                <a:gd name="T48" fmla="*/ 2147483646 w 817"/>
                <a:gd name="T49" fmla="*/ 2147483646 h 818"/>
                <a:gd name="T50" fmla="*/ 2147483646 w 817"/>
                <a:gd name="T51" fmla="*/ 2147483646 h 818"/>
                <a:gd name="T52" fmla="*/ 2147483646 w 817"/>
                <a:gd name="T53" fmla="*/ 2147483646 h 818"/>
                <a:gd name="T54" fmla="*/ 2147483646 w 817"/>
                <a:gd name="T55" fmla="*/ 2147483646 h 818"/>
                <a:gd name="T56" fmla="*/ 2147483646 w 817"/>
                <a:gd name="T57" fmla="*/ 2147483646 h 818"/>
                <a:gd name="T58" fmla="*/ 2147483646 w 817"/>
                <a:gd name="T59" fmla="*/ 2147483646 h 818"/>
                <a:gd name="T60" fmla="*/ 2147483646 w 817"/>
                <a:gd name="T61" fmla="*/ 2147483646 h 818"/>
                <a:gd name="T62" fmla="*/ 2147483646 w 817"/>
                <a:gd name="T63" fmla="*/ 2147483646 h 818"/>
                <a:gd name="T64" fmla="*/ 2147483646 w 817"/>
                <a:gd name="T65" fmla="*/ 2147483646 h 818"/>
                <a:gd name="T66" fmla="*/ 2147483646 w 817"/>
                <a:gd name="T67" fmla="*/ 2147483646 h 818"/>
                <a:gd name="T68" fmla="*/ 2147483646 w 817"/>
                <a:gd name="T69" fmla="*/ 2147483646 h 818"/>
                <a:gd name="T70" fmla="*/ 2147483646 w 817"/>
                <a:gd name="T71" fmla="*/ 2147483646 h 818"/>
                <a:gd name="T72" fmla="*/ 2147483646 w 817"/>
                <a:gd name="T73" fmla="*/ 2147483646 h 818"/>
                <a:gd name="T74" fmla="*/ 2147483646 w 817"/>
                <a:gd name="T75" fmla="*/ 2147483646 h 818"/>
                <a:gd name="T76" fmla="*/ 2147483646 w 817"/>
                <a:gd name="T77" fmla="*/ 2147483646 h 818"/>
                <a:gd name="T78" fmla="*/ 2147483646 w 817"/>
                <a:gd name="T79" fmla="*/ 2147483646 h 818"/>
                <a:gd name="T80" fmla="*/ 2147483646 w 817"/>
                <a:gd name="T81" fmla="*/ 2147483646 h 818"/>
                <a:gd name="T82" fmla="*/ 2147483646 w 817"/>
                <a:gd name="T83" fmla="*/ 2147483646 h 818"/>
                <a:gd name="T84" fmla="*/ 2147483646 w 817"/>
                <a:gd name="T85" fmla="*/ 2147483646 h 818"/>
                <a:gd name="T86" fmla="*/ 2147483646 w 817"/>
                <a:gd name="T87" fmla="*/ 2147483646 h 81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17"/>
                <a:gd name="T133" fmla="*/ 0 h 818"/>
                <a:gd name="T134" fmla="*/ 817 w 817"/>
                <a:gd name="T135" fmla="*/ 818 h 81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17" h="818">
                  <a:moveTo>
                    <a:pt x="817" y="408"/>
                  </a:moveTo>
                  <a:lnTo>
                    <a:pt x="817" y="388"/>
                  </a:lnTo>
                  <a:lnTo>
                    <a:pt x="815" y="367"/>
                  </a:lnTo>
                  <a:lnTo>
                    <a:pt x="812" y="346"/>
                  </a:lnTo>
                  <a:lnTo>
                    <a:pt x="810" y="326"/>
                  </a:lnTo>
                  <a:lnTo>
                    <a:pt x="804" y="306"/>
                  </a:lnTo>
                  <a:lnTo>
                    <a:pt x="799" y="287"/>
                  </a:lnTo>
                  <a:lnTo>
                    <a:pt x="792" y="269"/>
                  </a:lnTo>
                  <a:lnTo>
                    <a:pt x="785" y="250"/>
                  </a:lnTo>
                  <a:lnTo>
                    <a:pt x="776" y="231"/>
                  </a:lnTo>
                  <a:lnTo>
                    <a:pt x="768" y="214"/>
                  </a:lnTo>
                  <a:lnTo>
                    <a:pt x="758" y="196"/>
                  </a:lnTo>
                  <a:lnTo>
                    <a:pt x="748" y="180"/>
                  </a:lnTo>
                  <a:lnTo>
                    <a:pt x="736" y="165"/>
                  </a:lnTo>
                  <a:lnTo>
                    <a:pt x="724" y="149"/>
                  </a:lnTo>
                  <a:lnTo>
                    <a:pt x="711" y="134"/>
                  </a:lnTo>
                  <a:lnTo>
                    <a:pt x="697" y="120"/>
                  </a:lnTo>
                  <a:lnTo>
                    <a:pt x="684" y="105"/>
                  </a:lnTo>
                  <a:lnTo>
                    <a:pt x="668" y="94"/>
                  </a:lnTo>
                  <a:lnTo>
                    <a:pt x="654" y="81"/>
                  </a:lnTo>
                  <a:lnTo>
                    <a:pt x="636" y="69"/>
                  </a:lnTo>
                  <a:lnTo>
                    <a:pt x="620" y="59"/>
                  </a:lnTo>
                  <a:lnTo>
                    <a:pt x="603" y="49"/>
                  </a:lnTo>
                  <a:lnTo>
                    <a:pt x="586" y="41"/>
                  </a:lnTo>
                  <a:lnTo>
                    <a:pt x="567" y="32"/>
                  </a:lnTo>
                  <a:lnTo>
                    <a:pt x="548" y="25"/>
                  </a:lnTo>
                  <a:lnTo>
                    <a:pt x="530" y="19"/>
                  </a:lnTo>
                  <a:lnTo>
                    <a:pt x="511" y="13"/>
                  </a:lnTo>
                  <a:lnTo>
                    <a:pt x="491" y="9"/>
                  </a:lnTo>
                  <a:lnTo>
                    <a:pt x="470" y="4"/>
                  </a:lnTo>
                  <a:lnTo>
                    <a:pt x="450" y="2"/>
                  </a:lnTo>
                  <a:lnTo>
                    <a:pt x="430" y="0"/>
                  </a:lnTo>
                  <a:lnTo>
                    <a:pt x="408" y="0"/>
                  </a:lnTo>
                  <a:lnTo>
                    <a:pt x="387" y="0"/>
                  </a:lnTo>
                  <a:lnTo>
                    <a:pt x="366" y="2"/>
                  </a:lnTo>
                  <a:lnTo>
                    <a:pt x="346" y="4"/>
                  </a:lnTo>
                  <a:lnTo>
                    <a:pt x="326" y="9"/>
                  </a:lnTo>
                  <a:lnTo>
                    <a:pt x="306" y="13"/>
                  </a:lnTo>
                  <a:lnTo>
                    <a:pt x="287" y="19"/>
                  </a:lnTo>
                  <a:lnTo>
                    <a:pt x="268" y="25"/>
                  </a:lnTo>
                  <a:lnTo>
                    <a:pt x="250" y="32"/>
                  </a:lnTo>
                  <a:lnTo>
                    <a:pt x="231" y="41"/>
                  </a:lnTo>
                  <a:lnTo>
                    <a:pt x="214" y="49"/>
                  </a:lnTo>
                  <a:lnTo>
                    <a:pt x="196" y="59"/>
                  </a:lnTo>
                  <a:lnTo>
                    <a:pt x="180" y="69"/>
                  </a:lnTo>
                  <a:lnTo>
                    <a:pt x="163" y="81"/>
                  </a:lnTo>
                  <a:lnTo>
                    <a:pt x="149" y="94"/>
                  </a:lnTo>
                  <a:lnTo>
                    <a:pt x="133" y="105"/>
                  </a:lnTo>
                  <a:lnTo>
                    <a:pt x="120" y="120"/>
                  </a:lnTo>
                  <a:lnTo>
                    <a:pt x="105" y="134"/>
                  </a:lnTo>
                  <a:lnTo>
                    <a:pt x="92" y="149"/>
                  </a:lnTo>
                  <a:lnTo>
                    <a:pt x="81" y="165"/>
                  </a:lnTo>
                  <a:lnTo>
                    <a:pt x="69" y="180"/>
                  </a:lnTo>
                  <a:lnTo>
                    <a:pt x="59" y="196"/>
                  </a:lnTo>
                  <a:lnTo>
                    <a:pt x="49" y="214"/>
                  </a:lnTo>
                  <a:lnTo>
                    <a:pt x="40" y="231"/>
                  </a:lnTo>
                  <a:lnTo>
                    <a:pt x="32" y="250"/>
                  </a:lnTo>
                  <a:lnTo>
                    <a:pt x="24" y="269"/>
                  </a:lnTo>
                  <a:lnTo>
                    <a:pt x="17" y="287"/>
                  </a:lnTo>
                  <a:lnTo>
                    <a:pt x="13" y="306"/>
                  </a:lnTo>
                  <a:lnTo>
                    <a:pt x="7" y="326"/>
                  </a:lnTo>
                  <a:lnTo>
                    <a:pt x="4" y="346"/>
                  </a:lnTo>
                  <a:lnTo>
                    <a:pt x="1" y="367"/>
                  </a:lnTo>
                  <a:lnTo>
                    <a:pt x="0" y="388"/>
                  </a:lnTo>
                  <a:lnTo>
                    <a:pt x="0" y="408"/>
                  </a:lnTo>
                  <a:lnTo>
                    <a:pt x="0" y="430"/>
                  </a:lnTo>
                  <a:lnTo>
                    <a:pt x="1" y="450"/>
                  </a:lnTo>
                  <a:lnTo>
                    <a:pt x="4" y="471"/>
                  </a:lnTo>
                  <a:lnTo>
                    <a:pt x="7" y="491"/>
                  </a:lnTo>
                  <a:lnTo>
                    <a:pt x="13" y="511"/>
                  </a:lnTo>
                  <a:lnTo>
                    <a:pt x="17" y="530"/>
                  </a:lnTo>
                  <a:lnTo>
                    <a:pt x="24" y="550"/>
                  </a:lnTo>
                  <a:lnTo>
                    <a:pt x="32" y="569"/>
                  </a:lnTo>
                  <a:lnTo>
                    <a:pt x="40" y="586"/>
                  </a:lnTo>
                  <a:lnTo>
                    <a:pt x="49" y="603"/>
                  </a:lnTo>
                  <a:lnTo>
                    <a:pt x="59" y="621"/>
                  </a:lnTo>
                  <a:lnTo>
                    <a:pt x="69" y="638"/>
                  </a:lnTo>
                  <a:lnTo>
                    <a:pt x="81" y="654"/>
                  </a:lnTo>
                  <a:lnTo>
                    <a:pt x="92" y="668"/>
                  </a:lnTo>
                  <a:lnTo>
                    <a:pt x="105" y="684"/>
                  </a:lnTo>
                  <a:lnTo>
                    <a:pt x="120" y="699"/>
                  </a:lnTo>
                  <a:lnTo>
                    <a:pt x="133" y="712"/>
                  </a:lnTo>
                  <a:lnTo>
                    <a:pt x="149" y="725"/>
                  </a:lnTo>
                  <a:lnTo>
                    <a:pt x="163" y="736"/>
                  </a:lnTo>
                  <a:lnTo>
                    <a:pt x="180" y="748"/>
                  </a:lnTo>
                  <a:lnTo>
                    <a:pt x="196" y="759"/>
                  </a:lnTo>
                  <a:lnTo>
                    <a:pt x="214" y="768"/>
                  </a:lnTo>
                  <a:lnTo>
                    <a:pt x="231" y="778"/>
                  </a:lnTo>
                  <a:lnTo>
                    <a:pt x="250" y="785"/>
                  </a:lnTo>
                  <a:lnTo>
                    <a:pt x="268" y="792"/>
                  </a:lnTo>
                  <a:lnTo>
                    <a:pt x="287" y="800"/>
                  </a:lnTo>
                  <a:lnTo>
                    <a:pt x="306" y="805"/>
                  </a:lnTo>
                  <a:lnTo>
                    <a:pt x="326" y="810"/>
                  </a:lnTo>
                  <a:lnTo>
                    <a:pt x="346" y="813"/>
                  </a:lnTo>
                  <a:lnTo>
                    <a:pt x="366" y="815"/>
                  </a:lnTo>
                  <a:lnTo>
                    <a:pt x="387" y="817"/>
                  </a:lnTo>
                  <a:lnTo>
                    <a:pt x="408" y="818"/>
                  </a:lnTo>
                  <a:lnTo>
                    <a:pt x="430" y="817"/>
                  </a:lnTo>
                  <a:lnTo>
                    <a:pt x="450" y="815"/>
                  </a:lnTo>
                  <a:lnTo>
                    <a:pt x="470" y="813"/>
                  </a:lnTo>
                  <a:lnTo>
                    <a:pt x="491" y="810"/>
                  </a:lnTo>
                  <a:lnTo>
                    <a:pt x="511" y="805"/>
                  </a:lnTo>
                  <a:lnTo>
                    <a:pt x="530" y="800"/>
                  </a:lnTo>
                  <a:lnTo>
                    <a:pt x="548" y="792"/>
                  </a:lnTo>
                  <a:lnTo>
                    <a:pt x="567" y="785"/>
                  </a:lnTo>
                  <a:lnTo>
                    <a:pt x="586" y="778"/>
                  </a:lnTo>
                  <a:lnTo>
                    <a:pt x="603" y="768"/>
                  </a:lnTo>
                  <a:lnTo>
                    <a:pt x="620" y="759"/>
                  </a:lnTo>
                  <a:lnTo>
                    <a:pt x="636" y="748"/>
                  </a:lnTo>
                  <a:lnTo>
                    <a:pt x="654" y="736"/>
                  </a:lnTo>
                  <a:lnTo>
                    <a:pt x="668" y="725"/>
                  </a:lnTo>
                  <a:lnTo>
                    <a:pt x="684" y="712"/>
                  </a:lnTo>
                  <a:lnTo>
                    <a:pt x="697" y="699"/>
                  </a:lnTo>
                  <a:lnTo>
                    <a:pt x="711" y="684"/>
                  </a:lnTo>
                  <a:lnTo>
                    <a:pt x="724" y="668"/>
                  </a:lnTo>
                  <a:lnTo>
                    <a:pt x="736" y="654"/>
                  </a:lnTo>
                  <a:lnTo>
                    <a:pt x="748" y="638"/>
                  </a:lnTo>
                  <a:lnTo>
                    <a:pt x="758" y="621"/>
                  </a:lnTo>
                  <a:lnTo>
                    <a:pt x="768" y="603"/>
                  </a:lnTo>
                  <a:lnTo>
                    <a:pt x="776" y="586"/>
                  </a:lnTo>
                  <a:lnTo>
                    <a:pt x="785" y="569"/>
                  </a:lnTo>
                  <a:lnTo>
                    <a:pt x="792" y="550"/>
                  </a:lnTo>
                  <a:lnTo>
                    <a:pt x="799" y="530"/>
                  </a:lnTo>
                  <a:lnTo>
                    <a:pt x="804" y="511"/>
                  </a:lnTo>
                  <a:lnTo>
                    <a:pt x="810" y="491"/>
                  </a:lnTo>
                  <a:lnTo>
                    <a:pt x="812" y="471"/>
                  </a:lnTo>
                  <a:lnTo>
                    <a:pt x="815" y="450"/>
                  </a:lnTo>
                  <a:lnTo>
                    <a:pt x="817" y="430"/>
                  </a:lnTo>
                  <a:lnTo>
                    <a:pt x="817" y="408"/>
                  </a:lnTo>
                </a:path>
              </a:pathLst>
            </a:custGeom>
            <a:solidFill>
              <a:schemeClr val="bg1"/>
            </a:solidFill>
            <a:ln w="285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6509" name="Freeform 39">
              <a:extLst>
                <a:ext uri="{FF2B5EF4-FFF2-40B4-BE49-F238E27FC236}">
                  <a16:creationId xmlns:a16="http://schemas.microsoft.com/office/drawing/2014/main" id="{19185914-A525-C34C-BA87-70D76FD563A3}"/>
                </a:ext>
              </a:extLst>
            </p:cNvPr>
            <p:cNvSpPr>
              <a:spLocks/>
            </p:cNvSpPr>
            <p:nvPr/>
          </p:nvSpPr>
          <p:spPr bwMode="auto">
            <a:xfrm>
              <a:off x="6935042" y="2970531"/>
              <a:ext cx="46037" cy="138112"/>
            </a:xfrm>
            <a:custGeom>
              <a:avLst/>
              <a:gdLst>
                <a:gd name="T0" fmla="*/ 0 w 57"/>
                <a:gd name="T1" fmla="*/ 0 h 173"/>
                <a:gd name="T2" fmla="*/ 2147483646 w 57"/>
                <a:gd name="T3" fmla="*/ 2147483646 h 173"/>
                <a:gd name="T4" fmla="*/ 2147483646 w 57"/>
                <a:gd name="T5" fmla="*/ 0 h 173"/>
                <a:gd name="T6" fmla="*/ 2147483646 w 57"/>
                <a:gd name="T7" fmla="*/ 0 h 173"/>
                <a:gd name="T8" fmla="*/ 0 w 57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7"/>
                <a:gd name="T16" fmla="*/ 0 h 173"/>
                <a:gd name="T17" fmla="*/ 57 w 57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7" h="173">
                  <a:moveTo>
                    <a:pt x="0" y="0"/>
                  </a:moveTo>
                  <a:lnTo>
                    <a:pt x="28" y="173"/>
                  </a:lnTo>
                  <a:lnTo>
                    <a:pt x="57" y="0"/>
                  </a:lnTo>
                  <a:lnTo>
                    <a:pt x="2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6510" name="Line 40">
              <a:extLst>
                <a:ext uri="{FF2B5EF4-FFF2-40B4-BE49-F238E27FC236}">
                  <a16:creationId xmlns:a16="http://schemas.microsoft.com/office/drawing/2014/main" id="{1E48DAEF-D532-D14D-ADFE-90CE70BEEA3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958854" y="2489518"/>
              <a:ext cx="1588" cy="481013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11" name="Freeform 41">
              <a:extLst>
                <a:ext uri="{FF2B5EF4-FFF2-40B4-BE49-F238E27FC236}">
                  <a16:creationId xmlns:a16="http://schemas.microsoft.com/office/drawing/2014/main" id="{1FC4B755-0F9C-8B41-A4C2-2462055FB1A8}"/>
                </a:ext>
              </a:extLst>
            </p:cNvPr>
            <p:cNvSpPr>
              <a:spLocks/>
            </p:cNvSpPr>
            <p:nvPr/>
          </p:nvSpPr>
          <p:spPr bwMode="auto">
            <a:xfrm>
              <a:off x="6935042" y="4277044"/>
              <a:ext cx="46037" cy="136525"/>
            </a:xfrm>
            <a:custGeom>
              <a:avLst/>
              <a:gdLst>
                <a:gd name="T0" fmla="*/ 0 w 57"/>
                <a:gd name="T1" fmla="*/ 0 h 173"/>
                <a:gd name="T2" fmla="*/ 2147483646 w 57"/>
                <a:gd name="T3" fmla="*/ 2147483646 h 173"/>
                <a:gd name="T4" fmla="*/ 2147483646 w 57"/>
                <a:gd name="T5" fmla="*/ 0 h 173"/>
                <a:gd name="T6" fmla="*/ 2147483646 w 57"/>
                <a:gd name="T7" fmla="*/ 0 h 173"/>
                <a:gd name="T8" fmla="*/ 0 w 57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7"/>
                <a:gd name="T16" fmla="*/ 0 h 173"/>
                <a:gd name="T17" fmla="*/ 57 w 57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7" h="173">
                  <a:moveTo>
                    <a:pt x="0" y="0"/>
                  </a:moveTo>
                  <a:lnTo>
                    <a:pt x="28" y="173"/>
                  </a:lnTo>
                  <a:lnTo>
                    <a:pt x="57" y="0"/>
                  </a:lnTo>
                  <a:lnTo>
                    <a:pt x="2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6512" name="Line 42">
              <a:extLst>
                <a:ext uri="{FF2B5EF4-FFF2-40B4-BE49-F238E27FC236}">
                  <a16:creationId xmlns:a16="http://schemas.microsoft.com/office/drawing/2014/main" id="{D9181D8E-A80F-A948-B8CD-BEF6ED81EC4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958854" y="3796032"/>
              <a:ext cx="1588" cy="48101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13" name="Rectangle 48">
              <a:extLst>
                <a:ext uri="{FF2B5EF4-FFF2-40B4-BE49-F238E27FC236}">
                  <a16:creationId xmlns:a16="http://schemas.microsoft.com/office/drawing/2014/main" id="{10AA7D8C-BDF7-CE44-A75A-B3E5DE7BF6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93483" y="2018512"/>
              <a:ext cx="557944" cy="2769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r>
                <a:rPr lang="en-US" altLang="en-US" sz="1800">
                  <a:solidFill>
                    <a:srgbClr val="000000"/>
                  </a:solidFill>
                  <a:latin typeface="Times-Roman" pitchFamily="2" charset="0"/>
                </a:rPr>
                <a:t>A / 0 </a:t>
              </a:r>
              <a:endParaRPr lang="en-US" altLang="en-US" sz="1800"/>
            </a:p>
          </p:txBody>
        </p:sp>
        <p:sp>
          <p:nvSpPr>
            <p:cNvPr id="106514" name="Freeform 50">
              <a:extLst>
                <a:ext uri="{FF2B5EF4-FFF2-40B4-BE49-F238E27FC236}">
                  <a16:creationId xmlns:a16="http://schemas.microsoft.com/office/drawing/2014/main" id="{F3FA6ABB-C252-0140-88F7-D78B89F2102D}"/>
                </a:ext>
              </a:extLst>
            </p:cNvPr>
            <p:cNvSpPr>
              <a:spLocks/>
            </p:cNvSpPr>
            <p:nvPr/>
          </p:nvSpPr>
          <p:spPr bwMode="auto">
            <a:xfrm>
              <a:off x="6935042" y="5559744"/>
              <a:ext cx="46037" cy="160338"/>
            </a:xfrm>
            <a:custGeom>
              <a:avLst/>
              <a:gdLst>
                <a:gd name="T0" fmla="*/ 0 w 57"/>
                <a:gd name="T1" fmla="*/ 0 h 202"/>
                <a:gd name="T2" fmla="*/ 2147483646 w 57"/>
                <a:gd name="T3" fmla="*/ 2147483646 h 202"/>
                <a:gd name="T4" fmla="*/ 2147483646 w 57"/>
                <a:gd name="T5" fmla="*/ 0 h 202"/>
                <a:gd name="T6" fmla="*/ 2147483646 w 57"/>
                <a:gd name="T7" fmla="*/ 0 h 202"/>
                <a:gd name="T8" fmla="*/ 0 w 57"/>
                <a:gd name="T9" fmla="*/ 0 h 2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7"/>
                <a:gd name="T16" fmla="*/ 0 h 202"/>
                <a:gd name="T17" fmla="*/ 57 w 57"/>
                <a:gd name="T18" fmla="*/ 202 h 2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7" h="202">
                  <a:moveTo>
                    <a:pt x="0" y="0"/>
                  </a:moveTo>
                  <a:lnTo>
                    <a:pt x="28" y="202"/>
                  </a:lnTo>
                  <a:lnTo>
                    <a:pt x="57" y="0"/>
                  </a:lnTo>
                  <a:lnTo>
                    <a:pt x="2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6515" name="Line 51">
              <a:extLst>
                <a:ext uri="{FF2B5EF4-FFF2-40B4-BE49-F238E27FC236}">
                  <a16:creationId xmlns:a16="http://schemas.microsoft.com/office/drawing/2014/main" id="{8D42FCDA-1490-7B47-AA8D-5F669AEC03E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958854" y="5100957"/>
              <a:ext cx="1588" cy="458787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16" name="Rectangle 69">
              <a:extLst>
                <a:ext uri="{FF2B5EF4-FFF2-40B4-BE49-F238E27FC236}">
                  <a16:creationId xmlns:a16="http://schemas.microsoft.com/office/drawing/2014/main" id="{4531923E-47E0-BF49-8B51-590717EEDE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75774" y="968733"/>
              <a:ext cx="411903" cy="2769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-Roman" pitchFamily="2" charset="0"/>
                </a:rPr>
                <a:t>w=0</a:t>
              </a:r>
              <a:endParaRPr lang="en-US" altLang="en-US" sz="2000" b="0"/>
            </a:p>
          </p:txBody>
        </p:sp>
        <p:sp>
          <p:nvSpPr>
            <p:cNvPr id="106517" name="Freeform 46">
              <a:extLst>
                <a:ext uri="{FF2B5EF4-FFF2-40B4-BE49-F238E27FC236}">
                  <a16:creationId xmlns:a16="http://schemas.microsoft.com/office/drawing/2014/main" id="{915B58F8-7641-7D47-A5CC-EF6B1BD44DCF}"/>
                </a:ext>
              </a:extLst>
            </p:cNvPr>
            <p:cNvSpPr>
              <a:spLocks/>
            </p:cNvSpPr>
            <p:nvPr/>
          </p:nvSpPr>
          <p:spPr bwMode="auto">
            <a:xfrm>
              <a:off x="6636592" y="5742307"/>
              <a:ext cx="647700" cy="649287"/>
            </a:xfrm>
            <a:custGeom>
              <a:avLst/>
              <a:gdLst>
                <a:gd name="T0" fmla="*/ 2147483646 w 817"/>
                <a:gd name="T1" fmla="*/ 2147483646 h 819"/>
                <a:gd name="T2" fmla="*/ 2147483646 w 817"/>
                <a:gd name="T3" fmla="*/ 2147483646 h 819"/>
                <a:gd name="T4" fmla="*/ 2147483646 w 817"/>
                <a:gd name="T5" fmla="*/ 2147483646 h 819"/>
                <a:gd name="T6" fmla="*/ 2147483646 w 817"/>
                <a:gd name="T7" fmla="*/ 2147483646 h 819"/>
                <a:gd name="T8" fmla="*/ 2147483646 w 817"/>
                <a:gd name="T9" fmla="*/ 2147483646 h 819"/>
                <a:gd name="T10" fmla="*/ 2147483646 w 817"/>
                <a:gd name="T11" fmla="*/ 2147483646 h 819"/>
                <a:gd name="T12" fmla="*/ 2147483646 w 817"/>
                <a:gd name="T13" fmla="*/ 2147483646 h 819"/>
                <a:gd name="T14" fmla="*/ 2147483646 w 817"/>
                <a:gd name="T15" fmla="*/ 2147483646 h 819"/>
                <a:gd name="T16" fmla="*/ 2147483646 w 817"/>
                <a:gd name="T17" fmla="*/ 2147483646 h 819"/>
                <a:gd name="T18" fmla="*/ 2147483646 w 817"/>
                <a:gd name="T19" fmla="*/ 2147483646 h 819"/>
                <a:gd name="T20" fmla="*/ 0 w 817"/>
                <a:gd name="T21" fmla="*/ 2147483646 h 819"/>
                <a:gd name="T22" fmla="*/ 2147483646 w 817"/>
                <a:gd name="T23" fmla="*/ 2147483646 h 819"/>
                <a:gd name="T24" fmla="*/ 2147483646 w 817"/>
                <a:gd name="T25" fmla="*/ 2147483646 h 819"/>
                <a:gd name="T26" fmla="*/ 2147483646 w 817"/>
                <a:gd name="T27" fmla="*/ 2147483646 h 819"/>
                <a:gd name="T28" fmla="*/ 2147483646 w 817"/>
                <a:gd name="T29" fmla="*/ 2147483646 h 819"/>
                <a:gd name="T30" fmla="*/ 2147483646 w 817"/>
                <a:gd name="T31" fmla="*/ 2147483646 h 819"/>
                <a:gd name="T32" fmla="*/ 2147483646 w 817"/>
                <a:gd name="T33" fmla="*/ 2147483646 h 819"/>
                <a:gd name="T34" fmla="*/ 2147483646 w 817"/>
                <a:gd name="T35" fmla="*/ 2147483646 h 819"/>
                <a:gd name="T36" fmla="*/ 2147483646 w 817"/>
                <a:gd name="T37" fmla="*/ 2147483646 h 819"/>
                <a:gd name="T38" fmla="*/ 2147483646 w 817"/>
                <a:gd name="T39" fmla="*/ 2147483646 h 819"/>
                <a:gd name="T40" fmla="*/ 2147483646 w 817"/>
                <a:gd name="T41" fmla="*/ 2147483646 h 819"/>
                <a:gd name="T42" fmla="*/ 2147483646 w 817"/>
                <a:gd name="T43" fmla="*/ 2147483646 h 819"/>
                <a:gd name="T44" fmla="*/ 2147483646 w 817"/>
                <a:gd name="T45" fmla="*/ 2147483646 h 819"/>
                <a:gd name="T46" fmla="*/ 2147483646 w 817"/>
                <a:gd name="T47" fmla="*/ 2147483646 h 819"/>
                <a:gd name="T48" fmla="*/ 2147483646 w 817"/>
                <a:gd name="T49" fmla="*/ 2147483646 h 819"/>
                <a:gd name="T50" fmla="*/ 2147483646 w 817"/>
                <a:gd name="T51" fmla="*/ 2147483646 h 819"/>
                <a:gd name="T52" fmla="*/ 2147483646 w 817"/>
                <a:gd name="T53" fmla="*/ 2147483646 h 819"/>
                <a:gd name="T54" fmla="*/ 2147483646 w 817"/>
                <a:gd name="T55" fmla="*/ 2147483646 h 819"/>
                <a:gd name="T56" fmla="*/ 2147483646 w 817"/>
                <a:gd name="T57" fmla="*/ 2147483646 h 819"/>
                <a:gd name="T58" fmla="*/ 2147483646 w 817"/>
                <a:gd name="T59" fmla="*/ 2147483646 h 819"/>
                <a:gd name="T60" fmla="*/ 2147483646 w 817"/>
                <a:gd name="T61" fmla="*/ 2147483646 h 819"/>
                <a:gd name="T62" fmla="*/ 2147483646 w 817"/>
                <a:gd name="T63" fmla="*/ 2147483646 h 819"/>
                <a:gd name="T64" fmla="*/ 2147483646 w 817"/>
                <a:gd name="T65" fmla="*/ 2147483646 h 819"/>
                <a:gd name="T66" fmla="*/ 2147483646 w 817"/>
                <a:gd name="T67" fmla="*/ 2147483646 h 819"/>
                <a:gd name="T68" fmla="*/ 2147483646 w 817"/>
                <a:gd name="T69" fmla="*/ 2147483646 h 819"/>
                <a:gd name="T70" fmla="*/ 2147483646 w 817"/>
                <a:gd name="T71" fmla="*/ 2147483646 h 819"/>
                <a:gd name="T72" fmla="*/ 2147483646 w 817"/>
                <a:gd name="T73" fmla="*/ 2147483646 h 819"/>
                <a:gd name="T74" fmla="*/ 2147483646 w 817"/>
                <a:gd name="T75" fmla="*/ 2147483646 h 819"/>
                <a:gd name="T76" fmla="*/ 2147483646 w 817"/>
                <a:gd name="T77" fmla="*/ 2147483646 h 819"/>
                <a:gd name="T78" fmla="*/ 2147483646 w 817"/>
                <a:gd name="T79" fmla="*/ 2147483646 h 819"/>
                <a:gd name="T80" fmla="*/ 2147483646 w 817"/>
                <a:gd name="T81" fmla="*/ 2147483646 h 819"/>
                <a:gd name="T82" fmla="*/ 2147483646 w 817"/>
                <a:gd name="T83" fmla="*/ 2147483646 h 819"/>
                <a:gd name="T84" fmla="*/ 2147483646 w 817"/>
                <a:gd name="T85" fmla="*/ 2147483646 h 819"/>
                <a:gd name="T86" fmla="*/ 2147483646 w 817"/>
                <a:gd name="T87" fmla="*/ 0 h 81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17"/>
                <a:gd name="T133" fmla="*/ 0 h 819"/>
                <a:gd name="T134" fmla="*/ 817 w 817"/>
                <a:gd name="T135" fmla="*/ 819 h 819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17" h="819">
                  <a:moveTo>
                    <a:pt x="408" y="0"/>
                  </a:moveTo>
                  <a:lnTo>
                    <a:pt x="387" y="0"/>
                  </a:lnTo>
                  <a:lnTo>
                    <a:pt x="366" y="2"/>
                  </a:lnTo>
                  <a:lnTo>
                    <a:pt x="346" y="5"/>
                  </a:lnTo>
                  <a:lnTo>
                    <a:pt x="326" y="9"/>
                  </a:lnTo>
                  <a:lnTo>
                    <a:pt x="306" y="13"/>
                  </a:lnTo>
                  <a:lnTo>
                    <a:pt x="287" y="19"/>
                  </a:lnTo>
                  <a:lnTo>
                    <a:pt x="268" y="25"/>
                  </a:lnTo>
                  <a:lnTo>
                    <a:pt x="250" y="32"/>
                  </a:lnTo>
                  <a:lnTo>
                    <a:pt x="231" y="41"/>
                  </a:lnTo>
                  <a:lnTo>
                    <a:pt x="214" y="49"/>
                  </a:lnTo>
                  <a:lnTo>
                    <a:pt x="196" y="60"/>
                  </a:lnTo>
                  <a:lnTo>
                    <a:pt x="180" y="70"/>
                  </a:lnTo>
                  <a:lnTo>
                    <a:pt x="163" y="81"/>
                  </a:lnTo>
                  <a:lnTo>
                    <a:pt x="149" y="94"/>
                  </a:lnTo>
                  <a:lnTo>
                    <a:pt x="133" y="106"/>
                  </a:lnTo>
                  <a:lnTo>
                    <a:pt x="120" y="120"/>
                  </a:lnTo>
                  <a:lnTo>
                    <a:pt x="105" y="135"/>
                  </a:lnTo>
                  <a:lnTo>
                    <a:pt x="92" y="149"/>
                  </a:lnTo>
                  <a:lnTo>
                    <a:pt x="81" y="165"/>
                  </a:lnTo>
                  <a:lnTo>
                    <a:pt x="69" y="181"/>
                  </a:lnTo>
                  <a:lnTo>
                    <a:pt x="59" y="197"/>
                  </a:lnTo>
                  <a:lnTo>
                    <a:pt x="49" y="214"/>
                  </a:lnTo>
                  <a:lnTo>
                    <a:pt x="40" y="231"/>
                  </a:lnTo>
                  <a:lnTo>
                    <a:pt x="32" y="250"/>
                  </a:lnTo>
                  <a:lnTo>
                    <a:pt x="24" y="269"/>
                  </a:lnTo>
                  <a:lnTo>
                    <a:pt x="17" y="288"/>
                  </a:lnTo>
                  <a:lnTo>
                    <a:pt x="13" y="306"/>
                  </a:lnTo>
                  <a:lnTo>
                    <a:pt x="7" y="327"/>
                  </a:lnTo>
                  <a:lnTo>
                    <a:pt x="4" y="347"/>
                  </a:lnTo>
                  <a:lnTo>
                    <a:pt x="1" y="367"/>
                  </a:lnTo>
                  <a:lnTo>
                    <a:pt x="0" y="389"/>
                  </a:lnTo>
                  <a:lnTo>
                    <a:pt x="0" y="409"/>
                  </a:lnTo>
                  <a:lnTo>
                    <a:pt x="0" y="430"/>
                  </a:lnTo>
                  <a:lnTo>
                    <a:pt x="1" y="451"/>
                  </a:lnTo>
                  <a:lnTo>
                    <a:pt x="4" y="471"/>
                  </a:lnTo>
                  <a:lnTo>
                    <a:pt x="7" y="491"/>
                  </a:lnTo>
                  <a:lnTo>
                    <a:pt x="13" y="511"/>
                  </a:lnTo>
                  <a:lnTo>
                    <a:pt x="17" y="530"/>
                  </a:lnTo>
                  <a:lnTo>
                    <a:pt x="24" y="550"/>
                  </a:lnTo>
                  <a:lnTo>
                    <a:pt x="32" y="569"/>
                  </a:lnTo>
                  <a:lnTo>
                    <a:pt x="40" y="586"/>
                  </a:lnTo>
                  <a:lnTo>
                    <a:pt x="49" y="604"/>
                  </a:lnTo>
                  <a:lnTo>
                    <a:pt x="59" y="621"/>
                  </a:lnTo>
                  <a:lnTo>
                    <a:pt x="69" y="638"/>
                  </a:lnTo>
                  <a:lnTo>
                    <a:pt x="81" y="654"/>
                  </a:lnTo>
                  <a:lnTo>
                    <a:pt x="92" y="668"/>
                  </a:lnTo>
                  <a:lnTo>
                    <a:pt x="105" y="684"/>
                  </a:lnTo>
                  <a:lnTo>
                    <a:pt x="120" y="699"/>
                  </a:lnTo>
                  <a:lnTo>
                    <a:pt x="133" y="712"/>
                  </a:lnTo>
                  <a:lnTo>
                    <a:pt x="149" y="725"/>
                  </a:lnTo>
                  <a:lnTo>
                    <a:pt x="163" y="736"/>
                  </a:lnTo>
                  <a:lnTo>
                    <a:pt x="180" y="748"/>
                  </a:lnTo>
                  <a:lnTo>
                    <a:pt x="196" y="759"/>
                  </a:lnTo>
                  <a:lnTo>
                    <a:pt x="214" y="768"/>
                  </a:lnTo>
                  <a:lnTo>
                    <a:pt x="231" y="778"/>
                  </a:lnTo>
                  <a:lnTo>
                    <a:pt x="250" y="785"/>
                  </a:lnTo>
                  <a:lnTo>
                    <a:pt x="268" y="793"/>
                  </a:lnTo>
                  <a:lnTo>
                    <a:pt x="287" y="800"/>
                  </a:lnTo>
                  <a:lnTo>
                    <a:pt x="306" y="806"/>
                  </a:lnTo>
                  <a:lnTo>
                    <a:pt x="326" y="810"/>
                  </a:lnTo>
                  <a:lnTo>
                    <a:pt x="346" y="813"/>
                  </a:lnTo>
                  <a:lnTo>
                    <a:pt x="366" y="816"/>
                  </a:lnTo>
                  <a:lnTo>
                    <a:pt x="387" y="817"/>
                  </a:lnTo>
                  <a:lnTo>
                    <a:pt x="408" y="819"/>
                  </a:lnTo>
                  <a:lnTo>
                    <a:pt x="430" y="817"/>
                  </a:lnTo>
                  <a:lnTo>
                    <a:pt x="450" y="816"/>
                  </a:lnTo>
                  <a:lnTo>
                    <a:pt x="470" y="813"/>
                  </a:lnTo>
                  <a:lnTo>
                    <a:pt x="491" y="810"/>
                  </a:lnTo>
                  <a:lnTo>
                    <a:pt x="511" y="806"/>
                  </a:lnTo>
                  <a:lnTo>
                    <a:pt x="530" y="800"/>
                  </a:lnTo>
                  <a:lnTo>
                    <a:pt x="548" y="793"/>
                  </a:lnTo>
                  <a:lnTo>
                    <a:pt x="567" y="785"/>
                  </a:lnTo>
                  <a:lnTo>
                    <a:pt x="586" y="778"/>
                  </a:lnTo>
                  <a:lnTo>
                    <a:pt x="603" y="768"/>
                  </a:lnTo>
                  <a:lnTo>
                    <a:pt x="620" y="759"/>
                  </a:lnTo>
                  <a:lnTo>
                    <a:pt x="636" y="748"/>
                  </a:lnTo>
                  <a:lnTo>
                    <a:pt x="654" y="736"/>
                  </a:lnTo>
                  <a:lnTo>
                    <a:pt x="668" y="725"/>
                  </a:lnTo>
                  <a:lnTo>
                    <a:pt x="684" y="712"/>
                  </a:lnTo>
                  <a:lnTo>
                    <a:pt x="697" y="699"/>
                  </a:lnTo>
                  <a:lnTo>
                    <a:pt x="711" y="684"/>
                  </a:lnTo>
                  <a:lnTo>
                    <a:pt x="724" y="668"/>
                  </a:lnTo>
                  <a:lnTo>
                    <a:pt x="736" y="654"/>
                  </a:lnTo>
                  <a:lnTo>
                    <a:pt x="748" y="638"/>
                  </a:lnTo>
                  <a:lnTo>
                    <a:pt x="758" y="621"/>
                  </a:lnTo>
                  <a:lnTo>
                    <a:pt x="768" y="604"/>
                  </a:lnTo>
                  <a:lnTo>
                    <a:pt x="776" y="586"/>
                  </a:lnTo>
                  <a:lnTo>
                    <a:pt x="785" y="569"/>
                  </a:lnTo>
                  <a:lnTo>
                    <a:pt x="792" y="550"/>
                  </a:lnTo>
                  <a:lnTo>
                    <a:pt x="799" y="530"/>
                  </a:lnTo>
                  <a:lnTo>
                    <a:pt x="804" y="511"/>
                  </a:lnTo>
                  <a:lnTo>
                    <a:pt x="810" y="491"/>
                  </a:lnTo>
                  <a:lnTo>
                    <a:pt x="812" y="471"/>
                  </a:lnTo>
                  <a:lnTo>
                    <a:pt x="815" y="451"/>
                  </a:lnTo>
                  <a:lnTo>
                    <a:pt x="817" y="430"/>
                  </a:lnTo>
                  <a:lnTo>
                    <a:pt x="817" y="409"/>
                  </a:lnTo>
                  <a:lnTo>
                    <a:pt x="817" y="389"/>
                  </a:lnTo>
                  <a:lnTo>
                    <a:pt x="815" y="367"/>
                  </a:lnTo>
                  <a:lnTo>
                    <a:pt x="812" y="347"/>
                  </a:lnTo>
                  <a:lnTo>
                    <a:pt x="810" y="327"/>
                  </a:lnTo>
                  <a:lnTo>
                    <a:pt x="804" y="306"/>
                  </a:lnTo>
                  <a:lnTo>
                    <a:pt x="799" y="288"/>
                  </a:lnTo>
                  <a:lnTo>
                    <a:pt x="792" y="269"/>
                  </a:lnTo>
                  <a:lnTo>
                    <a:pt x="785" y="250"/>
                  </a:lnTo>
                  <a:lnTo>
                    <a:pt x="776" y="231"/>
                  </a:lnTo>
                  <a:lnTo>
                    <a:pt x="768" y="214"/>
                  </a:lnTo>
                  <a:lnTo>
                    <a:pt x="758" y="197"/>
                  </a:lnTo>
                  <a:lnTo>
                    <a:pt x="748" y="181"/>
                  </a:lnTo>
                  <a:lnTo>
                    <a:pt x="736" y="165"/>
                  </a:lnTo>
                  <a:lnTo>
                    <a:pt x="724" y="149"/>
                  </a:lnTo>
                  <a:lnTo>
                    <a:pt x="711" y="135"/>
                  </a:lnTo>
                  <a:lnTo>
                    <a:pt x="697" y="120"/>
                  </a:lnTo>
                  <a:lnTo>
                    <a:pt x="684" y="106"/>
                  </a:lnTo>
                  <a:lnTo>
                    <a:pt x="668" y="94"/>
                  </a:lnTo>
                  <a:lnTo>
                    <a:pt x="654" y="81"/>
                  </a:lnTo>
                  <a:lnTo>
                    <a:pt x="636" y="70"/>
                  </a:lnTo>
                  <a:lnTo>
                    <a:pt x="620" y="60"/>
                  </a:lnTo>
                  <a:lnTo>
                    <a:pt x="603" y="49"/>
                  </a:lnTo>
                  <a:lnTo>
                    <a:pt x="586" y="41"/>
                  </a:lnTo>
                  <a:lnTo>
                    <a:pt x="567" y="32"/>
                  </a:lnTo>
                  <a:lnTo>
                    <a:pt x="548" y="25"/>
                  </a:lnTo>
                  <a:lnTo>
                    <a:pt x="530" y="19"/>
                  </a:lnTo>
                  <a:lnTo>
                    <a:pt x="511" y="13"/>
                  </a:lnTo>
                  <a:lnTo>
                    <a:pt x="491" y="9"/>
                  </a:lnTo>
                  <a:lnTo>
                    <a:pt x="470" y="5"/>
                  </a:lnTo>
                  <a:lnTo>
                    <a:pt x="450" y="2"/>
                  </a:lnTo>
                  <a:lnTo>
                    <a:pt x="430" y="0"/>
                  </a:lnTo>
                  <a:lnTo>
                    <a:pt x="408" y="0"/>
                  </a:lnTo>
                </a:path>
              </a:pathLst>
            </a:custGeom>
            <a:solidFill>
              <a:schemeClr val="bg1"/>
            </a:solidFill>
            <a:ln w="285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6518" name="Rectangle 45">
              <a:extLst>
                <a:ext uri="{FF2B5EF4-FFF2-40B4-BE49-F238E27FC236}">
                  <a16:creationId xmlns:a16="http://schemas.microsoft.com/office/drawing/2014/main" id="{BAB8D599-51A9-5A46-ADDD-D02B92F975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82679" y="5958207"/>
              <a:ext cx="51287" cy="24621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1800" b="0"/>
            </a:p>
          </p:txBody>
        </p:sp>
        <p:grpSp>
          <p:nvGrpSpPr>
            <p:cNvPr id="106519" name="Group 79">
              <a:extLst>
                <a:ext uri="{FF2B5EF4-FFF2-40B4-BE49-F238E27FC236}">
                  <a16:creationId xmlns:a16="http://schemas.microsoft.com/office/drawing/2014/main" id="{F6E6805F-B4CF-C846-856E-C31CCCEFD01E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>
              <a:off x="5415851" y="2101137"/>
              <a:ext cx="1232239" cy="2721739"/>
              <a:chOff x="7290642" y="3464243"/>
              <a:chExt cx="1624012" cy="2622551"/>
            </a:xfrm>
          </p:grpSpPr>
          <p:sp>
            <p:nvSpPr>
              <p:cNvPr id="106539" name="Freeform 9">
                <a:extLst>
                  <a:ext uri="{FF2B5EF4-FFF2-40B4-BE49-F238E27FC236}">
                    <a16:creationId xmlns:a16="http://schemas.microsoft.com/office/drawing/2014/main" id="{0491E448-1FD4-DD43-9024-3C8B419C7F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01754" y="6040757"/>
                <a:ext cx="138113" cy="46037"/>
              </a:xfrm>
              <a:custGeom>
                <a:avLst/>
                <a:gdLst>
                  <a:gd name="T0" fmla="*/ 2147483646 w 174"/>
                  <a:gd name="T1" fmla="*/ 0 h 58"/>
                  <a:gd name="T2" fmla="*/ 0 w 174"/>
                  <a:gd name="T3" fmla="*/ 2147483646 h 58"/>
                  <a:gd name="T4" fmla="*/ 2147483646 w 174"/>
                  <a:gd name="T5" fmla="*/ 2147483646 h 58"/>
                  <a:gd name="T6" fmla="*/ 2147483646 w 174"/>
                  <a:gd name="T7" fmla="*/ 2147483646 h 58"/>
                  <a:gd name="T8" fmla="*/ 2147483646 w 174"/>
                  <a:gd name="T9" fmla="*/ 0 h 5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74"/>
                  <a:gd name="T16" fmla="*/ 0 h 58"/>
                  <a:gd name="T17" fmla="*/ 174 w 174"/>
                  <a:gd name="T18" fmla="*/ 58 h 5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74" h="58">
                    <a:moveTo>
                      <a:pt x="174" y="0"/>
                    </a:moveTo>
                    <a:lnTo>
                      <a:pt x="0" y="29"/>
                    </a:lnTo>
                    <a:lnTo>
                      <a:pt x="174" y="58"/>
                    </a:lnTo>
                    <a:lnTo>
                      <a:pt x="174" y="29"/>
                    </a:lnTo>
                    <a:lnTo>
                      <a:pt x="174" y="0"/>
                    </a:lnTo>
                    <a:close/>
                  </a:path>
                </a:pathLst>
              </a:custGeom>
              <a:solidFill>
                <a:srgbClr val="000000"/>
              </a:solidFill>
              <a:ln w="222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6540" name="Arc 87">
                <a:extLst>
                  <a:ext uri="{FF2B5EF4-FFF2-40B4-BE49-F238E27FC236}">
                    <a16:creationId xmlns:a16="http://schemas.microsoft.com/office/drawing/2014/main" id="{9130B745-CA3E-1844-B5F5-1B80B1D0EF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90642" y="3464243"/>
                <a:ext cx="1624012" cy="1325563"/>
              </a:xfrm>
              <a:custGeom>
                <a:avLst/>
                <a:gdLst>
                  <a:gd name="T0" fmla="*/ 0 w 21600"/>
                  <a:gd name="T1" fmla="*/ 0 h 21600"/>
                  <a:gd name="T2" fmla="*/ 2147483646 w 21600"/>
                  <a:gd name="T3" fmla="*/ 2147483646 h 21600"/>
                  <a:gd name="T4" fmla="*/ 0 w 21600"/>
                  <a:gd name="T5" fmla="*/ 2147483646 h 21600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21600"/>
                  <a:gd name="T11" fmla="*/ 21600 w 21600"/>
                  <a:gd name="T12" fmla="*/ 21600 h 216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lnTo>
                      <a:pt x="-1" y="0"/>
                    </a:lnTo>
                    <a:close/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06541" name="Arc 88">
                <a:extLst>
                  <a:ext uri="{FF2B5EF4-FFF2-40B4-BE49-F238E27FC236}">
                    <a16:creationId xmlns:a16="http://schemas.microsoft.com/office/drawing/2014/main" id="{506BA1F0-F52C-7349-BE29-BCAD08C11528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7458917" y="4751707"/>
                <a:ext cx="1455737" cy="1309687"/>
              </a:xfrm>
              <a:custGeom>
                <a:avLst/>
                <a:gdLst>
                  <a:gd name="T0" fmla="*/ 0 w 21600"/>
                  <a:gd name="T1" fmla="*/ 0 h 21600"/>
                  <a:gd name="T2" fmla="*/ 2147483646 w 21600"/>
                  <a:gd name="T3" fmla="*/ 2147483646 h 21600"/>
                  <a:gd name="T4" fmla="*/ 0 w 21600"/>
                  <a:gd name="T5" fmla="*/ 2147483646 h 21600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21600"/>
                  <a:gd name="T11" fmla="*/ 21600 w 21600"/>
                  <a:gd name="T12" fmla="*/ 21600 h 216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lnTo>
                      <a:pt x="-1" y="0"/>
                    </a:lnTo>
                    <a:close/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sp>
          <p:nvSpPr>
            <p:cNvPr id="106520" name="Rectangle 48">
              <a:extLst>
                <a:ext uri="{FF2B5EF4-FFF2-40B4-BE49-F238E27FC236}">
                  <a16:creationId xmlns:a16="http://schemas.microsoft.com/office/drawing/2014/main" id="{874C8169-986D-824C-A1AE-C63CD6D17C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88461" y="3325743"/>
              <a:ext cx="557751" cy="2769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r>
                <a:rPr lang="en-US" altLang="en-US" sz="1800">
                  <a:solidFill>
                    <a:srgbClr val="000000"/>
                  </a:solidFill>
                  <a:latin typeface="Times-Roman" pitchFamily="2" charset="0"/>
                </a:rPr>
                <a:t>B / 0 </a:t>
              </a:r>
              <a:endParaRPr lang="en-US" altLang="en-US" sz="1800"/>
            </a:p>
          </p:txBody>
        </p:sp>
        <p:sp>
          <p:nvSpPr>
            <p:cNvPr id="106521" name="Rectangle 48">
              <a:extLst>
                <a:ext uri="{FF2B5EF4-FFF2-40B4-BE49-F238E27FC236}">
                  <a16:creationId xmlns:a16="http://schemas.microsoft.com/office/drawing/2014/main" id="{7BF807B7-2BA4-0E4B-8CD1-0BCF8C98FD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97370" y="4604883"/>
              <a:ext cx="557751" cy="2769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r>
                <a:rPr lang="en-US" altLang="en-US" sz="1800">
                  <a:solidFill>
                    <a:srgbClr val="000000"/>
                  </a:solidFill>
                  <a:latin typeface="Times-Roman" pitchFamily="2" charset="0"/>
                </a:rPr>
                <a:t>C / 0 </a:t>
              </a:r>
              <a:endParaRPr lang="en-US" altLang="en-US" sz="1800"/>
            </a:p>
          </p:txBody>
        </p:sp>
        <p:sp>
          <p:nvSpPr>
            <p:cNvPr id="106522" name="Rectangle 48">
              <a:extLst>
                <a:ext uri="{FF2B5EF4-FFF2-40B4-BE49-F238E27FC236}">
                  <a16:creationId xmlns:a16="http://schemas.microsoft.com/office/drawing/2014/main" id="{2C4126EE-E0C4-0342-A602-46A8307934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93483" y="5922894"/>
              <a:ext cx="570573" cy="2769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r>
                <a:rPr lang="en-US" altLang="en-US" sz="1800">
                  <a:solidFill>
                    <a:srgbClr val="000000"/>
                  </a:solidFill>
                  <a:latin typeface="Times-Roman" pitchFamily="2" charset="0"/>
                </a:rPr>
                <a:t>D / 1 </a:t>
              </a:r>
              <a:endParaRPr lang="en-US" altLang="en-US" sz="1800"/>
            </a:p>
          </p:txBody>
        </p:sp>
        <p:grpSp>
          <p:nvGrpSpPr>
            <p:cNvPr id="106523" name="Group 83">
              <a:extLst>
                <a:ext uri="{FF2B5EF4-FFF2-40B4-BE49-F238E27FC236}">
                  <a16:creationId xmlns:a16="http://schemas.microsoft.com/office/drawing/2014/main" id="{50527740-D109-0341-B368-CC7DFDCAF98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66003" y="1918018"/>
              <a:ext cx="1612900" cy="4281875"/>
              <a:chOff x="2655888" y="1731962"/>
              <a:chExt cx="1612900" cy="3917951"/>
            </a:xfrm>
          </p:grpSpPr>
          <p:sp>
            <p:nvSpPr>
              <p:cNvPr id="106536" name="Freeform 4">
                <a:extLst>
                  <a:ext uri="{FF2B5EF4-FFF2-40B4-BE49-F238E27FC236}">
                    <a16:creationId xmlns:a16="http://schemas.microsoft.com/office/drawing/2014/main" id="{BD747025-0F3D-254C-8FE4-FF8B3929B9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2263" y="1731962"/>
                <a:ext cx="136525" cy="68263"/>
              </a:xfrm>
              <a:custGeom>
                <a:avLst/>
                <a:gdLst>
                  <a:gd name="T0" fmla="*/ 0 w 173"/>
                  <a:gd name="T1" fmla="*/ 2147483646 h 86"/>
                  <a:gd name="T2" fmla="*/ 2147483646 w 173"/>
                  <a:gd name="T3" fmla="*/ 2147483646 h 86"/>
                  <a:gd name="T4" fmla="*/ 0 w 173"/>
                  <a:gd name="T5" fmla="*/ 0 h 86"/>
                  <a:gd name="T6" fmla="*/ 0 w 173"/>
                  <a:gd name="T7" fmla="*/ 2147483646 h 86"/>
                  <a:gd name="T8" fmla="*/ 0 w 173"/>
                  <a:gd name="T9" fmla="*/ 2147483646 h 8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73"/>
                  <a:gd name="T16" fmla="*/ 0 h 86"/>
                  <a:gd name="T17" fmla="*/ 173 w 173"/>
                  <a:gd name="T18" fmla="*/ 86 h 8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73" h="86">
                    <a:moveTo>
                      <a:pt x="0" y="86"/>
                    </a:moveTo>
                    <a:lnTo>
                      <a:pt x="173" y="29"/>
                    </a:lnTo>
                    <a:lnTo>
                      <a:pt x="0" y="0"/>
                    </a:lnTo>
                    <a:lnTo>
                      <a:pt x="0" y="57"/>
                    </a:lnTo>
                    <a:lnTo>
                      <a:pt x="0" y="86"/>
                    </a:lnTo>
                    <a:close/>
                  </a:path>
                </a:pathLst>
              </a:custGeom>
              <a:solidFill>
                <a:schemeClr val="tx1"/>
              </a:solidFill>
              <a:ln w="222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6537" name="Arc 85">
                <a:extLst>
                  <a:ext uri="{FF2B5EF4-FFF2-40B4-BE49-F238E27FC236}">
                    <a16:creationId xmlns:a16="http://schemas.microsoft.com/office/drawing/2014/main" id="{F06476A7-15AD-854E-A44F-F743C27891EC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 flipV="1">
                <a:off x="2655888" y="3587751"/>
                <a:ext cx="1612900" cy="2062162"/>
              </a:xfrm>
              <a:custGeom>
                <a:avLst/>
                <a:gdLst>
                  <a:gd name="T0" fmla="*/ 0 w 21600"/>
                  <a:gd name="T1" fmla="*/ 0 h 21600"/>
                  <a:gd name="T2" fmla="*/ 2147483646 w 21600"/>
                  <a:gd name="T3" fmla="*/ 2147483646 h 21600"/>
                  <a:gd name="T4" fmla="*/ 0 w 21600"/>
                  <a:gd name="T5" fmla="*/ 2147483646 h 21600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21600"/>
                  <a:gd name="T11" fmla="*/ 21600 w 21600"/>
                  <a:gd name="T12" fmla="*/ 21600 h 216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lnTo>
                      <a:pt x="-1" y="0"/>
                    </a:lnTo>
                    <a:close/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06538" name="Arc 86">
                <a:extLst>
                  <a:ext uri="{FF2B5EF4-FFF2-40B4-BE49-F238E27FC236}">
                    <a16:creationId xmlns:a16="http://schemas.microsoft.com/office/drawing/2014/main" id="{27182143-151B-BB4B-8197-C0B0C028F1D5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2655888" y="1762125"/>
                <a:ext cx="1476375" cy="1836737"/>
              </a:xfrm>
              <a:custGeom>
                <a:avLst/>
                <a:gdLst>
                  <a:gd name="T0" fmla="*/ 0 w 21600"/>
                  <a:gd name="T1" fmla="*/ 0 h 21600"/>
                  <a:gd name="T2" fmla="*/ 2147483646 w 21600"/>
                  <a:gd name="T3" fmla="*/ 2147483646 h 21600"/>
                  <a:gd name="T4" fmla="*/ 0 w 21600"/>
                  <a:gd name="T5" fmla="*/ 2147483646 h 21600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21600"/>
                  <a:gd name="T11" fmla="*/ 21600 w 21600"/>
                  <a:gd name="T12" fmla="*/ 21600 h 216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lnTo>
                      <a:pt x="-1" y="0"/>
                    </a:lnTo>
                    <a:close/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106524" name="Group 84">
              <a:extLst>
                <a:ext uri="{FF2B5EF4-FFF2-40B4-BE49-F238E27FC236}">
                  <a16:creationId xmlns:a16="http://schemas.microsoft.com/office/drawing/2014/main" id="{4AD64216-D7BC-794A-8D51-89D8ADB8FD5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972212" y="2244856"/>
              <a:ext cx="675878" cy="1251891"/>
              <a:chOff x="4652181" y="1098568"/>
              <a:chExt cx="675878" cy="1251891"/>
            </a:xfrm>
          </p:grpSpPr>
          <p:sp>
            <p:nvSpPr>
              <p:cNvPr id="106533" name="Arc 87">
                <a:extLst>
                  <a:ext uri="{FF2B5EF4-FFF2-40B4-BE49-F238E27FC236}">
                    <a16:creationId xmlns:a16="http://schemas.microsoft.com/office/drawing/2014/main" id="{C61F8F49-CC5A-364A-9CC9-7680D20194E0}"/>
                  </a:ext>
                </a:extLst>
              </p:cNvPr>
              <p:cNvSpPr>
                <a:spLocks/>
              </p:cNvSpPr>
              <p:nvPr/>
            </p:nvSpPr>
            <p:spPr bwMode="auto">
              <a:xfrm rot="10800000">
                <a:off x="4652181" y="1727150"/>
                <a:ext cx="648198" cy="623309"/>
              </a:xfrm>
              <a:custGeom>
                <a:avLst/>
                <a:gdLst>
                  <a:gd name="T0" fmla="*/ 0 w 21600"/>
                  <a:gd name="T1" fmla="*/ 0 h 21600"/>
                  <a:gd name="T2" fmla="*/ 2147483646 w 21600"/>
                  <a:gd name="T3" fmla="*/ 2147483646 h 21600"/>
                  <a:gd name="T4" fmla="*/ 0 w 21600"/>
                  <a:gd name="T5" fmla="*/ 2147483646 h 21600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21600"/>
                  <a:gd name="T11" fmla="*/ 21600 w 21600"/>
                  <a:gd name="T12" fmla="*/ 21600 h 216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lnTo>
                      <a:pt x="-1" y="0"/>
                    </a:lnTo>
                    <a:close/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06534" name="Arc 88">
                <a:extLst>
                  <a:ext uri="{FF2B5EF4-FFF2-40B4-BE49-F238E27FC236}">
                    <a16:creationId xmlns:a16="http://schemas.microsoft.com/office/drawing/2014/main" id="{906571A7-56E9-3C49-815E-ECFA3C49BA73}"/>
                  </a:ext>
                </a:extLst>
              </p:cNvPr>
              <p:cNvSpPr>
                <a:spLocks/>
              </p:cNvSpPr>
              <p:nvPr/>
            </p:nvSpPr>
            <p:spPr bwMode="auto">
              <a:xfrm rot="10800000" flipV="1">
                <a:off x="4652181" y="1129221"/>
                <a:ext cx="581034" cy="615844"/>
              </a:xfrm>
              <a:custGeom>
                <a:avLst/>
                <a:gdLst>
                  <a:gd name="T0" fmla="*/ 0 w 21600"/>
                  <a:gd name="T1" fmla="*/ 0 h 21600"/>
                  <a:gd name="T2" fmla="*/ 2147483646 w 21600"/>
                  <a:gd name="T3" fmla="*/ 2147483646 h 21600"/>
                  <a:gd name="T4" fmla="*/ 0 w 21600"/>
                  <a:gd name="T5" fmla="*/ 2147483646 h 21600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21600"/>
                  <a:gd name="T11" fmla="*/ 21600 w 21600"/>
                  <a:gd name="T12" fmla="*/ 21600 h 216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lnTo>
                      <a:pt x="-1" y="0"/>
                    </a:lnTo>
                    <a:close/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06535" name="Freeform 4">
                <a:extLst>
                  <a:ext uri="{FF2B5EF4-FFF2-40B4-BE49-F238E27FC236}">
                    <a16:creationId xmlns:a16="http://schemas.microsoft.com/office/drawing/2014/main" id="{8C360029-2160-AF43-9243-5A40A73921FF}"/>
                  </a:ext>
                </a:extLst>
              </p:cNvPr>
              <p:cNvSpPr>
                <a:spLocks/>
              </p:cNvSpPr>
              <p:nvPr/>
            </p:nvSpPr>
            <p:spPr bwMode="auto">
              <a:xfrm rot="900000">
                <a:off x="5191534" y="1098568"/>
                <a:ext cx="136525" cy="74604"/>
              </a:xfrm>
              <a:custGeom>
                <a:avLst/>
                <a:gdLst>
                  <a:gd name="T0" fmla="*/ 0 w 173"/>
                  <a:gd name="T1" fmla="*/ 2147483646 h 86"/>
                  <a:gd name="T2" fmla="*/ 2147483646 w 173"/>
                  <a:gd name="T3" fmla="*/ 2147483646 h 86"/>
                  <a:gd name="T4" fmla="*/ 0 w 173"/>
                  <a:gd name="T5" fmla="*/ 0 h 86"/>
                  <a:gd name="T6" fmla="*/ 0 w 173"/>
                  <a:gd name="T7" fmla="*/ 2147483646 h 86"/>
                  <a:gd name="T8" fmla="*/ 0 w 173"/>
                  <a:gd name="T9" fmla="*/ 2147483646 h 8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73"/>
                  <a:gd name="T16" fmla="*/ 0 h 86"/>
                  <a:gd name="T17" fmla="*/ 173 w 173"/>
                  <a:gd name="T18" fmla="*/ 86 h 8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73" h="86">
                    <a:moveTo>
                      <a:pt x="0" y="86"/>
                    </a:moveTo>
                    <a:lnTo>
                      <a:pt x="173" y="29"/>
                    </a:lnTo>
                    <a:lnTo>
                      <a:pt x="0" y="0"/>
                    </a:lnTo>
                    <a:lnTo>
                      <a:pt x="0" y="57"/>
                    </a:lnTo>
                    <a:lnTo>
                      <a:pt x="0" y="86"/>
                    </a:lnTo>
                    <a:close/>
                  </a:path>
                </a:pathLst>
              </a:custGeom>
              <a:solidFill>
                <a:schemeClr val="tx1"/>
              </a:solidFill>
              <a:ln w="222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06525" name="Freeform 16">
              <a:extLst>
                <a:ext uri="{FF2B5EF4-FFF2-40B4-BE49-F238E27FC236}">
                  <a16:creationId xmlns:a16="http://schemas.microsoft.com/office/drawing/2014/main" id="{5F6CAC58-2541-DE43-865C-4F7C28971FF6}"/>
                </a:ext>
              </a:extLst>
            </p:cNvPr>
            <p:cNvSpPr>
              <a:spLocks/>
            </p:cNvSpPr>
            <p:nvPr/>
          </p:nvSpPr>
          <p:spPr bwMode="auto">
            <a:xfrm rot="10800000">
              <a:off x="7233771" y="6250561"/>
              <a:ext cx="114300" cy="114300"/>
            </a:xfrm>
            <a:custGeom>
              <a:avLst/>
              <a:gdLst>
                <a:gd name="T0" fmla="*/ 0 w 144"/>
                <a:gd name="T1" fmla="*/ 2147483646 h 144"/>
                <a:gd name="T2" fmla="*/ 2147483646 w 144"/>
                <a:gd name="T3" fmla="*/ 2147483646 h 144"/>
                <a:gd name="T4" fmla="*/ 2147483646 w 144"/>
                <a:gd name="T5" fmla="*/ 0 h 144"/>
                <a:gd name="T6" fmla="*/ 2147483646 w 144"/>
                <a:gd name="T7" fmla="*/ 0 h 144"/>
                <a:gd name="T8" fmla="*/ 0 w 144"/>
                <a:gd name="T9" fmla="*/ 2147483646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"/>
                <a:gd name="T16" fmla="*/ 0 h 144"/>
                <a:gd name="T17" fmla="*/ 144 w 144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" h="144">
                  <a:moveTo>
                    <a:pt x="0" y="28"/>
                  </a:moveTo>
                  <a:lnTo>
                    <a:pt x="144" y="144"/>
                  </a:lnTo>
                  <a:lnTo>
                    <a:pt x="29" y="0"/>
                  </a:lnTo>
                  <a:lnTo>
                    <a:pt x="0" y="28"/>
                  </a:lnTo>
                  <a:close/>
                </a:path>
              </a:pathLst>
            </a:custGeom>
            <a:solidFill>
              <a:srgbClr val="000000"/>
            </a:solidFill>
            <a:ln w="285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6526" name="Rectangle 69">
              <a:extLst>
                <a:ext uri="{FF2B5EF4-FFF2-40B4-BE49-F238E27FC236}">
                  <a16:creationId xmlns:a16="http://schemas.microsoft.com/office/drawing/2014/main" id="{6FF20D3A-E262-1A4F-BBAF-7F363F5B04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96876" y="5784394"/>
              <a:ext cx="411903" cy="2769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-Roman" pitchFamily="2" charset="0"/>
                </a:rPr>
                <a:t>w=0</a:t>
              </a:r>
              <a:endParaRPr lang="en-US" altLang="en-US" sz="2000" b="0"/>
            </a:p>
          </p:txBody>
        </p:sp>
        <p:sp>
          <p:nvSpPr>
            <p:cNvPr id="106527" name="Rectangle 69">
              <a:extLst>
                <a:ext uri="{FF2B5EF4-FFF2-40B4-BE49-F238E27FC236}">
                  <a16:creationId xmlns:a16="http://schemas.microsoft.com/office/drawing/2014/main" id="{C18CE8B1-A056-FA4A-A31E-7CE411F987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37944" y="4722291"/>
              <a:ext cx="411903" cy="2769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-Roman" pitchFamily="2" charset="0"/>
                </a:rPr>
                <a:t>w=0</a:t>
              </a:r>
              <a:endParaRPr lang="en-US" altLang="en-US" sz="2000" b="0"/>
            </a:p>
          </p:txBody>
        </p:sp>
        <p:sp>
          <p:nvSpPr>
            <p:cNvPr id="106528" name="Rectangle 69">
              <a:extLst>
                <a:ext uri="{FF2B5EF4-FFF2-40B4-BE49-F238E27FC236}">
                  <a16:creationId xmlns:a16="http://schemas.microsoft.com/office/drawing/2014/main" id="{C398E3DF-FCC5-1F4C-9886-0F6E60C384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57392" y="3415799"/>
              <a:ext cx="411903" cy="2769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-Roman" pitchFamily="2" charset="0"/>
                </a:rPr>
                <a:t>w=0</a:t>
              </a:r>
              <a:endParaRPr lang="en-US" altLang="en-US" sz="2000" b="0"/>
            </a:p>
          </p:txBody>
        </p:sp>
        <p:sp>
          <p:nvSpPr>
            <p:cNvPr id="106529" name="Rectangle 69">
              <a:extLst>
                <a:ext uri="{FF2B5EF4-FFF2-40B4-BE49-F238E27FC236}">
                  <a16:creationId xmlns:a16="http://schemas.microsoft.com/office/drawing/2014/main" id="{33766BE3-0EEA-F84C-95A7-14EE346F1B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01063" y="2650747"/>
              <a:ext cx="411903" cy="2769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-Roman" pitchFamily="2" charset="0"/>
                </a:rPr>
                <a:t>w=1</a:t>
              </a:r>
              <a:endParaRPr lang="en-US" altLang="en-US" sz="2000" b="0"/>
            </a:p>
          </p:txBody>
        </p:sp>
        <p:sp>
          <p:nvSpPr>
            <p:cNvPr id="106530" name="Rectangle 69">
              <a:extLst>
                <a:ext uri="{FF2B5EF4-FFF2-40B4-BE49-F238E27FC236}">
                  <a16:creationId xmlns:a16="http://schemas.microsoft.com/office/drawing/2014/main" id="{A2C4A86D-8BDE-2F4B-B701-E2F55D6DF0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82679" y="3942336"/>
              <a:ext cx="411903" cy="2769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-Roman" pitchFamily="2" charset="0"/>
                </a:rPr>
                <a:t>w=1</a:t>
              </a:r>
              <a:endParaRPr lang="en-US" altLang="en-US" sz="2000" b="0"/>
            </a:p>
          </p:txBody>
        </p:sp>
        <p:sp>
          <p:nvSpPr>
            <p:cNvPr id="106531" name="Rectangle 69">
              <a:extLst>
                <a:ext uri="{FF2B5EF4-FFF2-40B4-BE49-F238E27FC236}">
                  <a16:creationId xmlns:a16="http://schemas.microsoft.com/office/drawing/2014/main" id="{41BD85A9-8B74-F146-B1B9-C91CD3BA27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30869" y="5189553"/>
              <a:ext cx="411903" cy="2769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-Roman" pitchFamily="2" charset="0"/>
                </a:rPr>
                <a:t>w=1</a:t>
              </a:r>
              <a:endParaRPr lang="en-US" altLang="en-US" sz="2000" b="0"/>
            </a:p>
          </p:txBody>
        </p:sp>
        <p:sp>
          <p:nvSpPr>
            <p:cNvPr id="106532" name="Rectangle 69">
              <a:extLst>
                <a:ext uri="{FF2B5EF4-FFF2-40B4-BE49-F238E27FC236}">
                  <a16:creationId xmlns:a16="http://schemas.microsoft.com/office/drawing/2014/main" id="{6F8F5B51-4036-0C49-B9F7-977254D249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57122" y="5833994"/>
              <a:ext cx="411903" cy="2769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-Roman" pitchFamily="2" charset="0"/>
                </a:rPr>
                <a:t>w=1</a:t>
              </a:r>
              <a:endParaRPr lang="en-US" altLang="en-US" sz="2000" b="0"/>
            </a:p>
          </p:txBody>
        </p:sp>
      </p:grpSp>
      <p:sp>
        <p:nvSpPr>
          <p:cNvPr id="106501" name="Rectangle 87">
            <a:extLst>
              <a:ext uri="{FF2B5EF4-FFF2-40B4-BE49-F238E27FC236}">
                <a16:creationId xmlns:a16="http://schemas.microsoft.com/office/drawing/2014/main" id="{9C5954D5-B55A-6443-A9A7-025E4F1E0083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7351713" y="6465889"/>
            <a:ext cx="1357312" cy="2619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</a:rPr>
              <a:t>State diagram</a:t>
            </a:r>
            <a:endParaRPr lang="en-US" altLang="en-US" sz="3200" b="0"/>
          </a:p>
        </p:txBody>
      </p:sp>
    </p:spTree>
  </p:cSld>
  <p:clrMapOvr>
    <a:masterClrMapping/>
  </p:clrMapOvr>
  <p:transition/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2">
            <a:extLst>
              <a:ext uri="{FF2B5EF4-FFF2-40B4-BE49-F238E27FC236}">
                <a16:creationId xmlns:a16="http://schemas.microsoft.com/office/drawing/2014/main" id="{C8CB43A6-AE1C-3740-82C7-6C88AE5A86D4}"/>
              </a:ext>
            </a:extLst>
          </p:cNvPr>
          <p:cNvSpPr txBox="1">
            <a:spLocks noChangeArrowheads="1"/>
          </p:cNvSpPr>
          <p:nvPr/>
        </p:nvSpPr>
        <p:spPr>
          <a:xfrm>
            <a:off x="914400" y="28575"/>
            <a:ext cx="9144000" cy="78898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The state diagram</a:t>
            </a:r>
          </a:p>
        </p:txBody>
      </p:sp>
      <p:sp>
        <p:nvSpPr>
          <p:cNvPr id="107522" name="Rectangle 87">
            <a:extLst>
              <a:ext uri="{FF2B5EF4-FFF2-40B4-BE49-F238E27FC236}">
                <a16:creationId xmlns:a16="http://schemas.microsoft.com/office/drawing/2014/main" id="{72FBDC21-F354-6F43-AF25-51AF211336C7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2500313" y="4913314"/>
            <a:ext cx="1041400" cy="2619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</a:rPr>
              <a:t>State table</a:t>
            </a:r>
            <a:endParaRPr lang="en-US" altLang="en-US" sz="3200" b="0"/>
          </a:p>
        </p:txBody>
      </p:sp>
      <p:grpSp>
        <p:nvGrpSpPr>
          <p:cNvPr id="107523" name="Group 127">
            <a:extLst>
              <a:ext uri="{FF2B5EF4-FFF2-40B4-BE49-F238E27FC236}">
                <a16:creationId xmlns:a16="http://schemas.microsoft.com/office/drawing/2014/main" id="{25047C6E-23E3-1543-9223-51CA1ADCD8D9}"/>
              </a:ext>
            </a:extLst>
          </p:cNvPr>
          <p:cNvGrpSpPr>
            <a:grpSpLocks/>
          </p:cNvGrpSpPr>
          <p:nvPr/>
        </p:nvGrpSpPr>
        <p:grpSpPr bwMode="auto">
          <a:xfrm>
            <a:off x="1173163" y="2216150"/>
            <a:ext cx="3536950" cy="2051050"/>
            <a:chOff x="5049838" y="1738313"/>
            <a:chExt cx="3536950" cy="2051050"/>
          </a:xfrm>
        </p:grpSpPr>
        <p:sp>
          <p:nvSpPr>
            <p:cNvPr id="107567" name="Rectangle 85">
              <a:extLst>
                <a:ext uri="{FF2B5EF4-FFF2-40B4-BE49-F238E27FC236}">
                  <a16:creationId xmlns:a16="http://schemas.microsoft.com/office/drawing/2014/main" id="{14F2CDBC-20ED-CD4D-9B99-F441ECF309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3650" y="1738313"/>
              <a:ext cx="3506788" cy="111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07568" name="Rectangle 86">
              <a:extLst>
                <a:ext uri="{FF2B5EF4-FFF2-40B4-BE49-F238E27FC236}">
                  <a16:creationId xmlns:a16="http://schemas.microsoft.com/office/drawing/2014/main" id="{3DC6AB9E-BB83-AF41-8E6E-40125D3211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1739900"/>
              <a:ext cx="11112" cy="41275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07569" name="Rectangle 88">
              <a:extLst>
                <a:ext uri="{FF2B5EF4-FFF2-40B4-BE49-F238E27FC236}">
                  <a16:creationId xmlns:a16="http://schemas.microsoft.com/office/drawing/2014/main" id="{60FE6191-A513-0541-B1AF-27C08378BA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1739900"/>
              <a:ext cx="11112" cy="41275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07570" name="Rectangle 89">
              <a:extLst>
                <a:ext uri="{FF2B5EF4-FFF2-40B4-BE49-F238E27FC236}">
                  <a16:creationId xmlns:a16="http://schemas.microsoft.com/office/drawing/2014/main" id="{778797AA-1F2C-1A47-B1BE-BF6E637122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99063" y="1925638"/>
              <a:ext cx="814325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Present </a:t>
              </a:r>
              <a:endParaRPr lang="en-US" altLang="en-US" sz="3200" b="0"/>
            </a:p>
          </p:txBody>
        </p:sp>
        <p:sp>
          <p:nvSpPr>
            <p:cNvPr id="107571" name="Rectangle 90">
              <a:extLst>
                <a:ext uri="{FF2B5EF4-FFF2-40B4-BE49-F238E27FC236}">
                  <a16:creationId xmlns:a16="http://schemas.microsoft.com/office/drawing/2014/main" id="{B6DBB764-5B67-C544-B762-AFD33CA0AB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1739900"/>
              <a:ext cx="11113" cy="41275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07572" name="Rectangle 91">
              <a:extLst>
                <a:ext uri="{FF2B5EF4-FFF2-40B4-BE49-F238E27FC236}">
                  <a16:creationId xmlns:a16="http://schemas.microsoft.com/office/drawing/2014/main" id="{057AC72D-D066-D844-97F6-E0A183B0D2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88100" y="1843088"/>
              <a:ext cx="104515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Next state </a:t>
              </a:r>
              <a:endParaRPr lang="en-US" altLang="en-US" sz="3200" b="0"/>
            </a:p>
          </p:txBody>
        </p:sp>
        <p:sp>
          <p:nvSpPr>
            <p:cNvPr id="107573" name="Rectangle 92">
              <a:extLst>
                <a:ext uri="{FF2B5EF4-FFF2-40B4-BE49-F238E27FC236}">
                  <a16:creationId xmlns:a16="http://schemas.microsoft.com/office/drawing/2014/main" id="{210C2D81-4C60-EF45-ABCE-E0665BCCC4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1739900"/>
              <a:ext cx="11113" cy="412750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07574" name="Rectangle 93">
              <a:extLst>
                <a:ext uri="{FF2B5EF4-FFF2-40B4-BE49-F238E27FC236}">
                  <a16:creationId xmlns:a16="http://schemas.microsoft.com/office/drawing/2014/main" id="{DA1510FD-267A-354A-BD85-8269E2A15B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163763"/>
              <a:ext cx="1692275" cy="111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07575" name="Rectangle 94">
              <a:extLst>
                <a:ext uri="{FF2B5EF4-FFF2-40B4-BE49-F238E27FC236}">
                  <a16:creationId xmlns:a16="http://schemas.microsoft.com/office/drawing/2014/main" id="{831EE089-2621-9549-A359-7038F08E02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2152650"/>
              <a:ext cx="11112" cy="4048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07576" name="Rectangle 95">
              <a:extLst>
                <a:ext uri="{FF2B5EF4-FFF2-40B4-BE49-F238E27FC236}">
                  <a16:creationId xmlns:a16="http://schemas.microsoft.com/office/drawing/2014/main" id="{4E195DB4-9FEE-7E47-8D52-8D17730A3E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16850" y="1925638"/>
              <a:ext cx="657231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Output</a:t>
              </a:r>
              <a:endParaRPr lang="en-US" altLang="en-US" sz="3200" b="0"/>
            </a:p>
          </p:txBody>
        </p:sp>
        <p:sp>
          <p:nvSpPr>
            <p:cNvPr id="107577" name="Rectangle 96">
              <a:extLst>
                <a:ext uri="{FF2B5EF4-FFF2-40B4-BE49-F238E27FC236}">
                  <a16:creationId xmlns:a16="http://schemas.microsoft.com/office/drawing/2014/main" id="{A8E1ADEA-DB83-2744-AE0C-8D016005C6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152650"/>
              <a:ext cx="11112" cy="4048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07578" name="Rectangle 97">
              <a:extLst>
                <a:ext uri="{FF2B5EF4-FFF2-40B4-BE49-F238E27FC236}">
                  <a16:creationId xmlns:a16="http://schemas.microsoft.com/office/drawing/2014/main" id="{4CABC2AA-FD59-5642-8C54-F9FB345422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24475" y="2174875"/>
              <a:ext cx="535403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state </a:t>
              </a:r>
              <a:endParaRPr lang="en-US" altLang="en-US" sz="3200" b="0"/>
            </a:p>
          </p:txBody>
        </p:sp>
        <p:sp>
          <p:nvSpPr>
            <p:cNvPr id="107579" name="Rectangle 98">
              <a:extLst>
                <a:ext uri="{FF2B5EF4-FFF2-40B4-BE49-F238E27FC236}">
                  <a16:creationId xmlns:a16="http://schemas.microsoft.com/office/drawing/2014/main" id="{E7DE56E7-7F6A-6341-A56B-2E0F07A43F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6163" y="2255838"/>
              <a:ext cx="23083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w </a:t>
              </a:r>
              <a:endParaRPr lang="en-US" altLang="en-US" sz="3200" b="0"/>
            </a:p>
          </p:txBody>
        </p:sp>
        <p:sp>
          <p:nvSpPr>
            <p:cNvPr id="107580" name="Rectangle 99">
              <a:extLst>
                <a:ext uri="{FF2B5EF4-FFF2-40B4-BE49-F238E27FC236}">
                  <a16:creationId xmlns:a16="http://schemas.microsoft.com/office/drawing/2014/main" id="{CBCA7252-D6C7-4740-8A3B-5307134D72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57938" y="2255838"/>
              <a:ext cx="19877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= </a:t>
              </a:r>
              <a:endParaRPr lang="en-US" altLang="en-US" sz="3200" b="0"/>
            </a:p>
          </p:txBody>
        </p:sp>
        <p:sp>
          <p:nvSpPr>
            <p:cNvPr id="107581" name="Rectangle 100">
              <a:extLst>
                <a:ext uri="{FF2B5EF4-FFF2-40B4-BE49-F238E27FC236}">
                  <a16:creationId xmlns:a16="http://schemas.microsoft.com/office/drawing/2014/main" id="{7F6D52E6-B999-C14B-9873-937650A09F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94475" y="2255838"/>
              <a:ext cx="192360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107582" name="Rectangle 101">
              <a:extLst>
                <a:ext uri="{FF2B5EF4-FFF2-40B4-BE49-F238E27FC236}">
                  <a16:creationId xmlns:a16="http://schemas.microsoft.com/office/drawing/2014/main" id="{82ABC729-4B98-9441-B8EF-8C0386BFC2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72300" y="2255838"/>
              <a:ext cx="23083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w </a:t>
              </a:r>
              <a:endParaRPr lang="en-US" altLang="en-US" sz="3200" b="0"/>
            </a:p>
          </p:txBody>
        </p:sp>
        <p:sp>
          <p:nvSpPr>
            <p:cNvPr id="107583" name="Rectangle 102">
              <a:extLst>
                <a:ext uri="{FF2B5EF4-FFF2-40B4-BE49-F238E27FC236}">
                  <a16:creationId xmlns:a16="http://schemas.microsoft.com/office/drawing/2014/main" id="{DF62EE8E-CE06-6B4F-8109-C4A731D8C2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00900" y="2255838"/>
              <a:ext cx="19877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= </a:t>
              </a:r>
              <a:endParaRPr lang="en-US" altLang="en-US" sz="3200" b="0"/>
            </a:p>
          </p:txBody>
        </p:sp>
        <p:sp>
          <p:nvSpPr>
            <p:cNvPr id="107584" name="Rectangle 103">
              <a:extLst>
                <a:ext uri="{FF2B5EF4-FFF2-40B4-BE49-F238E27FC236}">
                  <a16:creationId xmlns:a16="http://schemas.microsoft.com/office/drawing/2014/main" id="{BC89E4C4-B8FA-9749-88C9-F1FD71704D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2152650"/>
              <a:ext cx="11113" cy="4048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07585" name="Rectangle 104">
              <a:extLst>
                <a:ext uri="{FF2B5EF4-FFF2-40B4-BE49-F238E27FC236}">
                  <a16:creationId xmlns:a16="http://schemas.microsoft.com/office/drawing/2014/main" id="{F4892E8F-85D4-0447-BCD3-FF91ECCFA1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37438" y="2255838"/>
              <a:ext cx="192360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  <p:sp>
          <p:nvSpPr>
            <p:cNvPr id="107586" name="Rectangle 105">
              <a:extLst>
                <a:ext uri="{FF2B5EF4-FFF2-40B4-BE49-F238E27FC236}">
                  <a16:creationId xmlns:a16="http://schemas.microsoft.com/office/drawing/2014/main" id="{5A5342FA-5F91-6A40-B7A5-E19F5F5CC3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2152650"/>
              <a:ext cx="11113" cy="404813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07587" name="Rectangle 106">
              <a:extLst>
                <a:ext uri="{FF2B5EF4-FFF2-40B4-BE49-F238E27FC236}">
                  <a16:creationId xmlns:a16="http://schemas.microsoft.com/office/drawing/2014/main" id="{7BD1E303-995E-8049-A340-DA402F8A95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3650" y="2568575"/>
              <a:ext cx="3506788" cy="952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07588" name="Rectangle 107">
              <a:extLst>
                <a:ext uri="{FF2B5EF4-FFF2-40B4-BE49-F238E27FC236}">
                  <a16:creationId xmlns:a16="http://schemas.microsoft.com/office/drawing/2014/main" id="{B1A62474-AA23-6E48-ACBE-B0E2C55C9E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2582863"/>
              <a:ext cx="11112" cy="3556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07589" name="Rectangle 108">
              <a:extLst>
                <a:ext uri="{FF2B5EF4-FFF2-40B4-BE49-F238E27FC236}">
                  <a16:creationId xmlns:a16="http://schemas.microsoft.com/office/drawing/2014/main" id="{B7AD5F99-93AA-E543-A84B-74822CEDE7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72438" y="2174875"/>
              <a:ext cx="179536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z </a:t>
              </a:r>
              <a:endParaRPr lang="en-US" altLang="en-US" sz="3200" b="0"/>
            </a:p>
          </p:txBody>
        </p:sp>
        <p:sp>
          <p:nvSpPr>
            <p:cNvPr id="107590" name="Rectangle 109">
              <a:extLst>
                <a:ext uri="{FF2B5EF4-FFF2-40B4-BE49-F238E27FC236}">
                  <a16:creationId xmlns:a16="http://schemas.microsoft.com/office/drawing/2014/main" id="{1138E67B-4B38-1945-BAD9-DB5471A2C9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582863"/>
              <a:ext cx="11112" cy="3556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07591" name="Rectangle 110">
              <a:extLst>
                <a:ext uri="{FF2B5EF4-FFF2-40B4-BE49-F238E27FC236}">
                  <a16:creationId xmlns:a16="http://schemas.microsoft.com/office/drawing/2014/main" id="{CE62A940-5D70-8544-A3DB-FAEEB1AD4D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48300" y="2659063"/>
              <a:ext cx="194733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A </a:t>
              </a:r>
              <a:endParaRPr lang="en-US" altLang="en-US" sz="3200" b="0"/>
            </a:p>
          </p:txBody>
        </p:sp>
        <p:sp>
          <p:nvSpPr>
            <p:cNvPr id="107592" name="Rectangle 111">
              <a:extLst>
                <a:ext uri="{FF2B5EF4-FFF2-40B4-BE49-F238E27FC236}">
                  <a16:creationId xmlns:a16="http://schemas.microsoft.com/office/drawing/2014/main" id="{4768FF11-8F65-FF4C-B2F5-FBB663E660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35713" y="2659063"/>
              <a:ext cx="194733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A </a:t>
              </a:r>
              <a:endParaRPr lang="en-US" altLang="en-US" sz="3200" b="0"/>
            </a:p>
          </p:txBody>
        </p:sp>
        <p:sp>
          <p:nvSpPr>
            <p:cNvPr id="107593" name="Rectangle 112">
              <a:extLst>
                <a:ext uri="{FF2B5EF4-FFF2-40B4-BE49-F238E27FC236}">
                  <a16:creationId xmlns:a16="http://schemas.microsoft.com/office/drawing/2014/main" id="{359F7D11-BDDA-E64D-97FC-4730C40515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2582863"/>
              <a:ext cx="11113" cy="3556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07594" name="Rectangle 113">
              <a:extLst>
                <a:ext uri="{FF2B5EF4-FFF2-40B4-BE49-F238E27FC236}">
                  <a16:creationId xmlns:a16="http://schemas.microsoft.com/office/drawing/2014/main" id="{79E7B034-D55D-334B-ACCC-8DC3C12149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85025" y="2659063"/>
              <a:ext cx="20678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B </a:t>
              </a:r>
              <a:endParaRPr lang="en-US" altLang="en-US" sz="3200" b="0"/>
            </a:p>
          </p:txBody>
        </p:sp>
        <p:sp>
          <p:nvSpPr>
            <p:cNvPr id="107595" name="Rectangle 114">
              <a:extLst>
                <a:ext uri="{FF2B5EF4-FFF2-40B4-BE49-F238E27FC236}">
                  <a16:creationId xmlns:a16="http://schemas.microsoft.com/office/drawing/2014/main" id="{D48FE73C-40F3-2445-A82D-AF2FF567CB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2582863"/>
              <a:ext cx="11113" cy="355600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07596" name="Rectangle 115">
              <a:extLst>
                <a:ext uri="{FF2B5EF4-FFF2-40B4-BE49-F238E27FC236}">
                  <a16:creationId xmlns:a16="http://schemas.microsoft.com/office/drawing/2014/main" id="{BC742AD3-D0E3-4544-84A3-B365F44663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2938463"/>
              <a:ext cx="11112" cy="2682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07597" name="Rectangle 116">
              <a:extLst>
                <a:ext uri="{FF2B5EF4-FFF2-40B4-BE49-F238E27FC236}">
                  <a16:creationId xmlns:a16="http://schemas.microsoft.com/office/drawing/2014/main" id="{25903F8B-1C30-B045-BE02-4F5D6BFA9B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74025" y="2659063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107598" name="Rectangle 117">
              <a:extLst>
                <a:ext uri="{FF2B5EF4-FFF2-40B4-BE49-F238E27FC236}">
                  <a16:creationId xmlns:a16="http://schemas.microsoft.com/office/drawing/2014/main" id="{23C3FB65-57F8-5547-B753-2D88BC0462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938463"/>
              <a:ext cx="11112" cy="2682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07599" name="Rectangle 118">
              <a:extLst>
                <a:ext uri="{FF2B5EF4-FFF2-40B4-BE49-F238E27FC236}">
                  <a16:creationId xmlns:a16="http://schemas.microsoft.com/office/drawing/2014/main" id="{6F718B6D-D1F9-224C-925F-1D2E3AE80C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57825" y="2928938"/>
              <a:ext cx="20678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B </a:t>
              </a:r>
              <a:endParaRPr lang="en-US" altLang="en-US" sz="3200" b="0"/>
            </a:p>
          </p:txBody>
        </p:sp>
        <p:sp>
          <p:nvSpPr>
            <p:cNvPr id="107600" name="Rectangle 119">
              <a:extLst>
                <a:ext uri="{FF2B5EF4-FFF2-40B4-BE49-F238E27FC236}">
                  <a16:creationId xmlns:a16="http://schemas.microsoft.com/office/drawing/2014/main" id="{FDF3F458-9B55-014B-9A0C-49E4BC172B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35713" y="2928938"/>
              <a:ext cx="194733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A </a:t>
              </a:r>
              <a:endParaRPr lang="en-US" altLang="en-US" sz="3200" b="0"/>
            </a:p>
          </p:txBody>
        </p:sp>
        <p:sp>
          <p:nvSpPr>
            <p:cNvPr id="107601" name="Rectangle 120">
              <a:extLst>
                <a:ext uri="{FF2B5EF4-FFF2-40B4-BE49-F238E27FC236}">
                  <a16:creationId xmlns:a16="http://schemas.microsoft.com/office/drawing/2014/main" id="{1814BDB4-C1BF-7346-BE0C-0CE9400AF6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2938463"/>
              <a:ext cx="11113" cy="2682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07602" name="Rectangle 121">
              <a:extLst>
                <a:ext uri="{FF2B5EF4-FFF2-40B4-BE49-F238E27FC236}">
                  <a16:creationId xmlns:a16="http://schemas.microsoft.com/office/drawing/2014/main" id="{EC5E5528-B1E5-5743-B49E-1924A5DED2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88200" y="2928938"/>
              <a:ext cx="21800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C </a:t>
              </a:r>
              <a:endParaRPr lang="en-US" altLang="en-US" sz="3200" b="0"/>
            </a:p>
          </p:txBody>
        </p:sp>
        <p:sp>
          <p:nvSpPr>
            <p:cNvPr id="107603" name="Rectangle 122">
              <a:extLst>
                <a:ext uri="{FF2B5EF4-FFF2-40B4-BE49-F238E27FC236}">
                  <a16:creationId xmlns:a16="http://schemas.microsoft.com/office/drawing/2014/main" id="{98E03612-55D0-E94D-8277-D3405922B6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2938463"/>
              <a:ext cx="11113" cy="268287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07604" name="Rectangle 123">
              <a:extLst>
                <a:ext uri="{FF2B5EF4-FFF2-40B4-BE49-F238E27FC236}">
                  <a16:creationId xmlns:a16="http://schemas.microsoft.com/office/drawing/2014/main" id="{5B571203-19F9-2344-BE68-1F55157C84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3206750"/>
              <a:ext cx="11112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07605" name="Rectangle 124">
              <a:extLst>
                <a:ext uri="{FF2B5EF4-FFF2-40B4-BE49-F238E27FC236}">
                  <a16:creationId xmlns:a16="http://schemas.microsoft.com/office/drawing/2014/main" id="{B4C601E0-EF25-6C48-8E86-2987A6B5DE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75613" y="2928938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107606" name="Rectangle 125">
              <a:extLst>
                <a:ext uri="{FF2B5EF4-FFF2-40B4-BE49-F238E27FC236}">
                  <a16:creationId xmlns:a16="http://schemas.microsoft.com/office/drawing/2014/main" id="{D5F461DA-8487-C047-8622-5FD757155D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3206750"/>
              <a:ext cx="11112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07607" name="Rectangle 126">
              <a:extLst>
                <a:ext uri="{FF2B5EF4-FFF2-40B4-BE49-F238E27FC236}">
                  <a16:creationId xmlns:a16="http://schemas.microsoft.com/office/drawing/2014/main" id="{F497152A-9FDE-8E4F-B35D-608EBCAFF9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57825" y="3197225"/>
              <a:ext cx="21800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C </a:t>
              </a:r>
              <a:endParaRPr lang="en-US" altLang="en-US" sz="3200" b="0"/>
            </a:p>
          </p:txBody>
        </p:sp>
        <p:sp>
          <p:nvSpPr>
            <p:cNvPr id="107608" name="Rectangle 127">
              <a:extLst>
                <a:ext uri="{FF2B5EF4-FFF2-40B4-BE49-F238E27FC236}">
                  <a16:creationId xmlns:a16="http://schemas.microsoft.com/office/drawing/2014/main" id="{9C1ABE17-988D-394D-B466-CC5766F898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35713" y="3197225"/>
              <a:ext cx="194733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A </a:t>
              </a:r>
              <a:endParaRPr lang="en-US" altLang="en-US" sz="3200" b="0"/>
            </a:p>
          </p:txBody>
        </p:sp>
        <p:sp>
          <p:nvSpPr>
            <p:cNvPr id="107609" name="Rectangle 128">
              <a:extLst>
                <a:ext uri="{FF2B5EF4-FFF2-40B4-BE49-F238E27FC236}">
                  <a16:creationId xmlns:a16="http://schemas.microsoft.com/office/drawing/2014/main" id="{828F83E4-6752-7F4C-ABE9-06F56E6ECF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3206750"/>
              <a:ext cx="11113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07610" name="Rectangle 129">
              <a:extLst>
                <a:ext uri="{FF2B5EF4-FFF2-40B4-BE49-F238E27FC236}">
                  <a16:creationId xmlns:a16="http://schemas.microsoft.com/office/drawing/2014/main" id="{E6993F12-C7B8-7B4D-BB0A-5E4B02DDFD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83438" y="3197225"/>
              <a:ext cx="21800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D </a:t>
              </a:r>
              <a:endParaRPr lang="en-US" altLang="en-US" sz="3200" b="0"/>
            </a:p>
          </p:txBody>
        </p:sp>
        <p:sp>
          <p:nvSpPr>
            <p:cNvPr id="107611" name="Rectangle 130">
              <a:extLst>
                <a:ext uri="{FF2B5EF4-FFF2-40B4-BE49-F238E27FC236}">
                  <a16:creationId xmlns:a16="http://schemas.microsoft.com/office/drawing/2014/main" id="{372D06A7-D67C-144C-8057-2D5D394D63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3206750"/>
              <a:ext cx="11113" cy="269875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07612" name="Rectangle 131">
              <a:extLst>
                <a:ext uri="{FF2B5EF4-FFF2-40B4-BE49-F238E27FC236}">
                  <a16:creationId xmlns:a16="http://schemas.microsoft.com/office/drawing/2014/main" id="{827FF037-D368-F14A-A59A-5F387DA7F2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3459163"/>
              <a:ext cx="11112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07613" name="Rectangle 132">
              <a:extLst>
                <a:ext uri="{FF2B5EF4-FFF2-40B4-BE49-F238E27FC236}">
                  <a16:creationId xmlns:a16="http://schemas.microsoft.com/office/drawing/2014/main" id="{1CFF7485-2AD9-A14E-A2D9-43A33D0B72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74025" y="3197225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107614" name="Rectangle 133">
              <a:extLst>
                <a:ext uri="{FF2B5EF4-FFF2-40B4-BE49-F238E27FC236}">
                  <a16:creationId xmlns:a16="http://schemas.microsoft.com/office/drawing/2014/main" id="{D89D7838-F91C-BB4C-A13B-F19A789E94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3459163"/>
              <a:ext cx="11112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07615" name="Rectangle 134">
              <a:extLst>
                <a:ext uri="{FF2B5EF4-FFF2-40B4-BE49-F238E27FC236}">
                  <a16:creationId xmlns:a16="http://schemas.microsoft.com/office/drawing/2014/main" id="{DE94522E-2FDC-C24D-ACF7-C3C711CA24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48300" y="3465513"/>
              <a:ext cx="21800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D </a:t>
              </a:r>
              <a:endParaRPr lang="en-US" altLang="en-US" sz="3200" b="0"/>
            </a:p>
          </p:txBody>
        </p:sp>
        <p:sp>
          <p:nvSpPr>
            <p:cNvPr id="107616" name="Rectangle 135">
              <a:extLst>
                <a:ext uri="{FF2B5EF4-FFF2-40B4-BE49-F238E27FC236}">
                  <a16:creationId xmlns:a16="http://schemas.microsoft.com/office/drawing/2014/main" id="{8930C7D6-68BA-D64D-9B42-C198D8ADB8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35713" y="3465513"/>
              <a:ext cx="194733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A </a:t>
              </a:r>
              <a:endParaRPr lang="en-US" altLang="en-US" sz="3200" b="0"/>
            </a:p>
          </p:txBody>
        </p:sp>
        <p:sp>
          <p:nvSpPr>
            <p:cNvPr id="107617" name="Rectangle 136">
              <a:extLst>
                <a:ext uri="{FF2B5EF4-FFF2-40B4-BE49-F238E27FC236}">
                  <a16:creationId xmlns:a16="http://schemas.microsoft.com/office/drawing/2014/main" id="{D12DA816-0142-404D-8F61-A4BE4DDBA2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3459163"/>
              <a:ext cx="11113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07618" name="Rectangle 137">
              <a:extLst>
                <a:ext uri="{FF2B5EF4-FFF2-40B4-BE49-F238E27FC236}">
                  <a16:creationId xmlns:a16="http://schemas.microsoft.com/office/drawing/2014/main" id="{4D117DBA-BAD9-234B-81BA-15BAC27128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81850" y="3465513"/>
              <a:ext cx="21800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D </a:t>
              </a:r>
              <a:endParaRPr lang="en-US" altLang="en-US" sz="3200" b="0"/>
            </a:p>
          </p:txBody>
        </p:sp>
        <p:sp>
          <p:nvSpPr>
            <p:cNvPr id="107619" name="Rectangle 138">
              <a:extLst>
                <a:ext uri="{FF2B5EF4-FFF2-40B4-BE49-F238E27FC236}">
                  <a16:creationId xmlns:a16="http://schemas.microsoft.com/office/drawing/2014/main" id="{4762AC8B-D639-F145-A30A-DDE29605AB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3459163"/>
              <a:ext cx="11113" cy="309562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07620" name="Rectangle 139">
              <a:extLst>
                <a:ext uri="{FF2B5EF4-FFF2-40B4-BE49-F238E27FC236}">
                  <a16:creationId xmlns:a16="http://schemas.microsoft.com/office/drawing/2014/main" id="{D43F7201-3E38-B446-B656-D3167AEC2B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3650" y="3779838"/>
              <a:ext cx="3506788" cy="952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07621" name="Rectangle 140">
              <a:extLst>
                <a:ext uri="{FF2B5EF4-FFF2-40B4-BE49-F238E27FC236}">
                  <a16:creationId xmlns:a16="http://schemas.microsoft.com/office/drawing/2014/main" id="{F8D4187D-E0A7-8E44-BA8C-23248F5F9E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74025" y="3465513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</p:grpSp>
      <p:grpSp>
        <p:nvGrpSpPr>
          <p:cNvPr id="107524" name="Group 61">
            <a:extLst>
              <a:ext uri="{FF2B5EF4-FFF2-40B4-BE49-F238E27FC236}">
                <a16:creationId xmlns:a16="http://schemas.microsoft.com/office/drawing/2014/main" id="{AC42D92A-91EA-314E-978C-4E2EACBCD3F3}"/>
              </a:ext>
            </a:extLst>
          </p:cNvPr>
          <p:cNvGrpSpPr>
            <a:grpSpLocks/>
          </p:cNvGrpSpPr>
          <p:nvPr/>
        </p:nvGrpSpPr>
        <p:grpSpPr bwMode="auto">
          <a:xfrm>
            <a:off x="6161087" y="747714"/>
            <a:ext cx="3303576" cy="5424487"/>
            <a:chOff x="5066003" y="968733"/>
            <a:chExt cx="3303022" cy="5424435"/>
          </a:xfrm>
        </p:grpSpPr>
        <p:sp>
          <p:nvSpPr>
            <p:cNvPr id="107527" name="Freeform 11">
              <a:extLst>
                <a:ext uri="{FF2B5EF4-FFF2-40B4-BE49-F238E27FC236}">
                  <a16:creationId xmlns:a16="http://schemas.microsoft.com/office/drawing/2014/main" id="{502A2AB5-FF63-0B44-A602-AC4F817CCE8C}"/>
                </a:ext>
              </a:extLst>
            </p:cNvPr>
            <p:cNvSpPr>
              <a:spLocks/>
            </p:cNvSpPr>
            <p:nvPr/>
          </p:nvSpPr>
          <p:spPr bwMode="auto">
            <a:xfrm>
              <a:off x="7462092" y="5972494"/>
              <a:ext cx="138112" cy="160338"/>
            </a:xfrm>
            <a:custGeom>
              <a:avLst/>
              <a:gdLst>
                <a:gd name="T0" fmla="*/ 2147483646 w 174"/>
                <a:gd name="T1" fmla="*/ 2147483646 h 202"/>
                <a:gd name="T2" fmla="*/ 2147483646 w 174"/>
                <a:gd name="T3" fmla="*/ 2147483646 h 202"/>
                <a:gd name="T4" fmla="*/ 2147483646 w 174"/>
                <a:gd name="T5" fmla="*/ 0 h 202"/>
                <a:gd name="T6" fmla="*/ 0 w 174"/>
                <a:gd name="T7" fmla="*/ 0 h 202"/>
                <a:gd name="T8" fmla="*/ 2147483646 w 174"/>
                <a:gd name="T9" fmla="*/ 2147483646 h 2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4"/>
                <a:gd name="T16" fmla="*/ 0 h 202"/>
                <a:gd name="T17" fmla="*/ 174 w 174"/>
                <a:gd name="T18" fmla="*/ 202 h 2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4" h="202">
                  <a:moveTo>
                    <a:pt x="29" y="202"/>
                  </a:moveTo>
                  <a:lnTo>
                    <a:pt x="174" y="202"/>
                  </a:lnTo>
                  <a:lnTo>
                    <a:pt x="174" y="0"/>
                  </a:lnTo>
                  <a:lnTo>
                    <a:pt x="0" y="0"/>
                  </a:lnTo>
                  <a:lnTo>
                    <a:pt x="29" y="20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528" name="Freeform 19">
              <a:extLst>
                <a:ext uri="{FF2B5EF4-FFF2-40B4-BE49-F238E27FC236}">
                  <a16:creationId xmlns:a16="http://schemas.microsoft.com/office/drawing/2014/main" id="{29081FAF-1C12-7449-9F5B-8F8806F969DA}"/>
                </a:ext>
              </a:extLst>
            </p:cNvPr>
            <p:cNvSpPr>
              <a:spLocks/>
            </p:cNvSpPr>
            <p:nvPr/>
          </p:nvSpPr>
          <p:spPr bwMode="auto">
            <a:xfrm>
              <a:off x="7175152" y="5729593"/>
              <a:ext cx="641350" cy="663575"/>
            </a:xfrm>
            <a:custGeom>
              <a:avLst/>
              <a:gdLst>
                <a:gd name="T0" fmla="*/ 2147483646 w 808"/>
                <a:gd name="T1" fmla="*/ 2147483646 h 837"/>
                <a:gd name="T2" fmla="*/ 2147483646 w 808"/>
                <a:gd name="T3" fmla="*/ 2147483646 h 837"/>
                <a:gd name="T4" fmla="*/ 2147483646 w 808"/>
                <a:gd name="T5" fmla="*/ 2147483646 h 837"/>
                <a:gd name="T6" fmla="*/ 2147483646 w 808"/>
                <a:gd name="T7" fmla="*/ 2147483646 h 837"/>
                <a:gd name="T8" fmla="*/ 2147483646 w 808"/>
                <a:gd name="T9" fmla="*/ 2147483646 h 837"/>
                <a:gd name="T10" fmla="*/ 2147483646 w 808"/>
                <a:gd name="T11" fmla="*/ 2147483646 h 837"/>
                <a:gd name="T12" fmla="*/ 2147483646 w 808"/>
                <a:gd name="T13" fmla="*/ 2147483646 h 837"/>
                <a:gd name="T14" fmla="*/ 2147483646 w 808"/>
                <a:gd name="T15" fmla="*/ 2147483646 h 837"/>
                <a:gd name="T16" fmla="*/ 2147483646 w 808"/>
                <a:gd name="T17" fmla="*/ 2147483646 h 837"/>
                <a:gd name="T18" fmla="*/ 2147483646 w 808"/>
                <a:gd name="T19" fmla="*/ 2147483646 h 837"/>
                <a:gd name="T20" fmla="*/ 2147483646 w 808"/>
                <a:gd name="T21" fmla="*/ 2147483646 h 837"/>
                <a:gd name="T22" fmla="*/ 2147483646 w 808"/>
                <a:gd name="T23" fmla="*/ 0 h 837"/>
                <a:gd name="T24" fmla="*/ 2147483646 w 808"/>
                <a:gd name="T25" fmla="*/ 2147483646 h 837"/>
                <a:gd name="T26" fmla="*/ 2147483646 w 808"/>
                <a:gd name="T27" fmla="*/ 2147483646 h 837"/>
                <a:gd name="T28" fmla="*/ 2147483646 w 808"/>
                <a:gd name="T29" fmla="*/ 2147483646 h 837"/>
                <a:gd name="T30" fmla="*/ 2147483646 w 808"/>
                <a:gd name="T31" fmla="*/ 2147483646 h 837"/>
                <a:gd name="T32" fmla="*/ 2147483646 w 808"/>
                <a:gd name="T33" fmla="*/ 2147483646 h 837"/>
                <a:gd name="T34" fmla="*/ 2147483646 w 808"/>
                <a:gd name="T35" fmla="*/ 2147483646 h 837"/>
                <a:gd name="T36" fmla="*/ 2147483646 w 808"/>
                <a:gd name="T37" fmla="*/ 2147483646 h 837"/>
                <a:gd name="T38" fmla="*/ 2147483646 w 808"/>
                <a:gd name="T39" fmla="*/ 2147483646 h 837"/>
                <a:gd name="T40" fmla="*/ 2147483646 w 808"/>
                <a:gd name="T41" fmla="*/ 2147483646 h 837"/>
                <a:gd name="T42" fmla="*/ 2147483646 w 808"/>
                <a:gd name="T43" fmla="*/ 2147483646 h 837"/>
                <a:gd name="T44" fmla="*/ 2147483646 w 808"/>
                <a:gd name="T45" fmla="*/ 2147483646 h 837"/>
                <a:gd name="T46" fmla="*/ 2147483646 w 808"/>
                <a:gd name="T47" fmla="*/ 2147483646 h 837"/>
                <a:gd name="T48" fmla="*/ 2147483646 w 808"/>
                <a:gd name="T49" fmla="*/ 2147483646 h 837"/>
                <a:gd name="T50" fmla="*/ 2147483646 w 808"/>
                <a:gd name="T51" fmla="*/ 2147483646 h 837"/>
                <a:gd name="T52" fmla="*/ 2147483646 w 808"/>
                <a:gd name="T53" fmla="*/ 2147483646 h 837"/>
                <a:gd name="T54" fmla="*/ 2147483646 w 808"/>
                <a:gd name="T55" fmla="*/ 2147483646 h 837"/>
                <a:gd name="T56" fmla="*/ 2147483646 w 808"/>
                <a:gd name="T57" fmla="*/ 2147483646 h 837"/>
                <a:gd name="T58" fmla="*/ 2147483646 w 808"/>
                <a:gd name="T59" fmla="*/ 2147483646 h 837"/>
                <a:gd name="T60" fmla="*/ 2147483646 w 808"/>
                <a:gd name="T61" fmla="*/ 2147483646 h 837"/>
                <a:gd name="T62" fmla="*/ 2147483646 w 808"/>
                <a:gd name="T63" fmla="*/ 2147483646 h 837"/>
                <a:gd name="T64" fmla="*/ 2147483646 w 808"/>
                <a:gd name="T65" fmla="*/ 2147483646 h 837"/>
                <a:gd name="T66" fmla="*/ 2147483646 w 808"/>
                <a:gd name="T67" fmla="*/ 2147483646 h 837"/>
                <a:gd name="T68" fmla="*/ 2147483646 w 808"/>
                <a:gd name="T69" fmla="*/ 2147483646 h 837"/>
                <a:gd name="T70" fmla="*/ 2147483646 w 808"/>
                <a:gd name="T71" fmla="*/ 2147483646 h 837"/>
                <a:gd name="T72" fmla="*/ 2147483646 w 808"/>
                <a:gd name="T73" fmla="*/ 2147483646 h 837"/>
                <a:gd name="T74" fmla="*/ 2147483646 w 808"/>
                <a:gd name="T75" fmla="*/ 2147483646 h 837"/>
                <a:gd name="T76" fmla="*/ 2147483646 w 808"/>
                <a:gd name="T77" fmla="*/ 2147483646 h 837"/>
                <a:gd name="T78" fmla="*/ 2147483646 w 808"/>
                <a:gd name="T79" fmla="*/ 2147483646 h 837"/>
                <a:gd name="T80" fmla="*/ 2147483646 w 808"/>
                <a:gd name="T81" fmla="*/ 2147483646 h 837"/>
                <a:gd name="T82" fmla="*/ 2147483646 w 808"/>
                <a:gd name="T83" fmla="*/ 2147483646 h 837"/>
                <a:gd name="T84" fmla="*/ 2147483646 w 808"/>
                <a:gd name="T85" fmla="*/ 2147483646 h 837"/>
                <a:gd name="T86" fmla="*/ 2147483646 w 808"/>
                <a:gd name="T87" fmla="*/ 2147483646 h 837"/>
                <a:gd name="T88" fmla="*/ 2147483646 w 808"/>
                <a:gd name="T89" fmla="*/ 2147483646 h 837"/>
                <a:gd name="T90" fmla="*/ 2147483646 w 808"/>
                <a:gd name="T91" fmla="*/ 2147483646 h 837"/>
                <a:gd name="T92" fmla="*/ 2147483646 w 808"/>
                <a:gd name="T93" fmla="*/ 2147483646 h 837"/>
                <a:gd name="T94" fmla="*/ 2147483646 w 808"/>
                <a:gd name="T95" fmla="*/ 2147483646 h 837"/>
                <a:gd name="T96" fmla="*/ 2147483646 w 808"/>
                <a:gd name="T97" fmla="*/ 2147483646 h 837"/>
                <a:gd name="T98" fmla="*/ 2147483646 w 808"/>
                <a:gd name="T99" fmla="*/ 2147483646 h 837"/>
                <a:gd name="T100" fmla="*/ 2147483646 w 808"/>
                <a:gd name="T101" fmla="*/ 2147483646 h 837"/>
                <a:gd name="T102" fmla="*/ 2147483646 w 808"/>
                <a:gd name="T103" fmla="*/ 2147483646 h 837"/>
                <a:gd name="T104" fmla="*/ 2147483646 w 808"/>
                <a:gd name="T105" fmla="*/ 2147483646 h 837"/>
                <a:gd name="T106" fmla="*/ 2147483646 w 808"/>
                <a:gd name="T107" fmla="*/ 2147483646 h 837"/>
                <a:gd name="T108" fmla="*/ 2147483646 w 808"/>
                <a:gd name="T109" fmla="*/ 2147483646 h 837"/>
                <a:gd name="T110" fmla="*/ 2147483646 w 808"/>
                <a:gd name="T111" fmla="*/ 2147483646 h 83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08"/>
                <a:gd name="T169" fmla="*/ 0 h 837"/>
                <a:gd name="T170" fmla="*/ 808 w 808"/>
                <a:gd name="T171" fmla="*/ 837 h 837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08" h="837">
                  <a:moveTo>
                    <a:pt x="0" y="428"/>
                  </a:moveTo>
                  <a:lnTo>
                    <a:pt x="0" y="410"/>
                  </a:lnTo>
                  <a:lnTo>
                    <a:pt x="1" y="388"/>
                  </a:lnTo>
                  <a:lnTo>
                    <a:pt x="3" y="368"/>
                  </a:lnTo>
                  <a:lnTo>
                    <a:pt x="5" y="348"/>
                  </a:lnTo>
                  <a:lnTo>
                    <a:pt x="8" y="327"/>
                  </a:lnTo>
                  <a:lnTo>
                    <a:pt x="13" y="307"/>
                  </a:lnTo>
                  <a:lnTo>
                    <a:pt x="18" y="288"/>
                  </a:lnTo>
                  <a:lnTo>
                    <a:pt x="24" y="268"/>
                  </a:lnTo>
                  <a:lnTo>
                    <a:pt x="33" y="251"/>
                  </a:lnTo>
                  <a:lnTo>
                    <a:pt x="40" y="232"/>
                  </a:lnTo>
                  <a:lnTo>
                    <a:pt x="49" y="215"/>
                  </a:lnTo>
                  <a:lnTo>
                    <a:pt x="59" y="197"/>
                  </a:lnTo>
                  <a:lnTo>
                    <a:pt x="70" y="180"/>
                  </a:lnTo>
                  <a:lnTo>
                    <a:pt x="82" y="164"/>
                  </a:lnTo>
                  <a:lnTo>
                    <a:pt x="94" y="150"/>
                  </a:lnTo>
                  <a:lnTo>
                    <a:pt x="107" y="134"/>
                  </a:lnTo>
                  <a:lnTo>
                    <a:pt x="120" y="121"/>
                  </a:lnTo>
                  <a:lnTo>
                    <a:pt x="134" y="107"/>
                  </a:lnTo>
                  <a:lnTo>
                    <a:pt x="148" y="94"/>
                  </a:lnTo>
                  <a:lnTo>
                    <a:pt x="164" y="82"/>
                  </a:lnTo>
                  <a:lnTo>
                    <a:pt x="180" y="70"/>
                  </a:lnTo>
                  <a:lnTo>
                    <a:pt x="197" y="60"/>
                  </a:lnTo>
                  <a:lnTo>
                    <a:pt x="215" y="50"/>
                  </a:lnTo>
                  <a:lnTo>
                    <a:pt x="232" y="40"/>
                  </a:lnTo>
                  <a:lnTo>
                    <a:pt x="249" y="33"/>
                  </a:lnTo>
                  <a:lnTo>
                    <a:pt x="268" y="26"/>
                  </a:lnTo>
                  <a:lnTo>
                    <a:pt x="287" y="19"/>
                  </a:lnTo>
                  <a:lnTo>
                    <a:pt x="307" y="13"/>
                  </a:lnTo>
                  <a:lnTo>
                    <a:pt x="327" y="8"/>
                  </a:lnTo>
                  <a:lnTo>
                    <a:pt x="348" y="6"/>
                  </a:lnTo>
                  <a:lnTo>
                    <a:pt x="368" y="3"/>
                  </a:lnTo>
                  <a:lnTo>
                    <a:pt x="388" y="1"/>
                  </a:lnTo>
                  <a:lnTo>
                    <a:pt x="410" y="0"/>
                  </a:lnTo>
                  <a:lnTo>
                    <a:pt x="400" y="0"/>
                  </a:lnTo>
                  <a:lnTo>
                    <a:pt x="420" y="1"/>
                  </a:lnTo>
                  <a:lnTo>
                    <a:pt x="441" y="3"/>
                  </a:lnTo>
                  <a:lnTo>
                    <a:pt x="462" y="6"/>
                  </a:lnTo>
                  <a:lnTo>
                    <a:pt x="482" y="8"/>
                  </a:lnTo>
                  <a:lnTo>
                    <a:pt x="502" y="13"/>
                  </a:lnTo>
                  <a:lnTo>
                    <a:pt x="521" y="19"/>
                  </a:lnTo>
                  <a:lnTo>
                    <a:pt x="539" y="26"/>
                  </a:lnTo>
                  <a:lnTo>
                    <a:pt x="558" y="33"/>
                  </a:lnTo>
                  <a:lnTo>
                    <a:pt x="577" y="40"/>
                  </a:lnTo>
                  <a:lnTo>
                    <a:pt x="594" y="50"/>
                  </a:lnTo>
                  <a:lnTo>
                    <a:pt x="612" y="60"/>
                  </a:lnTo>
                  <a:lnTo>
                    <a:pt x="628" y="70"/>
                  </a:lnTo>
                  <a:lnTo>
                    <a:pt x="643" y="82"/>
                  </a:lnTo>
                  <a:lnTo>
                    <a:pt x="659" y="94"/>
                  </a:lnTo>
                  <a:lnTo>
                    <a:pt x="674" y="107"/>
                  </a:lnTo>
                  <a:lnTo>
                    <a:pt x="688" y="121"/>
                  </a:lnTo>
                  <a:lnTo>
                    <a:pt x="703" y="134"/>
                  </a:lnTo>
                  <a:lnTo>
                    <a:pt x="716" y="150"/>
                  </a:lnTo>
                  <a:lnTo>
                    <a:pt x="727" y="164"/>
                  </a:lnTo>
                  <a:lnTo>
                    <a:pt x="739" y="180"/>
                  </a:lnTo>
                  <a:lnTo>
                    <a:pt x="749" y="197"/>
                  </a:lnTo>
                  <a:lnTo>
                    <a:pt x="759" y="215"/>
                  </a:lnTo>
                  <a:lnTo>
                    <a:pt x="768" y="232"/>
                  </a:lnTo>
                  <a:lnTo>
                    <a:pt x="776" y="251"/>
                  </a:lnTo>
                  <a:lnTo>
                    <a:pt x="783" y="268"/>
                  </a:lnTo>
                  <a:lnTo>
                    <a:pt x="791" y="288"/>
                  </a:lnTo>
                  <a:lnTo>
                    <a:pt x="795" y="307"/>
                  </a:lnTo>
                  <a:lnTo>
                    <a:pt x="801" y="327"/>
                  </a:lnTo>
                  <a:lnTo>
                    <a:pt x="804" y="348"/>
                  </a:lnTo>
                  <a:lnTo>
                    <a:pt x="806" y="368"/>
                  </a:lnTo>
                  <a:lnTo>
                    <a:pt x="808" y="388"/>
                  </a:lnTo>
                  <a:lnTo>
                    <a:pt x="808" y="410"/>
                  </a:lnTo>
                  <a:lnTo>
                    <a:pt x="808" y="428"/>
                  </a:lnTo>
                  <a:lnTo>
                    <a:pt x="808" y="450"/>
                  </a:lnTo>
                  <a:lnTo>
                    <a:pt x="806" y="470"/>
                  </a:lnTo>
                  <a:lnTo>
                    <a:pt x="804" y="490"/>
                  </a:lnTo>
                  <a:lnTo>
                    <a:pt x="801" y="511"/>
                  </a:lnTo>
                  <a:lnTo>
                    <a:pt x="795" y="531"/>
                  </a:lnTo>
                  <a:lnTo>
                    <a:pt x="791" y="550"/>
                  </a:lnTo>
                  <a:lnTo>
                    <a:pt x="783" y="570"/>
                  </a:lnTo>
                  <a:lnTo>
                    <a:pt x="776" y="587"/>
                  </a:lnTo>
                  <a:lnTo>
                    <a:pt x="768" y="606"/>
                  </a:lnTo>
                  <a:lnTo>
                    <a:pt x="759" y="623"/>
                  </a:lnTo>
                  <a:lnTo>
                    <a:pt x="749" y="640"/>
                  </a:lnTo>
                  <a:lnTo>
                    <a:pt x="739" y="658"/>
                  </a:lnTo>
                  <a:lnTo>
                    <a:pt x="727" y="674"/>
                  </a:lnTo>
                  <a:lnTo>
                    <a:pt x="716" y="688"/>
                  </a:lnTo>
                  <a:lnTo>
                    <a:pt x="703" y="704"/>
                  </a:lnTo>
                  <a:lnTo>
                    <a:pt x="688" y="717"/>
                  </a:lnTo>
                  <a:lnTo>
                    <a:pt x="674" y="731"/>
                  </a:lnTo>
                  <a:lnTo>
                    <a:pt x="659" y="744"/>
                  </a:lnTo>
                  <a:lnTo>
                    <a:pt x="643" y="756"/>
                  </a:lnTo>
                  <a:lnTo>
                    <a:pt x="628" y="767"/>
                  </a:lnTo>
                  <a:lnTo>
                    <a:pt x="612" y="778"/>
                  </a:lnTo>
                  <a:lnTo>
                    <a:pt x="594" y="788"/>
                  </a:lnTo>
                  <a:lnTo>
                    <a:pt x="577" y="798"/>
                  </a:lnTo>
                  <a:lnTo>
                    <a:pt x="558" y="805"/>
                  </a:lnTo>
                  <a:lnTo>
                    <a:pt x="539" y="812"/>
                  </a:lnTo>
                  <a:lnTo>
                    <a:pt x="521" y="819"/>
                  </a:lnTo>
                  <a:lnTo>
                    <a:pt x="502" y="825"/>
                  </a:lnTo>
                  <a:lnTo>
                    <a:pt x="482" y="830"/>
                  </a:lnTo>
                  <a:lnTo>
                    <a:pt x="462" y="832"/>
                  </a:lnTo>
                  <a:lnTo>
                    <a:pt x="441" y="835"/>
                  </a:lnTo>
                  <a:lnTo>
                    <a:pt x="420" y="837"/>
                  </a:lnTo>
                  <a:lnTo>
                    <a:pt x="400" y="837"/>
                  </a:lnTo>
                  <a:lnTo>
                    <a:pt x="410" y="837"/>
                  </a:lnTo>
                  <a:lnTo>
                    <a:pt x="388" y="837"/>
                  </a:lnTo>
                  <a:lnTo>
                    <a:pt x="368" y="835"/>
                  </a:lnTo>
                  <a:lnTo>
                    <a:pt x="348" y="832"/>
                  </a:lnTo>
                  <a:lnTo>
                    <a:pt x="327" y="830"/>
                  </a:lnTo>
                  <a:lnTo>
                    <a:pt x="307" y="825"/>
                  </a:lnTo>
                  <a:lnTo>
                    <a:pt x="287" y="819"/>
                  </a:lnTo>
                  <a:lnTo>
                    <a:pt x="268" y="812"/>
                  </a:lnTo>
                  <a:lnTo>
                    <a:pt x="249" y="805"/>
                  </a:lnTo>
                  <a:lnTo>
                    <a:pt x="232" y="798"/>
                  </a:lnTo>
                  <a:lnTo>
                    <a:pt x="215" y="788"/>
                  </a:lnTo>
                  <a:lnTo>
                    <a:pt x="197" y="778"/>
                  </a:lnTo>
                  <a:lnTo>
                    <a:pt x="180" y="767"/>
                  </a:lnTo>
                  <a:lnTo>
                    <a:pt x="164" y="756"/>
                  </a:lnTo>
                  <a:lnTo>
                    <a:pt x="148" y="744"/>
                  </a:lnTo>
                  <a:lnTo>
                    <a:pt x="134" y="731"/>
                  </a:lnTo>
                  <a:lnTo>
                    <a:pt x="120" y="717"/>
                  </a:lnTo>
                  <a:lnTo>
                    <a:pt x="107" y="704"/>
                  </a:lnTo>
                  <a:lnTo>
                    <a:pt x="94" y="688"/>
                  </a:lnTo>
                  <a:lnTo>
                    <a:pt x="82" y="674"/>
                  </a:lnTo>
                  <a:lnTo>
                    <a:pt x="70" y="658"/>
                  </a:lnTo>
                  <a:lnTo>
                    <a:pt x="59" y="640"/>
                  </a:lnTo>
                  <a:lnTo>
                    <a:pt x="49" y="623"/>
                  </a:lnTo>
                  <a:lnTo>
                    <a:pt x="40" y="606"/>
                  </a:lnTo>
                  <a:lnTo>
                    <a:pt x="33" y="587"/>
                  </a:lnTo>
                  <a:lnTo>
                    <a:pt x="24" y="570"/>
                  </a:lnTo>
                  <a:lnTo>
                    <a:pt x="18" y="550"/>
                  </a:lnTo>
                  <a:lnTo>
                    <a:pt x="13" y="531"/>
                  </a:lnTo>
                  <a:lnTo>
                    <a:pt x="8" y="511"/>
                  </a:lnTo>
                  <a:lnTo>
                    <a:pt x="5" y="490"/>
                  </a:lnTo>
                  <a:lnTo>
                    <a:pt x="3" y="470"/>
                  </a:lnTo>
                  <a:lnTo>
                    <a:pt x="1" y="450"/>
                  </a:lnTo>
                  <a:lnTo>
                    <a:pt x="0" y="428"/>
                  </a:lnTo>
                  <a:close/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529" name="Freeform 26">
              <a:extLst>
                <a:ext uri="{FF2B5EF4-FFF2-40B4-BE49-F238E27FC236}">
                  <a16:creationId xmlns:a16="http://schemas.microsoft.com/office/drawing/2014/main" id="{A67DCF21-2282-4A4B-AD1A-F589B716A8A1}"/>
                </a:ext>
              </a:extLst>
            </p:cNvPr>
            <p:cNvSpPr>
              <a:spLocks/>
            </p:cNvSpPr>
            <p:nvPr/>
          </p:nvSpPr>
          <p:spPr bwMode="auto">
            <a:xfrm>
              <a:off x="7141417" y="1733868"/>
              <a:ext cx="114300" cy="138113"/>
            </a:xfrm>
            <a:custGeom>
              <a:avLst/>
              <a:gdLst>
                <a:gd name="T0" fmla="*/ 2147483646 w 145"/>
                <a:gd name="T1" fmla="*/ 0 h 173"/>
                <a:gd name="T2" fmla="*/ 0 w 145"/>
                <a:gd name="T3" fmla="*/ 2147483646 h 173"/>
                <a:gd name="T4" fmla="*/ 2147483646 w 145"/>
                <a:gd name="T5" fmla="*/ 2147483646 h 173"/>
                <a:gd name="T6" fmla="*/ 2147483646 w 145"/>
                <a:gd name="T7" fmla="*/ 2147483646 h 173"/>
                <a:gd name="T8" fmla="*/ 2147483646 w 145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5"/>
                <a:gd name="T16" fmla="*/ 0 h 173"/>
                <a:gd name="T17" fmla="*/ 145 w 145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5" h="173">
                  <a:moveTo>
                    <a:pt x="87" y="0"/>
                  </a:moveTo>
                  <a:lnTo>
                    <a:pt x="0" y="173"/>
                  </a:lnTo>
                  <a:lnTo>
                    <a:pt x="145" y="58"/>
                  </a:lnTo>
                  <a:lnTo>
                    <a:pt x="116" y="29"/>
                  </a:lnTo>
                  <a:lnTo>
                    <a:pt x="87" y="0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7530" name="Freeform 29">
              <a:extLst>
                <a:ext uri="{FF2B5EF4-FFF2-40B4-BE49-F238E27FC236}">
                  <a16:creationId xmlns:a16="http://schemas.microsoft.com/office/drawing/2014/main" id="{E834469D-E467-A349-BFA4-BB4999D9BEBB}"/>
                </a:ext>
              </a:extLst>
            </p:cNvPr>
            <p:cNvSpPr>
              <a:spLocks/>
            </p:cNvSpPr>
            <p:nvPr/>
          </p:nvSpPr>
          <p:spPr bwMode="auto">
            <a:xfrm>
              <a:off x="6638179" y="1276668"/>
              <a:ext cx="641350" cy="641350"/>
            </a:xfrm>
            <a:custGeom>
              <a:avLst/>
              <a:gdLst>
                <a:gd name="T0" fmla="*/ 2147483646 w 809"/>
                <a:gd name="T1" fmla="*/ 2147483646 h 808"/>
                <a:gd name="T2" fmla="*/ 2147483646 w 809"/>
                <a:gd name="T3" fmla="*/ 2147483646 h 808"/>
                <a:gd name="T4" fmla="*/ 2147483646 w 809"/>
                <a:gd name="T5" fmla="*/ 2147483646 h 808"/>
                <a:gd name="T6" fmla="*/ 2147483646 w 809"/>
                <a:gd name="T7" fmla="*/ 2147483646 h 808"/>
                <a:gd name="T8" fmla="*/ 2147483646 w 809"/>
                <a:gd name="T9" fmla="*/ 2147483646 h 808"/>
                <a:gd name="T10" fmla="*/ 2147483646 w 809"/>
                <a:gd name="T11" fmla="*/ 2147483646 h 808"/>
                <a:gd name="T12" fmla="*/ 2147483646 w 809"/>
                <a:gd name="T13" fmla="*/ 2147483646 h 808"/>
                <a:gd name="T14" fmla="*/ 2147483646 w 809"/>
                <a:gd name="T15" fmla="*/ 2147483646 h 808"/>
                <a:gd name="T16" fmla="*/ 2147483646 w 809"/>
                <a:gd name="T17" fmla="*/ 2147483646 h 808"/>
                <a:gd name="T18" fmla="*/ 2147483646 w 809"/>
                <a:gd name="T19" fmla="*/ 2147483646 h 808"/>
                <a:gd name="T20" fmla="*/ 2147483646 w 809"/>
                <a:gd name="T21" fmla="*/ 2147483646 h 808"/>
                <a:gd name="T22" fmla="*/ 2147483646 w 809"/>
                <a:gd name="T23" fmla="*/ 0 h 808"/>
                <a:gd name="T24" fmla="*/ 2147483646 w 809"/>
                <a:gd name="T25" fmla="*/ 2147483646 h 808"/>
                <a:gd name="T26" fmla="*/ 2147483646 w 809"/>
                <a:gd name="T27" fmla="*/ 2147483646 h 808"/>
                <a:gd name="T28" fmla="*/ 2147483646 w 809"/>
                <a:gd name="T29" fmla="*/ 2147483646 h 808"/>
                <a:gd name="T30" fmla="*/ 2147483646 w 809"/>
                <a:gd name="T31" fmla="*/ 2147483646 h 808"/>
                <a:gd name="T32" fmla="*/ 2147483646 w 809"/>
                <a:gd name="T33" fmla="*/ 2147483646 h 808"/>
                <a:gd name="T34" fmla="*/ 2147483646 w 809"/>
                <a:gd name="T35" fmla="*/ 2147483646 h 808"/>
                <a:gd name="T36" fmla="*/ 2147483646 w 809"/>
                <a:gd name="T37" fmla="*/ 2147483646 h 808"/>
                <a:gd name="T38" fmla="*/ 2147483646 w 809"/>
                <a:gd name="T39" fmla="*/ 2147483646 h 808"/>
                <a:gd name="T40" fmla="*/ 2147483646 w 809"/>
                <a:gd name="T41" fmla="*/ 2147483646 h 808"/>
                <a:gd name="T42" fmla="*/ 2147483646 w 809"/>
                <a:gd name="T43" fmla="*/ 2147483646 h 808"/>
                <a:gd name="T44" fmla="*/ 2147483646 w 809"/>
                <a:gd name="T45" fmla="*/ 2147483646 h 808"/>
                <a:gd name="T46" fmla="*/ 2147483646 w 809"/>
                <a:gd name="T47" fmla="*/ 2147483646 h 808"/>
                <a:gd name="T48" fmla="*/ 2147483646 w 809"/>
                <a:gd name="T49" fmla="*/ 2147483646 h 808"/>
                <a:gd name="T50" fmla="*/ 2147483646 w 809"/>
                <a:gd name="T51" fmla="*/ 2147483646 h 808"/>
                <a:gd name="T52" fmla="*/ 2147483646 w 809"/>
                <a:gd name="T53" fmla="*/ 2147483646 h 808"/>
                <a:gd name="T54" fmla="*/ 2147483646 w 809"/>
                <a:gd name="T55" fmla="*/ 2147483646 h 808"/>
                <a:gd name="T56" fmla="*/ 2147483646 w 809"/>
                <a:gd name="T57" fmla="*/ 2147483646 h 808"/>
                <a:gd name="T58" fmla="*/ 2147483646 w 809"/>
                <a:gd name="T59" fmla="*/ 2147483646 h 808"/>
                <a:gd name="T60" fmla="*/ 2147483646 w 809"/>
                <a:gd name="T61" fmla="*/ 2147483646 h 808"/>
                <a:gd name="T62" fmla="*/ 2147483646 w 809"/>
                <a:gd name="T63" fmla="*/ 2147483646 h 808"/>
                <a:gd name="T64" fmla="*/ 2147483646 w 809"/>
                <a:gd name="T65" fmla="*/ 2147483646 h 808"/>
                <a:gd name="T66" fmla="*/ 2147483646 w 809"/>
                <a:gd name="T67" fmla="*/ 2147483646 h 808"/>
                <a:gd name="T68" fmla="*/ 2147483646 w 809"/>
                <a:gd name="T69" fmla="*/ 2147483646 h 808"/>
                <a:gd name="T70" fmla="*/ 2147483646 w 809"/>
                <a:gd name="T71" fmla="*/ 2147483646 h 808"/>
                <a:gd name="T72" fmla="*/ 2147483646 w 809"/>
                <a:gd name="T73" fmla="*/ 2147483646 h 808"/>
                <a:gd name="T74" fmla="*/ 2147483646 w 809"/>
                <a:gd name="T75" fmla="*/ 2147483646 h 808"/>
                <a:gd name="T76" fmla="*/ 2147483646 w 809"/>
                <a:gd name="T77" fmla="*/ 2147483646 h 808"/>
                <a:gd name="T78" fmla="*/ 2147483646 w 809"/>
                <a:gd name="T79" fmla="*/ 2147483646 h 808"/>
                <a:gd name="T80" fmla="*/ 2147483646 w 809"/>
                <a:gd name="T81" fmla="*/ 2147483646 h 808"/>
                <a:gd name="T82" fmla="*/ 2147483646 w 809"/>
                <a:gd name="T83" fmla="*/ 2147483646 h 808"/>
                <a:gd name="T84" fmla="*/ 2147483646 w 809"/>
                <a:gd name="T85" fmla="*/ 2147483646 h 808"/>
                <a:gd name="T86" fmla="*/ 2147483646 w 809"/>
                <a:gd name="T87" fmla="*/ 2147483646 h 808"/>
                <a:gd name="T88" fmla="*/ 2147483646 w 809"/>
                <a:gd name="T89" fmla="*/ 2147483646 h 808"/>
                <a:gd name="T90" fmla="*/ 2147483646 w 809"/>
                <a:gd name="T91" fmla="*/ 2147483646 h 808"/>
                <a:gd name="T92" fmla="*/ 2147483646 w 809"/>
                <a:gd name="T93" fmla="*/ 2147483646 h 808"/>
                <a:gd name="T94" fmla="*/ 2147483646 w 809"/>
                <a:gd name="T95" fmla="*/ 2147483646 h 808"/>
                <a:gd name="T96" fmla="*/ 2147483646 w 809"/>
                <a:gd name="T97" fmla="*/ 2147483646 h 808"/>
                <a:gd name="T98" fmla="*/ 2147483646 w 809"/>
                <a:gd name="T99" fmla="*/ 2147483646 h 808"/>
                <a:gd name="T100" fmla="*/ 2147483646 w 809"/>
                <a:gd name="T101" fmla="*/ 2147483646 h 808"/>
                <a:gd name="T102" fmla="*/ 2147483646 w 809"/>
                <a:gd name="T103" fmla="*/ 2147483646 h 808"/>
                <a:gd name="T104" fmla="*/ 2147483646 w 809"/>
                <a:gd name="T105" fmla="*/ 2147483646 h 808"/>
                <a:gd name="T106" fmla="*/ 2147483646 w 809"/>
                <a:gd name="T107" fmla="*/ 2147483646 h 808"/>
                <a:gd name="T108" fmla="*/ 2147483646 w 809"/>
                <a:gd name="T109" fmla="*/ 2147483646 h 808"/>
                <a:gd name="T110" fmla="*/ 2147483646 w 809"/>
                <a:gd name="T111" fmla="*/ 2147483646 h 80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09"/>
                <a:gd name="T169" fmla="*/ 0 h 808"/>
                <a:gd name="T170" fmla="*/ 809 w 809"/>
                <a:gd name="T171" fmla="*/ 808 h 80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09" h="808">
                  <a:moveTo>
                    <a:pt x="0" y="400"/>
                  </a:moveTo>
                  <a:lnTo>
                    <a:pt x="0" y="410"/>
                  </a:lnTo>
                  <a:lnTo>
                    <a:pt x="2" y="388"/>
                  </a:lnTo>
                  <a:lnTo>
                    <a:pt x="3" y="368"/>
                  </a:lnTo>
                  <a:lnTo>
                    <a:pt x="6" y="348"/>
                  </a:lnTo>
                  <a:lnTo>
                    <a:pt x="9" y="328"/>
                  </a:lnTo>
                  <a:lnTo>
                    <a:pt x="13" y="307"/>
                  </a:lnTo>
                  <a:lnTo>
                    <a:pt x="19" y="289"/>
                  </a:lnTo>
                  <a:lnTo>
                    <a:pt x="25" y="268"/>
                  </a:lnTo>
                  <a:lnTo>
                    <a:pt x="34" y="251"/>
                  </a:lnTo>
                  <a:lnTo>
                    <a:pt x="41" y="232"/>
                  </a:lnTo>
                  <a:lnTo>
                    <a:pt x="49" y="215"/>
                  </a:lnTo>
                  <a:lnTo>
                    <a:pt x="60" y="198"/>
                  </a:lnTo>
                  <a:lnTo>
                    <a:pt x="71" y="180"/>
                  </a:lnTo>
                  <a:lnTo>
                    <a:pt x="83" y="165"/>
                  </a:lnTo>
                  <a:lnTo>
                    <a:pt x="94" y="150"/>
                  </a:lnTo>
                  <a:lnTo>
                    <a:pt x="107" y="134"/>
                  </a:lnTo>
                  <a:lnTo>
                    <a:pt x="120" y="121"/>
                  </a:lnTo>
                  <a:lnTo>
                    <a:pt x="135" y="107"/>
                  </a:lnTo>
                  <a:lnTo>
                    <a:pt x="149" y="94"/>
                  </a:lnTo>
                  <a:lnTo>
                    <a:pt x="165" y="82"/>
                  </a:lnTo>
                  <a:lnTo>
                    <a:pt x="181" y="71"/>
                  </a:lnTo>
                  <a:lnTo>
                    <a:pt x="198" y="61"/>
                  </a:lnTo>
                  <a:lnTo>
                    <a:pt x="215" y="51"/>
                  </a:lnTo>
                  <a:lnTo>
                    <a:pt x="233" y="40"/>
                  </a:lnTo>
                  <a:lnTo>
                    <a:pt x="250" y="33"/>
                  </a:lnTo>
                  <a:lnTo>
                    <a:pt x="269" y="26"/>
                  </a:lnTo>
                  <a:lnTo>
                    <a:pt x="288" y="19"/>
                  </a:lnTo>
                  <a:lnTo>
                    <a:pt x="308" y="13"/>
                  </a:lnTo>
                  <a:lnTo>
                    <a:pt x="328" y="9"/>
                  </a:lnTo>
                  <a:lnTo>
                    <a:pt x="348" y="6"/>
                  </a:lnTo>
                  <a:lnTo>
                    <a:pt x="368" y="3"/>
                  </a:lnTo>
                  <a:lnTo>
                    <a:pt x="389" y="1"/>
                  </a:lnTo>
                  <a:lnTo>
                    <a:pt x="410" y="0"/>
                  </a:lnTo>
                  <a:lnTo>
                    <a:pt x="400" y="0"/>
                  </a:lnTo>
                  <a:lnTo>
                    <a:pt x="420" y="1"/>
                  </a:lnTo>
                  <a:lnTo>
                    <a:pt x="442" y="3"/>
                  </a:lnTo>
                  <a:lnTo>
                    <a:pt x="462" y="6"/>
                  </a:lnTo>
                  <a:lnTo>
                    <a:pt x="482" y="9"/>
                  </a:lnTo>
                  <a:lnTo>
                    <a:pt x="503" y="13"/>
                  </a:lnTo>
                  <a:lnTo>
                    <a:pt x="521" y="19"/>
                  </a:lnTo>
                  <a:lnTo>
                    <a:pt x="540" y="26"/>
                  </a:lnTo>
                  <a:lnTo>
                    <a:pt x="559" y="33"/>
                  </a:lnTo>
                  <a:lnTo>
                    <a:pt x="578" y="40"/>
                  </a:lnTo>
                  <a:lnTo>
                    <a:pt x="595" y="51"/>
                  </a:lnTo>
                  <a:lnTo>
                    <a:pt x="612" y="61"/>
                  </a:lnTo>
                  <a:lnTo>
                    <a:pt x="628" y="71"/>
                  </a:lnTo>
                  <a:lnTo>
                    <a:pt x="644" y="82"/>
                  </a:lnTo>
                  <a:lnTo>
                    <a:pt x="660" y="94"/>
                  </a:lnTo>
                  <a:lnTo>
                    <a:pt x="674" y="107"/>
                  </a:lnTo>
                  <a:lnTo>
                    <a:pt x="689" y="121"/>
                  </a:lnTo>
                  <a:lnTo>
                    <a:pt x="703" y="134"/>
                  </a:lnTo>
                  <a:lnTo>
                    <a:pt x="716" y="150"/>
                  </a:lnTo>
                  <a:lnTo>
                    <a:pt x="728" y="165"/>
                  </a:lnTo>
                  <a:lnTo>
                    <a:pt x="739" y="180"/>
                  </a:lnTo>
                  <a:lnTo>
                    <a:pt x="749" y="198"/>
                  </a:lnTo>
                  <a:lnTo>
                    <a:pt x="759" y="215"/>
                  </a:lnTo>
                  <a:lnTo>
                    <a:pt x="768" y="232"/>
                  </a:lnTo>
                  <a:lnTo>
                    <a:pt x="777" y="251"/>
                  </a:lnTo>
                  <a:lnTo>
                    <a:pt x="784" y="268"/>
                  </a:lnTo>
                  <a:lnTo>
                    <a:pt x="791" y="289"/>
                  </a:lnTo>
                  <a:lnTo>
                    <a:pt x="796" y="307"/>
                  </a:lnTo>
                  <a:lnTo>
                    <a:pt x="801" y="328"/>
                  </a:lnTo>
                  <a:lnTo>
                    <a:pt x="804" y="348"/>
                  </a:lnTo>
                  <a:lnTo>
                    <a:pt x="807" y="368"/>
                  </a:lnTo>
                  <a:lnTo>
                    <a:pt x="809" y="388"/>
                  </a:lnTo>
                  <a:lnTo>
                    <a:pt x="809" y="410"/>
                  </a:lnTo>
                  <a:lnTo>
                    <a:pt x="809" y="400"/>
                  </a:lnTo>
                  <a:lnTo>
                    <a:pt x="809" y="421"/>
                  </a:lnTo>
                  <a:lnTo>
                    <a:pt x="807" y="442"/>
                  </a:lnTo>
                  <a:lnTo>
                    <a:pt x="804" y="462"/>
                  </a:lnTo>
                  <a:lnTo>
                    <a:pt x="801" y="482"/>
                  </a:lnTo>
                  <a:lnTo>
                    <a:pt x="796" y="502"/>
                  </a:lnTo>
                  <a:lnTo>
                    <a:pt x="791" y="521"/>
                  </a:lnTo>
                  <a:lnTo>
                    <a:pt x="784" y="541"/>
                  </a:lnTo>
                  <a:lnTo>
                    <a:pt x="777" y="559"/>
                  </a:lnTo>
                  <a:lnTo>
                    <a:pt x="768" y="577"/>
                  </a:lnTo>
                  <a:lnTo>
                    <a:pt x="759" y="595"/>
                  </a:lnTo>
                  <a:lnTo>
                    <a:pt x="749" y="612"/>
                  </a:lnTo>
                  <a:lnTo>
                    <a:pt x="739" y="629"/>
                  </a:lnTo>
                  <a:lnTo>
                    <a:pt x="728" y="645"/>
                  </a:lnTo>
                  <a:lnTo>
                    <a:pt x="716" y="660"/>
                  </a:lnTo>
                  <a:lnTo>
                    <a:pt x="703" y="675"/>
                  </a:lnTo>
                  <a:lnTo>
                    <a:pt x="689" y="688"/>
                  </a:lnTo>
                  <a:lnTo>
                    <a:pt x="674" y="703"/>
                  </a:lnTo>
                  <a:lnTo>
                    <a:pt x="660" y="716"/>
                  </a:lnTo>
                  <a:lnTo>
                    <a:pt x="644" y="727"/>
                  </a:lnTo>
                  <a:lnTo>
                    <a:pt x="628" y="739"/>
                  </a:lnTo>
                  <a:lnTo>
                    <a:pt x="612" y="749"/>
                  </a:lnTo>
                  <a:lnTo>
                    <a:pt x="595" y="759"/>
                  </a:lnTo>
                  <a:lnTo>
                    <a:pt x="578" y="769"/>
                  </a:lnTo>
                  <a:lnTo>
                    <a:pt x="559" y="776"/>
                  </a:lnTo>
                  <a:lnTo>
                    <a:pt x="540" y="784"/>
                  </a:lnTo>
                  <a:lnTo>
                    <a:pt x="521" y="791"/>
                  </a:lnTo>
                  <a:lnTo>
                    <a:pt x="503" y="797"/>
                  </a:lnTo>
                  <a:lnTo>
                    <a:pt x="482" y="801"/>
                  </a:lnTo>
                  <a:lnTo>
                    <a:pt x="462" y="804"/>
                  </a:lnTo>
                  <a:lnTo>
                    <a:pt x="442" y="807"/>
                  </a:lnTo>
                  <a:lnTo>
                    <a:pt x="420" y="808"/>
                  </a:lnTo>
                  <a:lnTo>
                    <a:pt x="400" y="808"/>
                  </a:lnTo>
                  <a:lnTo>
                    <a:pt x="410" y="808"/>
                  </a:lnTo>
                  <a:lnTo>
                    <a:pt x="389" y="808"/>
                  </a:lnTo>
                  <a:lnTo>
                    <a:pt x="368" y="807"/>
                  </a:lnTo>
                  <a:lnTo>
                    <a:pt x="348" y="804"/>
                  </a:lnTo>
                  <a:lnTo>
                    <a:pt x="328" y="801"/>
                  </a:lnTo>
                  <a:lnTo>
                    <a:pt x="308" y="797"/>
                  </a:lnTo>
                  <a:lnTo>
                    <a:pt x="288" y="791"/>
                  </a:lnTo>
                  <a:lnTo>
                    <a:pt x="269" y="784"/>
                  </a:lnTo>
                  <a:lnTo>
                    <a:pt x="250" y="776"/>
                  </a:lnTo>
                  <a:lnTo>
                    <a:pt x="233" y="769"/>
                  </a:lnTo>
                  <a:lnTo>
                    <a:pt x="215" y="759"/>
                  </a:lnTo>
                  <a:lnTo>
                    <a:pt x="198" y="749"/>
                  </a:lnTo>
                  <a:lnTo>
                    <a:pt x="181" y="739"/>
                  </a:lnTo>
                  <a:lnTo>
                    <a:pt x="165" y="727"/>
                  </a:lnTo>
                  <a:lnTo>
                    <a:pt x="149" y="716"/>
                  </a:lnTo>
                  <a:lnTo>
                    <a:pt x="135" y="703"/>
                  </a:lnTo>
                  <a:lnTo>
                    <a:pt x="120" y="688"/>
                  </a:lnTo>
                  <a:lnTo>
                    <a:pt x="107" y="675"/>
                  </a:lnTo>
                  <a:lnTo>
                    <a:pt x="94" y="660"/>
                  </a:lnTo>
                  <a:lnTo>
                    <a:pt x="83" y="645"/>
                  </a:lnTo>
                  <a:lnTo>
                    <a:pt x="71" y="629"/>
                  </a:lnTo>
                  <a:lnTo>
                    <a:pt x="60" y="612"/>
                  </a:lnTo>
                  <a:lnTo>
                    <a:pt x="49" y="595"/>
                  </a:lnTo>
                  <a:lnTo>
                    <a:pt x="41" y="577"/>
                  </a:lnTo>
                  <a:lnTo>
                    <a:pt x="34" y="559"/>
                  </a:lnTo>
                  <a:lnTo>
                    <a:pt x="25" y="541"/>
                  </a:lnTo>
                  <a:lnTo>
                    <a:pt x="19" y="521"/>
                  </a:lnTo>
                  <a:lnTo>
                    <a:pt x="13" y="502"/>
                  </a:lnTo>
                  <a:lnTo>
                    <a:pt x="9" y="482"/>
                  </a:lnTo>
                  <a:lnTo>
                    <a:pt x="6" y="462"/>
                  </a:lnTo>
                  <a:lnTo>
                    <a:pt x="3" y="442"/>
                  </a:lnTo>
                  <a:lnTo>
                    <a:pt x="2" y="421"/>
                  </a:lnTo>
                  <a:lnTo>
                    <a:pt x="0" y="400"/>
                  </a:lnTo>
                  <a:close/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531" name="Freeform 33">
              <a:extLst>
                <a:ext uri="{FF2B5EF4-FFF2-40B4-BE49-F238E27FC236}">
                  <a16:creationId xmlns:a16="http://schemas.microsoft.com/office/drawing/2014/main" id="{8A78C50A-3B3A-B54F-BFCC-FAE763E0BCB5}"/>
                </a:ext>
              </a:extLst>
            </p:cNvPr>
            <p:cNvSpPr>
              <a:spLocks/>
            </p:cNvSpPr>
            <p:nvPr/>
          </p:nvSpPr>
          <p:spPr bwMode="auto">
            <a:xfrm>
              <a:off x="6636592" y="3153093"/>
              <a:ext cx="647700" cy="649288"/>
            </a:xfrm>
            <a:custGeom>
              <a:avLst/>
              <a:gdLst>
                <a:gd name="T0" fmla="*/ 2147483646 w 817"/>
                <a:gd name="T1" fmla="*/ 2147483646 h 818"/>
                <a:gd name="T2" fmla="*/ 2147483646 w 817"/>
                <a:gd name="T3" fmla="*/ 2147483646 h 818"/>
                <a:gd name="T4" fmla="*/ 2147483646 w 817"/>
                <a:gd name="T5" fmla="*/ 2147483646 h 818"/>
                <a:gd name="T6" fmla="*/ 2147483646 w 817"/>
                <a:gd name="T7" fmla="*/ 2147483646 h 818"/>
                <a:gd name="T8" fmla="*/ 2147483646 w 817"/>
                <a:gd name="T9" fmla="*/ 2147483646 h 818"/>
                <a:gd name="T10" fmla="*/ 2147483646 w 817"/>
                <a:gd name="T11" fmla="*/ 2147483646 h 818"/>
                <a:gd name="T12" fmla="*/ 2147483646 w 817"/>
                <a:gd name="T13" fmla="*/ 2147483646 h 818"/>
                <a:gd name="T14" fmla="*/ 2147483646 w 817"/>
                <a:gd name="T15" fmla="*/ 2147483646 h 818"/>
                <a:gd name="T16" fmla="*/ 2147483646 w 817"/>
                <a:gd name="T17" fmla="*/ 2147483646 h 818"/>
                <a:gd name="T18" fmla="*/ 2147483646 w 817"/>
                <a:gd name="T19" fmla="*/ 2147483646 h 818"/>
                <a:gd name="T20" fmla="*/ 0 w 817"/>
                <a:gd name="T21" fmla="*/ 2147483646 h 818"/>
                <a:gd name="T22" fmla="*/ 2147483646 w 817"/>
                <a:gd name="T23" fmla="*/ 2147483646 h 818"/>
                <a:gd name="T24" fmla="*/ 2147483646 w 817"/>
                <a:gd name="T25" fmla="*/ 2147483646 h 818"/>
                <a:gd name="T26" fmla="*/ 2147483646 w 817"/>
                <a:gd name="T27" fmla="*/ 2147483646 h 818"/>
                <a:gd name="T28" fmla="*/ 2147483646 w 817"/>
                <a:gd name="T29" fmla="*/ 2147483646 h 818"/>
                <a:gd name="T30" fmla="*/ 2147483646 w 817"/>
                <a:gd name="T31" fmla="*/ 2147483646 h 818"/>
                <a:gd name="T32" fmla="*/ 2147483646 w 817"/>
                <a:gd name="T33" fmla="*/ 2147483646 h 818"/>
                <a:gd name="T34" fmla="*/ 2147483646 w 817"/>
                <a:gd name="T35" fmla="*/ 2147483646 h 818"/>
                <a:gd name="T36" fmla="*/ 2147483646 w 817"/>
                <a:gd name="T37" fmla="*/ 2147483646 h 818"/>
                <a:gd name="T38" fmla="*/ 2147483646 w 817"/>
                <a:gd name="T39" fmla="*/ 2147483646 h 818"/>
                <a:gd name="T40" fmla="*/ 2147483646 w 817"/>
                <a:gd name="T41" fmla="*/ 2147483646 h 818"/>
                <a:gd name="T42" fmla="*/ 2147483646 w 817"/>
                <a:gd name="T43" fmla="*/ 2147483646 h 818"/>
                <a:gd name="T44" fmla="*/ 2147483646 w 817"/>
                <a:gd name="T45" fmla="*/ 2147483646 h 818"/>
                <a:gd name="T46" fmla="*/ 2147483646 w 817"/>
                <a:gd name="T47" fmla="*/ 2147483646 h 818"/>
                <a:gd name="T48" fmla="*/ 2147483646 w 817"/>
                <a:gd name="T49" fmla="*/ 2147483646 h 818"/>
                <a:gd name="T50" fmla="*/ 2147483646 w 817"/>
                <a:gd name="T51" fmla="*/ 2147483646 h 818"/>
                <a:gd name="T52" fmla="*/ 2147483646 w 817"/>
                <a:gd name="T53" fmla="*/ 2147483646 h 818"/>
                <a:gd name="T54" fmla="*/ 2147483646 w 817"/>
                <a:gd name="T55" fmla="*/ 2147483646 h 818"/>
                <a:gd name="T56" fmla="*/ 2147483646 w 817"/>
                <a:gd name="T57" fmla="*/ 2147483646 h 818"/>
                <a:gd name="T58" fmla="*/ 2147483646 w 817"/>
                <a:gd name="T59" fmla="*/ 2147483646 h 818"/>
                <a:gd name="T60" fmla="*/ 2147483646 w 817"/>
                <a:gd name="T61" fmla="*/ 2147483646 h 818"/>
                <a:gd name="T62" fmla="*/ 2147483646 w 817"/>
                <a:gd name="T63" fmla="*/ 2147483646 h 818"/>
                <a:gd name="T64" fmla="*/ 2147483646 w 817"/>
                <a:gd name="T65" fmla="*/ 2147483646 h 818"/>
                <a:gd name="T66" fmla="*/ 2147483646 w 817"/>
                <a:gd name="T67" fmla="*/ 2147483646 h 818"/>
                <a:gd name="T68" fmla="*/ 2147483646 w 817"/>
                <a:gd name="T69" fmla="*/ 2147483646 h 818"/>
                <a:gd name="T70" fmla="*/ 2147483646 w 817"/>
                <a:gd name="T71" fmla="*/ 2147483646 h 818"/>
                <a:gd name="T72" fmla="*/ 2147483646 w 817"/>
                <a:gd name="T73" fmla="*/ 2147483646 h 818"/>
                <a:gd name="T74" fmla="*/ 2147483646 w 817"/>
                <a:gd name="T75" fmla="*/ 2147483646 h 818"/>
                <a:gd name="T76" fmla="*/ 2147483646 w 817"/>
                <a:gd name="T77" fmla="*/ 2147483646 h 818"/>
                <a:gd name="T78" fmla="*/ 2147483646 w 817"/>
                <a:gd name="T79" fmla="*/ 2147483646 h 818"/>
                <a:gd name="T80" fmla="*/ 2147483646 w 817"/>
                <a:gd name="T81" fmla="*/ 2147483646 h 818"/>
                <a:gd name="T82" fmla="*/ 2147483646 w 817"/>
                <a:gd name="T83" fmla="*/ 2147483646 h 818"/>
                <a:gd name="T84" fmla="*/ 2147483646 w 817"/>
                <a:gd name="T85" fmla="*/ 2147483646 h 818"/>
                <a:gd name="T86" fmla="*/ 2147483646 w 817"/>
                <a:gd name="T87" fmla="*/ 0 h 81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17"/>
                <a:gd name="T133" fmla="*/ 0 h 818"/>
                <a:gd name="T134" fmla="*/ 817 w 817"/>
                <a:gd name="T135" fmla="*/ 818 h 81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17" h="818">
                  <a:moveTo>
                    <a:pt x="408" y="0"/>
                  </a:moveTo>
                  <a:lnTo>
                    <a:pt x="387" y="0"/>
                  </a:lnTo>
                  <a:lnTo>
                    <a:pt x="366" y="2"/>
                  </a:lnTo>
                  <a:lnTo>
                    <a:pt x="346" y="4"/>
                  </a:lnTo>
                  <a:lnTo>
                    <a:pt x="326" y="9"/>
                  </a:lnTo>
                  <a:lnTo>
                    <a:pt x="306" y="13"/>
                  </a:lnTo>
                  <a:lnTo>
                    <a:pt x="287" y="19"/>
                  </a:lnTo>
                  <a:lnTo>
                    <a:pt x="268" y="25"/>
                  </a:lnTo>
                  <a:lnTo>
                    <a:pt x="250" y="32"/>
                  </a:lnTo>
                  <a:lnTo>
                    <a:pt x="231" y="41"/>
                  </a:lnTo>
                  <a:lnTo>
                    <a:pt x="214" y="49"/>
                  </a:lnTo>
                  <a:lnTo>
                    <a:pt x="196" y="59"/>
                  </a:lnTo>
                  <a:lnTo>
                    <a:pt x="180" y="69"/>
                  </a:lnTo>
                  <a:lnTo>
                    <a:pt x="163" y="81"/>
                  </a:lnTo>
                  <a:lnTo>
                    <a:pt x="149" y="94"/>
                  </a:lnTo>
                  <a:lnTo>
                    <a:pt x="133" y="106"/>
                  </a:lnTo>
                  <a:lnTo>
                    <a:pt x="120" y="120"/>
                  </a:lnTo>
                  <a:lnTo>
                    <a:pt x="105" y="134"/>
                  </a:lnTo>
                  <a:lnTo>
                    <a:pt x="92" y="149"/>
                  </a:lnTo>
                  <a:lnTo>
                    <a:pt x="81" y="165"/>
                  </a:lnTo>
                  <a:lnTo>
                    <a:pt x="69" y="181"/>
                  </a:lnTo>
                  <a:lnTo>
                    <a:pt x="59" y="196"/>
                  </a:lnTo>
                  <a:lnTo>
                    <a:pt x="49" y="214"/>
                  </a:lnTo>
                  <a:lnTo>
                    <a:pt x="40" y="231"/>
                  </a:lnTo>
                  <a:lnTo>
                    <a:pt x="32" y="250"/>
                  </a:lnTo>
                  <a:lnTo>
                    <a:pt x="24" y="269"/>
                  </a:lnTo>
                  <a:lnTo>
                    <a:pt x="17" y="287"/>
                  </a:lnTo>
                  <a:lnTo>
                    <a:pt x="13" y="306"/>
                  </a:lnTo>
                  <a:lnTo>
                    <a:pt x="7" y="326"/>
                  </a:lnTo>
                  <a:lnTo>
                    <a:pt x="4" y="346"/>
                  </a:lnTo>
                  <a:lnTo>
                    <a:pt x="1" y="367"/>
                  </a:lnTo>
                  <a:lnTo>
                    <a:pt x="0" y="388"/>
                  </a:lnTo>
                  <a:lnTo>
                    <a:pt x="0" y="409"/>
                  </a:lnTo>
                  <a:lnTo>
                    <a:pt x="0" y="430"/>
                  </a:lnTo>
                  <a:lnTo>
                    <a:pt x="1" y="450"/>
                  </a:lnTo>
                  <a:lnTo>
                    <a:pt x="4" y="471"/>
                  </a:lnTo>
                  <a:lnTo>
                    <a:pt x="7" y="491"/>
                  </a:lnTo>
                  <a:lnTo>
                    <a:pt x="13" y="511"/>
                  </a:lnTo>
                  <a:lnTo>
                    <a:pt x="17" y="530"/>
                  </a:lnTo>
                  <a:lnTo>
                    <a:pt x="24" y="550"/>
                  </a:lnTo>
                  <a:lnTo>
                    <a:pt x="32" y="569"/>
                  </a:lnTo>
                  <a:lnTo>
                    <a:pt x="40" y="586"/>
                  </a:lnTo>
                  <a:lnTo>
                    <a:pt x="49" y="603"/>
                  </a:lnTo>
                  <a:lnTo>
                    <a:pt x="59" y="621"/>
                  </a:lnTo>
                  <a:lnTo>
                    <a:pt x="69" y="638"/>
                  </a:lnTo>
                  <a:lnTo>
                    <a:pt x="81" y="654"/>
                  </a:lnTo>
                  <a:lnTo>
                    <a:pt x="92" y="668"/>
                  </a:lnTo>
                  <a:lnTo>
                    <a:pt x="105" y="684"/>
                  </a:lnTo>
                  <a:lnTo>
                    <a:pt x="120" y="699"/>
                  </a:lnTo>
                  <a:lnTo>
                    <a:pt x="133" y="712"/>
                  </a:lnTo>
                  <a:lnTo>
                    <a:pt x="149" y="725"/>
                  </a:lnTo>
                  <a:lnTo>
                    <a:pt x="163" y="736"/>
                  </a:lnTo>
                  <a:lnTo>
                    <a:pt x="180" y="748"/>
                  </a:lnTo>
                  <a:lnTo>
                    <a:pt x="196" y="759"/>
                  </a:lnTo>
                  <a:lnTo>
                    <a:pt x="214" y="768"/>
                  </a:lnTo>
                  <a:lnTo>
                    <a:pt x="231" y="778"/>
                  </a:lnTo>
                  <a:lnTo>
                    <a:pt x="250" y="785"/>
                  </a:lnTo>
                  <a:lnTo>
                    <a:pt x="268" y="792"/>
                  </a:lnTo>
                  <a:lnTo>
                    <a:pt x="287" y="800"/>
                  </a:lnTo>
                  <a:lnTo>
                    <a:pt x="306" y="805"/>
                  </a:lnTo>
                  <a:lnTo>
                    <a:pt x="326" y="810"/>
                  </a:lnTo>
                  <a:lnTo>
                    <a:pt x="346" y="813"/>
                  </a:lnTo>
                  <a:lnTo>
                    <a:pt x="366" y="815"/>
                  </a:lnTo>
                  <a:lnTo>
                    <a:pt x="387" y="817"/>
                  </a:lnTo>
                  <a:lnTo>
                    <a:pt x="408" y="818"/>
                  </a:lnTo>
                  <a:lnTo>
                    <a:pt x="430" y="817"/>
                  </a:lnTo>
                  <a:lnTo>
                    <a:pt x="450" y="815"/>
                  </a:lnTo>
                  <a:lnTo>
                    <a:pt x="470" y="813"/>
                  </a:lnTo>
                  <a:lnTo>
                    <a:pt x="491" y="810"/>
                  </a:lnTo>
                  <a:lnTo>
                    <a:pt x="511" y="805"/>
                  </a:lnTo>
                  <a:lnTo>
                    <a:pt x="530" y="800"/>
                  </a:lnTo>
                  <a:lnTo>
                    <a:pt x="548" y="792"/>
                  </a:lnTo>
                  <a:lnTo>
                    <a:pt x="567" y="785"/>
                  </a:lnTo>
                  <a:lnTo>
                    <a:pt x="586" y="778"/>
                  </a:lnTo>
                  <a:lnTo>
                    <a:pt x="603" y="768"/>
                  </a:lnTo>
                  <a:lnTo>
                    <a:pt x="620" y="759"/>
                  </a:lnTo>
                  <a:lnTo>
                    <a:pt x="636" y="748"/>
                  </a:lnTo>
                  <a:lnTo>
                    <a:pt x="654" y="736"/>
                  </a:lnTo>
                  <a:lnTo>
                    <a:pt x="668" y="725"/>
                  </a:lnTo>
                  <a:lnTo>
                    <a:pt x="684" y="712"/>
                  </a:lnTo>
                  <a:lnTo>
                    <a:pt x="697" y="699"/>
                  </a:lnTo>
                  <a:lnTo>
                    <a:pt x="711" y="684"/>
                  </a:lnTo>
                  <a:lnTo>
                    <a:pt x="724" y="668"/>
                  </a:lnTo>
                  <a:lnTo>
                    <a:pt x="736" y="654"/>
                  </a:lnTo>
                  <a:lnTo>
                    <a:pt x="748" y="638"/>
                  </a:lnTo>
                  <a:lnTo>
                    <a:pt x="758" y="621"/>
                  </a:lnTo>
                  <a:lnTo>
                    <a:pt x="768" y="603"/>
                  </a:lnTo>
                  <a:lnTo>
                    <a:pt x="776" y="586"/>
                  </a:lnTo>
                  <a:lnTo>
                    <a:pt x="785" y="569"/>
                  </a:lnTo>
                  <a:lnTo>
                    <a:pt x="792" y="550"/>
                  </a:lnTo>
                  <a:lnTo>
                    <a:pt x="799" y="530"/>
                  </a:lnTo>
                  <a:lnTo>
                    <a:pt x="804" y="511"/>
                  </a:lnTo>
                  <a:lnTo>
                    <a:pt x="810" y="491"/>
                  </a:lnTo>
                  <a:lnTo>
                    <a:pt x="812" y="471"/>
                  </a:lnTo>
                  <a:lnTo>
                    <a:pt x="815" y="450"/>
                  </a:lnTo>
                  <a:lnTo>
                    <a:pt x="817" y="430"/>
                  </a:lnTo>
                  <a:lnTo>
                    <a:pt x="817" y="409"/>
                  </a:lnTo>
                  <a:lnTo>
                    <a:pt x="817" y="388"/>
                  </a:lnTo>
                  <a:lnTo>
                    <a:pt x="815" y="367"/>
                  </a:lnTo>
                  <a:lnTo>
                    <a:pt x="812" y="346"/>
                  </a:lnTo>
                  <a:lnTo>
                    <a:pt x="810" y="326"/>
                  </a:lnTo>
                  <a:lnTo>
                    <a:pt x="804" y="306"/>
                  </a:lnTo>
                  <a:lnTo>
                    <a:pt x="799" y="287"/>
                  </a:lnTo>
                  <a:lnTo>
                    <a:pt x="792" y="269"/>
                  </a:lnTo>
                  <a:lnTo>
                    <a:pt x="785" y="250"/>
                  </a:lnTo>
                  <a:lnTo>
                    <a:pt x="776" y="231"/>
                  </a:lnTo>
                  <a:lnTo>
                    <a:pt x="768" y="214"/>
                  </a:lnTo>
                  <a:lnTo>
                    <a:pt x="758" y="196"/>
                  </a:lnTo>
                  <a:lnTo>
                    <a:pt x="748" y="181"/>
                  </a:lnTo>
                  <a:lnTo>
                    <a:pt x="736" y="165"/>
                  </a:lnTo>
                  <a:lnTo>
                    <a:pt x="724" y="149"/>
                  </a:lnTo>
                  <a:lnTo>
                    <a:pt x="711" y="134"/>
                  </a:lnTo>
                  <a:lnTo>
                    <a:pt x="697" y="120"/>
                  </a:lnTo>
                  <a:lnTo>
                    <a:pt x="684" y="106"/>
                  </a:lnTo>
                  <a:lnTo>
                    <a:pt x="668" y="94"/>
                  </a:lnTo>
                  <a:lnTo>
                    <a:pt x="654" y="81"/>
                  </a:lnTo>
                  <a:lnTo>
                    <a:pt x="636" y="69"/>
                  </a:lnTo>
                  <a:lnTo>
                    <a:pt x="620" y="59"/>
                  </a:lnTo>
                  <a:lnTo>
                    <a:pt x="603" y="49"/>
                  </a:lnTo>
                  <a:lnTo>
                    <a:pt x="586" y="41"/>
                  </a:lnTo>
                  <a:lnTo>
                    <a:pt x="567" y="32"/>
                  </a:lnTo>
                  <a:lnTo>
                    <a:pt x="548" y="25"/>
                  </a:lnTo>
                  <a:lnTo>
                    <a:pt x="530" y="19"/>
                  </a:lnTo>
                  <a:lnTo>
                    <a:pt x="511" y="13"/>
                  </a:lnTo>
                  <a:lnTo>
                    <a:pt x="491" y="9"/>
                  </a:lnTo>
                  <a:lnTo>
                    <a:pt x="470" y="4"/>
                  </a:lnTo>
                  <a:lnTo>
                    <a:pt x="450" y="2"/>
                  </a:lnTo>
                  <a:lnTo>
                    <a:pt x="430" y="0"/>
                  </a:lnTo>
                  <a:lnTo>
                    <a:pt x="408" y="0"/>
                  </a:lnTo>
                </a:path>
              </a:pathLst>
            </a:custGeom>
            <a:solidFill>
              <a:schemeClr val="bg1"/>
            </a:solidFill>
            <a:ln w="285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7532" name="Freeform 37">
              <a:extLst>
                <a:ext uri="{FF2B5EF4-FFF2-40B4-BE49-F238E27FC236}">
                  <a16:creationId xmlns:a16="http://schemas.microsoft.com/office/drawing/2014/main" id="{5CE11099-CE7E-7847-91C7-77D380F77396}"/>
                </a:ext>
              </a:extLst>
            </p:cNvPr>
            <p:cNvSpPr>
              <a:spLocks/>
            </p:cNvSpPr>
            <p:nvPr/>
          </p:nvSpPr>
          <p:spPr bwMode="auto">
            <a:xfrm>
              <a:off x="6636592" y="4435794"/>
              <a:ext cx="647700" cy="649288"/>
            </a:xfrm>
            <a:custGeom>
              <a:avLst/>
              <a:gdLst>
                <a:gd name="T0" fmla="*/ 2147483646 w 817"/>
                <a:gd name="T1" fmla="*/ 2147483646 h 819"/>
                <a:gd name="T2" fmla="*/ 2147483646 w 817"/>
                <a:gd name="T3" fmla="*/ 2147483646 h 819"/>
                <a:gd name="T4" fmla="*/ 2147483646 w 817"/>
                <a:gd name="T5" fmla="*/ 2147483646 h 819"/>
                <a:gd name="T6" fmla="*/ 2147483646 w 817"/>
                <a:gd name="T7" fmla="*/ 2147483646 h 819"/>
                <a:gd name="T8" fmla="*/ 2147483646 w 817"/>
                <a:gd name="T9" fmla="*/ 2147483646 h 819"/>
                <a:gd name="T10" fmla="*/ 2147483646 w 817"/>
                <a:gd name="T11" fmla="*/ 2147483646 h 819"/>
                <a:gd name="T12" fmla="*/ 2147483646 w 817"/>
                <a:gd name="T13" fmla="*/ 2147483646 h 819"/>
                <a:gd name="T14" fmla="*/ 2147483646 w 817"/>
                <a:gd name="T15" fmla="*/ 2147483646 h 819"/>
                <a:gd name="T16" fmla="*/ 2147483646 w 817"/>
                <a:gd name="T17" fmla="*/ 2147483646 h 819"/>
                <a:gd name="T18" fmla="*/ 2147483646 w 817"/>
                <a:gd name="T19" fmla="*/ 2147483646 h 819"/>
                <a:gd name="T20" fmla="*/ 0 w 817"/>
                <a:gd name="T21" fmla="*/ 2147483646 h 819"/>
                <a:gd name="T22" fmla="*/ 2147483646 w 817"/>
                <a:gd name="T23" fmla="*/ 2147483646 h 819"/>
                <a:gd name="T24" fmla="*/ 2147483646 w 817"/>
                <a:gd name="T25" fmla="*/ 2147483646 h 819"/>
                <a:gd name="T26" fmla="*/ 2147483646 w 817"/>
                <a:gd name="T27" fmla="*/ 2147483646 h 819"/>
                <a:gd name="T28" fmla="*/ 2147483646 w 817"/>
                <a:gd name="T29" fmla="*/ 2147483646 h 819"/>
                <a:gd name="T30" fmla="*/ 2147483646 w 817"/>
                <a:gd name="T31" fmla="*/ 2147483646 h 819"/>
                <a:gd name="T32" fmla="*/ 2147483646 w 817"/>
                <a:gd name="T33" fmla="*/ 2147483646 h 819"/>
                <a:gd name="T34" fmla="*/ 2147483646 w 817"/>
                <a:gd name="T35" fmla="*/ 2147483646 h 819"/>
                <a:gd name="T36" fmla="*/ 2147483646 w 817"/>
                <a:gd name="T37" fmla="*/ 2147483646 h 819"/>
                <a:gd name="T38" fmla="*/ 2147483646 w 817"/>
                <a:gd name="T39" fmla="*/ 2147483646 h 819"/>
                <a:gd name="T40" fmla="*/ 2147483646 w 817"/>
                <a:gd name="T41" fmla="*/ 2147483646 h 819"/>
                <a:gd name="T42" fmla="*/ 2147483646 w 817"/>
                <a:gd name="T43" fmla="*/ 2147483646 h 819"/>
                <a:gd name="T44" fmla="*/ 2147483646 w 817"/>
                <a:gd name="T45" fmla="*/ 2147483646 h 819"/>
                <a:gd name="T46" fmla="*/ 2147483646 w 817"/>
                <a:gd name="T47" fmla="*/ 2147483646 h 819"/>
                <a:gd name="T48" fmla="*/ 2147483646 w 817"/>
                <a:gd name="T49" fmla="*/ 2147483646 h 819"/>
                <a:gd name="T50" fmla="*/ 2147483646 w 817"/>
                <a:gd name="T51" fmla="*/ 2147483646 h 819"/>
                <a:gd name="T52" fmla="*/ 2147483646 w 817"/>
                <a:gd name="T53" fmla="*/ 2147483646 h 819"/>
                <a:gd name="T54" fmla="*/ 2147483646 w 817"/>
                <a:gd name="T55" fmla="*/ 2147483646 h 819"/>
                <a:gd name="T56" fmla="*/ 2147483646 w 817"/>
                <a:gd name="T57" fmla="*/ 2147483646 h 819"/>
                <a:gd name="T58" fmla="*/ 2147483646 w 817"/>
                <a:gd name="T59" fmla="*/ 2147483646 h 819"/>
                <a:gd name="T60" fmla="*/ 2147483646 w 817"/>
                <a:gd name="T61" fmla="*/ 2147483646 h 819"/>
                <a:gd name="T62" fmla="*/ 2147483646 w 817"/>
                <a:gd name="T63" fmla="*/ 2147483646 h 819"/>
                <a:gd name="T64" fmla="*/ 2147483646 w 817"/>
                <a:gd name="T65" fmla="*/ 2147483646 h 819"/>
                <a:gd name="T66" fmla="*/ 2147483646 w 817"/>
                <a:gd name="T67" fmla="*/ 2147483646 h 819"/>
                <a:gd name="T68" fmla="*/ 2147483646 w 817"/>
                <a:gd name="T69" fmla="*/ 2147483646 h 819"/>
                <a:gd name="T70" fmla="*/ 2147483646 w 817"/>
                <a:gd name="T71" fmla="*/ 2147483646 h 819"/>
                <a:gd name="T72" fmla="*/ 2147483646 w 817"/>
                <a:gd name="T73" fmla="*/ 2147483646 h 819"/>
                <a:gd name="T74" fmla="*/ 2147483646 w 817"/>
                <a:gd name="T75" fmla="*/ 2147483646 h 819"/>
                <a:gd name="T76" fmla="*/ 2147483646 w 817"/>
                <a:gd name="T77" fmla="*/ 2147483646 h 819"/>
                <a:gd name="T78" fmla="*/ 2147483646 w 817"/>
                <a:gd name="T79" fmla="*/ 2147483646 h 819"/>
                <a:gd name="T80" fmla="*/ 2147483646 w 817"/>
                <a:gd name="T81" fmla="*/ 2147483646 h 819"/>
                <a:gd name="T82" fmla="*/ 2147483646 w 817"/>
                <a:gd name="T83" fmla="*/ 2147483646 h 819"/>
                <a:gd name="T84" fmla="*/ 2147483646 w 817"/>
                <a:gd name="T85" fmla="*/ 2147483646 h 819"/>
                <a:gd name="T86" fmla="*/ 2147483646 w 817"/>
                <a:gd name="T87" fmla="*/ 0 h 81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17"/>
                <a:gd name="T133" fmla="*/ 0 h 819"/>
                <a:gd name="T134" fmla="*/ 817 w 817"/>
                <a:gd name="T135" fmla="*/ 819 h 819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17" h="819">
                  <a:moveTo>
                    <a:pt x="408" y="0"/>
                  </a:moveTo>
                  <a:lnTo>
                    <a:pt x="387" y="0"/>
                  </a:lnTo>
                  <a:lnTo>
                    <a:pt x="366" y="2"/>
                  </a:lnTo>
                  <a:lnTo>
                    <a:pt x="346" y="5"/>
                  </a:lnTo>
                  <a:lnTo>
                    <a:pt x="326" y="9"/>
                  </a:lnTo>
                  <a:lnTo>
                    <a:pt x="306" y="13"/>
                  </a:lnTo>
                  <a:lnTo>
                    <a:pt x="287" y="19"/>
                  </a:lnTo>
                  <a:lnTo>
                    <a:pt x="268" y="25"/>
                  </a:lnTo>
                  <a:lnTo>
                    <a:pt x="250" y="32"/>
                  </a:lnTo>
                  <a:lnTo>
                    <a:pt x="231" y="41"/>
                  </a:lnTo>
                  <a:lnTo>
                    <a:pt x="214" y="49"/>
                  </a:lnTo>
                  <a:lnTo>
                    <a:pt x="196" y="60"/>
                  </a:lnTo>
                  <a:lnTo>
                    <a:pt x="180" y="70"/>
                  </a:lnTo>
                  <a:lnTo>
                    <a:pt x="163" y="81"/>
                  </a:lnTo>
                  <a:lnTo>
                    <a:pt x="149" y="94"/>
                  </a:lnTo>
                  <a:lnTo>
                    <a:pt x="133" y="106"/>
                  </a:lnTo>
                  <a:lnTo>
                    <a:pt x="120" y="120"/>
                  </a:lnTo>
                  <a:lnTo>
                    <a:pt x="105" y="135"/>
                  </a:lnTo>
                  <a:lnTo>
                    <a:pt x="92" y="149"/>
                  </a:lnTo>
                  <a:lnTo>
                    <a:pt x="81" y="165"/>
                  </a:lnTo>
                  <a:lnTo>
                    <a:pt x="69" y="181"/>
                  </a:lnTo>
                  <a:lnTo>
                    <a:pt x="59" y="197"/>
                  </a:lnTo>
                  <a:lnTo>
                    <a:pt x="49" y="214"/>
                  </a:lnTo>
                  <a:lnTo>
                    <a:pt x="40" y="231"/>
                  </a:lnTo>
                  <a:lnTo>
                    <a:pt x="32" y="250"/>
                  </a:lnTo>
                  <a:lnTo>
                    <a:pt x="24" y="269"/>
                  </a:lnTo>
                  <a:lnTo>
                    <a:pt x="17" y="287"/>
                  </a:lnTo>
                  <a:lnTo>
                    <a:pt x="13" y="306"/>
                  </a:lnTo>
                  <a:lnTo>
                    <a:pt x="7" y="326"/>
                  </a:lnTo>
                  <a:lnTo>
                    <a:pt x="4" y="347"/>
                  </a:lnTo>
                  <a:lnTo>
                    <a:pt x="1" y="367"/>
                  </a:lnTo>
                  <a:lnTo>
                    <a:pt x="0" y="389"/>
                  </a:lnTo>
                  <a:lnTo>
                    <a:pt x="0" y="409"/>
                  </a:lnTo>
                  <a:lnTo>
                    <a:pt x="0" y="430"/>
                  </a:lnTo>
                  <a:lnTo>
                    <a:pt x="1" y="451"/>
                  </a:lnTo>
                  <a:lnTo>
                    <a:pt x="4" y="471"/>
                  </a:lnTo>
                  <a:lnTo>
                    <a:pt x="7" y="491"/>
                  </a:lnTo>
                  <a:lnTo>
                    <a:pt x="13" y="511"/>
                  </a:lnTo>
                  <a:lnTo>
                    <a:pt x="17" y="530"/>
                  </a:lnTo>
                  <a:lnTo>
                    <a:pt x="24" y="550"/>
                  </a:lnTo>
                  <a:lnTo>
                    <a:pt x="32" y="569"/>
                  </a:lnTo>
                  <a:lnTo>
                    <a:pt x="40" y="586"/>
                  </a:lnTo>
                  <a:lnTo>
                    <a:pt x="49" y="604"/>
                  </a:lnTo>
                  <a:lnTo>
                    <a:pt x="59" y="621"/>
                  </a:lnTo>
                  <a:lnTo>
                    <a:pt x="69" y="638"/>
                  </a:lnTo>
                  <a:lnTo>
                    <a:pt x="81" y="654"/>
                  </a:lnTo>
                  <a:lnTo>
                    <a:pt x="92" y="668"/>
                  </a:lnTo>
                  <a:lnTo>
                    <a:pt x="105" y="684"/>
                  </a:lnTo>
                  <a:lnTo>
                    <a:pt x="120" y="699"/>
                  </a:lnTo>
                  <a:lnTo>
                    <a:pt x="133" y="712"/>
                  </a:lnTo>
                  <a:lnTo>
                    <a:pt x="149" y="725"/>
                  </a:lnTo>
                  <a:lnTo>
                    <a:pt x="163" y="736"/>
                  </a:lnTo>
                  <a:lnTo>
                    <a:pt x="180" y="748"/>
                  </a:lnTo>
                  <a:lnTo>
                    <a:pt x="196" y="759"/>
                  </a:lnTo>
                  <a:lnTo>
                    <a:pt x="214" y="768"/>
                  </a:lnTo>
                  <a:lnTo>
                    <a:pt x="231" y="778"/>
                  </a:lnTo>
                  <a:lnTo>
                    <a:pt x="250" y="785"/>
                  </a:lnTo>
                  <a:lnTo>
                    <a:pt x="268" y="793"/>
                  </a:lnTo>
                  <a:lnTo>
                    <a:pt x="287" y="800"/>
                  </a:lnTo>
                  <a:lnTo>
                    <a:pt x="306" y="806"/>
                  </a:lnTo>
                  <a:lnTo>
                    <a:pt x="326" y="810"/>
                  </a:lnTo>
                  <a:lnTo>
                    <a:pt x="346" y="813"/>
                  </a:lnTo>
                  <a:lnTo>
                    <a:pt x="366" y="816"/>
                  </a:lnTo>
                  <a:lnTo>
                    <a:pt x="387" y="817"/>
                  </a:lnTo>
                  <a:lnTo>
                    <a:pt x="408" y="819"/>
                  </a:lnTo>
                  <a:lnTo>
                    <a:pt x="430" y="817"/>
                  </a:lnTo>
                  <a:lnTo>
                    <a:pt x="450" y="816"/>
                  </a:lnTo>
                  <a:lnTo>
                    <a:pt x="470" y="813"/>
                  </a:lnTo>
                  <a:lnTo>
                    <a:pt x="491" y="810"/>
                  </a:lnTo>
                  <a:lnTo>
                    <a:pt x="511" y="806"/>
                  </a:lnTo>
                  <a:lnTo>
                    <a:pt x="530" y="800"/>
                  </a:lnTo>
                  <a:lnTo>
                    <a:pt x="548" y="793"/>
                  </a:lnTo>
                  <a:lnTo>
                    <a:pt x="567" y="785"/>
                  </a:lnTo>
                  <a:lnTo>
                    <a:pt x="586" y="778"/>
                  </a:lnTo>
                  <a:lnTo>
                    <a:pt x="603" y="768"/>
                  </a:lnTo>
                  <a:lnTo>
                    <a:pt x="620" y="759"/>
                  </a:lnTo>
                  <a:lnTo>
                    <a:pt x="636" y="748"/>
                  </a:lnTo>
                  <a:lnTo>
                    <a:pt x="654" y="736"/>
                  </a:lnTo>
                  <a:lnTo>
                    <a:pt x="668" y="725"/>
                  </a:lnTo>
                  <a:lnTo>
                    <a:pt x="684" y="712"/>
                  </a:lnTo>
                  <a:lnTo>
                    <a:pt x="697" y="699"/>
                  </a:lnTo>
                  <a:lnTo>
                    <a:pt x="711" y="684"/>
                  </a:lnTo>
                  <a:lnTo>
                    <a:pt x="724" y="668"/>
                  </a:lnTo>
                  <a:lnTo>
                    <a:pt x="736" y="654"/>
                  </a:lnTo>
                  <a:lnTo>
                    <a:pt x="748" y="638"/>
                  </a:lnTo>
                  <a:lnTo>
                    <a:pt x="758" y="621"/>
                  </a:lnTo>
                  <a:lnTo>
                    <a:pt x="768" y="604"/>
                  </a:lnTo>
                  <a:lnTo>
                    <a:pt x="776" y="586"/>
                  </a:lnTo>
                  <a:lnTo>
                    <a:pt x="785" y="569"/>
                  </a:lnTo>
                  <a:lnTo>
                    <a:pt x="792" y="550"/>
                  </a:lnTo>
                  <a:lnTo>
                    <a:pt x="799" y="530"/>
                  </a:lnTo>
                  <a:lnTo>
                    <a:pt x="804" y="511"/>
                  </a:lnTo>
                  <a:lnTo>
                    <a:pt x="810" y="491"/>
                  </a:lnTo>
                  <a:lnTo>
                    <a:pt x="812" y="471"/>
                  </a:lnTo>
                  <a:lnTo>
                    <a:pt x="815" y="451"/>
                  </a:lnTo>
                  <a:lnTo>
                    <a:pt x="817" y="430"/>
                  </a:lnTo>
                  <a:lnTo>
                    <a:pt x="817" y="409"/>
                  </a:lnTo>
                  <a:lnTo>
                    <a:pt x="817" y="389"/>
                  </a:lnTo>
                  <a:lnTo>
                    <a:pt x="815" y="367"/>
                  </a:lnTo>
                  <a:lnTo>
                    <a:pt x="812" y="347"/>
                  </a:lnTo>
                  <a:lnTo>
                    <a:pt x="810" y="326"/>
                  </a:lnTo>
                  <a:lnTo>
                    <a:pt x="804" y="306"/>
                  </a:lnTo>
                  <a:lnTo>
                    <a:pt x="799" y="287"/>
                  </a:lnTo>
                  <a:lnTo>
                    <a:pt x="792" y="269"/>
                  </a:lnTo>
                  <a:lnTo>
                    <a:pt x="785" y="250"/>
                  </a:lnTo>
                  <a:lnTo>
                    <a:pt x="776" y="231"/>
                  </a:lnTo>
                  <a:lnTo>
                    <a:pt x="768" y="214"/>
                  </a:lnTo>
                  <a:lnTo>
                    <a:pt x="758" y="197"/>
                  </a:lnTo>
                  <a:lnTo>
                    <a:pt x="748" y="181"/>
                  </a:lnTo>
                  <a:lnTo>
                    <a:pt x="736" y="165"/>
                  </a:lnTo>
                  <a:lnTo>
                    <a:pt x="724" y="149"/>
                  </a:lnTo>
                  <a:lnTo>
                    <a:pt x="711" y="135"/>
                  </a:lnTo>
                  <a:lnTo>
                    <a:pt x="697" y="120"/>
                  </a:lnTo>
                  <a:lnTo>
                    <a:pt x="684" y="106"/>
                  </a:lnTo>
                  <a:lnTo>
                    <a:pt x="668" y="94"/>
                  </a:lnTo>
                  <a:lnTo>
                    <a:pt x="654" y="81"/>
                  </a:lnTo>
                  <a:lnTo>
                    <a:pt x="636" y="70"/>
                  </a:lnTo>
                  <a:lnTo>
                    <a:pt x="620" y="60"/>
                  </a:lnTo>
                  <a:lnTo>
                    <a:pt x="603" y="49"/>
                  </a:lnTo>
                  <a:lnTo>
                    <a:pt x="586" y="41"/>
                  </a:lnTo>
                  <a:lnTo>
                    <a:pt x="567" y="32"/>
                  </a:lnTo>
                  <a:lnTo>
                    <a:pt x="548" y="25"/>
                  </a:lnTo>
                  <a:lnTo>
                    <a:pt x="530" y="19"/>
                  </a:lnTo>
                  <a:lnTo>
                    <a:pt x="511" y="13"/>
                  </a:lnTo>
                  <a:lnTo>
                    <a:pt x="491" y="9"/>
                  </a:lnTo>
                  <a:lnTo>
                    <a:pt x="470" y="5"/>
                  </a:lnTo>
                  <a:lnTo>
                    <a:pt x="450" y="2"/>
                  </a:lnTo>
                  <a:lnTo>
                    <a:pt x="430" y="0"/>
                  </a:lnTo>
                  <a:lnTo>
                    <a:pt x="408" y="0"/>
                  </a:lnTo>
                </a:path>
              </a:pathLst>
            </a:custGeom>
            <a:solidFill>
              <a:schemeClr val="bg1"/>
            </a:solidFill>
            <a:ln w="285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7533" name="Freeform 38">
              <a:extLst>
                <a:ext uri="{FF2B5EF4-FFF2-40B4-BE49-F238E27FC236}">
                  <a16:creationId xmlns:a16="http://schemas.microsoft.com/office/drawing/2014/main" id="{846A5B5C-BAD3-584C-B027-B62CCA3F9ED3}"/>
                </a:ext>
              </a:extLst>
            </p:cNvPr>
            <p:cNvSpPr>
              <a:spLocks/>
            </p:cNvSpPr>
            <p:nvPr/>
          </p:nvSpPr>
          <p:spPr bwMode="auto">
            <a:xfrm>
              <a:off x="6636592" y="1848168"/>
              <a:ext cx="647700" cy="649288"/>
            </a:xfrm>
            <a:custGeom>
              <a:avLst/>
              <a:gdLst>
                <a:gd name="T0" fmla="*/ 2147483646 w 817"/>
                <a:gd name="T1" fmla="*/ 2147483646 h 818"/>
                <a:gd name="T2" fmla="*/ 2147483646 w 817"/>
                <a:gd name="T3" fmla="*/ 2147483646 h 818"/>
                <a:gd name="T4" fmla="*/ 2147483646 w 817"/>
                <a:gd name="T5" fmla="*/ 2147483646 h 818"/>
                <a:gd name="T6" fmla="*/ 2147483646 w 817"/>
                <a:gd name="T7" fmla="*/ 2147483646 h 818"/>
                <a:gd name="T8" fmla="*/ 2147483646 w 817"/>
                <a:gd name="T9" fmla="*/ 2147483646 h 818"/>
                <a:gd name="T10" fmla="*/ 2147483646 w 817"/>
                <a:gd name="T11" fmla="*/ 2147483646 h 818"/>
                <a:gd name="T12" fmla="*/ 2147483646 w 817"/>
                <a:gd name="T13" fmla="*/ 2147483646 h 818"/>
                <a:gd name="T14" fmla="*/ 2147483646 w 817"/>
                <a:gd name="T15" fmla="*/ 2147483646 h 818"/>
                <a:gd name="T16" fmla="*/ 2147483646 w 817"/>
                <a:gd name="T17" fmla="*/ 2147483646 h 818"/>
                <a:gd name="T18" fmla="*/ 2147483646 w 817"/>
                <a:gd name="T19" fmla="*/ 2147483646 h 818"/>
                <a:gd name="T20" fmla="*/ 2147483646 w 817"/>
                <a:gd name="T21" fmla="*/ 0 h 818"/>
                <a:gd name="T22" fmla="*/ 2147483646 w 817"/>
                <a:gd name="T23" fmla="*/ 2147483646 h 818"/>
                <a:gd name="T24" fmla="*/ 2147483646 w 817"/>
                <a:gd name="T25" fmla="*/ 2147483646 h 818"/>
                <a:gd name="T26" fmla="*/ 2147483646 w 817"/>
                <a:gd name="T27" fmla="*/ 2147483646 h 818"/>
                <a:gd name="T28" fmla="*/ 2147483646 w 817"/>
                <a:gd name="T29" fmla="*/ 2147483646 h 818"/>
                <a:gd name="T30" fmla="*/ 2147483646 w 817"/>
                <a:gd name="T31" fmla="*/ 2147483646 h 818"/>
                <a:gd name="T32" fmla="*/ 2147483646 w 817"/>
                <a:gd name="T33" fmla="*/ 2147483646 h 818"/>
                <a:gd name="T34" fmla="*/ 2147483646 w 817"/>
                <a:gd name="T35" fmla="*/ 2147483646 h 818"/>
                <a:gd name="T36" fmla="*/ 2147483646 w 817"/>
                <a:gd name="T37" fmla="*/ 2147483646 h 818"/>
                <a:gd name="T38" fmla="*/ 2147483646 w 817"/>
                <a:gd name="T39" fmla="*/ 2147483646 h 818"/>
                <a:gd name="T40" fmla="*/ 2147483646 w 817"/>
                <a:gd name="T41" fmla="*/ 2147483646 h 818"/>
                <a:gd name="T42" fmla="*/ 0 w 817"/>
                <a:gd name="T43" fmla="*/ 2147483646 h 818"/>
                <a:gd name="T44" fmla="*/ 2147483646 w 817"/>
                <a:gd name="T45" fmla="*/ 2147483646 h 818"/>
                <a:gd name="T46" fmla="*/ 2147483646 w 817"/>
                <a:gd name="T47" fmla="*/ 2147483646 h 818"/>
                <a:gd name="T48" fmla="*/ 2147483646 w 817"/>
                <a:gd name="T49" fmla="*/ 2147483646 h 818"/>
                <a:gd name="T50" fmla="*/ 2147483646 w 817"/>
                <a:gd name="T51" fmla="*/ 2147483646 h 818"/>
                <a:gd name="T52" fmla="*/ 2147483646 w 817"/>
                <a:gd name="T53" fmla="*/ 2147483646 h 818"/>
                <a:gd name="T54" fmla="*/ 2147483646 w 817"/>
                <a:gd name="T55" fmla="*/ 2147483646 h 818"/>
                <a:gd name="T56" fmla="*/ 2147483646 w 817"/>
                <a:gd name="T57" fmla="*/ 2147483646 h 818"/>
                <a:gd name="T58" fmla="*/ 2147483646 w 817"/>
                <a:gd name="T59" fmla="*/ 2147483646 h 818"/>
                <a:gd name="T60" fmla="*/ 2147483646 w 817"/>
                <a:gd name="T61" fmla="*/ 2147483646 h 818"/>
                <a:gd name="T62" fmla="*/ 2147483646 w 817"/>
                <a:gd name="T63" fmla="*/ 2147483646 h 818"/>
                <a:gd name="T64" fmla="*/ 2147483646 w 817"/>
                <a:gd name="T65" fmla="*/ 2147483646 h 818"/>
                <a:gd name="T66" fmla="*/ 2147483646 w 817"/>
                <a:gd name="T67" fmla="*/ 2147483646 h 818"/>
                <a:gd name="T68" fmla="*/ 2147483646 w 817"/>
                <a:gd name="T69" fmla="*/ 2147483646 h 818"/>
                <a:gd name="T70" fmla="*/ 2147483646 w 817"/>
                <a:gd name="T71" fmla="*/ 2147483646 h 818"/>
                <a:gd name="T72" fmla="*/ 2147483646 w 817"/>
                <a:gd name="T73" fmla="*/ 2147483646 h 818"/>
                <a:gd name="T74" fmla="*/ 2147483646 w 817"/>
                <a:gd name="T75" fmla="*/ 2147483646 h 818"/>
                <a:gd name="T76" fmla="*/ 2147483646 w 817"/>
                <a:gd name="T77" fmla="*/ 2147483646 h 818"/>
                <a:gd name="T78" fmla="*/ 2147483646 w 817"/>
                <a:gd name="T79" fmla="*/ 2147483646 h 818"/>
                <a:gd name="T80" fmla="*/ 2147483646 w 817"/>
                <a:gd name="T81" fmla="*/ 2147483646 h 818"/>
                <a:gd name="T82" fmla="*/ 2147483646 w 817"/>
                <a:gd name="T83" fmla="*/ 2147483646 h 818"/>
                <a:gd name="T84" fmla="*/ 2147483646 w 817"/>
                <a:gd name="T85" fmla="*/ 2147483646 h 818"/>
                <a:gd name="T86" fmla="*/ 2147483646 w 817"/>
                <a:gd name="T87" fmla="*/ 2147483646 h 81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17"/>
                <a:gd name="T133" fmla="*/ 0 h 818"/>
                <a:gd name="T134" fmla="*/ 817 w 817"/>
                <a:gd name="T135" fmla="*/ 818 h 81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17" h="818">
                  <a:moveTo>
                    <a:pt x="817" y="408"/>
                  </a:moveTo>
                  <a:lnTo>
                    <a:pt x="817" y="388"/>
                  </a:lnTo>
                  <a:lnTo>
                    <a:pt x="815" y="367"/>
                  </a:lnTo>
                  <a:lnTo>
                    <a:pt x="812" y="346"/>
                  </a:lnTo>
                  <a:lnTo>
                    <a:pt x="810" y="326"/>
                  </a:lnTo>
                  <a:lnTo>
                    <a:pt x="804" y="306"/>
                  </a:lnTo>
                  <a:lnTo>
                    <a:pt x="799" y="287"/>
                  </a:lnTo>
                  <a:lnTo>
                    <a:pt x="792" y="269"/>
                  </a:lnTo>
                  <a:lnTo>
                    <a:pt x="785" y="250"/>
                  </a:lnTo>
                  <a:lnTo>
                    <a:pt x="776" y="231"/>
                  </a:lnTo>
                  <a:lnTo>
                    <a:pt x="768" y="214"/>
                  </a:lnTo>
                  <a:lnTo>
                    <a:pt x="758" y="196"/>
                  </a:lnTo>
                  <a:lnTo>
                    <a:pt x="748" y="180"/>
                  </a:lnTo>
                  <a:lnTo>
                    <a:pt x="736" y="165"/>
                  </a:lnTo>
                  <a:lnTo>
                    <a:pt x="724" y="149"/>
                  </a:lnTo>
                  <a:lnTo>
                    <a:pt x="711" y="134"/>
                  </a:lnTo>
                  <a:lnTo>
                    <a:pt x="697" y="120"/>
                  </a:lnTo>
                  <a:lnTo>
                    <a:pt x="684" y="105"/>
                  </a:lnTo>
                  <a:lnTo>
                    <a:pt x="668" y="94"/>
                  </a:lnTo>
                  <a:lnTo>
                    <a:pt x="654" y="81"/>
                  </a:lnTo>
                  <a:lnTo>
                    <a:pt x="636" y="69"/>
                  </a:lnTo>
                  <a:lnTo>
                    <a:pt x="620" y="59"/>
                  </a:lnTo>
                  <a:lnTo>
                    <a:pt x="603" y="49"/>
                  </a:lnTo>
                  <a:lnTo>
                    <a:pt x="586" y="41"/>
                  </a:lnTo>
                  <a:lnTo>
                    <a:pt x="567" y="32"/>
                  </a:lnTo>
                  <a:lnTo>
                    <a:pt x="548" y="25"/>
                  </a:lnTo>
                  <a:lnTo>
                    <a:pt x="530" y="19"/>
                  </a:lnTo>
                  <a:lnTo>
                    <a:pt x="511" y="13"/>
                  </a:lnTo>
                  <a:lnTo>
                    <a:pt x="491" y="9"/>
                  </a:lnTo>
                  <a:lnTo>
                    <a:pt x="470" y="4"/>
                  </a:lnTo>
                  <a:lnTo>
                    <a:pt x="450" y="2"/>
                  </a:lnTo>
                  <a:lnTo>
                    <a:pt x="430" y="0"/>
                  </a:lnTo>
                  <a:lnTo>
                    <a:pt x="408" y="0"/>
                  </a:lnTo>
                  <a:lnTo>
                    <a:pt x="387" y="0"/>
                  </a:lnTo>
                  <a:lnTo>
                    <a:pt x="366" y="2"/>
                  </a:lnTo>
                  <a:lnTo>
                    <a:pt x="346" y="4"/>
                  </a:lnTo>
                  <a:lnTo>
                    <a:pt x="326" y="9"/>
                  </a:lnTo>
                  <a:lnTo>
                    <a:pt x="306" y="13"/>
                  </a:lnTo>
                  <a:lnTo>
                    <a:pt x="287" y="19"/>
                  </a:lnTo>
                  <a:lnTo>
                    <a:pt x="268" y="25"/>
                  </a:lnTo>
                  <a:lnTo>
                    <a:pt x="250" y="32"/>
                  </a:lnTo>
                  <a:lnTo>
                    <a:pt x="231" y="41"/>
                  </a:lnTo>
                  <a:lnTo>
                    <a:pt x="214" y="49"/>
                  </a:lnTo>
                  <a:lnTo>
                    <a:pt x="196" y="59"/>
                  </a:lnTo>
                  <a:lnTo>
                    <a:pt x="180" y="69"/>
                  </a:lnTo>
                  <a:lnTo>
                    <a:pt x="163" y="81"/>
                  </a:lnTo>
                  <a:lnTo>
                    <a:pt x="149" y="94"/>
                  </a:lnTo>
                  <a:lnTo>
                    <a:pt x="133" y="105"/>
                  </a:lnTo>
                  <a:lnTo>
                    <a:pt x="120" y="120"/>
                  </a:lnTo>
                  <a:lnTo>
                    <a:pt x="105" y="134"/>
                  </a:lnTo>
                  <a:lnTo>
                    <a:pt x="92" y="149"/>
                  </a:lnTo>
                  <a:lnTo>
                    <a:pt x="81" y="165"/>
                  </a:lnTo>
                  <a:lnTo>
                    <a:pt x="69" y="180"/>
                  </a:lnTo>
                  <a:lnTo>
                    <a:pt x="59" y="196"/>
                  </a:lnTo>
                  <a:lnTo>
                    <a:pt x="49" y="214"/>
                  </a:lnTo>
                  <a:lnTo>
                    <a:pt x="40" y="231"/>
                  </a:lnTo>
                  <a:lnTo>
                    <a:pt x="32" y="250"/>
                  </a:lnTo>
                  <a:lnTo>
                    <a:pt x="24" y="269"/>
                  </a:lnTo>
                  <a:lnTo>
                    <a:pt x="17" y="287"/>
                  </a:lnTo>
                  <a:lnTo>
                    <a:pt x="13" y="306"/>
                  </a:lnTo>
                  <a:lnTo>
                    <a:pt x="7" y="326"/>
                  </a:lnTo>
                  <a:lnTo>
                    <a:pt x="4" y="346"/>
                  </a:lnTo>
                  <a:lnTo>
                    <a:pt x="1" y="367"/>
                  </a:lnTo>
                  <a:lnTo>
                    <a:pt x="0" y="388"/>
                  </a:lnTo>
                  <a:lnTo>
                    <a:pt x="0" y="408"/>
                  </a:lnTo>
                  <a:lnTo>
                    <a:pt x="0" y="430"/>
                  </a:lnTo>
                  <a:lnTo>
                    <a:pt x="1" y="450"/>
                  </a:lnTo>
                  <a:lnTo>
                    <a:pt x="4" y="471"/>
                  </a:lnTo>
                  <a:lnTo>
                    <a:pt x="7" y="491"/>
                  </a:lnTo>
                  <a:lnTo>
                    <a:pt x="13" y="511"/>
                  </a:lnTo>
                  <a:lnTo>
                    <a:pt x="17" y="530"/>
                  </a:lnTo>
                  <a:lnTo>
                    <a:pt x="24" y="550"/>
                  </a:lnTo>
                  <a:lnTo>
                    <a:pt x="32" y="569"/>
                  </a:lnTo>
                  <a:lnTo>
                    <a:pt x="40" y="586"/>
                  </a:lnTo>
                  <a:lnTo>
                    <a:pt x="49" y="603"/>
                  </a:lnTo>
                  <a:lnTo>
                    <a:pt x="59" y="621"/>
                  </a:lnTo>
                  <a:lnTo>
                    <a:pt x="69" y="638"/>
                  </a:lnTo>
                  <a:lnTo>
                    <a:pt x="81" y="654"/>
                  </a:lnTo>
                  <a:lnTo>
                    <a:pt x="92" y="668"/>
                  </a:lnTo>
                  <a:lnTo>
                    <a:pt x="105" y="684"/>
                  </a:lnTo>
                  <a:lnTo>
                    <a:pt x="120" y="699"/>
                  </a:lnTo>
                  <a:lnTo>
                    <a:pt x="133" y="712"/>
                  </a:lnTo>
                  <a:lnTo>
                    <a:pt x="149" y="725"/>
                  </a:lnTo>
                  <a:lnTo>
                    <a:pt x="163" y="736"/>
                  </a:lnTo>
                  <a:lnTo>
                    <a:pt x="180" y="748"/>
                  </a:lnTo>
                  <a:lnTo>
                    <a:pt x="196" y="759"/>
                  </a:lnTo>
                  <a:lnTo>
                    <a:pt x="214" y="768"/>
                  </a:lnTo>
                  <a:lnTo>
                    <a:pt x="231" y="778"/>
                  </a:lnTo>
                  <a:lnTo>
                    <a:pt x="250" y="785"/>
                  </a:lnTo>
                  <a:lnTo>
                    <a:pt x="268" y="792"/>
                  </a:lnTo>
                  <a:lnTo>
                    <a:pt x="287" y="800"/>
                  </a:lnTo>
                  <a:lnTo>
                    <a:pt x="306" y="805"/>
                  </a:lnTo>
                  <a:lnTo>
                    <a:pt x="326" y="810"/>
                  </a:lnTo>
                  <a:lnTo>
                    <a:pt x="346" y="813"/>
                  </a:lnTo>
                  <a:lnTo>
                    <a:pt x="366" y="815"/>
                  </a:lnTo>
                  <a:lnTo>
                    <a:pt x="387" y="817"/>
                  </a:lnTo>
                  <a:lnTo>
                    <a:pt x="408" y="818"/>
                  </a:lnTo>
                  <a:lnTo>
                    <a:pt x="430" y="817"/>
                  </a:lnTo>
                  <a:lnTo>
                    <a:pt x="450" y="815"/>
                  </a:lnTo>
                  <a:lnTo>
                    <a:pt x="470" y="813"/>
                  </a:lnTo>
                  <a:lnTo>
                    <a:pt x="491" y="810"/>
                  </a:lnTo>
                  <a:lnTo>
                    <a:pt x="511" y="805"/>
                  </a:lnTo>
                  <a:lnTo>
                    <a:pt x="530" y="800"/>
                  </a:lnTo>
                  <a:lnTo>
                    <a:pt x="548" y="792"/>
                  </a:lnTo>
                  <a:lnTo>
                    <a:pt x="567" y="785"/>
                  </a:lnTo>
                  <a:lnTo>
                    <a:pt x="586" y="778"/>
                  </a:lnTo>
                  <a:lnTo>
                    <a:pt x="603" y="768"/>
                  </a:lnTo>
                  <a:lnTo>
                    <a:pt x="620" y="759"/>
                  </a:lnTo>
                  <a:lnTo>
                    <a:pt x="636" y="748"/>
                  </a:lnTo>
                  <a:lnTo>
                    <a:pt x="654" y="736"/>
                  </a:lnTo>
                  <a:lnTo>
                    <a:pt x="668" y="725"/>
                  </a:lnTo>
                  <a:lnTo>
                    <a:pt x="684" y="712"/>
                  </a:lnTo>
                  <a:lnTo>
                    <a:pt x="697" y="699"/>
                  </a:lnTo>
                  <a:lnTo>
                    <a:pt x="711" y="684"/>
                  </a:lnTo>
                  <a:lnTo>
                    <a:pt x="724" y="668"/>
                  </a:lnTo>
                  <a:lnTo>
                    <a:pt x="736" y="654"/>
                  </a:lnTo>
                  <a:lnTo>
                    <a:pt x="748" y="638"/>
                  </a:lnTo>
                  <a:lnTo>
                    <a:pt x="758" y="621"/>
                  </a:lnTo>
                  <a:lnTo>
                    <a:pt x="768" y="603"/>
                  </a:lnTo>
                  <a:lnTo>
                    <a:pt x="776" y="586"/>
                  </a:lnTo>
                  <a:lnTo>
                    <a:pt x="785" y="569"/>
                  </a:lnTo>
                  <a:lnTo>
                    <a:pt x="792" y="550"/>
                  </a:lnTo>
                  <a:lnTo>
                    <a:pt x="799" y="530"/>
                  </a:lnTo>
                  <a:lnTo>
                    <a:pt x="804" y="511"/>
                  </a:lnTo>
                  <a:lnTo>
                    <a:pt x="810" y="491"/>
                  </a:lnTo>
                  <a:lnTo>
                    <a:pt x="812" y="471"/>
                  </a:lnTo>
                  <a:lnTo>
                    <a:pt x="815" y="450"/>
                  </a:lnTo>
                  <a:lnTo>
                    <a:pt x="817" y="430"/>
                  </a:lnTo>
                  <a:lnTo>
                    <a:pt x="817" y="408"/>
                  </a:lnTo>
                </a:path>
              </a:pathLst>
            </a:custGeom>
            <a:solidFill>
              <a:schemeClr val="bg1"/>
            </a:solidFill>
            <a:ln w="285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7534" name="Freeform 39">
              <a:extLst>
                <a:ext uri="{FF2B5EF4-FFF2-40B4-BE49-F238E27FC236}">
                  <a16:creationId xmlns:a16="http://schemas.microsoft.com/office/drawing/2014/main" id="{2217D6AF-1470-3B4F-B614-A2DE789A4BD6}"/>
                </a:ext>
              </a:extLst>
            </p:cNvPr>
            <p:cNvSpPr>
              <a:spLocks/>
            </p:cNvSpPr>
            <p:nvPr/>
          </p:nvSpPr>
          <p:spPr bwMode="auto">
            <a:xfrm>
              <a:off x="6935042" y="2970531"/>
              <a:ext cx="46037" cy="138112"/>
            </a:xfrm>
            <a:custGeom>
              <a:avLst/>
              <a:gdLst>
                <a:gd name="T0" fmla="*/ 0 w 57"/>
                <a:gd name="T1" fmla="*/ 0 h 173"/>
                <a:gd name="T2" fmla="*/ 2147483646 w 57"/>
                <a:gd name="T3" fmla="*/ 2147483646 h 173"/>
                <a:gd name="T4" fmla="*/ 2147483646 w 57"/>
                <a:gd name="T5" fmla="*/ 0 h 173"/>
                <a:gd name="T6" fmla="*/ 2147483646 w 57"/>
                <a:gd name="T7" fmla="*/ 0 h 173"/>
                <a:gd name="T8" fmla="*/ 0 w 57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7"/>
                <a:gd name="T16" fmla="*/ 0 h 173"/>
                <a:gd name="T17" fmla="*/ 57 w 57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7" h="173">
                  <a:moveTo>
                    <a:pt x="0" y="0"/>
                  </a:moveTo>
                  <a:lnTo>
                    <a:pt x="28" y="173"/>
                  </a:lnTo>
                  <a:lnTo>
                    <a:pt x="57" y="0"/>
                  </a:lnTo>
                  <a:lnTo>
                    <a:pt x="2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7535" name="Line 40">
              <a:extLst>
                <a:ext uri="{FF2B5EF4-FFF2-40B4-BE49-F238E27FC236}">
                  <a16:creationId xmlns:a16="http://schemas.microsoft.com/office/drawing/2014/main" id="{C0077886-29ED-BE44-9457-DA6CC996A3A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958854" y="2489518"/>
              <a:ext cx="1588" cy="481013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536" name="Freeform 41">
              <a:extLst>
                <a:ext uri="{FF2B5EF4-FFF2-40B4-BE49-F238E27FC236}">
                  <a16:creationId xmlns:a16="http://schemas.microsoft.com/office/drawing/2014/main" id="{5FC6790D-DB17-6941-BF6A-626089A16B94}"/>
                </a:ext>
              </a:extLst>
            </p:cNvPr>
            <p:cNvSpPr>
              <a:spLocks/>
            </p:cNvSpPr>
            <p:nvPr/>
          </p:nvSpPr>
          <p:spPr bwMode="auto">
            <a:xfrm>
              <a:off x="6935042" y="4277044"/>
              <a:ext cx="46037" cy="136525"/>
            </a:xfrm>
            <a:custGeom>
              <a:avLst/>
              <a:gdLst>
                <a:gd name="T0" fmla="*/ 0 w 57"/>
                <a:gd name="T1" fmla="*/ 0 h 173"/>
                <a:gd name="T2" fmla="*/ 2147483646 w 57"/>
                <a:gd name="T3" fmla="*/ 2147483646 h 173"/>
                <a:gd name="T4" fmla="*/ 2147483646 w 57"/>
                <a:gd name="T5" fmla="*/ 0 h 173"/>
                <a:gd name="T6" fmla="*/ 2147483646 w 57"/>
                <a:gd name="T7" fmla="*/ 0 h 173"/>
                <a:gd name="T8" fmla="*/ 0 w 57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7"/>
                <a:gd name="T16" fmla="*/ 0 h 173"/>
                <a:gd name="T17" fmla="*/ 57 w 57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7" h="173">
                  <a:moveTo>
                    <a:pt x="0" y="0"/>
                  </a:moveTo>
                  <a:lnTo>
                    <a:pt x="28" y="173"/>
                  </a:lnTo>
                  <a:lnTo>
                    <a:pt x="57" y="0"/>
                  </a:lnTo>
                  <a:lnTo>
                    <a:pt x="2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7537" name="Line 42">
              <a:extLst>
                <a:ext uri="{FF2B5EF4-FFF2-40B4-BE49-F238E27FC236}">
                  <a16:creationId xmlns:a16="http://schemas.microsoft.com/office/drawing/2014/main" id="{6227193B-43C2-EF4A-A266-E69CE8A074A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958854" y="3796032"/>
              <a:ext cx="1588" cy="48101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538" name="Rectangle 48">
              <a:extLst>
                <a:ext uri="{FF2B5EF4-FFF2-40B4-BE49-F238E27FC236}">
                  <a16:creationId xmlns:a16="http://schemas.microsoft.com/office/drawing/2014/main" id="{E1388984-EF8C-F246-8894-454F621778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93483" y="2018512"/>
              <a:ext cx="557944" cy="2769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r>
                <a:rPr lang="en-US" altLang="en-US" sz="1800">
                  <a:solidFill>
                    <a:srgbClr val="000000"/>
                  </a:solidFill>
                  <a:latin typeface="Times-Roman" pitchFamily="2" charset="0"/>
                </a:rPr>
                <a:t>A / 0 </a:t>
              </a:r>
              <a:endParaRPr lang="en-US" altLang="en-US" sz="1800"/>
            </a:p>
          </p:txBody>
        </p:sp>
        <p:sp>
          <p:nvSpPr>
            <p:cNvPr id="107539" name="Freeform 50">
              <a:extLst>
                <a:ext uri="{FF2B5EF4-FFF2-40B4-BE49-F238E27FC236}">
                  <a16:creationId xmlns:a16="http://schemas.microsoft.com/office/drawing/2014/main" id="{B9D46219-0470-6542-B330-88A1B08401C9}"/>
                </a:ext>
              </a:extLst>
            </p:cNvPr>
            <p:cNvSpPr>
              <a:spLocks/>
            </p:cNvSpPr>
            <p:nvPr/>
          </p:nvSpPr>
          <p:spPr bwMode="auto">
            <a:xfrm>
              <a:off x="6935042" y="5559744"/>
              <a:ext cx="46037" cy="160338"/>
            </a:xfrm>
            <a:custGeom>
              <a:avLst/>
              <a:gdLst>
                <a:gd name="T0" fmla="*/ 0 w 57"/>
                <a:gd name="T1" fmla="*/ 0 h 202"/>
                <a:gd name="T2" fmla="*/ 2147483646 w 57"/>
                <a:gd name="T3" fmla="*/ 2147483646 h 202"/>
                <a:gd name="T4" fmla="*/ 2147483646 w 57"/>
                <a:gd name="T5" fmla="*/ 0 h 202"/>
                <a:gd name="T6" fmla="*/ 2147483646 w 57"/>
                <a:gd name="T7" fmla="*/ 0 h 202"/>
                <a:gd name="T8" fmla="*/ 0 w 57"/>
                <a:gd name="T9" fmla="*/ 0 h 2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7"/>
                <a:gd name="T16" fmla="*/ 0 h 202"/>
                <a:gd name="T17" fmla="*/ 57 w 57"/>
                <a:gd name="T18" fmla="*/ 202 h 2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7" h="202">
                  <a:moveTo>
                    <a:pt x="0" y="0"/>
                  </a:moveTo>
                  <a:lnTo>
                    <a:pt x="28" y="202"/>
                  </a:lnTo>
                  <a:lnTo>
                    <a:pt x="57" y="0"/>
                  </a:lnTo>
                  <a:lnTo>
                    <a:pt x="2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7540" name="Line 51">
              <a:extLst>
                <a:ext uri="{FF2B5EF4-FFF2-40B4-BE49-F238E27FC236}">
                  <a16:creationId xmlns:a16="http://schemas.microsoft.com/office/drawing/2014/main" id="{BAC253B1-20CB-B348-8E75-062EF8A25D2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958854" y="5100957"/>
              <a:ext cx="1588" cy="458787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541" name="Rectangle 69">
              <a:extLst>
                <a:ext uri="{FF2B5EF4-FFF2-40B4-BE49-F238E27FC236}">
                  <a16:creationId xmlns:a16="http://schemas.microsoft.com/office/drawing/2014/main" id="{EBBAC05C-63E8-1F4E-A0C1-078FCEF5B7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75774" y="968733"/>
              <a:ext cx="411903" cy="2769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-Roman" pitchFamily="2" charset="0"/>
                </a:rPr>
                <a:t>w=0</a:t>
              </a:r>
              <a:endParaRPr lang="en-US" altLang="en-US" sz="2000" b="0"/>
            </a:p>
          </p:txBody>
        </p:sp>
        <p:sp>
          <p:nvSpPr>
            <p:cNvPr id="107542" name="Freeform 46">
              <a:extLst>
                <a:ext uri="{FF2B5EF4-FFF2-40B4-BE49-F238E27FC236}">
                  <a16:creationId xmlns:a16="http://schemas.microsoft.com/office/drawing/2014/main" id="{EFA017B9-10F3-1845-A25B-251DCA6CAB29}"/>
                </a:ext>
              </a:extLst>
            </p:cNvPr>
            <p:cNvSpPr>
              <a:spLocks/>
            </p:cNvSpPr>
            <p:nvPr/>
          </p:nvSpPr>
          <p:spPr bwMode="auto">
            <a:xfrm>
              <a:off x="6636592" y="5742307"/>
              <a:ext cx="647700" cy="649287"/>
            </a:xfrm>
            <a:custGeom>
              <a:avLst/>
              <a:gdLst>
                <a:gd name="T0" fmla="*/ 2147483646 w 817"/>
                <a:gd name="T1" fmla="*/ 2147483646 h 819"/>
                <a:gd name="T2" fmla="*/ 2147483646 w 817"/>
                <a:gd name="T3" fmla="*/ 2147483646 h 819"/>
                <a:gd name="T4" fmla="*/ 2147483646 w 817"/>
                <a:gd name="T5" fmla="*/ 2147483646 h 819"/>
                <a:gd name="T6" fmla="*/ 2147483646 w 817"/>
                <a:gd name="T7" fmla="*/ 2147483646 h 819"/>
                <a:gd name="T8" fmla="*/ 2147483646 w 817"/>
                <a:gd name="T9" fmla="*/ 2147483646 h 819"/>
                <a:gd name="T10" fmla="*/ 2147483646 w 817"/>
                <a:gd name="T11" fmla="*/ 2147483646 h 819"/>
                <a:gd name="T12" fmla="*/ 2147483646 w 817"/>
                <a:gd name="T13" fmla="*/ 2147483646 h 819"/>
                <a:gd name="T14" fmla="*/ 2147483646 w 817"/>
                <a:gd name="T15" fmla="*/ 2147483646 h 819"/>
                <a:gd name="T16" fmla="*/ 2147483646 w 817"/>
                <a:gd name="T17" fmla="*/ 2147483646 h 819"/>
                <a:gd name="T18" fmla="*/ 2147483646 w 817"/>
                <a:gd name="T19" fmla="*/ 2147483646 h 819"/>
                <a:gd name="T20" fmla="*/ 0 w 817"/>
                <a:gd name="T21" fmla="*/ 2147483646 h 819"/>
                <a:gd name="T22" fmla="*/ 2147483646 w 817"/>
                <a:gd name="T23" fmla="*/ 2147483646 h 819"/>
                <a:gd name="T24" fmla="*/ 2147483646 w 817"/>
                <a:gd name="T25" fmla="*/ 2147483646 h 819"/>
                <a:gd name="T26" fmla="*/ 2147483646 w 817"/>
                <a:gd name="T27" fmla="*/ 2147483646 h 819"/>
                <a:gd name="T28" fmla="*/ 2147483646 w 817"/>
                <a:gd name="T29" fmla="*/ 2147483646 h 819"/>
                <a:gd name="T30" fmla="*/ 2147483646 w 817"/>
                <a:gd name="T31" fmla="*/ 2147483646 h 819"/>
                <a:gd name="T32" fmla="*/ 2147483646 w 817"/>
                <a:gd name="T33" fmla="*/ 2147483646 h 819"/>
                <a:gd name="T34" fmla="*/ 2147483646 w 817"/>
                <a:gd name="T35" fmla="*/ 2147483646 h 819"/>
                <a:gd name="T36" fmla="*/ 2147483646 w 817"/>
                <a:gd name="T37" fmla="*/ 2147483646 h 819"/>
                <a:gd name="T38" fmla="*/ 2147483646 w 817"/>
                <a:gd name="T39" fmla="*/ 2147483646 h 819"/>
                <a:gd name="T40" fmla="*/ 2147483646 w 817"/>
                <a:gd name="T41" fmla="*/ 2147483646 h 819"/>
                <a:gd name="T42" fmla="*/ 2147483646 w 817"/>
                <a:gd name="T43" fmla="*/ 2147483646 h 819"/>
                <a:gd name="T44" fmla="*/ 2147483646 w 817"/>
                <a:gd name="T45" fmla="*/ 2147483646 h 819"/>
                <a:gd name="T46" fmla="*/ 2147483646 w 817"/>
                <a:gd name="T47" fmla="*/ 2147483646 h 819"/>
                <a:gd name="T48" fmla="*/ 2147483646 w 817"/>
                <a:gd name="T49" fmla="*/ 2147483646 h 819"/>
                <a:gd name="T50" fmla="*/ 2147483646 w 817"/>
                <a:gd name="T51" fmla="*/ 2147483646 h 819"/>
                <a:gd name="T52" fmla="*/ 2147483646 w 817"/>
                <a:gd name="T53" fmla="*/ 2147483646 h 819"/>
                <a:gd name="T54" fmla="*/ 2147483646 w 817"/>
                <a:gd name="T55" fmla="*/ 2147483646 h 819"/>
                <a:gd name="T56" fmla="*/ 2147483646 w 817"/>
                <a:gd name="T57" fmla="*/ 2147483646 h 819"/>
                <a:gd name="T58" fmla="*/ 2147483646 w 817"/>
                <a:gd name="T59" fmla="*/ 2147483646 h 819"/>
                <a:gd name="T60" fmla="*/ 2147483646 w 817"/>
                <a:gd name="T61" fmla="*/ 2147483646 h 819"/>
                <a:gd name="T62" fmla="*/ 2147483646 w 817"/>
                <a:gd name="T63" fmla="*/ 2147483646 h 819"/>
                <a:gd name="T64" fmla="*/ 2147483646 w 817"/>
                <a:gd name="T65" fmla="*/ 2147483646 h 819"/>
                <a:gd name="T66" fmla="*/ 2147483646 w 817"/>
                <a:gd name="T67" fmla="*/ 2147483646 h 819"/>
                <a:gd name="T68" fmla="*/ 2147483646 w 817"/>
                <a:gd name="T69" fmla="*/ 2147483646 h 819"/>
                <a:gd name="T70" fmla="*/ 2147483646 w 817"/>
                <a:gd name="T71" fmla="*/ 2147483646 h 819"/>
                <a:gd name="T72" fmla="*/ 2147483646 w 817"/>
                <a:gd name="T73" fmla="*/ 2147483646 h 819"/>
                <a:gd name="T74" fmla="*/ 2147483646 w 817"/>
                <a:gd name="T75" fmla="*/ 2147483646 h 819"/>
                <a:gd name="T76" fmla="*/ 2147483646 w 817"/>
                <a:gd name="T77" fmla="*/ 2147483646 h 819"/>
                <a:gd name="T78" fmla="*/ 2147483646 w 817"/>
                <a:gd name="T79" fmla="*/ 2147483646 h 819"/>
                <a:gd name="T80" fmla="*/ 2147483646 w 817"/>
                <a:gd name="T81" fmla="*/ 2147483646 h 819"/>
                <a:gd name="T82" fmla="*/ 2147483646 w 817"/>
                <a:gd name="T83" fmla="*/ 2147483646 h 819"/>
                <a:gd name="T84" fmla="*/ 2147483646 w 817"/>
                <a:gd name="T85" fmla="*/ 2147483646 h 819"/>
                <a:gd name="T86" fmla="*/ 2147483646 w 817"/>
                <a:gd name="T87" fmla="*/ 0 h 81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17"/>
                <a:gd name="T133" fmla="*/ 0 h 819"/>
                <a:gd name="T134" fmla="*/ 817 w 817"/>
                <a:gd name="T135" fmla="*/ 819 h 819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17" h="819">
                  <a:moveTo>
                    <a:pt x="408" y="0"/>
                  </a:moveTo>
                  <a:lnTo>
                    <a:pt x="387" y="0"/>
                  </a:lnTo>
                  <a:lnTo>
                    <a:pt x="366" y="2"/>
                  </a:lnTo>
                  <a:lnTo>
                    <a:pt x="346" y="5"/>
                  </a:lnTo>
                  <a:lnTo>
                    <a:pt x="326" y="9"/>
                  </a:lnTo>
                  <a:lnTo>
                    <a:pt x="306" y="13"/>
                  </a:lnTo>
                  <a:lnTo>
                    <a:pt x="287" y="19"/>
                  </a:lnTo>
                  <a:lnTo>
                    <a:pt x="268" y="25"/>
                  </a:lnTo>
                  <a:lnTo>
                    <a:pt x="250" y="32"/>
                  </a:lnTo>
                  <a:lnTo>
                    <a:pt x="231" y="41"/>
                  </a:lnTo>
                  <a:lnTo>
                    <a:pt x="214" y="49"/>
                  </a:lnTo>
                  <a:lnTo>
                    <a:pt x="196" y="60"/>
                  </a:lnTo>
                  <a:lnTo>
                    <a:pt x="180" y="70"/>
                  </a:lnTo>
                  <a:lnTo>
                    <a:pt x="163" y="81"/>
                  </a:lnTo>
                  <a:lnTo>
                    <a:pt x="149" y="94"/>
                  </a:lnTo>
                  <a:lnTo>
                    <a:pt x="133" y="106"/>
                  </a:lnTo>
                  <a:lnTo>
                    <a:pt x="120" y="120"/>
                  </a:lnTo>
                  <a:lnTo>
                    <a:pt x="105" y="135"/>
                  </a:lnTo>
                  <a:lnTo>
                    <a:pt x="92" y="149"/>
                  </a:lnTo>
                  <a:lnTo>
                    <a:pt x="81" y="165"/>
                  </a:lnTo>
                  <a:lnTo>
                    <a:pt x="69" y="181"/>
                  </a:lnTo>
                  <a:lnTo>
                    <a:pt x="59" y="197"/>
                  </a:lnTo>
                  <a:lnTo>
                    <a:pt x="49" y="214"/>
                  </a:lnTo>
                  <a:lnTo>
                    <a:pt x="40" y="231"/>
                  </a:lnTo>
                  <a:lnTo>
                    <a:pt x="32" y="250"/>
                  </a:lnTo>
                  <a:lnTo>
                    <a:pt x="24" y="269"/>
                  </a:lnTo>
                  <a:lnTo>
                    <a:pt x="17" y="288"/>
                  </a:lnTo>
                  <a:lnTo>
                    <a:pt x="13" y="306"/>
                  </a:lnTo>
                  <a:lnTo>
                    <a:pt x="7" y="327"/>
                  </a:lnTo>
                  <a:lnTo>
                    <a:pt x="4" y="347"/>
                  </a:lnTo>
                  <a:lnTo>
                    <a:pt x="1" y="367"/>
                  </a:lnTo>
                  <a:lnTo>
                    <a:pt x="0" y="389"/>
                  </a:lnTo>
                  <a:lnTo>
                    <a:pt x="0" y="409"/>
                  </a:lnTo>
                  <a:lnTo>
                    <a:pt x="0" y="430"/>
                  </a:lnTo>
                  <a:lnTo>
                    <a:pt x="1" y="451"/>
                  </a:lnTo>
                  <a:lnTo>
                    <a:pt x="4" y="471"/>
                  </a:lnTo>
                  <a:lnTo>
                    <a:pt x="7" y="491"/>
                  </a:lnTo>
                  <a:lnTo>
                    <a:pt x="13" y="511"/>
                  </a:lnTo>
                  <a:lnTo>
                    <a:pt x="17" y="530"/>
                  </a:lnTo>
                  <a:lnTo>
                    <a:pt x="24" y="550"/>
                  </a:lnTo>
                  <a:lnTo>
                    <a:pt x="32" y="569"/>
                  </a:lnTo>
                  <a:lnTo>
                    <a:pt x="40" y="586"/>
                  </a:lnTo>
                  <a:lnTo>
                    <a:pt x="49" y="604"/>
                  </a:lnTo>
                  <a:lnTo>
                    <a:pt x="59" y="621"/>
                  </a:lnTo>
                  <a:lnTo>
                    <a:pt x="69" y="638"/>
                  </a:lnTo>
                  <a:lnTo>
                    <a:pt x="81" y="654"/>
                  </a:lnTo>
                  <a:lnTo>
                    <a:pt x="92" y="668"/>
                  </a:lnTo>
                  <a:lnTo>
                    <a:pt x="105" y="684"/>
                  </a:lnTo>
                  <a:lnTo>
                    <a:pt x="120" y="699"/>
                  </a:lnTo>
                  <a:lnTo>
                    <a:pt x="133" y="712"/>
                  </a:lnTo>
                  <a:lnTo>
                    <a:pt x="149" y="725"/>
                  </a:lnTo>
                  <a:lnTo>
                    <a:pt x="163" y="736"/>
                  </a:lnTo>
                  <a:lnTo>
                    <a:pt x="180" y="748"/>
                  </a:lnTo>
                  <a:lnTo>
                    <a:pt x="196" y="759"/>
                  </a:lnTo>
                  <a:lnTo>
                    <a:pt x="214" y="768"/>
                  </a:lnTo>
                  <a:lnTo>
                    <a:pt x="231" y="778"/>
                  </a:lnTo>
                  <a:lnTo>
                    <a:pt x="250" y="785"/>
                  </a:lnTo>
                  <a:lnTo>
                    <a:pt x="268" y="793"/>
                  </a:lnTo>
                  <a:lnTo>
                    <a:pt x="287" y="800"/>
                  </a:lnTo>
                  <a:lnTo>
                    <a:pt x="306" y="806"/>
                  </a:lnTo>
                  <a:lnTo>
                    <a:pt x="326" y="810"/>
                  </a:lnTo>
                  <a:lnTo>
                    <a:pt x="346" y="813"/>
                  </a:lnTo>
                  <a:lnTo>
                    <a:pt x="366" y="816"/>
                  </a:lnTo>
                  <a:lnTo>
                    <a:pt x="387" y="817"/>
                  </a:lnTo>
                  <a:lnTo>
                    <a:pt x="408" y="819"/>
                  </a:lnTo>
                  <a:lnTo>
                    <a:pt x="430" y="817"/>
                  </a:lnTo>
                  <a:lnTo>
                    <a:pt x="450" y="816"/>
                  </a:lnTo>
                  <a:lnTo>
                    <a:pt x="470" y="813"/>
                  </a:lnTo>
                  <a:lnTo>
                    <a:pt x="491" y="810"/>
                  </a:lnTo>
                  <a:lnTo>
                    <a:pt x="511" y="806"/>
                  </a:lnTo>
                  <a:lnTo>
                    <a:pt x="530" y="800"/>
                  </a:lnTo>
                  <a:lnTo>
                    <a:pt x="548" y="793"/>
                  </a:lnTo>
                  <a:lnTo>
                    <a:pt x="567" y="785"/>
                  </a:lnTo>
                  <a:lnTo>
                    <a:pt x="586" y="778"/>
                  </a:lnTo>
                  <a:lnTo>
                    <a:pt x="603" y="768"/>
                  </a:lnTo>
                  <a:lnTo>
                    <a:pt x="620" y="759"/>
                  </a:lnTo>
                  <a:lnTo>
                    <a:pt x="636" y="748"/>
                  </a:lnTo>
                  <a:lnTo>
                    <a:pt x="654" y="736"/>
                  </a:lnTo>
                  <a:lnTo>
                    <a:pt x="668" y="725"/>
                  </a:lnTo>
                  <a:lnTo>
                    <a:pt x="684" y="712"/>
                  </a:lnTo>
                  <a:lnTo>
                    <a:pt x="697" y="699"/>
                  </a:lnTo>
                  <a:lnTo>
                    <a:pt x="711" y="684"/>
                  </a:lnTo>
                  <a:lnTo>
                    <a:pt x="724" y="668"/>
                  </a:lnTo>
                  <a:lnTo>
                    <a:pt x="736" y="654"/>
                  </a:lnTo>
                  <a:lnTo>
                    <a:pt x="748" y="638"/>
                  </a:lnTo>
                  <a:lnTo>
                    <a:pt x="758" y="621"/>
                  </a:lnTo>
                  <a:lnTo>
                    <a:pt x="768" y="604"/>
                  </a:lnTo>
                  <a:lnTo>
                    <a:pt x="776" y="586"/>
                  </a:lnTo>
                  <a:lnTo>
                    <a:pt x="785" y="569"/>
                  </a:lnTo>
                  <a:lnTo>
                    <a:pt x="792" y="550"/>
                  </a:lnTo>
                  <a:lnTo>
                    <a:pt x="799" y="530"/>
                  </a:lnTo>
                  <a:lnTo>
                    <a:pt x="804" y="511"/>
                  </a:lnTo>
                  <a:lnTo>
                    <a:pt x="810" y="491"/>
                  </a:lnTo>
                  <a:lnTo>
                    <a:pt x="812" y="471"/>
                  </a:lnTo>
                  <a:lnTo>
                    <a:pt x="815" y="451"/>
                  </a:lnTo>
                  <a:lnTo>
                    <a:pt x="817" y="430"/>
                  </a:lnTo>
                  <a:lnTo>
                    <a:pt x="817" y="409"/>
                  </a:lnTo>
                  <a:lnTo>
                    <a:pt x="817" y="389"/>
                  </a:lnTo>
                  <a:lnTo>
                    <a:pt x="815" y="367"/>
                  </a:lnTo>
                  <a:lnTo>
                    <a:pt x="812" y="347"/>
                  </a:lnTo>
                  <a:lnTo>
                    <a:pt x="810" y="327"/>
                  </a:lnTo>
                  <a:lnTo>
                    <a:pt x="804" y="306"/>
                  </a:lnTo>
                  <a:lnTo>
                    <a:pt x="799" y="288"/>
                  </a:lnTo>
                  <a:lnTo>
                    <a:pt x="792" y="269"/>
                  </a:lnTo>
                  <a:lnTo>
                    <a:pt x="785" y="250"/>
                  </a:lnTo>
                  <a:lnTo>
                    <a:pt x="776" y="231"/>
                  </a:lnTo>
                  <a:lnTo>
                    <a:pt x="768" y="214"/>
                  </a:lnTo>
                  <a:lnTo>
                    <a:pt x="758" y="197"/>
                  </a:lnTo>
                  <a:lnTo>
                    <a:pt x="748" y="181"/>
                  </a:lnTo>
                  <a:lnTo>
                    <a:pt x="736" y="165"/>
                  </a:lnTo>
                  <a:lnTo>
                    <a:pt x="724" y="149"/>
                  </a:lnTo>
                  <a:lnTo>
                    <a:pt x="711" y="135"/>
                  </a:lnTo>
                  <a:lnTo>
                    <a:pt x="697" y="120"/>
                  </a:lnTo>
                  <a:lnTo>
                    <a:pt x="684" y="106"/>
                  </a:lnTo>
                  <a:lnTo>
                    <a:pt x="668" y="94"/>
                  </a:lnTo>
                  <a:lnTo>
                    <a:pt x="654" y="81"/>
                  </a:lnTo>
                  <a:lnTo>
                    <a:pt x="636" y="70"/>
                  </a:lnTo>
                  <a:lnTo>
                    <a:pt x="620" y="60"/>
                  </a:lnTo>
                  <a:lnTo>
                    <a:pt x="603" y="49"/>
                  </a:lnTo>
                  <a:lnTo>
                    <a:pt x="586" y="41"/>
                  </a:lnTo>
                  <a:lnTo>
                    <a:pt x="567" y="32"/>
                  </a:lnTo>
                  <a:lnTo>
                    <a:pt x="548" y="25"/>
                  </a:lnTo>
                  <a:lnTo>
                    <a:pt x="530" y="19"/>
                  </a:lnTo>
                  <a:lnTo>
                    <a:pt x="511" y="13"/>
                  </a:lnTo>
                  <a:lnTo>
                    <a:pt x="491" y="9"/>
                  </a:lnTo>
                  <a:lnTo>
                    <a:pt x="470" y="5"/>
                  </a:lnTo>
                  <a:lnTo>
                    <a:pt x="450" y="2"/>
                  </a:lnTo>
                  <a:lnTo>
                    <a:pt x="430" y="0"/>
                  </a:lnTo>
                  <a:lnTo>
                    <a:pt x="408" y="0"/>
                  </a:lnTo>
                </a:path>
              </a:pathLst>
            </a:custGeom>
            <a:solidFill>
              <a:schemeClr val="bg1"/>
            </a:solidFill>
            <a:ln w="285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7543" name="Rectangle 45">
              <a:extLst>
                <a:ext uri="{FF2B5EF4-FFF2-40B4-BE49-F238E27FC236}">
                  <a16:creationId xmlns:a16="http://schemas.microsoft.com/office/drawing/2014/main" id="{A8EDD1B4-9F80-114D-A2D8-D692B51234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82679" y="5958207"/>
              <a:ext cx="51287" cy="24621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1800" b="0"/>
            </a:p>
          </p:txBody>
        </p:sp>
        <p:grpSp>
          <p:nvGrpSpPr>
            <p:cNvPr id="107544" name="Group 79">
              <a:extLst>
                <a:ext uri="{FF2B5EF4-FFF2-40B4-BE49-F238E27FC236}">
                  <a16:creationId xmlns:a16="http://schemas.microsoft.com/office/drawing/2014/main" id="{CC50ACE4-E643-1C42-8D4D-0333099EF729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>
              <a:off x="5415851" y="2101137"/>
              <a:ext cx="1232239" cy="2721739"/>
              <a:chOff x="7290642" y="3464243"/>
              <a:chExt cx="1624012" cy="2622551"/>
            </a:xfrm>
          </p:grpSpPr>
          <p:sp>
            <p:nvSpPr>
              <p:cNvPr id="107564" name="Freeform 9">
                <a:extLst>
                  <a:ext uri="{FF2B5EF4-FFF2-40B4-BE49-F238E27FC236}">
                    <a16:creationId xmlns:a16="http://schemas.microsoft.com/office/drawing/2014/main" id="{D8896202-22F4-B64F-8313-CA4E665965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01754" y="6040757"/>
                <a:ext cx="138113" cy="46037"/>
              </a:xfrm>
              <a:custGeom>
                <a:avLst/>
                <a:gdLst>
                  <a:gd name="T0" fmla="*/ 2147483646 w 174"/>
                  <a:gd name="T1" fmla="*/ 0 h 58"/>
                  <a:gd name="T2" fmla="*/ 0 w 174"/>
                  <a:gd name="T3" fmla="*/ 2147483646 h 58"/>
                  <a:gd name="T4" fmla="*/ 2147483646 w 174"/>
                  <a:gd name="T5" fmla="*/ 2147483646 h 58"/>
                  <a:gd name="T6" fmla="*/ 2147483646 w 174"/>
                  <a:gd name="T7" fmla="*/ 2147483646 h 58"/>
                  <a:gd name="T8" fmla="*/ 2147483646 w 174"/>
                  <a:gd name="T9" fmla="*/ 0 h 5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74"/>
                  <a:gd name="T16" fmla="*/ 0 h 58"/>
                  <a:gd name="T17" fmla="*/ 174 w 174"/>
                  <a:gd name="T18" fmla="*/ 58 h 5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74" h="58">
                    <a:moveTo>
                      <a:pt x="174" y="0"/>
                    </a:moveTo>
                    <a:lnTo>
                      <a:pt x="0" y="29"/>
                    </a:lnTo>
                    <a:lnTo>
                      <a:pt x="174" y="58"/>
                    </a:lnTo>
                    <a:lnTo>
                      <a:pt x="174" y="29"/>
                    </a:lnTo>
                    <a:lnTo>
                      <a:pt x="174" y="0"/>
                    </a:lnTo>
                    <a:close/>
                  </a:path>
                </a:pathLst>
              </a:custGeom>
              <a:solidFill>
                <a:srgbClr val="000000"/>
              </a:solidFill>
              <a:ln w="222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565" name="Arc 87">
                <a:extLst>
                  <a:ext uri="{FF2B5EF4-FFF2-40B4-BE49-F238E27FC236}">
                    <a16:creationId xmlns:a16="http://schemas.microsoft.com/office/drawing/2014/main" id="{A6DF533D-86C1-5144-8684-6FDB9E1BC7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90642" y="3464243"/>
                <a:ext cx="1624012" cy="1325563"/>
              </a:xfrm>
              <a:custGeom>
                <a:avLst/>
                <a:gdLst>
                  <a:gd name="T0" fmla="*/ 0 w 21600"/>
                  <a:gd name="T1" fmla="*/ 0 h 21600"/>
                  <a:gd name="T2" fmla="*/ 2147483646 w 21600"/>
                  <a:gd name="T3" fmla="*/ 2147483646 h 21600"/>
                  <a:gd name="T4" fmla="*/ 0 w 21600"/>
                  <a:gd name="T5" fmla="*/ 2147483646 h 21600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21600"/>
                  <a:gd name="T11" fmla="*/ 21600 w 21600"/>
                  <a:gd name="T12" fmla="*/ 21600 h 216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lnTo>
                      <a:pt x="-1" y="0"/>
                    </a:lnTo>
                    <a:close/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07566" name="Arc 88">
                <a:extLst>
                  <a:ext uri="{FF2B5EF4-FFF2-40B4-BE49-F238E27FC236}">
                    <a16:creationId xmlns:a16="http://schemas.microsoft.com/office/drawing/2014/main" id="{28701CB0-6D30-CB41-A875-0253E660C96F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7458917" y="4751707"/>
                <a:ext cx="1455737" cy="1309687"/>
              </a:xfrm>
              <a:custGeom>
                <a:avLst/>
                <a:gdLst>
                  <a:gd name="T0" fmla="*/ 0 w 21600"/>
                  <a:gd name="T1" fmla="*/ 0 h 21600"/>
                  <a:gd name="T2" fmla="*/ 2147483646 w 21600"/>
                  <a:gd name="T3" fmla="*/ 2147483646 h 21600"/>
                  <a:gd name="T4" fmla="*/ 0 w 21600"/>
                  <a:gd name="T5" fmla="*/ 2147483646 h 21600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21600"/>
                  <a:gd name="T11" fmla="*/ 21600 w 21600"/>
                  <a:gd name="T12" fmla="*/ 21600 h 216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lnTo>
                      <a:pt x="-1" y="0"/>
                    </a:lnTo>
                    <a:close/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sp>
          <p:nvSpPr>
            <p:cNvPr id="107545" name="Rectangle 48">
              <a:extLst>
                <a:ext uri="{FF2B5EF4-FFF2-40B4-BE49-F238E27FC236}">
                  <a16:creationId xmlns:a16="http://schemas.microsoft.com/office/drawing/2014/main" id="{A36436CB-C1A2-B745-A383-A7B340AAE8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88461" y="3325743"/>
              <a:ext cx="557751" cy="2769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r>
                <a:rPr lang="en-US" altLang="en-US" sz="1800">
                  <a:solidFill>
                    <a:srgbClr val="000000"/>
                  </a:solidFill>
                  <a:latin typeface="Times-Roman" pitchFamily="2" charset="0"/>
                </a:rPr>
                <a:t>B / 0 </a:t>
              </a:r>
              <a:endParaRPr lang="en-US" altLang="en-US" sz="1800"/>
            </a:p>
          </p:txBody>
        </p:sp>
        <p:sp>
          <p:nvSpPr>
            <p:cNvPr id="107546" name="Rectangle 48">
              <a:extLst>
                <a:ext uri="{FF2B5EF4-FFF2-40B4-BE49-F238E27FC236}">
                  <a16:creationId xmlns:a16="http://schemas.microsoft.com/office/drawing/2014/main" id="{DAA89731-BF50-F848-928B-BF94F6E0F5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97370" y="4604883"/>
              <a:ext cx="557751" cy="2769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r>
                <a:rPr lang="en-US" altLang="en-US" sz="1800">
                  <a:solidFill>
                    <a:srgbClr val="000000"/>
                  </a:solidFill>
                  <a:latin typeface="Times-Roman" pitchFamily="2" charset="0"/>
                </a:rPr>
                <a:t>C / 0 </a:t>
              </a:r>
              <a:endParaRPr lang="en-US" altLang="en-US" sz="1800"/>
            </a:p>
          </p:txBody>
        </p:sp>
        <p:sp>
          <p:nvSpPr>
            <p:cNvPr id="107547" name="Rectangle 48">
              <a:extLst>
                <a:ext uri="{FF2B5EF4-FFF2-40B4-BE49-F238E27FC236}">
                  <a16:creationId xmlns:a16="http://schemas.microsoft.com/office/drawing/2014/main" id="{DEE6BECB-99B4-EC40-AC94-E991741261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93483" y="5922894"/>
              <a:ext cx="570573" cy="2769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r>
                <a:rPr lang="en-US" altLang="en-US" sz="1800">
                  <a:solidFill>
                    <a:srgbClr val="000000"/>
                  </a:solidFill>
                  <a:latin typeface="Times-Roman" pitchFamily="2" charset="0"/>
                </a:rPr>
                <a:t>D / 1 </a:t>
              </a:r>
              <a:endParaRPr lang="en-US" altLang="en-US" sz="1800"/>
            </a:p>
          </p:txBody>
        </p:sp>
        <p:grpSp>
          <p:nvGrpSpPr>
            <p:cNvPr id="107548" name="Group 83">
              <a:extLst>
                <a:ext uri="{FF2B5EF4-FFF2-40B4-BE49-F238E27FC236}">
                  <a16:creationId xmlns:a16="http://schemas.microsoft.com/office/drawing/2014/main" id="{B0BDBFAD-8488-5F4D-B496-276E69C6ADD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66003" y="1918018"/>
              <a:ext cx="1612900" cy="4281875"/>
              <a:chOff x="2655888" y="1731962"/>
              <a:chExt cx="1612900" cy="3917951"/>
            </a:xfrm>
          </p:grpSpPr>
          <p:sp>
            <p:nvSpPr>
              <p:cNvPr id="107561" name="Freeform 4">
                <a:extLst>
                  <a:ext uri="{FF2B5EF4-FFF2-40B4-BE49-F238E27FC236}">
                    <a16:creationId xmlns:a16="http://schemas.microsoft.com/office/drawing/2014/main" id="{9D065EAE-8A6B-9345-A6CD-54A1CCA526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2263" y="1731962"/>
                <a:ext cx="136525" cy="68263"/>
              </a:xfrm>
              <a:custGeom>
                <a:avLst/>
                <a:gdLst>
                  <a:gd name="T0" fmla="*/ 0 w 173"/>
                  <a:gd name="T1" fmla="*/ 2147483646 h 86"/>
                  <a:gd name="T2" fmla="*/ 2147483646 w 173"/>
                  <a:gd name="T3" fmla="*/ 2147483646 h 86"/>
                  <a:gd name="T4" fmla="*/ 0 w 173"/>
                  <a:gd name="T5" fmla="*/ 0 h 86"/>
                  <a:gd name="T6" fmla="*/ 0 w 173"/>
                  <a:gd name="T7" fmla="*/ 2147483646 h 86"/>
                  <a:gd name="T8" fmla="*/ 0 w 173"/>
                  <a:gd name="T9" fmla="*/ 2147483646 h 8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73"/>
                  <a:gd name="T16" fmla="*/ 0 h 86"/>
                  <a:gd name="T17" fmla="*/ 173 w 173"/>
                  <a:gd name="T18" fmla="*/ 86 h 8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73" h="86">
                    <a:moveTo>
                      <a:pt x="0" y="86"/>
                    </a:moveTo>
                    <a:lnTo>
                      <a:pt x="173" y="29"/>
                    </a:lnTo>
                    <a:lnTo>
                      <a:pt x="0" y="0"/>
                    </a:lnTo>
                    <a:lnTo>
                      <a:pt x="0" y="57"/>
                    </a:lnTo>
                    <a:lnTo>
                      <a:pt x="0" y="86"/>
                    </a:lnTo>
                    <a:close/>
                  </a:path>
                </a:pathLst>
              </a:custGeom>
              <a:solidFill>
                <a:schemeClr val="tx1"/>
              </a:solidFill>
              <a:ln w="222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562" name="Arc 85">
                <a:extLst>
                  <a:ext uri="{FF2B5EF4-FFF2-40B4-BE49-F238E27FC236}">
                    <a16:creationId xmlns:a16="http://schemas.microsoft.com/office/drawing/2014/main" id="{27E06969-108B-1545-B2EE-F21CEC68EB03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 flipV="1">
                <a:off x="2655888" y="3587751"/>
                <a:ext cx="1612900" cy="2062162"/>
              </a:xfrm>
              <a:custGeom>
                <a:avLst/>
                <a:gdLst>
                  <a:gd name="T0" fmla="*/ 0 w 21600"/>
                  <a:gd name="T1" fmla="*/ 0 h 21600"/>
                  <a:gd name="T2" fmla="*/ 2147483646 w 21600"/>
                  <a:gd name="T3" fmla="*/ 2147483646 h 21600"/>
                  <a:gd name="T4" fmla="*/ 0 w 21600"/>
                  <a:gd name="T5" fmla="*/ 2147483646 h 21600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21600"/>
                  <a:gd name="T11" fmla="*/ 21600 w 21600"/>
                  <a:gd name="T12" fmla="*/ 21600 h 216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lnTo>
                      <a:pt x="-1" y="0"/>
                    </a:lnTo>
                    <a:close/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07563" name="Arc 86">
                <a:extLst>
                  <a:ext uri="{FF2B5EF4-FFF2-40B4-BE49-F238E27FC236}">
                    <a16:creationId xmlns:a16="http://schemas.microsoft.com/office/drawing/2014/main" id="{29783329-393B-214C-B2D6-79D32F832D50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2655888" y="1762125"/>
                <a:ext cx="1476375" cy="1836737"/>
              </a:xfrm>
              <a:custGeom>
                <a:avLst/>
                <a:gdLst>
                  <a:gd name="T0" fmla="*/ 0 w 21600"/>
                  <a:gd name="T1" fmla="*/ 0 h 21600"/>
                  <a:gd name="T2" fmla="*/ 2147483646 w 21600"/>
                  <a:gd name="T3" fmla="*/ 2147483646 h 21600"/>
                  <a:gd name="T4" fmla="*/ 0 w 21600"/>
                  <a:gd name="T5" fmla="*/ 2147483646 h 21600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21600"/>
                  <a:gd name="T11" fmla="*/ 21600 w 21600"/>
                  <a:gd name="T12" fmla="*/ 21600 h 216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lnTo>
                      <a:pt x="-1" y="0"/>
                    </a:lnTo>
                    <a:close/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107549" name="Group 84">
              <a:extLst>
                <a:ext uri="{FF2B5EF4-FFF2-40B4-BE49-F238E27FC236}">
                  <a16:creationId xmlns:a16="http://schemas.microsoft.com/office/drawing/2014/main" id="{BCFE5017-90E0-4741-8648-60B95D47431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972212" y="2244856"/>
              <a:ext cx="675878" cy="1251891"/>
              <a:chOff x="4652181" y="1098568"/>
              <a:chExt cx="675878" cy="1251891"/>
            </a:xfrm>
          </p:grpSpPr>
          <p:sp>
            <p:nvSpPr>
              <p:cNvPr id="107558" name="Arc 87">
                <a:extLst>
                  <a:ext uri="{FF2B5EF4-FFF2-40B4-BE49-F238E27FC236}">
                    <a16:creationId xmlns:a16="http://schemas.microsoft.com/office/drawing/2014/main" id="{0ED56FE7-C76E-A14D-812F-8EB1DEFBEFF6}"/>
                  </a:ext>
                </a:extLst>
              </p:cNvPr>
              <p:cNvSpPr>
                <a:spLocks/>
              </p:cNvSpPr>
              <p:nvPr/>
            </p:nvSpPr>
            <p:spPr bwMode="auto">
              <a:xfrm rot="10800000">
                <a:off x="4652181" y="1727150"/>
                <a:ext cx="648198" cy="623309"/>
              </a:xfrm>
              <a:custGeom>
                <a:avLst/>
                <a:gdLst>
                  <a:gd name="T0" fmla="*/ 0 w 21600"/>
                  <a:gd name="T1" fmla="*/ 0 h 21600"/>
                  <a:gd name="T2" fmla="*/ 2147483646 w 21600"/>
                  <a:gd name="T3" fmla="*/ 2147483646 h 21600"/>
                  <a:gd name="T4" fmla="*/ 0 w 21600"/>
                  <a:gd name="T5" fmla="*/ 2147483646 h 21600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21600"/>
                  <a:gd name="T11" fmla="*/ 21600 w 21600"/>
                  <a:gd name="T12" fmla="*/ 21600 h 216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lnTo>
                      <a:pt x="-1" y="0"/>
                    </a:lnTo>
                    <a:close/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07559" name="Arc 88">
                <a:extLst>
                  <a:ext uri="{FF2B5EF4-FFF2-40B4-BE49-F238E27FC236}">
                    <a16:creationId xmlns:a16="http://schemas.microsoft.com/office/drawing/2014/main" id="{1439F7A5-0CF6-C34C-985E-AE3CAE087C9F}"/>
                  </a:ext>
                </a:extLst>
              </p:cNvPr>
              <p:cNvSpPr>
                <a:spLocks/>
              </p:cNvSpPr>
              <p:nvPr/>
            </p:nvSpPr>
            <p:spPr bwMode="auto">
              <a:xfrm rot="10800000" flipV="1">
                <a:off x="4652181" y="1129221"/>
                <a:ext cx="581034" cy="615844"/>
              </a:xfrm>
              <a:custGeom>
                <a:avLst/>
                <a:gdLst>
                  <a:gd name="T0" fmla="*/ 0 w 21600"/>
                  <a:gd name="T1" fmla="*/ 0 h 21600"/>
                  <a:gd name="T2" fmla="*/ 2147483646 w 21600"/>
                  <a:gd name="T3" fmla="*/ 2147483646 h 21600"/>
                  <a:gd name="T4" fmla="*/ 0 w 21600"/>
                  <a:gd name="T5" fmla="*/ 2147483646 h 21600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21600"/>
                  <a:gd name="T11" fmla="*/ 21600 w 21600"/>
                  <a:gd name="T12" fmla="*/ 21600 h 216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lnTo>
                      <a:pt x="-1" y="0"/>
                    </a:lnTo>
                    <a:close/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07560" name="Freeform 4">
                <a:extLst>
                  <a:ext uri="{FF2B5EF4-FFF2-40B4-BE49-F238E27FC236}">
                    <a16:creationId xmlns:a16="http://schemas.microsoft.com/office/drawing/2014/main" id="{6B0ECBF3-42B2-A34D-841F-DC816A90EAA2}"/>
                  </a:ext>
                </a:extLst>
              </p:cNvPr>
              <p:cNvSpPr>
                <a:spLocks/>
              </p:cNvSpPr>
              <p:nvPr/>
            </p:nvSpPr>
            <p:spPr bwMode="auto">
              <a:xfrm rot="900000">
                <a:off x="5191534" y="1098568"/>
                <a:ext cx="136525" cy="74604"/>
              </a:xfrm>
              <a:custGeom>
                <a:avLst/>
                <a:gdLst>
                  <a:gd name="T0" fmla="*/ 0 w 173"/>
                  <a:gd name="T1" fmla="*/ 2147483646 h 86"/>
                  <a:gd name="T2" fmla="*/ 2147483646 w 173"/>
                  <a:gd name="T3" fmla="*/ 2147483646 h 86"/>
                  <a:gd name="T4" fmla="*/ 0 w 173"/>
                  <a:gd name="T5" fmla="*/ 0 h 86"/>
                  <a:gd name="T6" fmla="*/ 0 w 173"/>
                  <a:gd name="T7" fmla="*/ 2147483646 h 86"/>
                  <a:gd name="T8" fmla="*/ 0 w 173"/>
                  <a:gd name="T9" fmla="*/ 2147483646 h 8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73"/>
                  <a:gd name="T16" fmla="*/ 0 h 86"/>
                  <a:gd name="T17" fmla="*/ 173 w 173"/>
                  <a:gd name="T18" fmla="*/ 86 h 8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73" h="86">
                    <a:moveTo>
                      <a:pt x="0" y="86"/>
                    </a:moveTo>
                    <a:lnTo>
                      <a:pt x="173" y="29"/>
                    </a:lnTo>
                    <a:lnTo>
                      <a:pt x="0" y="0"/>
                    </a:lnTo>
                    <a:lnTo>
                      <a:pt x="0" y="57"/>
                    </a:lnTo>
                    <a:lnTo>
                      <a:pt x="0" y="86"/>
                    </a:lnTo>
                    <a:close/>
                  </a:path>
                </a:pathLst>
              </a:custGeom>
              <a:solidFill>
                <a:schemeClr val="tx1"/>
              </a:solidFill>
              <a:ln w="222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07550" name="Freeform 16">
              <a:extLst>
                <a:ext uri="{FF2B5EF4-FFF2-40B4-BE49-F238E27FC236}">
                  <a16:creationId xmlns:a16="http://schemas.microsoft.com/office/drawing/2014/main" id="{297E6CA9-84E3-4846-B609-B18878A09748}"/>
                </a:ext>
              </a:extLst>
            </p:cNvPr>
            <p:cNvSpPr>
              <a:spLocks/>
            </p:cNvSpPr>
            <p:nvPr/>
          </p:nvSpPr>
          <p:spPr bwMode="auto">
            <a:xfrm rot="10800000">
              <a:off x="7233771" y="6250561"/>
              <a:ext cx="114300" cy="114300"/>
            </a:xfrm>
            <a:custGeom>
              <a:avLst/>
              <a:gdLst>
                <a:gd name="T0" fmla="*/ 0 w 144"/>
                <a:gd name="T1" fmla="*/ 2147483646 h 144"/>
                <a:gd name="T2" fmla="*/ 2147483646 w 144"/>
                <a:gd name="T3" fmla="*/ 2147483646 h 144"/>
                <a:gd name="T4" fmla="*/ 2147483646 w 144"/>
                <a:gd name="T5" fmla="*/ 0 h 144"/>
                <a:gd name="T6" fmla="*/ 2147483646 w 144"/>
                <a:gd name="T7" fmla="*/ 0 h 144"/>
                <a:gd name="T8" fmla="*/ 0 w 144"/>
                <a:gd name="T9" fmla="*/ 2147483646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"/>
                <a:gd name="T16" fmla="*/ 0 h 144"/>
                <a:gd name="T17" fmla="*/ 144 w 144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" h="144">
                  <a:moveTo>
                    <a:pt x="0" y="28"/>
                  </a:moveTo>
                  <a:lnTo>
                    <a:pt x="144" y="144"/>
                  </a:lnTo>
                  <a:lnTo>
                    <a:pt x="29" y="0"/>
                  </a:lnTo>
                  <a:lnTo>
                    <a:pt x="0" y="28"/>
                  </a:lnTo>
                  <a:close/>
                </a:path>
              </a:pathLst>
            </a:custGeom>
            <a:solidFill>
              <a:srgbClr val="000000"/>
            </a:solidFill>
            <a:ln w="285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7551" name="Rectangle 69">
              <a:extLst>
                <a:ext uri="{FF2B5EF4-FFF2-40B4-BE49-F238E27FC236}">
                  <a16:creationId xmlns:a16="http://schemas.microsoft.com/office/drawing/2014/main" id="{D0EDF8F2-C74E-8A48-9C75-B7CFFE8EEA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96876" y="5784394"/>
              <a:ext cx="411903" cy="2769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-Roman" pitchFamily="2" charset="0"/>
                </a:rPr>
                <a:t>w=0</a:t>
              </a:r>
              <a:endParaRPr lang="en-US" altLang="en-US" sz="2000" b="0"/>
            </a:p>
          </p:txBody>
        </p:sp>
        <p:sp>
          <p:nvSpPr>
            <p:cNvPr id="107552" name="Rectangle 69">
              <a:extLst>
                <a:ext uri="{FF2B5EF4-FFF2-40B4-BE49-F238E27FC236}">
                  <a16:creationId xmlns:a16="http://schemas.microsoft.com/office/drawing/2014/main" id="{9135E54B-EE2C-1E45-824A-70BCB9850E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37944" y="4722291"/>
              <a:ext cx="411903" cy="2769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-Roman" pitchFamily="2" charset="0"/>
                </a:rPr>
                <a:t>w=0</a:t>
              </a:r>
              <a:endParaRPr lang="en-US" altLang="en-US" sz="2000" b="0"/>
            </a:p>
          </p:txBody>
        </p:sp>
        <p:sp>
          <p:nvSpPr>
            <p:cNvPr id="107553" name="Rectangle 69">
              <a:extLst>
                <a:ext uri="{FF2B5EF4-FFF2-40B4-BE49-F238E27FC236}">
                  <a16:creationId xmlns:a16="http://schemas.microsoft.com/office/drawing/2014/main" id="{C6D943CB-40EF-5240-81FC-CF844917C3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57392" y="3415799"/>
              <a:ext cx="411903" cy="2769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-Roman" pitchFamily="2" charset="0"/>
                </a:rPr>
                <a:t>w=0</a:t>
              </a:r>
              <a:endParaRPr lang="en-US" altLang="en-US" sz="2000" b="0"/>
            </a:p>
          </p:txBody>
        </p:sp>
        <p:sp>
          <p:nvSpPr>
            <p:cNvPr id="107554" name="Rectangle 69">
              <a:extLst>
                <a:ext uri="{FF2B5EF4-FFF2-40B4-BE49-F238E27FC236}">
                  <a16:creationId xmlns:a16="http://schemas.microsoft.com/office/drawing/2014/main" id="{5F752DE5-DE7B-124D-9A5D-EB87AE867C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01063" y="2650747"/>
              <a:ext cx="411903" cy="2769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-Roman" pitchFamily="2" charset="0"/>
                </a:rPr>
                <a:t>w=1</a:t>
              </a:r>
              <a:endParaRPr lang="en-US" altLang="en-US" sz="2000" b="0"/>
            </a:p>
          </p:txBody>
        </p:sp>
        <p:sp>
          <p:nvSpPr>
            <p:cNvPr id="107555" name="Rectangle 69">
              <a:extLst>
                <a:ext uri="{FF2B5EF4-FFF2-40B4-BE49-F238E27FC236}">
                  <a16:creationId xmlns:a16="http://schemas.microsoft.com/office/drawing/2014/main" id="{87F1A89C-E93D-4E43-B5A6-169C57D3E5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82679" y="3942336"/>
              <a:ext cx="411903" cy="2769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-Roman" pitchFamily="2" charset="0"/>
                </a:rPr>
                <a:t>w=1</a:t>
              </a:r>
              <a:endParaRPr lang="en-US" altLang="en-US" sz="2000" b="0"/>
            </a:p>
          </p:txBody>
        </p:sp>
        <p:sp>
          <p:nvSpPr>
            <p:cNvPr id="107556" name="Rectangle 69">
              <a:extLst>
                <a:ext uri="{FF2B5EF4-FFF2-40B4-BE49-F238E27FC236}">
                  <a16:creationId xmlns:a16="http://schemas.microsoft.com/office/drawing/2014/main" id="{495FF10A-85D6-0744-A4D1-5379E6B0EE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30869" y="5189553"/>
              <a:ext cx="411903" cy="2769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-Roman" pitchFamily="2" charset="0"/>
                </a:rPr>
                <a:t>w=1</a:t>
              </a:r>
              <a:endParaRPr lang="en-US" altLang="en-US" sz="2000" b="0"/>
            </a:p>
          </p:txBody>
        </p:sp>
        <p:sp>
          <p:nvSpPr>
            <p:cNvPr id="107557" name="Rectangle 69">
              <a:extLst>
                <a:ext uri="{FF2B5EF4-FFF2-40B4-BE49-F238E27FC236}">
                  <a16:creationId xmlns:a16="http://schemas.microsoft.com/office/drawing/2014/main" id="{10B3762C-3C54-FE4D-82B2-A924F09544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57122" y="5833994"/>
              <a:ext cx="411903" cy="2769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-Roman" pitchFamily="2" charset="0"/>
                </a:rPr>
                <a:t>w=1</a:t>
              </a:r>
              <a:endParaRPr lang="en-US" altLang="en-US" sz="2000" b="0"/>
            </a:p>
          </p:txBody>
        </p:sp>
      </p:grpSp>
      <p:sp>
        <p:nvSpPr>
          <p:cNvPr id="107525" name="Rectangle 87">
            <a:extLst>
              <a:ext uri="{FF2B5EF4-FFF2-40B4-BE49-F238E27FC236}">
                <a16:creationId xmlns:a16="http://schemas.microsoft.com/office/drawing/2014/main" id="{B36C0EFA-21A0-C24F-B938-098529878215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7351713" y="6465889"/>
            <a:ext cx="1357312" cy="2619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</a:rPr>
              <a:t>State diagram</a:t>
            </a:r>
            <a:endParaRPr lang="en-US" altLang="en-US" sz="3200" b="0"/>
          </a:p>
        </p:txBody>
      </p:sp>
      <p:sp>
        <p:nvSpPr>
          <p:cNvPr id="107526" name="TextBox 1">
            <a:extLst>
              <a:ext uri="{FF2B5EF4-FFF2-40B4-BE49-F238E27FC236}">
                <a16:creationId xmlns:a16="http://schemas.microsoft.com/office/drawing/2014/main" id="{D3776C9C-DFD9-3D47-929C-A15E19206EB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73164" y="846139"/>
            <a:ext cx="4514377" cy="10156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FF0000"/>
                </a:solidFill>
              </a:rPr>
              <a:t>Thus, this FSM is identical to the one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FF0000"/>
                </a:solidFill>
              </a:rPr>
              <a:t>in the previous example, even though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FF0000"/>
                </a:solidFill>
              </a:rPr>
              <a:t>the circuit uses JK flip-flops.</a:t>
            </a:r>
          </a:p>
        </p:txBody>
      </p:sp>
    </p:spTree>
  </p:cSld>
  <p:clrMapOvr>
    <a:masterClrMapping/>
  </p:clrMapOvr>
  <p:transition/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545" name="Rectangle 3">
            <a:extLst>
              <a:ext uri="{FF2B5EF4-FFF2-40B4-BE49-F238E27FC236}">
                <a16:creationId xmlns:a16="http://schemas.microsoft.com/office/drawing/2014/main" id="{77885554-64DD-3742-9C71-026CD40CAC28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4400" y="2468563"/>
            <a:ext cx="9144000" cy="15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defTabSz="914400" eaLnBrk="1" hangingPunct="1">
              <a:spcBef>
                <a:spcPct val="0"/>
              </a:spcBef>
              <a:buNone/>
            </a:pPr>
            <a:r>
              <a:rPr lang="en-US" altLang="en-US" sz="4000">
                <a:solidFill>
                  <a:srgbClr val="000000"/>
                </a:solidFill>
              </a:rPr>
              <a:t>Yet Another Example</a:t>
            </a:r>
          </a:p>
          <a:p>
            <a:pPr algn="ctr" defTabSz="914400" eaLnBrk="1" hangingPunct="1">
              <a:spcBef>
                <a:spcPct val="0"/>
              </a:spcBef>
              <a:buNone/>
            </a:pPr>
            <a:r>
              <a:rPr lang="en-US" altLang="en-US" sz="4000">
                <a:solidFill>
                  <a:srgbClr val="000000"/>
                </a:solidFill>
              </a:rPr>
              <a:t>(with mixed flip-flops)</a:t>
            </a:r>
            <a:endParaRPr lang="en-US" altLang="en-US" sz="3600">
              <a:solidFill>
                <a:srgbClr val="000000"/>
              </a:solidFill>
            </a:endParaRPr>
          </a:p>
        </p:txBody>
      </p:sp>
    </p:spTree>
  </p:cSld>
  <p:clrMapOvr>
    <a:masterClrMapping/>
  </p:clrMapOvr>
  <p:transition/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569" name="TextBox 125">
            <a:extLst>
              <a:ext uri="{FF2B5EF4-FFF2-40B4-BE49-F238E27FC236}">
                <a16:creationId xmlns:a16="http://schemas.microsoft.com/office/drawing/2014/main" id="{230D8A5D-E31C-9F49-AB7E-FDCF83C53D3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66000" y="6477001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914400">
              <a:spcBef>
                <a:spcPct val="0"/>
              </a:spcBef>
              <a:buNone/>
            </a:pPr>
            <a:r>
              <a:rPr lang="en-US" altLang="en-US" sz="1400" b="0">
                <a:solidFill>
                  <a:srgbClr val="000000"/>
                </a:solidFill>
                <a:latin typeface="Times" pitchFamily="2" charset="0"/>
              </a:rPr>
              <a:t>[ Figure 6.79 from the textbook ]</a:t>
            </a:r>
          </a:p>
        </p:txBody>
      </p:sp>
      <p:sp>
        <p:nvSpPr>
          <p:cNvPr id="5" name="Rectangle 2">
            <a:extLst>
              <a:ext uri="{FF2B5EF4-FFF2-40B4-BE49-F238E27FC236}">
                <a16:creationId xmlns:a16="http://schemas.microsoft.com/office/drawing/2014/main" id="{CB31CF38-D439-FF4E-8F88-45F416EF5010}"/>
              </a:ext>
            </a:extLst>
          </p:cNvPr>
          <p:cNvSpPr txBox="1">
            <a:spLocks noChangeArrowheads="1"/>
          </p:cNvSpPr>
          <p:nvPr/>
        </p:nvSpPr>
        <p:spPr>
          <a:xfrm>
            <a:off x="914400" y="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What does this circuit do?</a:t>
            </a: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1E332615-976C-8106-1572-73F157FA038D}"/>
              </a:ext>
            </a:extLst>
          </p:cNvPr>
          <p:cNvGrpSpPr/>
          <p:nvPr/>
        </p:nvGrpSpPr>
        <p:grpSpPr>
          <a:xfrm>
            <a:off x="1528764" y="1408113"/>
            <a:ext cx="8281987" cy="4514850"/>
            <a:chOff x="1528764" y="1408113"/>
            <a:chExt cx="8281987" cy="4514850"/>
          </a:xfrm>
        </p:grpSpPr>
        <p:pic>
          <p:nvPicPr>
            <p:cNvPr id="109571" name="Picture 3" descr="figure8">
              <a:extLst>
                <a:ext uri="{FF2B5EF4-FFF2-40B4-BE49-F238E27FC236}">
                  <a16:creationId xmlns:a16="http://schemas.microsoft.com/office/drawing/2014/main" id="{298EFBB3-1029-E94A-9FDD-A828339231B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528764" y="1408113"/>
              <a:ext cx="8281987" cy="4514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" name="Freeform 10">
              <a:extLst>
                <a:ext uri="{FF2B5EF4-FFF2-40B4-BE49-F238E27FC236}">
                  <a16:creationId xmlns:a16="http://schemas.microsoft.com/office/drawing/2014/main" id="{A66EB668-5980-AA67-F43F-8E7380D17847}"/>
                </a:ext>
              </a:extLst>
            </p:cNvPr>
            <p:cNvSpPr>
              <a:spLocks/>
            </p:cNvSpPr>
            <p:nvPr/>
          </p:nvSpPr>
          <p:spPr bwMode="auto">
            <a:xfrm>
              <a:off x="5801496" y="5405717"/>
              <a:ext cx="1603375" cy="203443"/>
            </a:xfrm>
            <a:custGeom>
              <a:avLst/>
              <a:gdLst>
                <a:gd name="T0" fmla="*/ 0 w 1010"/>
                <a:gd name="T1" fmla="*/ 2147483646 h 189"/>
                <a:gd name="T2" fmla="*/ 2147483646 w 1010"/>
                <a:gd name="T3" fmla="*/ 2147483646 h 189"/>
                <a:gd name="T4" fmla="*/ 2147483646 w 1010"/>
                <a:gd name="T5" fmla="*/ 0 h 189"/>
                <a:gd name="T6" fmla="*/ 0 60000 65536"/>
                <a:gd name="T7" fmla="*/ 0 60000 65536"/>
                <a:gd name="T8" fmla="*/ 0 60000 65536"/>
                <a:gd name="T9" fmla="*/ 0 w 1010"/>
                <a:gd name="T10" fmla="*/ 0 h 189"/>
                <a:gd name="T11" fmla="*/ 1010 w 1010"/>
                <a:gd name="T12" fmla="*/ 189 h 18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010" h="189">
                  <a:moveTo>
                    <a:pt x="0" y="189"/>
                  </a:moveTo>
                  <a:lnTo>
                    <a:pt x="1010" y="189"/>
                  </a:lnTo>
                  <a:lnTo>
                    <a:pt x="101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" name="Freeform 11">
              <a:extLst>
                <a:ext uri="{FF2B5EF4-FFF2-40B4-BE49-F238E27FC236}">
                  <a16:creationId xmlns:a16="http://schemas.microsoft.com/office/drawing/2014/main" id="{69776BEB-546E-2627-FCDF-9EA51CE1B6C2}"/>
                </a:ext>
              </a:extLst>
            </p:cNvPr>
            <p:cNvSpPr>
              <a:spLocks/>
            </p:cNvSpPr>
            <p:nvPr/>
          </p:nvSpPr>
          <p:spPr bwMode="auto">
            <a:xfrm>
              <a:off x="6138582" y="3018865"/>
              <a:ext cx="1279737" cy="2583572"/>
            </a:xfrm>
            <a:custGeom>
              <a:avLst/>
              <a:gdLst>
                <a:gd name="T0" fmla="*/ 0 w 822"/>
                <a:gd name="T1" fmla="*/ 2147483646 h 1714"/>
                <a:gd name="T2" fmla="*/ 0 w 822"/>
                <a:gd name="T3" fmla="*/ 2147483646 h 1714"/>
                <a:gd name="T4" fmla="*/ 2147483646 w 822"/>
                <a:gd name="T5" fmla="*/ 2147483646 h 1714"/>
                <a:gd name="T6" fmla="*/ 2147483646 w 822"/>
                <a:gd name="T7" fmla="*/ 0 h 171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22"/>
                <a:gd name="T13" fmla="*/ 0 h 1714"/>
                <a:gd name="T14" fmla="*/ 822 w 822"/>
                <a:gd name="T15" fmla="*/ 1714 h 1714"/>
                <a:gd name="connsiteX0" fmla="*/ 0 w 10000"/>
                <a:gd name="connsiteY0" fmla="*/ 10000 h 10000"/>
                <a:gd name="connsiteX1" fmla="*/ 0 w 10000"/>
                <a:gd name="connsiteY1" fmla="*/ 2205 h 10000"/>
                <a:gd name="connsiteX2" fmla="*/ 10000 w 10000"/>
                <a:gd name="connsiteY2" fmla="*/ 3116 h 10000"/>
                <a:gd name="connsiteX3" fmla="*/ 10000 w 10000"/>
                <a:gd name="connsiteY3" fmla="*/ 0 h 10000"/>
                <a:gd name="connsiteX0" fmla="*/ 0 w 10000"/>
                <a:gd name="connsiteY0" fmla="*/ 10000 h 10000"/>
                <a:gd name="connsiteX1" fmla="*/ 53 w 10000"/>
                <a:gd name="connsiteY1" fmla="*/ 3090 h 10000"/>
                <a:gd name="connsiteX2" fmla="*/ 10000 w 10000"/>
                <a:gd name="connsiteY2" fmla="*/ 3116 h 10000"/>
                <a:gd name="connsiteX3" fmla="*/ 10000 w 10000"/>
                <a:gd name="connsiteY3" fmla="*/ 0 h 10000"/>
                <a:gd name="connsiteX0" fmla="*/ 0 w 10000"/>
                <a:gd name="connsiteY0" fmla="*/ 10000 h 10000"/>
                <a:gd name="connsiteX1" fmla="*/ 53 w 10000"/>
                <a:gd name="connsiteY1" fmla="*/ 3090 h 10000"/>
                <a:gd name="connsiteX2" fmla="*/ 10000 w 10000"/>
                <a:gd name="connsiteY2" fmla="*/ 3064 h 10000"/>
                <a:gd name="connsiteX3" fmla="*/ 10000 w 10000"/>
                <a:gd name="connsiteY3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00" h="10000">
                  <a:moveTo>
                    <a:pt x="0" y="10000"/>
                  </a:moveTo>
                  <a:cubicBezTo>
                    <a:pt x="18" y="7697"/>
                    <a:pt x="35" y="5393"/>
                    <a:pt x="53" y="3090"/>
                  </a:cubicBezTo>
                  <a:lnTo>
                    <a:pt x="10000" y="3064"/>
                  </a:lnTo>
                  <a:lnTo>
                    <a:pt x="1000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  <p:transition/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875" name="Rectangle 3">
            <a:extLst>
              <a:ext uri="{FF2B5EF4-FFF2-40B4-BE49-F238E27FC236}">
                <a16:creationId xmlns:a16="http://schemas.microsoft.com/office/drawing/2014/main" id="{81BD37D9-CA24-DD40-8403-A3D1AAEFA788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1165225" y="344488"/>
            <a:ext cx="8763000" cy="6407150"/>
          </a:xfrm>
        </p:spPr>
        <p:txBody>
          <a:bodyPr/>
          <a:lstStyle/>
          <a:p>
            <a:pPr marL="0" indent="0" eaLnBrk="1" hangingPunct="1">
              <a:buNone/>
              <a:defRPr/>
            </a:pPr>
            <a:endParaRPr lang="en-US" dirty="0">
              <a:ea typeface="+mn-ea"/>
              <a:cs typeface="+mn-cs"/>
            </a:endParaRPr>
          </a:p>
          <a:p>
            <a:pPr eaLnBrk="1" hangingPunct="1">
              <a:defRPr/>
            </a:pPr>
            <a:r>
              <a:rPr lang="en-US" dirty="0">
                <a:ea typeface="+mn-ea"/>
                <a:cs typeface="+mn-cs"/>
              </a:rPr>
              <a:t>Find the flip-flops</a:t>
            </a:r>
          </a:p>
          <a:p>
            <a:pPr eaLnBrk="1" hangingPunct="1">
              <a:defRPr/>
            </a:pPr>
            <a:endParaRPr lang="en-US" dirty="0">
              <a:ea typeface="+mn-ea"/>
              <a:cs typeface="+mn-cs"/>
            </a:endParaRPr>
          </a:p>
          <a:p>
            <a:pPr eaLnBrk="1" hangingPunct="1">
              <a:defRPr/>
            </a:pPr>
            <a:r>
              <a:rPr lang="en-US" dirty="0">
                <a:ea typeface="+mn-ea"/>
                <a:cs typeface="+mn-cs"/>
              </a:rPr>
              <a:t>Outputs of the flip-flops = present state variables</a:t>
            </a:r>
          </a:p>
          <a:p>
            <a:pPr eaLnBrk="1" hangingPunct="1">
              <a:defRPr/>
            </a:pPr>
            <a:endParaRPr lang="en-US" dirty="0">
              <a:ea typeface="+mn-ea"/>
              <a:cs typeface="+mn-cs"/>
            </a:endParaRPr>
          </a:p>
          <a:p>
            <a:pPr eaLnBrk="1" hangingPunct="1">
              <a:defRPr/>
            </a:pPr>
            <a:r>
              <a:rPr lang="en-US" dirty="0">
                <a:ea typeface="+mn-ea"/>
                <a:cs typeface="+mn-cs"/>
              </a:rPr>
              <a:t>Inputs of the flip-flops determine the next state variables</a:t>
            </a:r>
          </a:p>
          <a:p>
            <a:pPr eaLnBrk="1" hangingPunct="1">
              <a:defRPr/>
            </a:pPr>
            <a:endParaRPr lang="en-US" dirty="0">
              <a:ea typeface="+mn-ea"/>
              <a:cs typeface="+mn-cs"/>
            </a:endParaRPr>
          </a:p>
          <a:p>
            <a:pPr eaLnBrk="1" hangingPunct="1">
              <a:defRPr/>
            </a:pPr>
            <a:r>
              <a:rPr lang="en-US" dirty="0">
                <a:ea typeface="+mn-ea"/>
                <a:cs typeface="+mn-cs"/>
              </a:rPr>
              <a:t>Determine the logical expressions for the outputs</a:t>
            </a:r>
          </a:p>
          <a:p>
            <a:pPr eaLnBrk="1" hangingPunct="1">
              <a:defRPr/>
            </a:pPr>
            <a:endParaRPr lang="en-US" dirty="0">
              <a:ea typeface="+mn-ea"/>
              <a:cs typeface="+mn-cs"/>
            </a:endParaRPr>
          </a:p>
          <a:p>
            <a:pPr eaLnBrk="1" hangingPunct="1">
              <a:defRPr/>
            </a:pPr>
            <a:r>
              <a:rPr lang="en-US" dirty="0">
                <a:ea typeface="+mn-ea"/>
                <a:cs typeface="+mn-cs"/>
              </a:rPr>
              <a:t>Given this info it is easy to do the state-assigned table</a:t>
            </a:r>
          </a:p>
          <a:p>
            <a:pPr eaLnBrk="1" hangingPunct="1">
              <a:defRPr/>
            </a:pPr>
            <a:endParaRPr lang="en-US" dirty="0">
              <a:ea typeface="+mn-ea"/>
              <a:cs typeface="+mn-cs"/>
            </a:endParaRPr>
          </a:p>
          <a:p>
            <a:pPr eaLnBrk="1" hangingPunct="1">
              <a:defRPr/>
            </a:pPr>
            <a:r>
              <a:rPr lang="en-US" dirty="0">
                <a:ea typeface="+mn-ea"/>
                <a:cs typeface="+mn-cs"/>
              </a:rPr>
              <a:t>Next do the state table</a:t>
            </a:r>
          </a:p>
          <a:p>
            <a:pPr eaLnBrk="1" hangingPunct="1">
              <a:defRPr/>
            </a:pPr>
            <a:endParaRPr lang="en-US" dirty="0">
              <a:ea typeface="+mn-ea"/>
              <a:cs typeface="+mn-cs"/>
            </a:endParaRPr>
          </a:p>
          <a:p>
            <a:pPr eaLnBrk="1" hangingPunct="1">
              <a:defRPr/>
            </a:pPr>
            <a:r>
              <a:rPr lang="en-US" dirty="0">
                <a:ea typeface="+mn-ea"/>
                <a:cs typeface="+mn-cs"/>
              </a:rPr>
              <a:t>Finally, draw the state diagram.</a:t>
            </a:r>
          </a:p>
          <a:p>
            <a:pPr eaLnBrk="1" hangingPunct="1">
              <a:defRPr/>
            </a:pPr>
            <a:endParaRPr lang="en-US" dirty="0">
              <a:ea typeface="+mn-ea"/>
              <a:cs typeface="+mn-cs"/>
            </a:endParaRPr>
          </a:p>
        </p:txBody>
      </p:sp>
      <p:sp>
        <p:nvSpPr>
          <p:cNvPr id="207874" name="Rectangle 2">
            <a:extLst>
              <a:ext uri="{FF2B5EF4-FFF2-40B4-BE49-F238E27FC236}">
                <a16:creationId xmlns:a16="http://schemas.microsoft.com/office/drawing/2014/main" id="{51A5E141-737A-E24E-BDA1-21D159A92465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0"/>
            <a:ext cx="9144000" cy="685800"/>
          </a:xfrm>
        </p:spPr>
        <p:txBody>
          <a:bodyPr/>
          <a:lstStyle/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Approach</a:t>
            </a:r>
          </a:p>
        </p:txBody>
      </p:sp>
    </p:spTree>
  </p:cSld>
  <p:clrMapOvr>
    <a:masterClrMapping/>
  </p:clrMapOvr>
  <p:transition/>
</p:sld>
</file>

<file path=ppt/slides/slide1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617" name="TextBox 125">
            <a:extLst>
              <a:ext uri="{FF2B5EF4-FFF2-40B4-BE49-F238E27FC236}">
                <a16:creationId xmlns:a16="http://schemas.microsoft.com/office/drawing/2014/main" id="{00BD1102-E5D3-6842-BD44-A2C5A673315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66000" y="6477001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914400">
              <a:spcBef>
                <a:spcPct val="0"/>
              </a:spcBef>
              <a:buNone/>
            </a:pPr>
            <a:r>
              <a:rPr lang="en-US" altLang="en-US" sz="1400" b="0">
                <a:solidFill>
                  <a:srgbClr val="000000"/>
                </a:solidFill>
                <a:latin typeface="Times" pitchFamily="2" charset="0"/>
              </a:rPr>
              <a:t>[ Figure 6.79 from the textbook ]</a:t>
            </a:r>
          </a:p>
        </p:txBody>
      </p:sp>
      <p:sp>
        <p:nvSpPr>
          <p:cNvPr id="5" name="Rectangle 2">
            <a:extLst>
              <a:ext uri="{FF2B5EF4-FFF2-40B4-BE49-F238E27FC236}">
                <a16:creationId xmlns:a16="http://schemas.microsoft.com/office/drawing/2014/main" id="{4B8A5889-F708-2145-A437-5A9C97342868}"/>
              </a:ext>
            </a:extLst>
          </p:cNvPr>
          <p:cNvSpPr txBox="1">
            <a:spLocks noChangeArrowheads="1"/>
          </p:cNvSpPr>
          <p:nvPr/>
        </p:nvSpPr>
        <p:spPr>
          <a:xfrm>
            <a:off x="914400" y="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What are the logic expressions?</a:t>
            </a: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5F15727-CFD6-EBDC-BD19-B817C71D82D0}"/>
              </a:ext>
            </a:extLst>
          </p:cNvPr>
          <p:cNvGrpSpPr/>
          <p:nvPr/>
        </p:nvGrpSpPr>
        <p:grpSpPr>
          <a:xfrm>
            <a:off x="1528764" y="1408113"/>
            <a:ext cx="8281987" cy="4514850"/>
            <a:chOff x="1528764" y="1408113"/>
            <a:chExt cx="8281987" cy="4514850"/>
          </a:xfrm>
        </p:grpSpPr>
        <p:pic>
          <p:nvPicPr>
            <p:cNvPr id="3" name="Picture 3" descr="figure8">
              <a:extLst>
                <a:ext uri="{FF2B5EF4-FFF2-40B4-BE49-F238E27FC236}">
                  <a16:creationId xmlns:a16="http://schemas.microsoft.com/office/drawing/2014/main" id="{6FFD963A-2CC7-1CBF-BB10-0157F20FC53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528764" y="1408113"/>
              <a:ext cx="8281987" cy="4514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" name="Freeform 10">
              <a:extLst>
                <a:ext uri="{FF2B5EF4-FFF2-40B4-BE49-F238E27FC236}">
                  <a16:creationId xmlns:a16="http://schemas.microsoft.com/office/drawing/2014/main" id="{8BBD3B49-B747-EB0B-1DE3-0392C743ED6D}"/>
                </a:ext>
              </a:extLst>
            </p:cNvPr>
            <p:cNvSpPr>
              <a:spLocks/>
            </p:cNvSpPr>
            <p:nvPr/>
          </p:nvSpPr>
          <p:spPr bwMode="auto">
            <a:xfrm>
              <a:off x="5801496" y="5405717"/>
              <a:ext cx="1603375" cy="203443"/>
            </a:xfrm>
            <a:custGeom>
              <a:avLst/>
              <a:gdLst>
                <a:gd name="T0" fmla="*/ 0 w 1010"/>
                <a:gd name="T1" fmla="*/ 2147483646 h 189"/>
                <a:gd name="T2" fmla="*/ 2147483646 w 1010"/>
                <a:gd name="T3" fmla="*/ 2147483646 h 189"/>
                <a:gd name="T4" fmla="*/ 2147483646 w 1010"/>
                <a:gd name="T5" fmla="*/ 0 h 189"/>
                <a:gd name="T6" fmla="*/ 0 60000 65536"/>
                <a:gd name="T7" fmla="*/ 0 60000 65536"/>
                <a:gd name="T8" fmla="*/ 0 60000 65536"/>
                <a:gd name="T9" fmla="*/ 0 w 1010"/>
                <a:gd name="T10" fmla="*/ 0 h 189"/>
                <a:gd name="T11" fmla="*/ 1010 w 1010"/>
                <a:gd name="T12" fmla="*/ 189 h 18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010" h="189">
                  <a:moveTo>
                    <a:pt x="0" y="189"/>
                  </a:moveTo>
                  <a:lnTo>
                    <a:pt x="1010" y="189"/>
                  </a:lnTo>
                  <a:lnTo>
                    <a:pt x="101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" name="Freeform 11">
              <a:extLst>
                <a:ext uri="{FF2B5EF4-FFF2-40B4-BE49-F238E27FC236}">
                  <a16:creationId xmlns:a16="http://schemas.microsoft.com/office/drawing/2014/main" id="{61A7D782-2C8B-F668-590A-2E08E1EEB929}"/>
                </a:ext>
              </a:extLst>
            </p:cNvPr>
            <p:cNvSpPr>
              <a:spLocks/>
            </p:cNvSpPr>
            <p:nvPr/>
          </p:nvSpPr>
          <p:spPr bwMode="auto">
            <a:xfrm>
              <a:off x="6138582" y="3018865"/>
              <a:ext cx="1279737" cy="2583572"/>
            </a:xfrm>
            <a:custGeom>
              <a:avLst/>
              <a:gdLst>
                <a:gd name="T0" fmla="*/ 0 w 822"/>
                <a:gd name="T1" fmla="*/ 2147483646 h 1714"/>
                <a:gd name="T2" fmla="*/ 0 w 822"/>
                <a:gd name="T3" fmla="*/ 2147483646 h 1714"/>
                <a:gd name="T4" fmla="*/ 2147483646 w 822"/>
                <a:gd name="T5" fmla="*/ 2147483646 h 1714"/>
                <a:gd name="T6" fmla="*/ 2147483646 w 822"/>
                <a:gd name="T7" fmla="*/ 0 h 171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22"/>
                <a:gd name="T13" fmla="*/ 0 h 1714"/>
                <a:gd name="T14" fmla="*/ 822 w 822"/>
                <a:gd name="T15" fmla="*/ 1714 h 1714"/>
                <a:gd name="connsiteX0" fmla="*/ 0 w 10000"/>
                <a:gd name="connsiteY0" fmla="*/ 10000 h 10000"/>
                <a:gd name="connsiteX1" fmla="*/ 0 w 10000"/>
                <a:gd name="connsiteY1" fmla="*/ 2205 h 10000"/>
                <a:gd name="connsiteX2" fmla="*/ 10000 w 10000"/>
                <a:gd name="connsiteY2" fmla="*/ 3116 h 10000"/>
                <a:gd name="connsiteX3" fmla="*/ 10000 w 10000"/>
                <a:gd name="connsiteY3" fmla="*/ 0 h 10000"/>
                <a:gd name="connsiteX0" fmla="*/ 0 w 10000"/>
                <a:gd name="connsiteY0" fmla="*/ 10000 h 10000"/>
                <a:gd name="connsiteX1" fmla="*/ 53 w 10000"/>
                <a:gd name="connsiteY1" fmla="*/ 3090 h 10000"/>
                <a:gd name="connsiteX2" fmla="*/ 10000 w 10000"/>
                <a:gd name="connsiteY2" fmla="*/ 3116 h 10000"/>
                <a:gd name="connsiteX3" fmla="*/ 10000 w 10000"/>
                <a:gd name="connsiteY3" fmla="*/ 0 h 10000"/>
                <a:gd name="connsiteX0" fmla="*/ 0 w 10000"/>
                <a:gd name="connsiteY0" fmla="*/ 10000 h 10000"/>
                <a:gd name="connsiteX1" fmla="*/ 53 w 10000"/>
                <a:gd name="connsiteY1" fmla="*/ 3090 h 10000"/>
                <a:gd name="connsiteX2" fmla="*/ 10000 w 10000"/>
                <a:gd name="connsiteY2" fmla="*/ 3064 h 10000"/>
                <a:gd name="connsiteX3" fmla="*/ 10000 w 10000"/>
                <a:gd name="connsiteY3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00" h="10000">
                  <a:moveTo>
                    <a:pt x="0" y="10000"/>
                  </a:moveTo>
                  <a:cubicBezTo>
                    <a:pt x="18" y="7697"/>
                    <a:pt x="35" y="5393"/>
                    <a:pt x="53" y="3090"/>
                  </a:cubicBezTo>
                  <a:lnTo>
                    <a:pt x="10000" y="3064"/>
                  </a:lnTo>
                  <a:lnTo>
                    <a:pt x="1000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  <p:transition/>
</p:sld>
</file>

<file path=ppt/slides/slide1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2">
            <a:extLst>
              <a:ext uri="{FF2B5EF4-FFF2-40B4-BE49-F238E27FC236}">
                <a16:creationId xmlns:a16="http://schemas.microsoft.com/office/drawing/2014/main" id="{AF35438E-621E-B747-A602-C6078B93AAF6}"/>
              </a:ext>
            </a:extLst>
          </p:cNvPr>
          <p:cNvSpPr txBox="1">
            <a:spLocks noChangeArrowheads="1"/>
          </p:cNvSpPr>
          <p:nvPr/>
        </p:nvSpPr>
        <p:spPr>
          <a:xfrm>
            <a:off x="914400" y="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What are the logic expressions?</a:t>
            </a:r>
          </a:p>
        </p:txBody>
      </p:sp>
      <p:sp>
        <p:nvSpPr>
          <p:cNvPr id="112643" name="Oval 5">
            <a:extLst>
              <a:ext uri="{FF2B5EF4-FFF2-40B4-BE49-F238E27FC236}">
                <a16:creationId xmlns:a16="http://schemas.microsoft.com/office/drawing/2014/main" id="{25FC2932-69FC-FE49-AE29-648472C85C6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16676" y="1533525"/>
            <a:ext cx="517525" cy="539750"/>
          </a:xfrm>
          <a:prstGeom prst="ellips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914400">
              <a:spcBef>
                <a:spcPct val="0"/>
              </a:spcBef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12644" name="Oval 6">
            <a:extLst>
              <a:ext uri="{FF2B5EF4-FFF2-40B4-BE49-F238E27FC236}">
                <a16:creationId xmlns:a16="http://schemas.microsoft.com/office/drawing/2014/main" id="{1CD24E82-D223-BA45-9C41-7E4D93A438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53189" y="3956050"/>
            <a:ext cx="517525" cy="539750"/>
          </a:xfrm>
          <a:prstGeom prst="ellipse">
            <a:avLst/>
          </a:prstGeom>
          <a:noFill/>
          <a:ln w="254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914400">
              <a:spcBef>
                <a:spcPct val="0"/>
              </a:spcBef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12645" name="Oval 7">
            <a:extLst>
              <a:ext uri="{FF2B5EF4-FFF2-40B4-BE49-F238E27FC236}">
                <a16:creationId xmlns:a16="http://schemas.microsoft.com/office/drawing/2014/main" id="{F196392C-DCC9-8C4E-8F9B-BC7030E112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9448801" y="1905000"/>
            <a:ext cx="517525" cy="539750"/>
          </a:xfrm>
          <a:prstGeom prst="ellipse">
            <a:avLst/>
          </a:prstGeom>
          <a:noFill/>
          <a:ln w="25400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914400">
              <a:spcBef>
                <a:spcPct val="0"/>
              </a:spcBef>
              <a:buNone/>
            </a:pPr>
            <a:endParaRPr lang="en-US" altLang="en-US" b="0">
              <a:latin typeface="Times" pitchFamily="2" charset="0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D7482E68-221E-7D04-3711-D030FF183AC5}"/>
              </a:ext>
            </a:extLst>
          </p:cNvPr>
          <p:cNvGrpSpPr/>
          <p:nvPr/>
        </p:nvGrpSpPr>
        <p:grpSpPr>
          <a:xfrm>
            <a:off x="1528764" y="1408113"/>
            <a:ext cx="8281987" cy="4514850"/>
            <a:chOff x="1528764" y="1408113"/>
            <a:chExt cx="8281987" cy="4514850"/>
          </a:xfrm>
        </p:grpSpPr>
        <p:pic>
          <p:nvPicPr>
            <p:cNvPr id="3" name="Picture 3" descr="figure8">
              <a:extLst>
                <a:ext uri="{FF2B5EF4-FFF2-40B4-BE49-F238E27FC236}">
                  <a16:creationId xmlns:a16="http://schemas.microsoft.com/office/drawing/2014/main" id="{8A7B240F-D535-B3CC-A733-281C2E1C7D1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528764" y="1408113"/>
              <a:ext cx="8281987" cy="4514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" name="Freeform 10">
              <a:extLst>
                <a:ext uri="{FF2B5EF4-FFF2-40B4-BE49-F238E27FC236}">
                  <a16:creationId xmlns:a16="http://schemas.microsoft.com/office/drawing/2014/main" id="{637016FB-69DA-ECDD-2C5D-6B9F0161A3BE}"/>
                </a:ext>
              </a:extLst>
            </p:cNvPr>
            <p:cNvSpPr>
              <a:spLocks/>
            </p:cNvSpPr>
            <p:nvPr/>
          </p:nvSpPr>
          <p:spPr bwMode="auto">
            <a:xfrm>
              <a:off x="5801496" y="5405717"/>
              <a:ext cx="1603375" cy="203443"/>
            </a:xfrm>
            <a:custGeom>
              <a:avLst/>
              <a:gdLst>
                <a:gd name="T0" fmla="*/ 0 w 1010"/>
                <a:gd name="T1" fmla="*/ 2147483646 h 189"/>
                <a:gd name="T2" fmla="*/ 2147483646 w 1010"/>
                <a:gd name="T3" fmla="*/ 2147483646 h 189"/>
                <a:gd name="T4" fmla="*/ 2147483646 w 1010"/>
                <a:gd name="T5" fmla="*/ 0 h 189"/>
                <a:gd name="T6" fmla="*/ 0 60000 65536"/>
                <a:gd name="T7" fmla="*/ 0 60000 65536"/>
                <a:gd name="T8" fmla="*/ 0 60000 65536"/>
                <a:gd name="T9" fmla="*/ 0 w 1010"/>
                <a:gd name="T10" fmla="*/ 0 h 189"/>
                <a:gd name="T11" fmla="*/ 1010 w 1010"/>
                <a:gd name="T12" fmla="*/ 189 h 18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010" h="189">
                  <a:moveTo>
                    <a:pt x="0" y="189"/>
                  </a:moveTo>
                  <a:lnTo>
                    <a:pt x="1010" y="189"/>
                  </a:lnTo>
                  <a:lnTo>
                    <a:pt x="101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" name="Freeform 11">
              <a:extLst>
                <a:ext uri="{FF2B5EF4-FFF2-40B4-BE49-F238E27FC236}">
                  <a16:creationId xmlns:a16="http://schemas.microsoft.com/office/drawing/2014/main" id="{3B1CDD7E-E04C-8E6A-D868-D4FAF72D4703}"/>
                </a:ext>
              </a:extLst>
            </p:cNvPr>
            <p:cNvSpPr>
              <a:spLocks/>
            </p:cNvSpPr>
            <p:nvPr/>
          </p:nvSpPr>
          <p:spPr bwMode="auto">
            <a:xfrm>
              <a:off x="6138582" y="3018865"/>
              <a:ext cx="1279737" cy="2583572"/>
            </a:xfrm>
            <a:custGeom>
              <a:avLst/>
              <a:gdLst>
                <a:gd name="T0" fmla="*/ 0 w 822"/>
                <a:gd name="T1" fmla="*/ 2147483646 h 1714"/>
                <a:gd name="T2" fmla="*/ 0 w 822"/>
                <a:gd name="T3" fmla="*/ 2147483646 h 1714"/>
                <a:gd name="T4" fmla="*/ 2147483646 w 822"/>
                <a:gd name="T5" fmla="*/ 2147483646 h 1714"/>
                <a:gd name="T6" fmla="*/ 2147483646 w 822"/>
                <a:gd name="T7" fmla="*/ 0 h 171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22"/>
                <a:gd name="T13" fmla="*/ 0 h 1714"/>
                <a:gd name="T14" fmla="*/ 822 w 822"/>
                <a:gd name="T15" fmla="*/ 1714 h 1714"/>
                <a:gd name="connsiteX0" fmla="*/ 0 w 10000"/>
                <a:gd name="connsiteY0" fmla="*/ 10000 h 10000"/>
                <a:gd name="connsiteX1" fmla="*/ 0 w 10000"/>
                <a:gd name="connsiteY1" fmla="*/ 2205 h 10000"/>
                <a:gd name="connsiteX2" fmla="*/ 10000 w 10000"/>
                <a:gd name="connsiteY2" fmla="*/ 3116 h 10000"/>
                <a:gd name="connsiteX3" fmla="*/ 10000 w 10000"/>
                <a:gd name="connsiteY3" fmla="*/ 0 h 10000"/>
                <a:gd name="connsiteX0" fmla="*/ 0 w 10000"/>
                <a:gd name="connsiteY0" fmla="*/ 10000 h 10000"/>
                <a:gd name="connsiteX1" fmla="*/ 53 w 10000"/>
                <a:gd name="connsiteY1" fmla="*/ 3090 h 10000"/>
                <a:gd name="connsiteX2" fmla="*/ 10000 w 10000"/>
                <a:gd name="connsiteY2" fmla="*/ 3116 h 10000"/>
                <a:gd name="connsiteX3" fmla="*/ 10000 w 10000"/>
                <a:gd name="connsiteY3" fmla="*/ 0 h 10000"/>
                <a:gd name="connsiteX0" fmla="*/ 0 w 10000"/>
                <a:gd name="connsiteY0" fmla="*/ 10000 h 10000"/>
                <a:gd name="connsiteX1" fmla="*/ 53 w 10000"/>
                <a:gd name="connsiteY1" fmla="*/ 3090 h 10000"/>
                <a:gd name="connsiteX2" fmla="*/ 10000 w 10000"/>
                <a:gd name="connsiteY2" fmla="*/ 3064 h 10000"/>
                <a:gd name="connsiteX3" fmla="*/ 10000 w 10000"/>
                <a:gd name="connsiteY3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00" h="10000">
                  <a:moveTo>
                    <a:pt x="0" y="10000"/>
                  </a:moveTo>
                  <a:cubicBezTo>
                    <a:pt x="18" y="7697"/>
                    <a:pt x="35" y="5393"/>
                    <a:pt x="53" y="3090"/>
                  </a:cubicBezTo>
                  <a:lnTo>
                    <a:pt x="10000" y="3064"/>
                  </a:lnTo>
                  <a:lnTo>
                    <a:pt x="1000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  <p:transition/>
</p:sld>
</file>

<file path=ppt/slides/slide1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2">
            <a:extLst>
              <a:ext uri="{FF2B5EF4-FFF2-40B4-BE49-F238E27FC236}">
                <a16:creationId xmlns:a16="http://schemas.microsoft.com/office/drawing/2014/main" id="{37645AE3-88B6-2447-8FB4-10EC00446A6A}"/>
              </a:ext>
            </a:extLst>
          </p:cNvPr>
          <p:cNvSpPr txBox="1">
            <a:spLocks noChangeArrowheads="1"/>
          </p:cNvSpPr>
          <p:nvPr/>
        </p:nvSpPr>
        <p:spPr>
          <a:xfrm>
            <a:off x="914400" y="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What are the logic expressions?</a:t>
            </a:r>
          </a:p>
        </p:txBody>
      </p:sp>
      <p:sp>
        <p:nvSpPr>
          <p:cNvPr id="113667" name="Oval 5">
            <a:extLst>
              <a:ext uri="{FF2B5EF4-FFF2-40B4-BE49-F238E27FC236}">
                <a16:creationId xmlns:a16="http://schemas.microsoft.com/office/drawing/2014/main" id="{62AE97C1-F79C-E046-B6BD-4E55639885F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16676" y="1533525"/>
            <a:ext cx="517525" cy="539750"/>
          </a:xfrm>
          <a:prstGeom prst="ellips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914400">
              <a:spcBef>
                <a:spcPct val="0"/>
              </a:spcBef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13668" name="Oval 6">
            <a:extLst>
              <a:ext uri="{FF2B5EF4-FFF2-40B4-BE49-F238E27FC236}">
                <a16:creationId xmlns:a16="http://schemas.microsoft.com/office/drawing/2014/main" id="{30D9236B-5543-6249-B211-493EA13F21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53189" y="3956050"/>
            <a:ext cx="517525" cy="539750"/>
          </a:xfrm>
          <a:prstGeom prst="ellipse">
            <a:avLst/>
          </a:prstGeom>
          <a:noFill/>
          <a:ln w="254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914400">
              <a:spcBef>
                <a:spcPct val="0"/>
              </a:spcBef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13669" name="Oval 7">
            <a:extLst>
              <a:ext uri="{FF2B5EF4-FFF2-40B4-BE49-F238E27FC236}">
                <a16:creationId xmlns:a16="http://schemas.microsoft.com/office/drawing/2014/main" id="{5EF52697-5216-0149-824B-FED868BC94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9448801" y="1905000"/>
            <a:ext cx="517525" cy="539750"/>
          </a:xfrm>
          <a:prstGeom prst="ellipse">
            <a:avLst/>
          </a:prstGeom>
          <a:noFill/>
          <a:ln w="25400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914400">
              <a:spcBef>
                <a:spcPct val="0"/>
              </a:spcBef>
              <a:buNone/>
            </a:pPr>
            <a:endParaRPr lang="en-US" altLang="en-US" b="0">
              <a:latin typeface="Times" pitchFamily="2" charset="0"/>
            </a:endParaRPr>
          </a:p>
        </p:txBody>
      </p:sp>
      <p:grpSp>
        <p:nvGrpSpPr>
          <p:cNvPr id="113670" name="Group 8">
            <a:extLst>
              <a:ext uri="{FF2B5EF4-FFF2-40B4-BE49-F238E27FC236}">
                <a16:creationId xmlns:a16="http://schemas.microsoft.com/office/drawing/2014/main" id="{AA1FDC4F-58ED-084D-8DA3-E9B09A8EA51F}"/>
              </a:ext>
            </a:extLst>
          </p:cNvPr>
          <p:cNvGrpSpPr>
            <a:grpSpLocks/>
          </p:cNvGrpSpPr>
          <p:nvPr/>
        </p:nvGrpSpPr>
        <p:grpSpPr bwMode="auto">
          <a:xfrm>
            <a:off x="6453189" y="804863"/>
            <a:ext cx="2357437" cy="461962"/>
            <a:chOff x="6895289" y="6215149"/>
            <a:chExt cx="2356835" cy="461665"/>
          </a:xfrm>
        </p:grpSpPr>
        <p:sp>
          <p:nvSpPr>
            <p:cNvPr id="113676" name="TextBox 9">
              <a:extLst>
                <a:ext uri="{FF2B5EF4-FFF2-40B4-BE49-F238E27FC236}">
                  <a16:creationId xmlns:a16="http://schemas.microsoft.com/office/drawing/2014/main" id="{20024E59-43EB-8E4A-8169-52DB7F2FE34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895289" y="6215149"/>
              <a:ext cx="2356835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b="0">
                  <a:solidFill>
                    <a:srgbClr val="FF0000"/>
                  </a:solidFill>
                </a:rPr>
                <a:t>D</a:t>
              </a:r>
              <a:r>
                <a:rPr lang="en-US" altLang="en-US" b="0" baseline="-25000">
                  <a:solidFill>
                    <a:srgbClr val="FF0000"/>
                  </a:solidFill>
                </a:rPr>
                <a:t>1</a:t>
              </a:r>
              <a:r>
                <a:rPr lang="en-US" altLang="en-US" b="0">
                  <a:solidFill>
                    <a:srgbClr val="FF0000"/>
                  </a:solidFill>
                </a:rPr>
                <a:t> = w (y</a:t>
              </a:r>
              <a:r>
                <a:rPr lang="en-US" altLang="en-US" b="0" baseline="-25000">
                  <a:solidFill>
                    <a:srgbClr val="FF0000"/>
                  </a:solidFill>
                </a:rPr>
                <a:t>1</a:t>
              </a:r>
              <a:r>
                <a:rPr lang="en-US" altLang="en-US" b="0">
                  <a:solidFill>
                    <a:srgbClr val="FF0000"/>
                  </a:solidFill>
                </a:rPr>
                <a:t> + y</a:t>
              </a:r>
              <a:r>
                <a:rPr lang="en-US" altLang="en-US" b="0" baseline="-25000">
                  <a:solidFill>
                    <a:srgbClr val="FF0000"/>
                  </a:solidFill>
                </a:rPr>
                <a:t>2</a:t>
              </a:r>
              <a:r>
                <a:rPr lang="en-US" altLang="en-US" b="0">
                  <a:solidFill>
                    <a:srgbClr val="FF0000"/>
                  </a:solidFill>
                </a:rPr>
                <a:t>)</a:t>
              </a:r>
              <a:endParaRPr lang="en-US" altLang="en-US" b="0" baseline="-25000">
                <a:solidFill>
                  <a:srgbClr val="FF0000"/>
                </a:solidFill>
              </a:endParaRPr>
            </a:p>
          </p:txBody>
        </p:sp>
        <p:cxnSp>
          <p:nvCxnSpPr>
            <p:cNvPr id="113677" name="Straight Connector 11">
              <a:extLst>
                <a:ext uri="{FF2B5EF4-FFF2-40B4-BE49-F238E27FC236}">
                  <a16:creationId xmlns:a16="http://schemas.microsoft.com/office/drawing/2014/main" id="{8AD91055-3E3A-DC4C-BC14-2E2D56A8BBFE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8066565" y="6251638"/>
              <a:ext cx="228542" cy="0"/>
            </a:xfrm>
            <a:prstGeom prst="line">
              <a:avLst/>
            </a:prstGeom>
            <a:noFill/>
            <a:ln w="28575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113671" name="Group 12">
            <a:extLst>
              <a:ext uri="{FF2B5EF4-FFF2-40B4-BE49-F238E27FC236}">
                <a16:creationId xmlns:a16="http://schemas.microsoft.com/office/drawing/2014/main" id="{3872DAC9-5FFF-0C4D-BA97-6B31AEE2625C}"/>
              </a:ext>
            </a:extLst>
          </p:cNvPr>
          <p:cNvGrpSpPr>
            <a:grpSpLocks/>
          </p:cNvGrpSpPr>
          <p:nvPr/>
        </p:nvGrpSpPr>
        <p:grpSpPr bwMode="auto">
          <a:xfrm>
            <a:off x="4794251" y="3563938"/>
            <a:ext cx="2608263" cy="461962"/>
            <a:chOff x="6895289" y="6215149"/>
            <a:chExt cx="2607855" cy="461665"/>
          </a:xfrm>
        </p:grpSpPr>
        <p:sp>
          <p:nvSpPr>
            <p:cNvPr id="113674" name="TextBox 13">
              <a:extLst>
                <a:ext uri="{FF2B5EF4-FFF2-40B4-BE49-F238E27FC236}">
                  <a16:creationId xmlns:a16="http://schemas.microsoft.com/office/drawing/2014/main" id="{C048FBB3-75F2-0C46-B583-71D6660CC2C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895289" y="6215149"/>
              <a:ext cx="2607855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b="0">
                  <a:solidFill>
                    <a:srgbClr val="0000FF"/>
                  </a:solidFill>
                </a:rPr>
                <a:t>T</a:t>
              </a:r>
              <a:r>
                <a:rPr lang="en-US" altLang="en-US" b="0" baseline="-25000">
                  <a:solidFill>
                    <a:srgbClr val="0000FF"/>
                  </a:solidFill>
                </a:rPr>
                <a:t>2</a:t>
              </a:r>
              <a:r>
                <a:rPr lang="en-US" altLang="en-US" b="0">
                  <a:solidFill>
                    <a:srgbClr val="0000FF"/>
                  </a:solidFill>
                </a:rPr>
                <a:t> = w y</a:t>
              </a:r>
              <a:r>
                <a:rPr lang="en-US" altLang="en-US" b="0" baseline="-25000">
                  <a:solidFill>
                    <a:srgbClr val="0000FF"/>
                  </a:solidFill>
                </a:rPr>
                <a:t>2</a:t>
              </a:r>
              <a:r>
                <a:rPr lang="en-US" altLang="en-US" b="0">
                  <a:solidFill>
                    <a:srgbClr val="0000FF"/>
                  </a:solidFill>
                </a:rPr>
                <a:t> + w y</a:t>
              </a:r>
              <a:r>
                <a:rPr lang="en-US" altLang="en-US" b="0" baseline="-25000">
                  <a:solidFill>
                    <a:srgbClr val="0000FF"/>
                  </a:solidFill>
                </a:rPr>
                <a:t>1</a:t>
              </a:r>
              <a:r>
                <a:rPr lang="en-US" altLang="en-US" b="0">
                  <a:solidFill>
                    <a:srgbClr val="0000FF"/>
                  </a:solidFill>
                </a:rPr>
                <a:t>y</a:t>
              </a:r>
              <a:r>
                <a:rPr lang="en-US" altLang="en-US" b="0" baseline="-25000">
                  <a:solidFill>
                    <a:srgbClr val="0000FF"/>
                  </a:solidFill>
                </a:rPr>
                <a:t>2</a:t>
              </a:r>
            </a:p>
          </p:txBody>
        </p:sp>
        <p:cxnSp>
          <p:nvCxnSpPr>
            <p:cNvPr id="113675" name="Straight Connector 14">
              <a:extLst>
                <a:ext uri="{FF2B5EF4-FFF2-40B4-BE49-F238E27FC236}">
                  <a16:creationId xmlns:a16="http://schemas.microsoft.com/office/drawing/2014/main" id="{E87CACC7-4443-3840-92B6-592AEA0584FD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7625425" y="6286540"/>
              <a:ext cx="228564" cy="0"/>
            </a:xfrm>
            <a:prstGeom prst="line">
              <a:avLst/>
            </a:prstGeom>
            <a:noFill/>
            <a:ln w="28575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cxnSp>
        <p:nvCxnSpPr>
          <p:cNvPr id="113672" name="Straight Connector 15">
            <a:extLst>
              <a:ext uri="{FF2B5EF4-FFF2-40B4-BE49-F238E27FC236}">
                <a16:creationId xmlns:a16="http://schemas.microsoft.com/office/drawing/2014/main" id="{3978C705-96C4-AA41-B6CB-43D09DFD833B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6999288" y="3646488"/>
            <a:ext cx="228600" cy="0"/>
          </a:xfrm>
          <a:prstGeom prst="line">
            <a:avLst/>
          </a:prstGeom>
          <a:noFill/>
          <a:ln w="2857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13673" name="TextBox 17">
            <a:extLst>
              <a:ext uri="{FF2B5EF4-FFF2-40B4-BE49-F238E27FC236}">
                <a16:creationId xmlns:a16="http://schemas.microsoft.com/office/drawing/2014/main" id="{3D076302-C1E3-6840-8786-B2C9B9D07BE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810626" y="1354138"/>
            <a:ext cx="1223963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008000"/>
                </a:solidFill>
              </a:rPr>
              <a:t>z = y</a:t>
            </a:r>
            <a:r>
              <a:rPr lang="en-US" altLang="en-US" b="0" baseline="-25000">
                <a:solidFill>
                  <a:srgbClr val="008000"/>
                </a:solidFill>
              </a:rPr>
              <a:t>1</a:t>
            </a:r>
            <a:r>
              <a:rPr lang="en-US" altLang="en-US" b="0">
                <a:solidFill>
                  <a:srgbClr val="008000"/>
                </a:solidFill>
              </a:rPr>
              <a:t>y</a:t>
            </a:r>
            <a:r>
              <a:rPr lang="en-US" altLang="en-US" b="0" baseline="-25000">
                <a:solidFill>
                  <a:srgbClr val="008000"/>
                </a:solidFill>
              </a:rPr>
              <a:t>2</a:t>
            </a: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7332A09F-B9F6-F4F7-7B6B-C75F528D9071}"/>
              </a:ext>
            </a:extLst>
          </p:cNvPr>
          <p:cNvGrpSpPr/>
          <p:nvPr/>
        </p:nvGrpSpPr>
        <p:grpSpPr>
          <a:xfrm>
            <a:off x="1528764" y="1408113"/>
            <a:ext cx="8281987" cy="4514850"/>
            <a:chOff x="1528764" y="1408113"/>
            <a:chExt cx="8281987" cy="4514850"/>
          </a:xfrm>
        </p:grpSpPr>
        <p:pic>
          <p:nvPicPr>
            <p:cNvPr id="3" name="Picture 3" descr="figure8">
              <a:extLst>
                <a:ext uri="{FF2B5EF4-FFF2-40B4-BE49-F238E27FC236}">
                  <a16:creationId xmlns:a16="http://schemas.microsoft.com/office/drawing/2014/main" id="{E92E24FB-4923-12D7-3D44-6D98A582659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528764" y="1408113"/>
              <a:ext cx="8281987" cy="4514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" name="Freeform 10">
              <a:extLst>
                <a:ext uri="{FF2B5EF4-FFF2-40B4-BE49-F238E27FC236}">
                  <a16:creationId xmlns:a16="http://schemas.microsoft.com/office/drawing/2014/main" id="{CE0D0CDA-A405-6DC7-3995-5916F61C7638}"/>
                </a:ext>
              </a:extLst>
            </p:cNvPr>
            <p:cNvSpPr>
              <a:spLocks/>
            </p:cNvSpPr>
            <p:nvPr/>
          </p:nvSpPr>
          <p:spPr bwMode="auto">
            <a:xfrm>
              <a:off x="5801496" y="5405717"/>
              <a:ext cx="1603375" cy="203443"/>
            </a:xfrm>
            <a:custGeom>
              <a:avLst/>
              <a:gdLst>
                <a:gd name="T0" fmla="*/ 0 w 1010"/>
                <a:gd name="T1" fmla="*/ 2147483646 h 189"/>
                <a:gd name="T2" fmla="*/ 2147483646 w 1010"/>
                <a:gd name="T3" fmla="*/ 2147483646 h 189"/>
                <a:gd name="T4" fmla="*/ 2147483646 w 1010"/>
                <a:gd name="T5" fmla="*/ 0 h 189"/>
                <a:gd name="T6" fmla="*/ 0 60000 65536"/>
                <a:gd name="T7" fmla="*/ 0 60000 65536"/>
                <a:gd name="T8" fmla="*/ 0 60000 65536"/>
                <a:gd name="T9" fmla="*/ 0 w 1010"/>
                <a:gd name="T10" fmla="*/ 0 h 189"/>
                <a:gd name="T11" fmla="*/ 1010 w 1010"/>
                <a:gd name="T12" fmla="*/ 189 h 18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010" h="189">
                  <a:moveTo>
                    <a:pt x="0" y="189"/>
                  </a:moveTo>
                  <a:lnTo>
                    <a:pt x="1010" y="189"/>
                  </a:lnTo>
                  <a:lnTo>
                    <a:pt x="101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" name="Freeform 11">
              <a:extLst>
                <a:ext uri="{FF2B5EF4-FFF2-40B4-BE49-F238E27FC236}">
                  <a16:creationId xmlns:a16="http://schemas.microsoft.com/office/drawing/2014/main" id="{2255CCBF-2F3B-9489-4DE7-7E93DFE92DEA}"/>
                </a:ext>
              </a:extLst>
            </p:cNvPr>
            <p:cNvSpPr>
              <a:spLocks/>
            </p:cNvSpPr>
            <p:nvPr/>
          </p:nvSpPr>
          <p:spPr bwMode="auto">
            <a:xfrm>
              <a:off x="6138582" y="3018865"/>
              <a:ext cx="1279737" cy="2583572"/>
            </a:xfrm>
            <a:custGeom>
              <a:avLst/>
              <a:gdLst>
                <a:gd name="T0" fmla="*/ 0 w 822"/>
                <a:gd name="T1" fmla="*/ 2147483646 h 1714"/>
                <a:gd name="T2" fmla="*/ 0 w 822"/>
                <a:gd name="T3" fmla="*/ 2147483646 h 1714"/>
                <a:gd name="T4" fmla="*/ 2147483646 w 822"/>
                <a:gd name="T5" fmla="*/ 2147483646 h 1714"/>
                <a:gd name="T6" fmla="*/ 2147483646 w 822"/>
                <a:gd name="T7" fmla="*/ 0 h 171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22"/>
                <a:gd name="T13" fmla="*/ 0 h 1714"/>
                <a:gd name="T14" fmla="*/ 822 w 822"/>
                <a:gd name="T15" fmla="*/ 1714 h 1714"/>
                <a:gd name="connsiteX0" fmla="*/ 0 w 10000"/>
                <a:gd name="connsiteY0" fmla="*/ 10000 h 10000"/>
                <a:gd name="connsiteX1" fmla="*/ 0 w 10000"/>
                <a:gd name="connsiteY1" fmla="*/ 2205 h 10000"/>
                <a:gd name="connsiteX2" fmla="*/ 10000 w 10000"/>
                <a:gd name="connsiteY2" fmla="*/ 3116 h 10000"/>
                <a:gd name="connsiteX3" fmla="*/ 10000 w 10000"/>
                <a:gd name="connsiteY3" fmla="*/ 0 h 10000"/>
                <a:gd name="connsiteX0" fmla="*/ 0 w 10000"/>
                <a:gd name="connsiteY0" fmla="*/ 10000 h 10000"/>
                <a:gd name="connsiteX1" fmla="*/ 53 w 10000"/>
                <a:gd name="connsiteY1" fmla="*/ 3090 h 10000"/>
                <a:gd name="connsiteX2" fmla="*/ 10000 w 10000"/>
                <a:gd name="connsiteY2" fmla="*/ 3116 h 10000"/>
                <a:gd name="connsiteX3" fmla="*/ 10000 w 10000"/>
                <a:gd name="connsiteY3" fmla="*/ 0 h 10000"/>
                <a:gd name="connsiteX0" fmla="*/ 0 w 10000"/>
                <a:gd name="connsiteY0" fmla="*/ 10000 h 10000"/>
                <a:gd name="connsiteX1" fmla="*/ 53 w 10000"/>
                <a:gd name="connsiteY1" fmla="*/ 3090 h 10000"/>
                <a:gd name="connsiteX2" fmla="*/ 10000 w 10000"/>
                <a:gd name="connsiteY2" fmla="*/ 3064 h 10000"/>
                <a:gd name="connsiteX3" fmla="*/ 10000 w 10000"/>
                <a:gd name="connsiteY3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00" h="10000">
                  <a:moveTo>
                    <a:pt x="0" y="10000"/>
                  </a:moveTo>
                  <a:cubicBezTo>
                    <a:pt x="18" y="7697"/>
                    <a:pt x="35" y="5393"/>
                    <a:pt x="53" y="3090"/>
                  </a:cubicBezTo>
                  <a:lnTo>
                    <a:pt x="10000" y="3064"/>
                  </a:lnTo>
                  <a:lnTo>
                    <a:pt x="1000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  <p:transition/>
</p:sld>
</file>

<file path=ppt/slides/slide1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2">
            <a:extLst>
              <a:ext uri="{FF2B5EF4-FFF2-40B4-BE49-F238E27FC236}">
                <a16:creationId xmlns:a16="http://schemas.microsoft.com/office/drawing/2014/main" id="{B5ED4780-F7B6-D44E-B542-7E164DB76029}"/>
              </a:ext>
            </a:extLst>
          </p:cNvPr>
          <p:cNvSpPr txBox="1">
            <a:spLocks noChangeArrowheads="1"/>
          </p:cNvSpPr>
          <p:nvPr/>
        </p:nvSpPr>
        <p:spPr>
          <a:xfrm>
            <a:off x="914400" y="220664"/>
            <a:ext cx="9144000" cy="790575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The Excitation Table</a:t>
            </a:r>
          </a:p>
        </p:txBody>
      </p:sp>
      <p:sp>
        <p:nvSpPr>
          <p:cNvPr id="114690" name="Rectangle 141">
            <a:extLst>
              <a:ext uri="{FF2B5EF4-FFF2-40B4-BE49-F238E27FC236}">
                <a16:creationId xmlns:a16="http://schemas.microsoft.com/office/drawing/2014/main" id="{6CE8AD78-B113-6248-84BA-A3ABF77675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30988" y="4940300"/>
            <a:ext cx="1543692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</a:rPr>
              <a:t>Excitation table </a:t>
            </a:r>
            <a:endParaRPr lang="en-US" altLang="en-US" sz="3200" b="0"/>
          </a:p>
        </p:txBody>
      </p:sp>
      <p:grpSp>
        <p:nvGrpSpPr>
          <p:cNvPr id="114691" name="Group 62">
            <a:extLst>
              <a:ext uri="{FF2B5EF4-FFF2-40B4-BE49-F238E27FC236}">
                <a16:creationId xmlns:a16="http://schemas.microsoft.com/office/drawing/2014/main" id="{4249957B-2AAC-D548-A830-62FC8A55590E}"/>
              </a:ext>
            </a:extLst>
          </p:cNvPr>
          <p:cNvGrpSpPr>
            <a:grpSpLocks/>
          </p:cNvGrpSpPr>
          <p:nvPr/>
        </p:nvGrpSpPr>
        <p:grpSpPr bwMode="auto">
          <a:xfrm>
            <a:off x="5392739" y="1820864"/>
            <a:ext cx="4003675" cy="2833687"/>
            <a:chOff x="2573338" y="1603375"/>
            <a:chExt cx="4003675" cy="2833688"/>
          </a:xfrm>
        </p:grpSpPr>
        <p:sp>
          <p:nvSpPr>
            <p:cNvPr id="114700" name="Rectangle 4">
              <a:extLst>
                <a:ext uri="{FF2B5EF4-FFF2-40B4-BE49-F238E27FC236}">
                  <a16:creationId xmlns:a16="http://schemas.microsoft.com/office/drawing/2014/main" id="{2F6A6B40-DAD8-2945-B0D7-5A3A603737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8738" y="1603375"/>
              <a:ext cx="3971925" cy="111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4701" name="Rectangle 5">
              <a:extLst>
                <a:ext uri="{FF2B5EF4-FFF2-40B4-BE49-F238E27FC236}">
                  <a16:creationId xmlns:a16="http://schemas.microsoft.com/office/drawing/2014/main" id="{9700C092-0EE0-9B4E-8E44-62AB152EF1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3338" y="1614488"/>
              <a:ext cx="11112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4702" name="Rectangle 6">
              <a:extLst>
                <a:ext uri="{FF2B5EF4-FFF2-40B4-BE49-F238E27FC236}">
                  <a16:creationId xmlns:a16="http://schemas.microsoft.com/office/drawing/2014/main" id="{C9D205F2-64D4-474F-AF7E-1858C60BC8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0138" y="1614488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4703" name="Rectangle 7">
              <a:extLst>
                <a:ext uri="{FF2B5EF4-FFF2-40B4-BE49-F238E27FC236}">
                  <a16:creationId xmlns:a16="http://schemas.microsoft.com/office/drawing/2014/main" id="{B317DD92-5438-4247-9573-E2B46DB733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43200" y="1820863"/>
              <a:ext cx="953787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Present </a:t>
              </a:r>
              <a:endParaRPr lang="en-US" altLang="en-US" sz="1800" b="0"/>
            </a:p>
          </p:txBody>
        </p:sp>
        <p:sp>
          <p:nvSpPr>
            <p:cNvPr id="114704" name="Rectangle 8">
              <a:extLst>
                <a:ext uri="{FF2B5EF4-FFF2-40B4-BE49-F238E27FC236}">
                  <a16:creationId xmlns:a16="http://schemas.microsoft.com/office/drawing/2014/main" id="{AFDA2A2E-88DC-334E-8576-106A63D39C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6725" y="1614488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4705" name="Rectangle 9">
              <a:extLst>
                <a:ext uri="{FF2B5EF4-FFF2-40B4-BE49-F238E27FC236}">
                  <a16:creationId xmlns:a16="http://schemas.microsoft.com/office/drawing/2014/main" id="{697F43AF-A548-1B47-B9AD-06EF6A1457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64313" y="1614488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4706" name="Rectangle 10">
              <a:extLst>
                <a:ext uri="{FF2B5EF4-FFF2-40B4-BE49-F238E27FC236}">
                  <a16:creationId xmlns:a16="http://schemas.microsoft.com/office/drawing/2014/main" id="{C3A86AA5-57B1-214E-BDE5-E9D1228844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0138" y="2085975"/>
              <a:ext cx="1917700" cy="127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4707" name="Rectangle 11">
              <a:extLst>
                <a:ext uri="{FF2B5EF4-FFF2-40B4-BE49-F238E27FC236}">
                  <a16:creationId xmlns:a16="http://schemas.microsoft.com/office/drawing/2014/main" id="{FBA8F6A8-953F-464C-B47A-D9A03115A6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3338" y="2071688"/>
              <a:ext cx="11112" cy="4587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4708" name="Rectangle 12">
              <a:extLst>
                <a:ext uri="{FF2B5EF4-FFF2-40B4-BE49-F238E27FC236}">
                  <a16:creationId xmlns:a16="http://schemas.microsoft.com/office/drawing/2014/main" id="{E1058077-D0DB-754C-8BA5-82DF3BAEE6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14763" y="1730375"/>
              <a:ext cx="1668727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Flip-flop inputs</a:t>
              </a:r>
              <a:endParaRPr lang="en-US" altLang="en-US" sz="1800" b="0"/>
            </a:p>
          </p:txBody>
        </p:sp>
        <p:sp>
          <p:nvSpPr>
            <p:cNvPr id="114709" name="Rectangle 13">
              <a:extLst>
                <a:ext uri="{FF2B5EF4-FFF2-40B4-BE49-F238E27FC236}">
                  <a16:creationId xmlns:a16="http://schemas.microsoft.com/office/drawing/2014/main" id="{1F44D44B-D9F5-0A43-8A55-D5AE3516AB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0138" y="2071688"/>
              <a:ext cx="12700" cy="4587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4710" name="Rectangle 14">
              <a:extLst>
                <a:ext uri="{FF2B5EF4-FFF2-40B4-BE49-F238E27FC236}">
                  <a16:creationId xmlns:a16="http://schemas.microsoft.com/office/drawing/2014/main" id="{3BD6F8B7-D7C2-A943-A103-5485D9A78A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17825" y="2187575"/>
              <a:ext cx="625171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state </a:t>
              </a:r>
              <a:endParaRPr lang="en-US" altLang="en-US" sz="1800" b="0"/>
            </a:p>
          </p:txBody>
        </p:sp>
        <p:sp>
          <p:nvSpPr>
            <p:cNvPr id="114711" name="Rectangle 15">
              <a:extLst>
                <a:ext uri="{FF2B5EF4-FFF2-40B4-BE49-F238E27FC236}">
                  <a16:creationId xmlns:a16="http://schemas.microsoft.com/office/drawing/2014/main" id="{9F57652C-1230-E541-AEBC-B19E040B57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94125" y="2185988"/>
              <a:ext cx="25648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w </a:t>
              </a:r>
              <a:endParaRPr lang="en-US" altLang="en-US" sz="1800" b="0" i="1"/>
            </a:p>
          </p:txBody>
        </p:sp>
        <p:sp>
          <p:nvSpPr>
            <p:cNvPr id="114712" name="Rectangle 16">
              <a:extLst>
                <a:ext uri="{FF2B5EF4-FFF2-40B4-BE49-F238E27FC236}">
                  <a16:creationId xmlns:a16="http://schemas.microsoft.com/office/drawing/2014/main" id="{45F3B79C-B158-3C48-AD48-B8D8A5697A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54475" y="2185988"/>
              <a:ext cx="21961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= </a:t>
              </a:r>
              <a:endParaRPr lang="en-US" altLang="en-US" sz="1800" b="0"/>
            </a:p>
          </p:txBody>
        </p:sp>
        <p:sp>
          <p:nvSpPr>
            <p:cNvPr id="114713" name="Rectangle 17">
              <a:extLst>
                <a:ext uri="{FF2B5EF4-FFF2-40B4-BE49-F238E27FC236}">
                  <a16:creationId xmlns:a16="http://schemas.microsoft.com/office/drawing/2014/main" id="{8E6605C7-6B85-924A-929E-935A90E489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21175" y="2185988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14714" name="Rectangle 18">
              <a:extLst>
                <a:ext uri="{FF2B5EF4-FFF2-40B4-BE49-F238E27FC236}">
                  <a16:creationId xmlns:a16="http://schemas.microsoft.com/office/drawing/2014/main" id="{84224123-1573-BA4B-ABDE-248771A201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49800" y="2185988"/>
              <a:ext cx="25648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w </a:t>
              </a:r>
              <a:endParaRPr lang="en-US" altLang="en-US" sz="1800" b="0" i="1"/>
            </a:p>
          </p:txBody>
        </p:sp>
        <p:sp>
          <p:nvSpPr>
            <p:cNvPr id="114715" name="Rectangle 19">
              <a:extLst>
                <a:ext uri="{FF2B5EF4-FFF2-40B4-BE49-F238E27FC236}">
                  <a16:creationId xmlns:a16="http://schemas.microsoft.com/office/drawing/2014/main" id="{0CB29D35-ABE7-3043-84FB-66E342792B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08563" y="2185988"/>
              <a:ext cx="21961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= </a:t>
              </a:r>
              <a:endParaRPr lang="en-US" altLang="en-US" sz="1800" b="0"/>
            </a:p>
          </p:txBody>
        </p:sp>
        <p:sp>
          <p:nvSpPr>
            <p:cNvPr id="114716" name="Rectangle 20">
              <a:extLst>
                <a:ext uri="{FF2B5EF4-FFF2-40B4-BE49-F238E27FC236}">
                  <a16:creationId xmlns:a16="http://schemas.microsoft.com/office/drawing/2014/main" id="{6CDE1121-74DC-8946-8CC6-259490C589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6725" y="2071688"/>
              <a:ext cx="12700" cy="4587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4717" name="Rectangle 21">
              <a:extLst>
                <a:ext uri="{FF2B5EF4-FFF2-40B4-BE49-F238E27FC236}">
                  <a16:creationId xmlns:a16="http://schemas.microsoft.com/office/drawing/2014/main" id="{7A329705-15CB-1349-B7D2-F448A8691F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75263" y="2185988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114718" name="Rectangle 22">
              <a:extLst>
                <a:ext uri="{FF2B5EF4-FFF2-40B4-BE49-F238E27FC236}">
                  <a16:creationId xmlns:a16="http://schemas.microsoft.com/office/drawing/2014/main" id="{EAF69C82-E9FC-214A-BF47-7B5F465702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64313" y="2071688"/>
              <a:ext cx="12700" cy="4587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4719" name="Rectangle 23">
              <a:extLst>
                <a:ext uri="{FF2B5EF4-FFF2-40B4-BE49-F238E27FC236}">
                  <a16:creationId xmlns:a16="http://schemas.microsoft.com/office/drawing/2014/main" id="{0014D2B0-4BA4-774C-8C9F-71BE06CFC0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0138" y="2543175"/>
              <a:ext cx="1917700" cy="127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4720" name="Rectangle 24">
              <a:extLst>
                <a:ext uri="{FF2B5EF4-FFF2-40B4-BE49-F238E27FC236}">
                  <a16:creationId xmlns:a16="http://schemas.microsoft.com/office/drawing/2014/main" id="{467A6C93-28D2-7A40-AEFC-9F67E57D99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3338" y="2530475"/>
              <a:ext cx="11112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4721" name="Rectangle 25">
              <a:extLst>
                <a:ext uri="{FF2B5EF4-FFF2-40B4-BE49-F238E27FC236}">
                  <a16:creationId xmlns:a16="http://schemas.microsoft.com/office/drawing/2014/main" id="{538DF35D-ED68-AF43-8756-F93B37B2CB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05475" y="2041525"/>
              <a:ext cx="767839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Output</a:t>
              </a:r>
              <a:endParaRPr lang="en-US" altLang="en-US" sz="1800" b="0"/>
            </a:p>
          </p:txBody>
        </p:sp>
        <p:sp>
          <p:nvSpPr>
            <p:cNvPr id="114722" name="Rectangle 26">
              <a:extLst>
                <a:ext uri="{FF2B5EF4-FFF2-40B4-BE49-F238E27FC236}">
                  <a16:creationId xmlns:a16="http://schemas.microsoft.com/office/drawing/2014/main" id="{148E046F-B573-664C-A06F-17DDF4D36E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11475" y="2497138"/>
              <a:ext cx="19877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y </a:t>
              </a:r>
              <a:endParaRPr lang="en-US" altLang="en-US" sz="1800" b="0" i="1"/>
            </a:p>
          </p:txBody>
        </p:sp>
        <p:sp>
          <p:nvSpPr>
            <p:cNvPr id="114723" name="Rectangle 27">
              <a:extLst>
                <a:ext uri="{FF2B5EF4-FFF2-40B4-BE49-F238E27FC236}">
                  <a16:creationId xmlns:a16="http://schemas.microsoft.com/office/drawing/2014/main" id="{24069C88-DDD5-E242-91F0-E9BABDA4FB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6888" y="2598738"/>
              <a:ext cx="1603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</a:rPr>
                <a:t>2 </a:t>
              </a:r>
              <a:endParaRPr lang="en-US" altLang="en-US" sz="1800" b="0"/>
            </a:p>
          </p:txBody>
        </p:sp>
        <p:sp>
          <p:nvSpPr>
            <p:cNvPr id="114724" name="Rectangle 28">
              <a:extLst>
                <a:ext uri="{FF2B5EF4-FFF2-40B4-BE49-F238E27FC236}">
                  <a16:creationId xmlns:a16="http://schemas.microsoft.com/office/drawing/2014/main" id="{3A0E1030-0DAC-BE49-9B85-0CF859FE36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9600" y="2497138"/>
              <a:ext cx="19877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y </a:t>
              </a:r>
              <a:endParaRPr lang="en-US" altLang="en-US" sz="1800" b="0" i="1"/>
            </a:p>
          </p:txBody>
        </p:sp>
        <p:sp>
          <p:nvSpPr>
            <p:cNvPr id="114725" name="Rectangle 29">
              <a:extLst>
                <a:ext uri="{FF2B5EF4-FFF2-40B4-BE49-F238E27FC236}">
                  <a16:creationId xmlns:a16="http://schemas.microsoft.com/office/drawing/2014/main" id="{2DBCCE12-21DB-214E-9E32-22C11CB22F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0138" y="2530475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4726" name="Rectangle 30">
              <a:extLst>
                <a:ext uri="{FF2B5EF4-FFF2-40B4-BE49-F238E27FC236}">
                  <a16:creationId xmlns:a16="http://schemas.microsoft.com/office/drawing/2014/main" id="{0DFF4490-604F-004C-9906-DAC451A838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73425" y="2598738"/>
              <a:ext cx="1603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114727" name="Rectangle 31">
              <a:extLst>
                <a:ext uri="{FF2B5EF4-FFF2-40B4-BE49-F238E27FC236}">
                  <a16:creationId xmlns:a16="http://schemas.microsoft.com/office/drawing/2014/main" id="{C69C4260-C24D-2A48-AAAF-496CEA7A20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27463" y="2643188"/>
              <a:ext cx="227626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T </a:t>
              </a:r>
              <a:endParaRPr lang="en-US" altLang="en-US" sz="1800" b="0" i="1"/>
            </a:p>
          </p:txBody>
        </p:sp>
        <p:sp>
          <p:nvSpPr>
            <p:cNvPr id="114728" name="Rectangle 32">
              <a:extLst>
                <a:ext uri="{FF2B5EF4-FFF2-40B4-BE49-F238E27FC236}">
                  <a16:creationId xmlns:a16="http://schemas.microsoft.com/office/drawing/2014/main" id="{ADE42B41-B6C8-A24D-921F-6C059617BE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75100" y="2744788"/>
              <a:ext cx="1603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</a:rPr>
                <a:t>2 </a:t>
              </a:r>
              <a:endParaRPr lang="en-US" altLang="en-US" sz="1800" b="0"/>
            </a:p>
          </p:txBody>
        </p:sp>
        <p:sp>
          <p:nvSpPr>
            <p:cNvPr id="114729" name="Rectangle 33">
              <a:extLst>
                <a:ext uri="{FF2B5EF4-FFF2-40B4-BE49-F238E27FC236}">
                  <a16:creationId xmlns:a16="http://schemas.microsoft.com/office/drawing/2014/main" id="{816ABFEB-DEF4-AA40-A541-F8E64557D7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89400" y="2643188"/>
              <a:ext cx="25648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D </a:t>
              </a:r>
              <a:endParaRPr lang="en-US" altLang="en-US" sz="1800" b="0" i="1"/>
            </a:p>
          </p:txBody>
        </p:sp>
        <p:sp>
          <p:nvSpPr>
            <p:cNvPr id="114730" name="Rectangle 34">
              <a:extLst>
                <a:ext uri="{FF2B5EF4-FFF2-40B4-BE49-F238E27FC236}">
                  <a16:creationId xmlns:a16="http://schemas.microsoft.com/office/drawing/2014/main" id="{0F7C0805-07B6-7F4E-8577-A3B53C3F12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0538" y="2744788"/>
              <a:ext cx="1603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114731" name="Rectangle 35">
              <a:extLst>
                <a:ext uri="{FF2B5EF4-FFF2-40B4-BE49-F238E27FC236}">
                  <a16:creationId xmlns:a16="http://schemas.microsoft.com/office/drawing/2014/main" id="{61A7AA2D-7A18-E146-BAFB-53550C97AC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84725" y="2643188"/>
              <a:ext cx="227626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T </a:t>
              </a:r>
              <a:endParaRPr lang="en-US" altLang="en-US" sz="1800" b="0" i="1"/>
            </a:p>
          </p:txBody>
        </p:sp>
        <p:sp>
          <p:nvSpPr>
            <p:cNvPr id="114732" name="Rectangle 36">
              <a:extLst>
                <a:ext uri="{FF2B5EF4-FFF2-40B4-BE49-F238E27FC236}">
                  <a16:creationId xmlns:a16="http://schemas.microsoft.com/office/drawing/2014/main" id="{4FB9C5AF-A954-1640-861E-E66A9496E2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33950" y="2744788"/>
              <a:ext cx="1603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</a:rPr>
                <a:t>2 </a:t>
              </a:r>
              <a:endParaRPr lang="en-US" altLang="en-US" sz="1800" b="0"/>
            </a:p>
          </p:txBody>
        </p:sp>
        <p:sp>
          <p:nvSpPr>
            <p:cNvPr id="114733" name="Rectangle 37">
              <a:extLst>
                <a:ext uri="{FF2B5EF4-FFF2-40B4-BE49-F238E27FC236}">
                  <a16:creationId xmlns:a16="http://schemas.microsoft.com/office/drawing/2014/main" id="{2741F35C-D3BA-8A45-B84C-04E6B0751B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8250" y="2643188"/>
              <a:ext cx="25648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D </a:t>
              </a:r>
              <a:endParaRPr lang="en-US" altLang="en-US" sz="1800" b="0" i="1"/>
            </a:p>
          </p:txBody>
        </p:sp>
        <p:sp>
          <p:nvSpPr>
            <p:cNvPr id="114734" name="Rectangle 38">
              <a:extLst>
                <a:ext uri="{FF2B5EF4-FFF2-40B4-BE49-F238E27FC236}">
                  <a16:creationId xmlns:a16="http://schemas.microsoft.com/office/drawing/2014/main" id="{6BC3BED7-294F-C74F-AF80-6F1DD48224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6725" y="2530475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4735" name="Rectangle 39">
              <a:extLst>
                <a:ext uri="{FF2B5EF4-FFF2-40B4-BE49-F238E27FC236}">
                  <a16:creationId xmlns:a16="http://schemas.microsoft.com/office/drawing/2014/main" id="{2AEED5E5-E460-C148-ABC2-1CA0E5032E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7800" y="2744788"/>
              <a:ext cx="1603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114736" name="Rectangle 40">
              <a:extLst>
                <a:ext uri="{FF2B5EF4-FFF2-40B4-BE49-F238E27FC236}">
                  <a16:creationId xmlns:a16="http://schemas.microsoft.com/office/drawing/2014/main" id="{3B223367-B14C-5D4D-9E8C-0F57F7B743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64313" y="2530475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4737" name="Rectangle 41">
              <a:extLst>
                <a:ext uri="{FF2B5EF4-FFF2-40B4-BE49-F238E27FC236}">
                  <a16:creationId xmlns:a16="http://schemas.microsoft.com/office/drawing/2014/main" id="{E999AC6F-E870-FD4A-A1CD-9136781BA4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8738" y="3000375"/>
              <a:ext cx="3971925" cy="127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4738" name="Rectangle 42">
              <a:extLst>
                <a:ext uri="{FF2B5EF4-FFF2-40B4-BE49-F238E27FC236}">
                  <a16:creationId xmlns:a16="http://schemas.microsoft.com/office/drawing/2014/main" id="{C51D3821-9E19-D744-ACB2-4C84CDEB21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3338" y="3013075"/>
              <a:ext cx="11112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4739" name="Rectangle 43">
              <a:extLst>
                <a:ext uri="{FF2B5EF4-FFF2-40B4-BE49-F238E27FC236}">
                  <a16:creationId xmlns:a16="http://schemas.microsoft.com/office/drawing/2014/main" id="{5E018EB6-11A1-0C49-9A48-E52C3EE712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460625"/>
              <a:ext cx="19877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z </a:t>
              </a:r>
              <a:endParaRPr lang="en-US" altLang="en-US" sz="1800" b="0" i="1"/>
            </a:p>
          </p:txBody>
        </p:sp>
        <p:sp>
          <p:nvSpPr>
            <p:cNvPr id="114740" name="Rectangle 44">
              <a:extLst>
                <a:ext uri="{FF2B5EF4-FFF2-40B4-BE49-F238E27FC236}">
                  <a16:creationId xmlns:a16="http://schemas.microsoft.com/office/drawing/2014/main" id="{509EA373-394E-B544-A861-480E62AA1B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7513" y="3113088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14741" name="Rectangle 45">
              <a:extLst>
                <a:ext uri="{FF2B5EF4-FFF2-40B4-BE49-F238E27FC236}">
                  <a16:creationId xmlns:a16="http://schemas.microsoft.com/office/drawing/2014/main" id="{76978ED5-BCC8-EE4B-AE68-CEAB6E11A9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0138" y="3013075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4742" name="Rectangle 46">
              <a:extLst>
                <a:ext uri="{FF2B5EF4-FFF2-40B4-BE49-F238E27FC236}">
                  <a16:creationId xmlns:a16="http://schemas.microsoft.com/office/drawing/2014/main" id="{B788B669-B75C-6C40-AC19-7E88BB4B98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8013" y="3113088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14743" name="Rectangle 47">
              <a:extLst>
                <a:ext uri="{FF2B5EF4-FFF2-40B4-BE49-F238E27FC236}">
                  <a16:creationId xmlns:a16="http://schemas.microsoft.com/office/drawing/2014/main" id="{09908896-ADEC-A349-A4E5-24E9C80E85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57638" y="3113088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FF"/>
                  </a:solidFill>
                </a:rPr>
                <a:t>0</a:t>
              </a:r>
              <a:r>
                <a:rPr lang="en-US" altLang="en-US" sz="2000" b="0">
                  <a:solidFill>
                    <a:srgbClr val="000000"/>
                  </a:solidFill>
                </a:rPr>
                <a:t> </a:t>
              </a:r>
              <a:endParaRPr lang="en-US" altLang="en-US" sz="1800" b="0"/>
            </a:p>
          </p:txBody>
        </p:sp>
        <p:sp>
          <p:nvSpPr>
            <p:cNvPr id="114744" name="Rectangle 48">
              <a:extLst>
                <a:ext uri="{FF2B5EF4-FFF2-40B4-BE49-F238E27FC236}">
                  <a16:creationId xmlns:a16="http://schemas.microsoft.com/office/drawing/2014/main" id="{DC6381F3-7628-3340-BB48-806411C049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8138" y="3113088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FF0000"/>
                  </a:solidFill>
                </a:rPr>
                <a:t>0</a:t>
              </a:r>
              <a:r>
                <a:rPr lang="en-US" altLang="en-US" sz="2000" b="0">
                  <a:solidFill>
                    <a:srgbClr val="000000"/>
                  </a:solidFill>
                </a:rPr>
                <a:t> </a:t>
              </a:r>
              <a:endParaRPr lang="en-US" altLang="en-US" sz="1800" b="0"/>
            </a:p>
          </p:txBody>
        </p:sp>
        <p:sp>
          <p:nvSpPr>
            <p:cNvPr id="114745" name="Rectangle 49">
              <a:extLst>
                <a:ext uri="{FF2B5EF4-FFF2-40B4-BE49-F238E27FC236}">
                  <a16:creationId xmlns:a16="http://schemas.microsoft.com/office/drawing/2014/main" id="{E08A097C-0BFC-FB47-B393-336AF1E93B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6725" y="3013075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4746" name="Rectangle 50">
              <a:extLst>
                <a:ext uri="{FF2B5EF4-FFF2-40B4-BE49-F238E27FC236}">
                  <a16:creationId xmlns:a16="http://schemas.microsoft.com/office/drawing/2014/main" id="{496C62DD-C521-1B4C-94BD-9FE7748B58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13313" y="3113088"/>
              <a:ext cx="28528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FF"/>
                  </a:solidFill>
                </a:rPr>
                <a:t>0</a:t>
              </a:r>
              <a:r>
                <a:rPr lang="en-US" altLang="en-US" sz="2000" b="0">
                  <a:solidFill>
                    <a:srgbClr val="FF0000"/>
                  </a:solidFill>
                </a:rPr>
                <a:t>1</a:t>
              </a:r>
              <a:endParaRPr lang="en-US" altLang="en-US" sz="1800" b="0">
                <a:solidFill>
                  <a:srgbClr val="FF0000"/>
                </a:solidFill>
              </a:endParaRPr>
            </a:p>
          </p:txBody>
        </p:sp>
        <p:sp>
          <p:nvSpPr>
            <p:cNvPr id="114747" name="Rectangle 51">
              <a:extLst>
                <a:ext uri="{FF2B5EF4-FFF2-40B4-BE49-F238E27FC236}">
                  <a16:creationId xmlns:a16="http://schemas.microsoft.com/office/drawing/2014/main" id="{E829D9A9-921A-E742-85DF-6F8CE5451E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64313" y="3013075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4748" name="Rectangle 52">
              <a:extLst>
                <a:ext uri="{FF2B5EF4-FFF2-40B4-BE49-F238E27FC236}">
                  <a16:creationId xmlns:a16="http://schemas.microsoft.com/office/drawing/2014/main" id="{4AA293ED-80EC-F04D-AE22-201A4B6510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3338" y="3470275"/>
              <a:ext cx="11112" cy="30638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4749" name="Rectangle 53">
              <a:extLst>
                <a:ext uri="{FF2B5EF4-FFF2-40B4-BE49-F238E27FC236}">
                  <a16:creationId xmlns:a16="http://schemas.microsoft.com/office/drawing/2014/main" id="{D2A82A40-E401-3C41-AFF1-910949622A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86463" y="3113088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8000"/>
                  </a:solidFill>
                </a:rPr>
                <a:t>0</a:t>
              </a:r>
              <a:r>
                <a:rPr lang="en-US" altLang="en-US" sz="2000" b="0">
                  <a:solidFill>
                    <a:srgbClr val="000000"/>
                  </a:solidFill>
                </a:rPr>
                <a:t> </a:t>
              </a:r>
              <a:endParaRPr lang="en-US" altLang="en-US" sz="1800" b="0"/>
            </a:p>
          </p:txBody>
        </p:sp>
        <p:sp>
          <p:nvSpPr>
            <p:cNvPr id="114750" name="Rectangle 54">
              <a:extLst>
                <a:ext uri="{FF2B5EF4-FFF2-40B4-BE49-F238E27FC236}">
                  <a16:creationId xmlns:a16="http://schemas.microsoft.com/office/drawing/2014/main" id="{5507956A-6902-704F-A2E6-2DFA925CA8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7513" y="3463925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14751" name="Rectangle 55">
              <a:extLst>
                <a:ext uri="{FF2B5EF4-FFF2-40B4-BE49-F238E27FC236}">
                  <a16:creationId xmlns:a16="http://schemas.microsoft.com/office/drawing/2014/main" id="{9E716DA9-CE54-A24D-A1B7-C138DEBEE5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0138" y="3470275"/>
              <a:ext cx="12700" cy="30638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4752" name="Rectangle 56">
              <a:extLst>
                <a:ext uri="{FF2B5EF4-FFF2-40B4-BE49-F238E27FC236}">
                  <a16:creationId xmlns:a16="http://schemas.microsoft.com/office/drawing/2014/main" id="{31984DAD-077A-0B46-BDD0-37D521105A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8013" y="3463925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114753" name="Rectangle 57">
              <a:extLst>
                <a:ext uri="{FF2B5EF4-FFF2-40B4-BE49-F238E27FC236}">
                  <a16:creationId xmlns:a16="http://schemas.microsoft.com/office/drawing/2014/main" id="{0C5CEB2D-28F4-5342-9AA0-C6411FC3FD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57638" y="3463925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FF"/>
                  </a:solidFill>
                </a:rPr>
                <a:t>0</a:t>
              </a:r>
              <a:r>
                <a:rPr lang="en-US" altLang="en-US" sz="2000" b="0">
                  <a:solidFill>
                    <a:srgbClr val="000000"/>
                  </a:solidFill>
                </a:rPr>
                <a:t> </a:t>
              </a:r>
              <a:endParaRPr lang="en-US" altLang="en-US" sz="1800" b="0"/>
            </a:p>
          </p:txBody>
        </p:sp>
        <p:sp>
          <p:nvSpPr>
            <p:cNvPr id="114754" name="Rectangle 58">
              <a:extLst>
                <a:ext uri="{FF2B5EF4-FFF2-40B4-BE49-F238E27FC236}">
                  <a16:creationId xmlns:a16="http://schemas.microsoft.com/office/drawing/2014/main" id="{891E4C6B-0062-494D-B338-60C96F475B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8138" y="3463925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FF0000"/>
                  </a:solidFill>
                </a:rPr>
                <a:t>0</a:t>
              </a:r>
              <a:r>
                <a:rPr lang="en-US" altLang="en-US" sz="2000" b="0">
                  <a:solidFill>
                    <a:srgbClr val="000000"/>
                  </a:solidFill>
                </a:rPr>
                <a:t> </a:t>
              </a:r>
              <a:endParaRPr lang="en-US" altLang="en-US" sz="1800" b="0"/>
            </a:p>
          </p:txBody>
        </p:sp>
        <p:sp>
          <p:nvSpPr>
            <p:cNvPr id="114755" name="Rectangle 59">
              <a:extLst>
                <a:ext uri="{FF2B5EF4-FFF2-40B4-BE49-F238E27FC236}">
                  <a16:creationId xmlns:a16="http://schemas.microsoft.com/office/drawing/2014/main" id="{44A56C67-8138-494C-BF3C-A324A8A795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6725" y="3470275"/>
              <a:ext cx="12700" cy="30638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4756" name="Rectangle 60">
              <a:extLst>
                <a:ext uri="{FF2B5EF4-FFF2-40B4-BE49-F238E27FC236}">
                  <a16:creationId xmlns:a16="http://schemas.microsoft.com/office/drawing/2014/main" id="{2CF5257B-6C8E-CC4C-8E17-23A0B9E831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13313" y="3463925"/>
              <a:ext cx="28528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FF"/>
                  </a:solidFill>
                </a:rPr>
                <a:t>1</a:t>
              </a:r>
              <a:r>
                <a:rPr lang="en-US" altLang="en-US" sz="2000" b="0">
                  <a:solidFill>
                    <a:srgbClr val="FF0000"/>
                  </a:solidFill>
                </a:rPr>
                <a:t>0</a:t>
              </a:r>
              <a:endParaRPr lang="en-US" altLang="en-US" sz="1800" b="0">
                <a:solidFill>
                  <a:srgbClr val="FF0000"/>
                </a:solidFill>
              </a:endParaRPr>
            </a:p>
          </p:txBody>
        </p:sp>
        <p:sp>
          <p:nvSpPr>
            <p:cNvPr id="114757" name="Rectangle 61">
              <a:extLst>
                <a:ext uri="{FF2B5EF4-FFF2-40B4-BE49-F238E27FC236}">
                  <a16:creationId xmlns:a16="http://schemas.microsoft.com/office/drawing/2014/main" id="{CBEE522C-DE25-504B-853A-80C5D0959E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64313" y="3470275"/>
              <a:ext cx="12700" cy="30638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4758" name="Rectangle 62">
              <a:extLst>
                <a:ext uri="{FF2B5EF4-FFF2-40B4-BE49-F238E27FC236}">
                  <a16:creationId xmlns:a16="http://schemas.microsoft.com/office/drawing/2014/main" id="{C0A5D5F1-6A2D-D841-93AE-99D4FBDEF8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3338" y="3776663"/>
              <a:ext cx="11112" cy="3048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4759" name="Rectangle 63">
              <a:extLst>
                <a:ext uri="{FF2B5EF4-FFF2-40B4-BE49-F238E27FC236}">
                  <a16:creationId xmlns:a16="http://schemas.microsoft.com/office/drawing/2014/main" id="{C113473A-F185-714D-8717-5EE7CA98A1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86463" y="3463925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8000"/>
                  </a:solidFill>
                </a:rPr>
                <a:t>0</a:t>
              </a:r>
              <a:r>
                <a:rPr lang="en-US" altLang="en-US" sz="2000" b="0">
                  <a:solidFill>
                    <a:srgbClr val="000000"/>
                  </a:solidFill>
                </a:rPr>
                <a:t> </a:t>
              </a:r>
              <a:endParaRPr lang="en-US" altLang="en-US" sz="1800" b="0"/>
            </a:p>
          </p:txBody>
        </p:sp>
        <p:sp>
          <p:nvSpPr>
            <p:cNvPr id="114760" name="Rectangle 64">
              <a:extLst>
                <a:ext uri="{FF2B5EF4-FFF2-40B4-BE49-F238E27FC236}">
                  <a16:creationId xmlns:a16="http://schemas.microsoft.com/office/drawing/2014/main" id="{413AF61F-5E0A-1D41-865E-85AFC8EB71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7513" y="37655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114761" name="Rectangle 65">
              <a:extLst>
                <a:ext uri="{FF2B5EF4-FFF2-40B4-BE49-F238E27FC236}">
                  <a16:creationId xmlns:a16="http://schemas.microsoft.com/office/drawing/2014/main" id="{F62E5171-3A73-1941-B8DC-05B351404B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0138" y="3776663"/>
              <a:ext cx="12700" cy="3048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4762" name="Rectangle 66">
              <a:extLst>
                <a:ext uri="{FF2B5EF4-FFF2-40B4-BE49-F238E27FC236}">
                  <a16:creationId xmlns:a16="http://schemas.microsoft.com/office/drawing/2014/main" id="{DF78A768-7C28-C04F-B590-45CE14A843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8013" y="37655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14763" name="Rectangle 67">
              <a:extLst>
                <a:ext uri="{FF2B5EF4-FFF2-40B4-BE49-F238E27FC236}">
                  <a16:creationId xmlns:a16="http://schemas.microsoft.com/office/drawing/2014/main" id="{92403FD9-5D17-9A46-AC77-ED20CD3E43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57638" y="37655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FF"/>
                  </a:solidFill>
                </a:rPr>
                <a:t>1</a:t>
              </a:r>
              <a:r>
                <a:rPr lang="en-US" altLang="en-US" sz="2000" b="0">
                  <a:solidFill>
                    <a:srgbClr val="000000"/>
                  </a:solidFill>
                </a:rPr>
                <a:t> </a:t>
              </a:r>
              <a:endParaRPr lang="en-US" altLang="en-US" sz="1800" b="0"/>
            </a:p>
          </p:txBody>
        </p:sp>
        <p:sp>
          <p:nvSpPr>
            <p:cNvPr id="114764" name="Rectangle 68">
              <a:extLst>
                <a:ext uri="{FF2B5EF4-FFF2-40B4-BE49-F238E27FC236}">
                  <a16:creationId xmlns:a16="http://schemas.microsoft.com/office/drawing/2014/main" id="{6B551C74-4EB8-5E48-91F0-A8E2C02D4C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8138" y="37655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FF0000"/>
                  </a:solidFill>
                </a:rPr>
                <a:t>0</a:t>
              </a:r>
              <a:r>
                <a:rPr lang="en-US" altLang="en-US" sz="2000" b="0">
                  <a:solidFill>
                    <a:srgbClr val="000000"/>
                  </a:solidFill>
                </a:rPr>
                <a:t> </a:t>
              </a:r>
              <a:endParaRPr lang="en-US" altLang="en-US" sz="1800" b="0"/>
            </a:p>
          </p:txBody>
        </p:sp>
        <p:sp>
          <p:nvSpPr>
            <p:cNvPr id="114765" name="Rectangle 69">
              <a:extLst>
                <a:ext uri="{FF2B5EF4-FFF2-40B4-BE49-F238E27FC236}">
                  <a16:creationId xmlns:a16="http://schemas.microsoft.com/office/drawing/2014/main" id="{5F6FA9DD-29AC-A641-AE59-8D4A9848F6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6725" y="3776663"/>
              <a:ext cx="12700" cy="3048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4766" name="Rectangle 70">
              <a:extLst>
                <a:ext uri="{FF2B5EF4-FFF2-40B4-BE49-F238E27FC236}">
                  <a16:creationId xmlns:a16="http://schemas.microsoft.com/office/drawing/2014/main" id="{E5D2EB6E-87E1-0C4C-942F-6811347947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13313" y="3765550"/>
              <a:ext cx="28528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FF"/>
                  </a:solidFill>
                </a:rPr>
                <a:t>0</a:t>
              </a:r>
              <a:r>
                <a:rPr lang="en-US" altLang="en-US" sz="2000" b="0">
                  <a:solidFill>
                    <a:srgbClr val="FF0000"/>
                  </a:solidFill>
                </a:rPr>
                <a:t>1</a:t>
              </a:r>
              <a:endParaRPr lang="en-US" altLang="en-US" sz="1800" b="0">
                <a:solidFill>
                  <a:srgbClr val="FF0000"/>
                </a:solidFill>
              </a:endParaRPr>
            </a:p>
          </p:txBody>
        </p:sp>
        <p:sp>
          <p:nvSpPr>
            <p:cNvPr id="114767" name="Rectangle 71">
              <a:extLst>
                <a:ext uri="{FF2B5EF4-FFF2-40B4-BE49-F238E27FC236}">
                  <a16:creationId xmlns:a16="http://schemas.microsoft.com/office/drawing/2014/main" id="{2DDAE955-34C8-784B-90C1-07A7376DF4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64313" y="3776663"/>
              <a:ext cx="12700" cy="3048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4768" name="Rectangle 72">
              <a:extLst>
                <a:ext uri="{FF2B5EF4-FFF2-40B4-BE49-F238E27FC236}">
                  <a16:creationId xmlns:a16="http://schemas.microsoft.com/office/drawing/2014/main" id="{BC80FE8D-226C-844E-AC4B-1F6F756006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3338" y="4060825"/>
              <a:ext cx="11112" cy="35083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4769" name="Rectangle 73">
              <a:extLst>
                <a:ext uri="{FF2B5EF4-FFF2-40B4-BE49-F238E27FC236}">
                  <a16:creationId xmlns:a16="http://schemas.microsoft.com/office/drawing/2014/main" id="{F2056E99-C1A1-854E-B865-824897D36A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86463" y="37655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8000"/>
                  </a:solidFill>
                </a:rPr>
                <a:t>0</a:t>
              </a:r>
              <a:r>
                <a:rPr lang="en-US" altLang="en-US" sz="2000" b="0">
                  <a:solidFill>
                    <a:srgbClr val="000000"/>
                  </a:solidFill>
                </a:rPr>
                <a:t> </a:t>
              </a:r>
              <a:endParaRPr lang="en-US" altLang="en-US" sz="1800" b="0"/>
            </a:p>
          </p:txBody>
        </p:sp>
        <p:sp>
          <p:nvSpPr>
            <p:cNvPr id="114770" name="Rectangle 74">
              <a:extLst>
                <a:ext uri="{FF2B5EF4-FFF2-40B4-BE49-F238E27FC236}">
                  <a16:creationId xmlns:a16="http://schemas.microsoft.com/office/drawing/2014/main" id="{2EC286D1-AEF1-2D42-901E-02B8DB971B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7513" y="40703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114771" name="Rectangle 75">
              <a:extLst>
                <a:ext uri="{FF2B5EF4-FFF2-40B4-BE49-F238E27FC236}">
                  <a16:creationId xmlns:a16="http://schemas.microsoft.com/office/drawing/2014/main" id="{7F733B47-82D4-4C4A-8A2B-9AB1BA553C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0138" y="4060825"/>
              <a:ext cx="12700" cy="35083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4772" name="Rectangle 76">
              <a:extLst>
                <a:ext uri="{FF2B5EF4-FFF2-40B4-BE49-F238E27FC236}">
                  <a16:creationId xmlns:a16="http://schemas.microsoft.com/office/drawing/2014/main" id="{0512E25B-577E-7A4B-B5D8-48B9C5AB1F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8013" y="40703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114773" name="Rectangle 77">
              <a:extLst>
                <a:ext uri="{FF2B5EF4-FFF2-40B4-BE49-F238E27FC236}">
                  <a16:creationId xmlns:a16="http://schemas.microsoft.com/office/drawing/2014/main" id="{52825628-5BA0-DF41-9E09-9A32F8A9BA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57638" y="40703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FF"/>
                  </a:solidFill>
                </a:rPr>
                <a:t>1</a:t>
              </a:r>
              <a:r>
                <a:rPr lang="en-US" altLang="en-US" sz="2000" b="0">
                  <a:solidFill>
                    <a:srgbClr val="000000"/>
                  </a:solidFill>
                </a:rPr>
                <a:t> </a:t>
              </a:r>
              <a:endParaRPr lang="en-US" altLang="en-US" sz="1800" b="0"/>
            </a:p>
          </p:txBody>
        </p:sp>
        <p:sp>
          <p:nvSpPr>
            <p:cNvPr id="114774" name="Rectangle 78">
              <a:extLst>
                <a:ext uri="{FF2B5EF4-FFF2-40B4-BE49-F238E27FC236}">
                  <a16:creationId xmlns:a16="http://schemas.microsoft.com/office/drawing/2014/main" id="{0C17C93E-DBC1-4F4C-AD65-1216026823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8138" y="40703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FF0000"/>
                  </a:solidFill>
                </a:rPr>
                <a:t>0</a:t>
              </a:r>
              <a:r>
                <a:rPr lang="en-US" altLang="en-US" sz="2000" b="0">
                  <a:solidFill>
                    <a:srgbClr val="000000"/>
                  </a:solidFill>
                </a:rPr>
                <a:t> </a:t>
              </a:r>
              <a:endParaRPr lang="en-US" altLang="en-US" sz="1800" b="0"/>
            </a:p>
          </p:txBody>
        </p:sp>
        <p:sp>
          <p:nvSpPr>
            <p:cNvPr id="114775" name="Rectangle 79">
              <a:extLst>
                <a:ext uri="{FF2B5EF4-FFF2-40B4-BE49-F238E27FC236}">
                  <a16:creationId xmlns:a16="http://schemas.microsoft.com/office/drawing/2014/main" id="{248A84A2-5255-614E-87F7-9672B52F92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6725" y="4060825"/>
              <a:ext cx="12700" cy="35083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4776" name="Rectangle 80">
              <a:extLst>
                <a:ext uri="{FF2B5EF4-FFF2-40B4-BE49-F238E27FC236}">
                  <a16:creationId xmlns:a16="http://schemas.microsoft.com/office/drawing/2014/main" id="{E80ACD23-53EA-9441-B0C6-C25F600470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13313" y="4070350"/>
              <a:ext cx="28528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FF"/>
                  </a:solidFill>
                </a:rPr>
                <a:t>0</a:t>
              </a:r>
              <a:r>
                <a:rPr lang="en-US" altLang="en-US" sz="2000" b="0">
                  <a:solidFill>
                    <a:srgbClr val="FF0000"/>
                  </a:solidFill>
                </a:rPr>
                <a:t>1</a:t>
              </a:r>
              <a:endParaRPr lang="en-US" altLang="en-US" sz="1800" b="0">
                <a:solidFill>
                  <a:srgbClr val="FF0000"/>
                </a:solidFill>
              </a:endParaRPr>
            </a:p>
          </p:txBody>
        </p:sp>
        <p:sp>
          <p:nvSpPr>
            <p:cNvPr id="114777" name="Rectangle 81">
              <a:extLst>
                <a:ext uri="{FF2B5EF4-FFF2-40B4-BE49-F238E27FC236}">
                  <a16:creationId xmlns:a16="http://schemas.microsoft.com/office/drawing/2014/main" id="{B1245B01-C89E-FE4E-AA89-8CE04DB0A0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64313" y="4060825"/>
              <a:ext cx="12700" cy="35083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4778" name="Rectangle 82">
              <a:extLst>
                <a:ext uri="{FF2B5EF4-FFF2-40B4-BE49-F238E27FC236}">
                  <a16:creationId xmlns:a16="http://schemas.microsoft.com/office/drawing/2014/main" id="{19572A90-8829-9242-8ACC-F31AC7974D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8738" y="4424363"/>
              <a:ext cx="3971925" cy="127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4779" name="Rectangle 83">
              <a:extLst>
                <a:ext uri="{FF2B5EF4-FFF2-40B4-BE49-F238E27FC236}">
                  <a16:creationId xmlns:a16="http://schemas.microsoft.com/office/drawing/2014/main" id="{777DF7F4-ACD5-994D-82CB-9773B67F79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86463" y="40703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8000"/>
                  </a:solidFill>
                </a:rPr>
                <a:t>1</a:t>
              </a:r>
              <a:r>
                <a:rPr lang="en-US" altLang="en-US" sz="2000" b="0">
                  <a:solidFill>
                    <a:srgbClr val="000000"/>
                  </a:solidFill>
                </a:rPr>
                <a:t> </a:t>
              </a:r>
              <a:endParaRPr lang="en-US" altLang="en-US" sz="1800" b="0"/>
            </a:p>
          </p:txBody>
        </p:sp>
      </p:grpSp>
      <p:grpSp>
        <p:nvGrpSpPr>
          <p:cNvPr id="114692" name="Group 200">
            <a:extLst>
              <a:ext uri="{FF2B5EF4-FFF2-40B4-BE49-F238E27FC236}">
                <a16:creationId xmlns:a16="http://schemas.microsoft.com/office/drawing/2014/main" id="{7DB0D50F-5DE7-844B-A0B5-B5F5714E6D30}"/>
              </a:ext>
            </a:extLst>
          </p:cNvPr>
          <p:cNvGrpSpPr>
            <a:grpSpLocks/>
          </p:cNvGrpSpPr>
          <p:nvPr/>
        </p:nvGrpSpPr>
        <p:grpSpPr bwMode="auto">
          <a:xfrm>
            <a:off x="1355725" y="2038351"/>
            <a:ext cx="2355850" cy="461963"/>
            <a:chOff x="6895289" y="6215149"/>
            <a:chExt cx="2356835" cy="461665"/>
          </a:xfrm>
        </p:grpSpPr>
        <p:sp>
          <p:nvSpPr>
            <p:cNvPr id="114698" name="TextBox 201">
              <a:extLst>
                <a:ext uri="{FF2B5EF4-FFF2-40B4-BE49-F238E27FC236}">
                  <a16:creationId xmlns:a16="http://schemas.microsoft.com/office/drawing/2014/main" id="{2ADB0B5D-9B4C-1C45-862D-1CBCDEF8E29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895289" y="6215149"/>
              <a:ext cx="2356835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b="0">
                  <a:solidFill>
                    <a:srgbClr val="FF0000"/>
                  </a:solidFill>
                </a:rPr>
                <a:t>D</a:t>
              </a:r>
              <a:r>
                <a:rPr lang="en-US" altLang="en-US" b="0" baseline="-25000">
                  <a:solidFill>
                    <a:srgbClr val="FF0000"/>
                  </a:solidFill>
                </a:rPr>
                <a:t>1</a:t>
              </a:r>
              <a:r>
                <a:rPr lang="en-US" altLang="en-US" b="0">
                  <a:solidFill>
                    <a:srgbClr val="FF0000"/>
                  </a:solidFill>
                </a:rPr>
                <a:t> = w (y</a:t>
              </a:r>
              <a:r>
                <a:rPr lang="en-US" altLang="en-US" b="0" baseline="-25000">
                  <a:solidFill>
                    <a:srgbClr val="FF0000"/>
                  </a:solidFill>
                </a:rPr>
                <a:t>1</a:t>
              </a:r>
              <a:r>
                <a:rPr lang="en-US" altLang="en-US" b="0">
                  <a:solidFill>
                    <a:srgbClr val="FF0000"/>
                  </a:solidFill>
                </a:rPr>
                <a:t> + y</a:t>
              </a:r>
              <a:r>
                <a:rPr lang="en-US" altLang="en-US" b="0" baseline="-25000">
                  <a:solidFill>
                    <a:srgbClr val="FF0000"/>
                  </a:solidFill>
                </a:rPr>
                <a:t>2</a:t>
              </a:r>
              <a:r>
                <a:rPr lang="en-US" altLang="en-US" b="0">
                  <a:solidFill>
                    <a:srgbClr val="FF0000"/>
                  </a:solidFill>
                </a:rPr>
                <a:t>)</a:t>
              </a:r>
              <a:endParaRPr lang="en-US" altLang="en-US" b="0" baseline="-25000">
                <a:solidFill>
                  <a:srgbClr val="FF0000"/>
                </a:solidFill>
              </a:endParaRPr>
            </a:p>
          </p:txBody>
        </p:sp>
        <p:cxnSp>
          <p:nvCxnSpPr>
            <p:cNvPr id="114699" name="Straight Connector 202">
              <a:extLst>
                <a:ext uri="{FF2B5EF4-FFF2-40B4-BE49-F238E27FC236}">
                  <a16:creationId xmlns:a16="http://schemas.microsoft.com/office/drawing/2014/main" id="{42C8345B-3BDF-9A49-B32F-EA79B5DED8AA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8065766" y="6251638"/>
              <a:ext cx="228696" cy="0"/>
            </a:xfrm>
            <a:prstGeom prst="line">
              <a:avLst/>
            </a:prstGeom>
            <a:noFill/>
            <a:ln w="28575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114693" name="Group 203">
            <a:extLst>
              <a:ext uri="{FF2B5EF4-FFF2-40B4-BE49-F238E27FC236}">
                <a16:creationId xmlns:a16="http://schemas.microsoft.com/office/drawing/2014/main" id="{86B70C20-7E21-0F4C-883D-8BEF1C5D7CB9}"/>
              </a:ext>
            </a:extLst>
          </p:cNvPr>
          <p:cNvGrpSpPr>
            <a:grpSpLocks/>
          </p:cNvGrpSpPr>
          <p:nvPr/>
        </p:nvGrpSpPr>
        <p:grpSpPr bwMode="auto">
          <a:xfrm>
            <a:off x="1355726" y="3044826"/>
            <a:ext cx="2606675" cy="461963"/>
            <a:chOff x="6895289" y="6215149"/>
            <a:chExt cx="2607855" cy="461665"/>
          </a:xfrm>
        </p:grpSpPr>
        <p:sp>
          <p:nvSpPr>
            <p:cNvPr id="114696" name="TextBox 204">
              <a:extLst>
                <a:ext uri="{FF2B5EF4-FFF2-40B4-BE49-F238E27FC236}">
                  <a16:creationId xmlns:a16="http://schemas.microsoft.com/office/drawing/2014/main" id="{5E1E1846-C257-2148-8CB3-2B30DB8C92B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895289" y="6215149"/>
              <a:ext cx="2607855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b="0">
                  <a:solidFill>
                    <a:srgbClr val="0000FF"/>
                  </a:solidFill>
                </a:rPr>
                <a:t>T</a:t>
              </a:r>
              <a:r>
                <a:rPr lang="en-US" altLang="en-US" b="0" baseline="-25000">
                  <a:solidFill>
                    <a:srgbClr val="0000FF"/>
                  </a:solidFill>
                </a:rPr>
                <a:t>2</a:t>
              </a:r>
              <a:r>
                <a:rPr lang="en-US" altLang="en-US" b="0">
                  <a:solidFill>
                    <a:srgbClr val="0000FF"/>
                  </a:solidFill>
                </a:rPr>
                <a:t> = w y</a:t>
              </a:r>
              <a:r>
                <a:rPr lang="en-US" altLang="en-US" b="0" baseline="-25000">
                  <a:solidFill>
                    <a:srgbClr val="0000FF"/>
                  </a:solidFill>
                </a:rPr>
                <a:t>2</a:t>
              </a:r>
              <a:r>
                <a:rPr lang="en-US" altLang="en-US" b="0">
                  <a:solidFill>
                    <a:srgbClr val="0000FF"/>
                  </a:solidFill>
                </a:rPr>
                <a:t> + w y</a:t>
              </a:r>
              <a:r>
                <a:rPr lang="en-US" altLang="en-US" b="0" baseline="-25000">
                  <a:solidFill>
                    <a:srgbClr val="0000FF"/>
                  </a:solidFill>
                </a:rPr>
                <a:t>1</a:t>
              </a:r>
              <a:r>
                <a:rPr lang="en-US" altLang="en-US" b="0">
                  <a:solidFill>
                    <a:srgbClr val="0000FF"/>
                  </a:solidFill>
                </a:rPr>
                <a:t>y</a:t>
              </a:r>
              <a:r>
                <a:rPr lang="en-US" altLang="en-US" b="0" baseline="-25000">
                  <a:solidFill>
                    <a:srgbClr val="0000FF"/>
                  </a:solidFill>
                </a:rPr>
                <a:t>2</a:t>
              </a:r>
            </a:p>
          </p:txBody>
        </p:sp>
        <p:cxnSp>
          <p:nvCxnSpPr>
            <p:cNvPr id="114697" name="Straight Connector 205">
              <a:extLst>
                <a:ext uri="{FF2B5EF4-FFF2-40B4-BE49-F238E27FC236}">
                  <a16:creationId xmlns:a16="http://schemas.microsoft.com/office/drawing/2014/main" id="{11E2F6E4-5CB7-FD41-90AB-7F332EF07C0B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7625870" y="6286541"/>
              <a:ext cx="228703" cy="0"/>
            </a:xfrm>
            <a:prstGeom prst="line">
              <a:avLst/>
            </a:prstGeom>
            <a:noFill/>
            <a:ln w="28575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114694" name="TextBox 206">
            <a:extLst>
              <a:ext uri="{FF2B5EF4-FFF2-40B4-BE49-F238E27FC236}">
                <a16:creationId xmlns:a16="http://schemas.microsoft.com/office/drawing/2014/main" id="{89832843-262F-EA44-87E2-38A210286B5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73201" y="3978276"/>
            <a:ext cx="1223963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008000"/>
                </a:solidFill>
              </a:rPr>
              <a:t>z = y</a:t>
            </a:r>
            <a:r>
              <a:rPr lang="en-US" altLang="en-US" b="0" baseline="-25000">
                <a:solidFill>
                  <a:srgbClr val="008000"/>
                </a:solidFill>
              </a:rPr>
              <a:t>1</a:t>
            </a:r>
            <a:r>
              <a:rPr lang="en-US" altLang="en-US" b="0">
                <a:solidFill>
                  <a:srgbClr val="008000"/>
                </a:solidFill>
              </a:rPr>
              <a:t>y</a:t>
            </a:r>
            <a:r>
              <a:rPr lang="en-US" altLang="en-US" b="0" baseline="-25000">
                <a:solidFill>
                  <a:srgbClr val="008000"/>
                </a:solidFill>
              </a:rPr>
              <a:t>2</a:t>
            </a:r>
          </a:p>
        </p:txBody>
      </p:sp>
      <p:cxnSp>
        <p:nvCxnSpPr>
          <p:cNvPr id="114695" name="Straight Connector 91">
            <a:extLst>
              <a:ext uri="{FF2B5EF4-FFF2-40B4-BE49-F238E27FC236}">
                <a16:creationId xmlns:a16="http://schemas.microsoft.com/office/drawing/2014/main" id="{6253FBE1-C2C2-B04E-92CA-F7A13D0762CB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3552825" y="3133725"/>
            <a:ext cx="228600" cy="0"/>
          </a:xfrm>
          <a:prstGeom prst="line">
            <a:avLst/>
          </a:prstGeom>
          <a:noFill/>
          <a:ln w="2857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</p:spTree>
  </p:cSld>
  <p:clrMapOvr>
    <a:masterClrMapping/>
  </p:clrMapOvr>
  <p:transition/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2">
            <a:extLst>
              <a:ext uri="{FF2B5EF4-FFF2-40B4-BE49-F238E27FC236}">
                <a16:creationId xmlns:a16="http://schemas.microsoft.com/office/drawing/2014/main" id="{BE1A022A-EF1E-3945-A851-55E9AC6976BA}"/>
              </a:ext>
            </a:extLst>
          </p:cNvPr>
          <p:cNvSpPr txBox="1">
            <a:spLocks noChangeArrowheads="1"/>
          </p:cNvSpPr>
          <p:nvPr/>
        </p:nvSpPr>
        <p:spPr>
          <a:xfrm>
            <a:off x="914400" y="0"/>
            <a:ext cx="9144000" cy="104933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Moore: because the output does not depend directly on the primary input</a:t>
            </a:r>
            <a:endParaRPr lang="en-US" sz="2800" dirty="0">
              <a:ea typeface="+mj-ea"/>
              <a:cs typeface="+mj-cs"/>
            </a:endParaRPr>
          </a:p>
        </p:txBody>
      </p:sp>
      <p:sp>
        <p:nvSpPr>
          <p:cNvPr id="14339" name="Oval 1">
            <a:extLst>
              <a:ext uri="{FF2B5EF4-FFF2-40B4-BE49-F238E27FC236}">
                <a16:creationId xmlns:a16="http://schemas.microsoft.com/office/drawing/2014/main" id="{97A4A9BE-79A1-5A48-9570-4F7AFB514D4D}"/>
              </a:ext>
            </a:extLst>
          </p:cNvPr>
          <p:cNvSpPr>
            <a:spLocks noChangeArrowheads="1"/>
          </p:cNvSpPr>
          <p:nvPr/>
        </p:nvSpPr>
        <p:spPr bwMode="auto">
          <a:xfrm>
            <a:off x="9385300" y="1957389"/>
            <a:ext cx="673100" cy="725487"/>
          </a:xfrm>
          <a:prstGeom prst="ellips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914400">
              <a:spcBef>
                <a:spcPct val="0"/>
              </a:spcBef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4340" name="TextBox 2">
            <a:extLst>
              <a:ext uri="{FF2B5EF4-FFF2-40B4-BE49-F238E27FC236}">
                <a16:creationId xmlns:a16="http://schemas.microsoft.com/office/drawing/2014/main" id="{E28FB85E-A094-114D-A865-9862EB38E7B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093200" y="2805114"/>
            <a:ext cx="82550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</a:rPr>
              <a:t>output</a:t>
            </a:r>
          </a:p>
        </p:txBody>
      </p:sp>
      <p:sp>
        <p:nvSpPr>
          <p:cNvPr id="14341" name="Oval 6">
            <a:extLst>
              <a:ext uri="{FF2B5EF4-FFF2-40B4-BE49-F238E27FC236}">
                <a16:creationId xmlns:a16="http://schemas.microsoft.com/office/drawing/2014/main" id="{FF8AA614-ABF7-EB40-B5BA-567417B32F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49375" y="2776539"/>
            <a:ext cx="673100" cy="725487"/>
          </a:xfrm>
          <a:prstGeom prst="ellips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914400">
              <a:spcBef>
                <a:spcPct val="0"/>
              </a:spcBef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4342" name="TextBox 7">
            <a:extLst>
              <a:ext uri="{FF2B5EF4-FFF2-40B4-BE49-F238E27FC236}">
                <a16:creationId xmlns:a16="http://schemas.microsoft.com/office/drawing/2014/main" id="{07050DEF-5B9F-D945-8A69-93B21BD2EAE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46188" y="3622675"/>
            <a:ext cx="6858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</a:rPr>
              <a:t>input</a:t>
            </a:r>
          </a:p>
        </p:txBody>
      </p:sp>
      <p:cxnSp>
        <p:nvCxnSpPr>
          <p:cNvPr id="14343" name="Straight Connector 5">
            <a:extLst>
              <a:ext uri="{FF2B5EF4-FFF2-40B4-BE49-F238E27FC236}">
                <a16:creationId xmlns:a16="http://schemas.microsoft.com/office/drawing/2014/main" id="{67637838-4B2A-5E4E-81D6-52E06AD7F93C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6900864" y="2151063"/>
            <a:ext cx="1671637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4344" name="Straight Connector 10">
            <a:extLst>
              <a:ext uri="{FF2B5EF4-FFF2-40B4-BE49-F238E27FC236}">
                <a16:creationId xmlns:a16="http://schemas.microsoft.com/office/drawing/2014/main" id="{C7DC69F6-C13A-EC46-9136-7C207100610B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6900864" y="4419601"/>
            <a:ext cx="1328737" cy="9525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4345" name="Straight Connector 13">
            <a:extLst>
              <a:ext uri="{FF2B5EF4-FFF2-40B4-BE49-F238E27FC236}">
                <a16:creationId xmlns:a16="http://schemas.microsoft.com/office/drawing/2014/main" id="{4436820A-C8DD-8C48-AA4F-90779ABB9503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8216900" y="2476500"/>
            <a:ext cx="393700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4346" name="Straight Connector 15">
            <a:extLst>
              <a:ext uri="{FF2B5EF4-FFF2-40B4-BE49-F238E27FC236}">
                <a16:creationId xmlns:a16="http://schemas.microsoft.com/office/drawing/2014/main" id="{AEC13696-96A8-0245-ADC0-BE43D1590893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8229600" y="2501900"/>
            <a:ext cx="12700" cy="191770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2" name="Group 1">
            <a:extLst>
              <a:ext uri="{FF2B5EF4-FFF2-40B4-BE49-F238E27FC236}">
                <a16:creationId xmlns:a16="http://schemas.microsoft.com/office/drawing/2014/main" id="{5A878023-0E6A-07EE-EBE3-BEA030BFEE4D}"/>
              </a:ext>
            </a:extLst>
          </p:cNvPr>
          <p:cNvGrpSpPr/>
          <p:nvPr/>
        </p:nvGrpSpPr>
        <p:grpSpPr>
          <a:xfrm>
            <a:off x="1595438" y="1477963"/>
            <a:ext cx="8282577" cy="4565650"/>
            <a:chOff x="1595438" y="1477963"/>
            <a:chExt cx="8282577" cy="4565650"/>
          </a:xfrm>
        </p:grpSpPr>
        <p:pic>
          <p:nvPicPr>
            <p:cNvPr id="3" name="Picture 3" descr="figure8">
              <a:extLst>
                <a:ext uri="{FF2B5EF4-FFF2-40B4-BE49-F238E27FC236}">
                  <a16:creationId xmlns:a16="http://schemas.microsoft.com/office/drawing/2014/main" id="{F48DF5C1-A81F-492D-9442-E1F92B0EA75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595438" y="1477963"/>
              <a:ext cx="8172450" cy="4565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" name="Rectangle 62">
              <a:extLst>
                <a:ext uri="{FF2B5EF4-FFF2-40B4-BE49-F238E27FC236}">
                  <a16:creationId xmlns:a16="http://schemas.microsoft.com/office/drawing/2014/main" id="{14FD3989-EF26-97B7-91BB-59EAFE6A68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32932" y="4092383"/>
              <a:ext cx="774644" cy="1287653"/>
            </a:xfrm>
            <a:prstGeom prst="rect">
              <a:avLst/>
            </a:prstGeom>
            <a:noFill/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6" name="Rectangle 62">
              <a:extLst>
                <a:ext uri="{FF2B5EF4-FFF2-40B4-BE49-F238E27FC236}">
                  <a16:creationId xmlns:a16="http://schemas.microsoft.com/office/drawing/2014/main" id="{59D6126D-1D96-340A-FDFB-B09EA41460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3407" y="1800225"/>
              <a:ext cx="784169" cy="1307335"/>
            </a:xfrm>
            <a:prstGeom prst="rect">
              <a:avLst/>
            </a:prstGeom>
            <a:noFill/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7" name="Freeform 10">
              <a:extLst>
                <a:ext uri="{FF2B5EF4-FFF2-40B4-BE49-F238E27FC236}">
                  <a16:creationId xmlns:a16="http://schemas.microsoft.com/office/drawing/2014/main" id="{996CC261-EFDD-43C6-393D-74DC7E4A1C71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7933" y="5510758"/>
              <a:ext cx="1992321" cy="187992"/>
            </a:xfrm>
            <a:custGeom>
              <a:avLst/>
              <a:gdLst>
                <a:gd name="T0" fmla="*/ 0 w 1010"/>
                <a:gd name="T1" fmla="*/ 2147483646 h 189"/>
                <a:gd name="T2" fmla="*/ 2147483646 w 1010"/>
                <a:gd name="T3" fmla="*/ 2147483646 h 189"/>
                <a:gd name="T4" fmla="*/ 2147483646 w 1010"/>
                <a:gd name="T5" fmla="*/ 0 h 189"/>
                <a:gd name="T6" fmla="*/ 0 60000 65536"/>
                <a:gd name="T7" fmla="*/ 0 60000 65536"/>
                <a:gd name="T8" fmla="*/ 0 60000 65536"/>
                <a:gd name="T9" fmla="*/ 0 w 1010"/>
                <a:gd name="T10" fmla="*/ 0 h 189"/>
                <a:gd name="T11" fmla="*/ 1010 w 1010"/>
                <a:gd name="T12" fmla="*/ 189 h 189"/>
                <a:gd name="connsiteX0" fmla="*/ 0 w 10000"/>
                <a:gd name="connsiteY0" fmla="*/ 7091 h 7091"/>
                <a:gd name="connsiteX1" fmla="*/ 10000 w 10000"/>
                <a:gd name="connsiteY1" fmla="*/ 7091 h 7091"/>
                <a:gd name="connsiteX2" fmla="*/ 10000 w 10000"/>
                <a:gd name="connsiteY2" fmla="*/ 0 h 7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000" h="7091">
                  <a:moveTo>
                    <a:pt x="0" y="7091"/>
                  </a:moveTo>
                  <a:lnTo>
                    <a:pt x="10000" y="7091"/>
                  </a:lnTo>
                  <a:lnTo>
                    <a:pt x="1000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" name="Freeform 11">
              <a:extLst>
                <a:ext uri="{FF2B5EF4-FFF2-40B4-BE49-F238E27FC236}">
                  <a16:creationId xmlns:a16="http://schemas.microsoft.com/office/drawing/2014/main" id="{D41F0620-BFA5-7C38-F188-5A1C0E758354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5948" y="3238363"/>
              <a:ext cx="1373384" cy="2490924"/>
            </a:xfrm>
            <a:custGeom>
              <a:avLst/>
              <a:gdLst>
                <a:gd name="T0" fmla="*/ 0 w 822"/>
                <a:gd name="T1" fmla="*/ 2147483646 h 1714"/>
                <a:gd name="T2" fmla="*/ 0 w 822"/>
                <a:gd name="T3" fmla="*/ 2147483646 h 1714"/>
                <a:gd name="T4" fmla="*/ 2147483646 w 822"/>
                <a:gd name="T5" fmla="*/ 2147483646 h 1714"/>
                <a:gd name="T6" fmla="*/ 2147483646 w 822"/>
                <a:gd name="T7" fmla="*/ 0 h 171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22"/>
                <a:gd name="T13" fmla="*/ 0 h 1714"/>
                <a:gd name="T14" fmla="*/ 822 w 822"/>
                <a:gd name="T15" fmla="*/ 1714 h 1714"/>
                <a:gd name="connsiteX0" fmla="*/ 0 w 10000"/>
                <a:gd name="connsiteY0" fmla="*/ 10000 h 10000"/>
                <a:gd name="connsiteX1" fmla="*/ 0 w 10000"/>
                <a:gd name="connsiteY1" fmla="*/ 797 h 10000"/>
                <a:gd name="connsiteX2" fmla="*/ 10000 w 10000"/>
                <a:gd name="connsiteY2" fmla="*/ 2205 h 10000"/>
                <a:gd name="connsiteX3" fmla="*/ 10000 w 10000"/>
                <a:gd name="connsiteY3" fmla="*/ 0 h 10000"/>
                <a:gd name="connsiteX0" fmla="*/ 0 w 10161"/>
                <a:gd name="connsiteY0" fmla="*/ 10000 h 10000"/>
                <a:gd name="connsiteX1" fmla="*/ 0 w 10161"/>
                <a:gd name="connsiteY1" fmla="*/ 797 h 10000"/>
                <a:gd name="connsiteX2" fmla="*/ 10161 w 10161"/>
                <a:gd name="connsiteY2" fmla="*/ 885 h 10000"/>
                <a:gd name="connsiteX3" fmla="*/ 10000 w 10161"/>
                <a:gd name="connsiteY3" fmla="*/ 0 h 10000"/>
                <a:gd name="connsiteX0" fmla="*/ 0 w 10015"/>
                <a:gd name="connsiteY0" fmla="*/ 10000 h 10000"/>
                <a:gd name="connsiteX1" fmla="*/ 0 w 10015"/>
                <a:gd name="connsiteY1" fmla="*/ 797 h 10000"/>
                <a:gd name="connsiteX2" fmla="*/ 10000 w 10015"/>
                <a:gd name="connsiteY2" fmla="*/ 885 h 10000"/>
                <a:gd name="connsiteX3" fmla="*/ 10000 w 10015"/>
                <a:gd name="connsiteY3" fmla="*/ 0 h 10000"/>
                <a:gd name="connsiteX0" fmla="*/ 0 w 10100"/>
                <a:gd name="connsiteY0" fmla="*/ 10000 h 10000"/>
                <a:gd name="connsiteX1" fmla="*/ 0 w 10100"/>
                <a:gd name="connsiteY1" fmla="*/ 797 h 10000"/>
                <a:gd name="connsiteX2" fmla="*/ 10100 w 10100"/>
                <a:gd name="connsiteY2" fmla="*/ 813 h 10000"/>
                <a:gd name="connsiteX3" fmla="*/ 10000 w 10100"/>
                <a:gd name="connsiteY3" fmla="*/ 0 h 10000"/>
                <a:gd name="connsiteX0" fmla="*/ 0 w 10015"/>
                <a:gd name="connsiteY0" fmla="*/ 10000 h 10000"/>
                <a:gd name="connsiteX1" fmla="*/ 0 w 10015"/>
                <a:gd name="connsiteY1" fmla="*/ 797 h 10000"/>
                <a:gd name="connsiteX2" fmla="*/ 10000 w 10015"/>
                <a:gd name="connsiteY2" fmla="*/ 831 h 10000"/>
                <a:gd name="connsiteX3" fmla="*/ 10000 w 10015"/>
                <a:gd name="connsiteY3" fmla="*/ 0 h 10000"/>
                <a:gd name="connsiteX0" fmla="*/ 0 w 10066"/>
                <a:gd name="connsiteY0" fmla="*/ 10000 h 10000"/>
                <a:gd name="connsiteX1" fmla="*/ 0 w 10066"/>
                <a:gd name="connsiteY1" fmla="*/ 797 h 10000"/>
                <a:gd name="connsiteX2" fmla="*/ 10066 w 10066"/>
                <a:gd name="connsiteY2" fmla="*/ 849 h 10000"/>
                <a:gd name="connsiteX3" fmla="*/ 10000 w 10066"/>
                <a:gd name="connsiteY3" fmla="*/ 0 h 10000"/>
                <a:gd name="connsiteX0" fmla="*/ 0 w 10112"/>
                <a:gd name="connsiteY0" fmla="*/ 9928 h 9928"/>
                <a:gd name="connsiteX1" fmla="*/ 0 w 10112"/>
                <a:gd name="connsiteY1" fmla="*/ 725 h 9928"/>
                <a:gd name="connsiteX2" fmla="*/ 10066 w 10112"/>
                <a:gd name="connsiteY2" fmla="*/ 777 h 9928"/>
                <a:gd name="connsiteX3" fmla="*/ 10100 w 10112"/>
                <a:gd name="connsiteY3" fmla="*/ 0 h 9928"/>
                <a:gd name="connsiteX0" fmla="*/ 0 w 9970"/>
                <a:gd name="connsiteY0" fmla="*/ 9964 h 9964"/>
                <a:gd name="connsiteX1" fmla="*/ 0 w 9970"/>
                <a:gd name="connsiteY1" fmla="*/ 694 h 9964"/>
                <a:gd name="connsiteX2" fmla="*/ 9955 w 9970"/>
                <a:gd name="connsiteY2" fmla="*/ 747 h 9964"/>
                <a:gd name="connsiteX3" fmla="*/ 9955 w 9970"/>
                <a:gd name="connsiteY3" fmla="*/ 0 h 9964"/>
                <a:gd name="connsiteX0" fmla="*/ 0 w 10000"/>
                <a:gd name="connsiteY0" fmla="*/ 10055 h 10055"/>
                <a:gd name="connsiteX1" fmla="*/ 0 w 10000"/>
                <a:gd name="connsiteY1" fmla="*/ 752 h 10055"/>
                <a:gd name="connsiteX2" fmla="*/ 9985 w 10000"/>
                <a:gd name="connsiteY2" fmla="*/ 805 h 10055"/>
                <a:gd name="connsiteX3" fmla="*/ 9985 w 10000"/>
                <a:gd name="connsiteY3" fmla="*/ 0 h 10055"/>
                <a:gd name="connsiteX0" fmla="*/ 0 w 9985"/>
                <a:gd name="connsiteY0" fmla="*/ 10055 h 10055"/>
                <a:gd name="connsiteX1" fmla="*/ 0 w 9985"/>
                <a:gd name="connsiteY1" fmla="*/ 752 h 10055"/>
                <a:gd name="connsiteX2" fmla="*/ 9985 w 9985"/>
                <a:gd name="connsiteY2" fmla="*/ 805 h 10055"/>
                <a:gd name="connsiteX3" fmla="*/ 9985 w 9985"/>
                <a:gd name="connsiteY3" fmla="*/ 0 h 100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85" h="10055">
                  <a:moveTo>
                    <a:pt x="0" y="10055"/>
                  </a:moveTo>
                  <a:lnTo>
                    <a:pt x="0" y="752"/>
                  </a:lnTo>
                  <a:lnTo>
                    <a:pt x="9985" y="805"/>
                  </a:lnTo>
                  <a:lnTo>
                    <a:pt x="9985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cxnSp>
          <p:nvCxnSpPr>
            <p:cNvPr id="9" name="Straight Connector 8">
              <a:extLst>
                <a:ext uri="{FF2B5EF4-FFF2-40B4-BE49-F238E27FC236}">
                  <a16:creationId xmlns:a16="http://schemas.microsoft.com/office/drawing/2014/main" id="{8E7C0764-1FC9-26B8-61D7-E84464DBF068}"/>
                </a:ext>
              </a:extLst>
            </p:cNvPr>
            <p:cNvCxnSpPr/>
            <p:nvPr/>
          </p:nvCxnSpPr>
          <p:spPr bwMode="auto">
            <a:xfrm>
              <a:off x="6671462" y="4923130"/>
              <a:ext cx="117044" cy="0"/>
            </a:xfrm>
            <a:prstGeom prst="line">
              <a:avLst/>
            </a:prstGeom>
            <a:solidFill>
              <a:schemeClr val="accent1"/>
            </a:solidFill>
            <a:ln w="222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sp>
          <p:nvSpPr>
            <p:cNvPr id="10" name="Freeform 67">
              <a:extLst>
                <a:ext uri="{FF2B5EF4-FFF2-40B4-BE49-F238E27FC236}">
                  <a16:creationId xmlns:a16="http://schemas.microsoft.com/office/drawing/2014/main" id="{3CDC86C5-D001-D8F8-5A3F-8CBE37D6CA61}"/>
                </a:ext>
              </a:extLst>
            </p:cNvPr>
            <p:cNvSpPr>
              <a:spLocks/>
            </p:cNvSpPr>
            <p:nvPr/>
          </p:nvSpPr>
          <p:spPr bwMode="auto">
            <a:xfrm>
              <a:off x="6137519" y="4965090"/>
              <a:ext cx="149225" cy="171450"/>
            </a:xfrm>
            <a:custGeom>
              <a:avLst/>
              <a:gdLst>
                <a:gd name="T0" fmla="*/ 0 w 94"/>
                <a:gd name="T1" fmla="*/ 2147483646 h 108"/>
                <a:gd name="T2" fmla="*/ 2147483646 w 94"/>
                <a:gd name="T3" fmla="*/ 2147483646 h 108"/>
                <a:gd name="T4" fmla="*/ 0 w 94"/>
                <a:gd name="T5" fmla="*/ 0 h 108"/>
                <a:gd name="T6" fmla="*/ 0 60000 65536"/>
                <a:gd name="T7" fmla="*/ 0 60000 65536"/>
                <a:gd name="T8" fmla="*/ 0 60000 65536"/>
                <a:gd name="T9" fmla="*/ 0 w 94"/>
                <a:gd name="T10" fmla="*/ 0 h 108"/>
                <a:gd name="T11" fmla="*/ 94 w 94"/>
                <a:gd name="T12" fmla="*/ 108 h 10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94" h="108">
                  <a:moveTo>
                    <a:pt x="0" y="108"/>
                  </a:moveTo>
                  <a:lnTo>
                    <a:pt x="94" y="54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CA185CF5-6CEE-E916-E22E-5E23F0C932BF}"/>
                </a:ext>
              </a:extLst>
            </p:cNvPr>
            <p:cNvSpPr txBox="1"/>
            <p:nvPr/>
          </p:nvSpPr>
          <p:spPr>
            <a:xfrm>
              <a:off x="1595438" y="2922894"/>
              <a:ext cx="356188" cy="400110"/>
            </a:xfrm>
            <a:prstGeom prst="rect">
              <a:avLst/>
            </a:prstGeom>
            <a:solidFill>
              <a:schemeClr val="bg1"/>
            </a:solidFill>
          </p:spPr>
          <p:txBody>
            <a:bodyPr wrap="none" rtlCol="0">
              <a:spAutoFit/>
            </a:bodyPr>
            <a:lstStyle/>
            <a:p>
              <a:r>
                <a:rPr lang="en-US" sz="2000" i="1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w</a:t>
              </a:r>
            </a:p>
          </p:txBody>
        </p:sp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F65877A8-7985-C009-9858-11EA1D2ED0BD}"/>
                </a:ext>
              </a:extLst>
            </p:cNvPr>
            <p:cNvSpPr txBox="1"/>
            <p:nvPr/>
          </p:nvSpPr>
          <p:spPr>
            <a:xfrm>
              <a:off x="9593963" y="2075048"/>
              <a:ext cx="284052" cy="400110"/>
            </a:xfrm>
            <a:prstGeom prst="rect">
              <a:avLst/>
            </a:prstGeom>
            <a:solidFill>
              <a:schemeClr val="bg1"/>
            </a:solidFill>
          </p:spPr>
          <p:txBody>
            <a:bodyPr wrap="none" rtlCol="0">
              <a:spAutoFit/>
            </a:bodyPr>
            <a:lstStyle/>
            <a:p>
              <a:r>
                <a:rPr lang="en-US" sz="2000" i="1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z</a:t>
              </a:r>
            </a:p>
          </p:txBody>
        </p:sp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24ADEB3B-D222-1412-6482-425DB784CE24}"/>
                </a:ext>
              </a:extLst>
            </p:cNvPr>
            <p:cNvSpPr txBox="1"/>
            <p:nvPr/>
          </p:nvSpPr>
          <p:spPr>
            <a:xfrm>
              <a:off x="5524093" y="1721433"/>
              <a:ext cx="455574" cy="400110"/>
            </a:xfrm>
            <a:prstGeom prst="rect">
              <a:avLst/>
            </a:prstGeom>
            <a:solidFill>
              <a:schemeClr val="bg1"/>
            </a:solidFill>
          </p:spPr>
          <p:txBody>
            <a:bodyPr wrap="none" rtlCol="0">
              <a:spAutoFit/>
            </a:bodyPr>
            <a:lstStyle/>
            <a:p>
              <a:r>
                <a:rPr lang="en-US" sz="2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Y</a:t>
              </a:r>
              <a:r>
                <a:rPr lang="en-US" sz="2000" baseline="-25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1</a:t>
              </a:r>
            </a:p>
          </p:txBody>
        </p:sp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1E0857F7-8604-92D5-9CCA-09DB29AA76B3}"/>
                </a:ext>
              </a:extLst>
            </p:cNvPr>
            <p:cNvSpPr txBox="1"/>
            <p:nvPr/>
          </p:nvSpPr>
          <p:spPr>
            <a:xfrm>
              <a:off x="5591138" y="3974451"/>
              <a:ext cx="455574" cy="400110"/>
            </a:xfrm>
            <a:prstGeom prst="rect">
              <a:avLst/>
            </a:prstGeom>
            <a:solidFill>
              <a:schemeClr val="bg1"/>
            </a:solidFill>
          </p:spPr>
          <p:txBody>
            <a:bodyPr wrap="none" rtlCol="0">
              <a:spAutoFit/>
            </a:bodyPr>
            <a:lstStyle/>
            <a:p>
              <a:r>
                <a:rPr lang="en-US" sz="2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Y</a:t>
              </a:r>
              <a:r>
                <a:rPr lang="en-US" sz="2000" baseline="-25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2</a:t>
              </a:r>
            </a:p>
          </p:txBody>
        </p:sp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B41116FE-DD72-10FD-A389-9FD2899FD3FE}"/>
                </a:ext>
              </a:extLst>
            </p:cNvPr>
            <p:cNvSpPr txBox="1"/>
            <p:nvPr/>
          </p:nvSpPr>
          <p:spPr>
            <a:xfrm>
              <a:off x="7078760" y="1674938"/>
              <a:ext cx="397866" cy="400110"/>
            </a:xfrm>
            <a:prstGeom prst="rect">
              <a:avLst/>
            </a:prstGeom>
            <a:solidFill>
              <a:schemeClr val="bg1"/>
            </a:solidFill>
          </p:spPr>
          <p:txBody>
            <a:bodyPr wrap="none" rtlCol="0">
              <a:spAutoFit/>
            </a:bodyPr>
            <a:lstStyle/>
            <a:p>
              <a:r>
                <a:rPr lang="en-US" sz="2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y</a:t>
              </a:r>
              <a:r>
                <a:rPr lang="en-US" sz="2000" baseline="-25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1</a:t>
              </a:r>
            </a:p>
          </p:txBody>
        </p:sp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B37A3226-F29E-8BE0-B574-0D7A5A59A44F}"/>
                </a:ext>
              </a:extLst>
            </p:cNvPr>
            <p:cNvSpPr txBox="1"/>
            <p:nvPr/>
          </p:nvSpPr>
          <p:spPr>
            <a:xfrm>
              <a:off x="7023696" y="3935489"/>
              <a:ext cx="397866" cy="400110"/>
            </a:xfrm>
            <a:prstGeom prst="rect">
              <a:avLst/>
            </a:prstGeom>
            <a:solidFill>
              <a:schemeClr val="bg1"/>
            </a:solidFill>
          </p:spPr>
          <p:txBody>
            <a:bodyPr wrap="none" rtlCol="0">
              <a:spAutoFit/>
            </a:bodyPr>
            <a:lstStyle/>
            <a:p>
              <a:r>
                <a:rPr lang="en-US" sz="2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y</a:t>
              </a:r>
              <a:r>
                <a:rPr lang="en-US" sz="2000" baseline="-25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2</a:t>
              </a:r>
            </a:p>
          </p:txBody>
        </p:sp>
      </p:grpSp>
    </p:spTree>
  </p:cSld>
  <p:clrMapOvr>
    <a:masterClrMapping/>
  </p:clrMapOvr>
  <p:transition/>
</p:sld>
</file>

<file path=ppt/slides/slide1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5713" name="Group 13">
            <a:extLst>
              <a:ext uri="{FF2B5EF4-FFF2-40B4-BE49-F238E27FC236}">
                <a16:creationId xmlns:a16="http://schemas.microsoft.com/office/drawing/2014/main" id="{81943AA0-F9A0-0B4B-B02D-4C228E2C0989}"/>
              </a:ext>
            </a:extLst>
          </p:cNvPr>
          <p:cNvGrpSpPr>
            <a:grpSpLocks/>
          </p:cNvGrpSpPr>
          <p:nvPr/>
        </p:nvGrpSpPr>
        <p:grpSpPr bwMode="auto">
          <a:xfrm>
            <a:off x="1173163" y="1909763"/>
            <a:ext cx="3536950" cy="2051050"/>
            <a:chOff x="5049838" y="1738313"/>
            <a:chExt cx="3536950" cy="2051050"/>
          </a:xfrm>
        </p:grpSpPr>
        <p:sp>
          <p:nvSpPr>
            <p:cNvPr id="115796" name="Rectangle 85">
              <a:extLst>
                <a:ext uri="{FF2B5EF4-FFF2-40B4-BE49-F238E27FC236}">
                  <a16:creationId xmlns:a16="http://schemas.microsoft.com/office/drawing/2014/main" id="{0401B558-767A-5842-BB96-D0B55D9B9F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3650" y="1738313"/>
              <a:ext cx="3506788" cy="111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5797" name="Rectangle 86">
              <a:extLst>
                <a:ext uri="{FF2B5EF4-FFF2-40B4-BE49-F238E27FC236}">
                  <a16:creationId xmlns:a16="http://schemas.microsoft.com/office/drawing/2014/main" id="{094C82F9-51D8-264F-818D-E9DE52284F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1739900"/>
              <a:ext cx="11112" cy="41275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5798" name="Rectangle 88">
              <a:extLst>
                <a:ext uri="{FF2B5EF4-FFF2-40B4-BE49-F238E27FC236}">
                  <a16:creationId xmlns:a16="http://schemas.microsoft.com/office/drawing/2014/main" id="{B64F6E1B-AE2F-7F41-B2F1-4173EF1AB2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1739900"/>
              <a:ext cx="11112" cy="41275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5799" name="Rectangle 89">
              <a:extLst>
                <a:ext uri="{FF2B5EF4-FFF2-40B4-BE49-F238E27FC236}">
                  <a16:creationId xmlns:a16="http://schemas.microsoft.com/office/drawing/2014/main" id="{FFAB10DE-F99D-7344-82BD-1789C6CCC6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99063" y="1925638"/>
              <a:ext cx="814325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Present </a:t>
              </a:r>
              <a:endParaRPr lang="en-US" altLang="en-US" sz="3200" b="0"/>
            </a:p>
          </p:txBody>
        </p:sp>
        <p:sp>
          <p:nvSpPr>
            <p:cNvPr id="115800" name="Rectangle 90">
              <a:extLst>
                <a:ext uri="{FF2B5EF4-FFF2-40B4-BE49-F238E27FC236}">
                  <a16:creationId xmlns:a16="http://schemas.microsoft.com/office/drawing/2014/main" id="{FC81DBDD-3FB0-E54B-928B-3F894B8E76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1739900"/>
              <a:ext cx="11113" cy="41275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5801" name="Rectangle 91">
              <a:extLst>
                <a:ext uri="{FF2B5EF4-FFF2-40B4-BE49-F238E27FC236}">
                  <a16:creationId xmlns:a16="http://schemas.microsoft.com/office/drawing/2014/main" id="{83B32B11-924E-8140-9236-65AD4060D2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88100" y="1843088"/>
              <a:ext cx="104515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Next state </a:t>
              </a:r>
              <a:endParaRPr lang="en-US" altLang="en-US" sz="3200" b="0"/>
            </a:p>
          </p:txBody>
        </p:sp>
        <p:sp>
          <p:nvSpPr>
            <p:cNvPr id="115802" name="Rectangle 92">
              <a:extLst>
                <a:ext uri="{FF2B5EF4-FFF2-40B4-BE49-F238E27FC236}">
                  <a16:creationId xmlns:a16="http://schemas.microsoft.com/office/drawing/2014/main" id="{7E2278FD-9D1F-DE42-8726-8C4DF78F49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1739900"/>
              <a:ext cx="11113" cy="412750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5803" name="Rectangle 93">
              <a:extLst>
                <a:ext uri="{FF2B5EF4-FFF2-40B4-BE49-F238E27FC236}">
                  <a16:creationId xmlns:a16="http://schemas.microsoft.com/office/drawing/2014/main" id="{3FA3CC79-C789-D345-ABA5-5B3E74D67F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163763"/>
              <a:ext cx="1692275" cy="111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5804" name="Rectangle 94">
              <a:extLst>
                <a:ext uri="{FF2B5EF4-FFF2-40B4-BE49-F238E27FC236}">
                  <a16:creationId xmlns:a16="http://schemas.microsoft.com/office/drawing/2014/main" id="{6D5F25D8-FDEE-904E-A586-343F5AA10B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2152650"/>
              <a:ext cx="11112" cy="4048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5805" name="Rectangle 95">
              <a:extLst>
                <a:ext uri="{FF2B5EF4-FFF2-40B4-BE49-F238E27FC236}">
                  <a16:creationId xmlns:a16="http://schemas.microsoft.com/office/drawing/2014/main" id="{E06EAAE0-202A-6247-BC79-BD6A02ACA0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16850" y="1925638"/>
              <a:ext cx="657231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Output</a:t>
              </a:r>
              <a:endParaRPr lang="en-US" altLang="en-US" sz="3200" b="0"/>
            </a:p>
          </p:txBody>
        </p:sp>
        <p:sp>
          <p:nvSpPr>
            <p:cNvPr id="115806" name="Rectangle 96">
              <a:extLst>
                <a:ext uri="{FF2B5EF4-FFF2-40B4-BE49-F238E27FC236}">
                  <a16:creationId xmlns:a16="http://schemas.microsoft.com/office/drawing/2014/main" id="{6F5DE698-6A4A-6F4A-97BA-004B016B6F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152650"/>
              <a:ext cx="11112" cy="4048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5807" name="Rectangle 97">
              <a:extLst>
                <a:ext uri="{FF2B5EF4-FFF2-40B4-BE49-F238E27FC236}">
                  <a16:creationId xmlns:a16="http://schemas.microsoft.com/office/drawing/2014/main" id="{DEB41BA6-3746-EC47-8AE6-6AD6E3FFDA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24475" y="2174875"/>
              <a:ext cx="535403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state </a:t>
              </a:r>
              <a:endParaRPr lang="en-US" altLang="en-US" sz="3200" b="0"/>
            </a:p>
          </p:txBody>
        </p:sp>
        <p:sp>
          <p:nvSpPr>
            <p:cNvPr id="115808" name="Rectangle 98">
              <a:extLst>
                <a:ext uri="{FF2B5EF4-FFF2-40B4-BE49-F238E27FC236}">
                  <a16:creationId xmlns:a16="http://schemas.microsoft.com/office/drawing/2014/main" id="{6D622C23-6250-6448-92B2-61CF7059EB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6163" y="2255838"/>
              <a:ext cx="23083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w </a:t>
              </a:r>
              <a:endParaRPr lang="en-US" altLang="en-US" sz="3200" b="0"/>
            </a:p>
          </p:txBody>
        </p:sp>
        <p:sp>
          <p:nvSpPr>
            <p:cNvPr id="115809" name="Rectangle 99">
              <a:extLst>
                <a:ext uri="{FF2B5EF4-FFF2-40B4-BE49-F238E27FC236}">
                  <a16:creationId xmlns:a16="http://schemas.microsoft.com/office/drawing/2014/main" id="{8D8F8724-9EB0-C346-98FD-0458EFB668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57938" y="2255838"/>
              <a:ext cx="19877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= </a:t>
              </a:r>
              <a:endParaRPr lang="en-US" altLang="en-US" sz="3200" b="0"/>
            </a:p>
          </p:txBody>
        </p:sp>
        <p:sp>
          <p:nvSpPr>
            <p:cNvPr id="115810" name="Rectangle 100">
              <a:extLst>
                <a:ext uri="{FF2B5EF4-FFF2-40B4-BE49-F238E27FC236}">
                  <a16:creationId xmlns:a16="http://schemas.microsoft.com/office/drawing/2014/main" id="{E54CBC83-6E52-2545-9CD7-AE85023088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94475" y="2255838"/>
              <a:ext cx="192360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115811" name="Rectangle 101">
              <a:extLst>
                <a:ext uri="{FF2B5EF4-FFF2-40B4-BE49-F238E27FC236}">
                  <a16:creationId xmlns:a16="http://schemas.microsoft.com/office/drawing/2014/main" id="{63E5D05E-2070-F548-BD1E-133E12AB60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72300" y="2255838"/>
              <a:ext cx="23083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w </a:t>
              </a:r>
              <a:endParaRPr lang="en-US" altLang="en-US" sz="3200" b="0"/>
            </a:p>
          </p:txBody>
        </p:sp>
        <p:sp>
          <p:nvSpPr>
            <p:cNvPr id="115812" name="Rectangle 102">
              <a:extLst>
                <a:ext uri="{FF2B5EF4-FFF2-40B4-BE49-F238E27FC236}">
                  <a16:creationId xmlns:a16="http://schemas.microsoft.com/office/drawing/2014/main" id="{62F79542-2183-4B46-AABB-5630B4A426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00900" y="2255838"/>
              <a:ext cx="19877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= </a:t>
              </a:r>
              <a:endParaRPr lang="en-US" altLang="en-US" sz="3200" b="0"/>
            </a:p>
          </p:txBody>
        </p:sp>
        <p:sp>
          <p:nvSpPr>
            <p:cNvPr id="115813" name="Rectangle 103">
              <a:extLst>
                <a:ext uri="{FF2B5EF4-FFF2-40B4-BE49-F238E27FC236}">
                  <a16:creationId xmlns:a16="http://schemas.microsoft.com/office/drawing/2014/main" id="{D1BDEABB-C2B7-0247-A3CE-814F2CC377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2152650"/>
              <a:ext cx="11113" cy="4048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5814" name="Rectangle 104">
              <a:extLst>
                <a:ext uri="{FF2B5EF4-FFF2-40B4-BE49-F238E27FC236}">
                  <a16:creationId xmlns:a16="http://schemas.microsoft.com/office/drawing/2014/main" id="{B7D99158-DF4D-C74E-839B-0215392128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37438" y="2255838"/>
              <a:ext cx="192360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  <p:sp>
          <p:nvSpPr>
            <p:cNvPr id="115815" name="Rectangle 105">
              <a:extLst>
                <a:ext uri="{FF2B5EF4-FFF2-40B4-BE49-F238E27FC236}">
                  <a16:creationId xmlns:a16="http://schemas.microsoft.com/office/drawing/2014/main" id="{60F3C97C-1EFE-E148-BD8C-4DCC9304A7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2152650"/>
              <a:ext cx="11113" cy="404813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5816" name="Rectangle 106">
              <a:extLst>
                <a:ext uri="{FF2B5EF4-FFF2-40B4-BE49-F238E27FC236}">
                  <a16:creationId xmlns:a16="http://schemas.microsoft.com/office/drawing/2014/main" id="{6BC6341E-51C6-814C-A652-FF23A64A7C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3650" y="2568575"/>
              <a:ext cx="3506788" cy="952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5817" name="Rectangle 107">
              <a:extLst>
                <a:ext uri="{FF2B5EF4-FFF2-40B4-BE49-F238E27FC236}">
                  <a16:creationId xmlns:a16="http://schemas.microsoft.com/office/drawing/2014/main" id="{EB1D6C42-8EAD-6F4F-A42B-FDD0DEAD43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2582863"/>
              <a:ext cx="11112" cy="3556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5818" name="Rectangle 108">
              <a:extLst>
                <a:ext uri="{FF2B5EF4-FFF2-40B4-BE49-F238E27FC236}">
                  <a16:creationId xmlns:a16="http://schemas.microsoft.com/office/drawing/2014/main" id="{853B7C32-3D32-4046-AF45-0F9049D3DC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72438" y="2174875"/>
              <a:ext cx="179536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z </a:t>
              </a:r>
              <a:endParaRPr lang="en-US" altLang="en-US" sz="3200" b="0"/>
            </a:p>
          </p:txBody>
        </p:sp>
        <p:sp>
          <p:nvSpPr>
            <p:cNvPr id="115819" name="Rectangle 109">
              <a:extLst>
                <a:ext uri="{FF2B5EF4-FFF2-40B4-BE49-F238E27FC236}">
                  <a16:creationId xmlns:a16="http://schemas.microsoft.com/office/drawing/2014/main" id="{B4405E46-0D4F-A849-887D-E414262D78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582863"/>
              <a:ext cx="11112" cy="3556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5820" name="Rectangle 112">
              <a:extLst>
                <a:ext uri="{FF2B5EF4-FFF2-40B4-BE49-F238E27FC236}">
                  <a16:creationId xmlns:a16="http://schemas.microsoft.com/office/drawing/2014/main" id="{BE8D040B-AD7E-FE40-977B-49A6293A93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2582863"/>
              <a:ext cx="11113" cy="3556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5821" name="Rectangle 114">
              <a:extLst>
                <a:ext uri="{FF2B5EF4-FFF2-40B4-BE49-F238E27FC236}">
                  <a16:creationId xmlns:a16="http://schemas.microsoft.com/office/drawing/2014/main" id="{086AF420-67CE-B244-AC5A-6DBC0624A0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2582863"/>
              <a:ext cx="11113" cy="355600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5822" name="Rectangle 115">
              <a:extLst>
                <a:ext uri="{FF2B5EF4-FFF2-40B4-BE49-F238E27FC236}">
                  <a16:creationId xmlns:a16="http://schemas.microsoft.com/office/drawing/2014/main" id="{0355FBD5-782B-3B48-A7B9-933AA3774E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2938463"/>
              <a:ext cx="11112" cy="2682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5823" name="Rectangle 117">
              <a:extLst>
                <a:ext uri="{FF2B5EF4-FFF2-40B4-BE49-F238E27FC236}">
                  <a16:creationId xmlns:a16="http://schemas.microsoft.com/office/drawing/2014/main" id="{03425ADC-5D18-1C48-9CCE-ADFFDF8ACB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938463"/>
              <a:ext cx="11112" cy="2682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5824" name="Rectangle 120">
              <a:extLst>
                <a:ext uri="{FF2B5EF4-FFF2-40B4-BE49-F238E27FC236}">
                  <a16:creationId xmlns:a16="http://schemas.microsoft.com/office/drawing/2014/main" id="{797A3C8B-E0B9-464F-8A12-AB87360177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2938463"/>
              <a:ext cx="11113" cy="2682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5825" name="Rectangle 122">
              <a:extLst>
                <a:ext uri="{FF2B5EF4-FFF2-40B4-BE49-F238E27FC236}">
                  <a16:creationId xmlns:a16="http://schemas.microsoft.com/office/drawing/2014/main" id="{0D0FC95C-F286-6744-B733-B6370DED50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2938463"/>
              <a:ext cx="11113" cy="268287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5826" name="Rectangle 123">
              <a:extLst>
                <a:ext uri="{FF2B5EF4-FFF2-40B4-BE49-F238E27FC236}">
                  <a16:creationId xmlns:a16="http://schemas.microsoft.com/office/drawing/2014/main" id="{B4D7CEDE-AA12-864E-870D-70F9D1F4BC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3206750"/>
              <a:ext cx="11112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5827" name="Rectangle 125">
              <a:extLst>
                <a:ext uri="{FF2B5EF4-FFF2-40B4-BE49-F238E27FC236}">
                  <a16:creationId xmlns:a16="http://schemas.microsoft.com/office/drawing/2014/main" id="{2D3DBFB3-419D-E446-998B-E5648BF4E5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3206750"/>
              <a:ext cx="11112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5828" name="Rectangle 128">
              <a:extLst>
                <a:ext uri="{FF2B5EF4-FFF2-40B4-BE49-F238E27FC236}">
                  <a16:creationId xmlns:a16="http://schemas.microsoft.com/office/drawing/2014/main" id="{90F8A5CB-0398-7944-88CF-5EC1DB39D4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3206750"/>
              <a:ext cx="11113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5829" name="Rectangle 130">
              <a:extLst>
                <a:ext uri="{FF2B5EF4-FFF2-40B4-BE49-F238E27FC236}">
                  <a16:creationId xmlns:a16="http://schemas.microsoft.com/office/drawing/2014/main" id="{3631EABF-791F-244F-B55F-38C88B00EA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3206750"/>
              <a:ext cx="11113" cy="269875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5830" name="Rectangle 131">
              <a:extLst>
                <a:ext uri="{FF2B5EF4-FFF2-40B4-BE49-F238E27FC236}">
                  <a16:creationId xmlns:a16="http://schemas.microsoft.com/office/drawing/2014/main" id="{734AD34C-258C-4D44-817F-78F20220A8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3459163"/>
              <a:ext cx="11112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5831" name="Rectangle 133">
              <a:extLst>
                <a:ext uri="{FF2B5EF4-FFF2-40B4-BE49-F238E27FC236}">
                  <a16:creationId xmlns:a16="http://schemas.microsoft.com/office/drawing/2014/main" id="{1449D945-496D-BD45-A4EA-2F6C1AABA8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3459163"/>
              <a:ext cx="11112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5832" name="Rectangle 136">
              <a:extLst>
                <a:ext uri="{FF2B5EF4-FFF2-40B4-BE49-F238E27FC236}">
                  <a16:creationId xmlns:a16="http://schemas.microsoft.com/office/drawing/2014/main" id="{D79A3775-A859-CE41-B468-D4AB7D7FAA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3459163"/>
              <a:ext cx="11113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5833" name="Rectangle 138">
              <a:extLst>
                <a:ext uri="{FF2B5EF4-FFF2-40B4-BE49-F238E27FC236}">
                  <a16:creationId xmlns:a16="http://schemas.microsoft.com/office/drawing/2014/main" id="{BFE05883-DD02-CD42-8B0F-5D5B7A77C2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3459163"/>
              <a:ext cx="11113" cy="309562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5834" name="Rectangle 139">
              <a:extLst>
                <a:ext uri="{FF2B5EF4-FFF2-40B4-BE49-F238E27FC236}">
                  <a16:creationId xmlns:a16="http://schemas.microsoft.com/office/drawing/2014/main" id="{FDE5B91F-0FA6-D04A-A9D5-6D08FDC184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3650" y="3779838"/>
              <a:ext cx="3506788" cy="952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</p:grpSp>
      <p:grpSp>
        <p:nvGrpSpPr>
          <p:cNvPr id="115714" name="Group 69">
            <a:extLst>
              <a:ext uri="{FF2B5EF4-FFF2-40B4-BE49-F238E27FC236}">
                <a16:creationId xmlns:a16="http://schemas.microsoft.com/office/drawing/2014/main" id="{271AD52A-B4F4-3C40-88EE-85DA0A745BD1}"/>
              </a:ext>
            </a:extLst>
          </p:cNvPr>
          <p:cNvGrpSpPr>
            <a:grpSpLocks/>
          </p:cNvGrpSpPr>
          <p:nvPr/>
        </p:nvGrpSpPr>
        <p:grpSpPr bwMode="auto">
          <a:xfrm>
            <a:off x="5392739" y="1512889"/>
            <a:ext cx="4003675" cy="2833687"/>
            <a:chOff x="2573338" y="1603375"/>
            <a:chExt cx="4003675" cy="2833688"/>
          </a:xfrm>
        </p:grpSpPr>
        <p:sp>
          <p:nvSpPr>
            <p:cNvPr id="115716" name="Rectangle 4">
              <a:extLst>
                <a:ext uri="{FF2B5EF4-FFF2-40B4-BE49-F238E27FC236}">
                  <a16:creationId xmlns:a16="http://schemas.microsoft.com/office/drawing/2014/main" id="{2967083D-35F8-D84D-9008-ABB9A759BC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8738" y="1603375"/>
              <a:ext cx="3971925" cy="111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5717" name="Rectangle 5">
              <a:extLst>
                <a:ext uri="{FF2B5EF4-FFF2-40B4-BE49-F238E27FC236}">
                  <a16:creationId xmlns:a16="http://schemas.microsoft.com/office/drawing/2014/main" id="{BE1757B1-8FF1-E74C-8C25-5ADDA92157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3338" y="1614488"/>
              <a:ext cx="11112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5718" name="Rectangle 6">
              <a:extLst>
                <a:ext uri="{FF2B5EF4-FFF2-40B4-BE49-F238E27FC236}">
                  <a16:creationId xmlns:a16="http://schemas.microsoft.com/office/drawing/2014/main" id="{C9633C7A-2A74-3942-99E1-7C3F11DE84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0138" y="1614488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5719" name="Rectangle 7">
              <a:extLst>
                <a:ext uri="{FF2B5EF4-FFF2-40B4-BE49-F238E27FC236}">
                  <a16:creationId xmlns:a16="http://schemas.microsoft.com/office/drawing/2014/main" id="{1CD0350C-8676-344C-844A-93C3C8C9B2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43200" y="1820863"/>
              <a:ext cx="953787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Present </a:t>
              </a:r>
              <a:endParaRPr lang="en-US" altLang="en-US" sz="1800" b="0"/>
            </a:p>
          </p:txBody>
        </p:sp>
        <p:sp>
          <p:nvSpPr>
            <p:cNvPr id="115720" name="Rectangle 8">
              <a:extLst>
                <a:ext uri="{FF2B5EF4-FFF2-40B4-BE49-F238E27FC236}">
                  <a16:creationId xmlns:a16="http://schemas.microsoft.com/office/drawing/2014/main" id="{AD487EF9-02A3-F447-B8AD-38234794AC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6725" y="1614488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5721" name="Rectangle 9">
              <a:extLst>
                <a:ext uri="{FF2B5EF4-FFF2-40B4-BE49-F238E27FC236}">
                  <a16:creationId xmlns:a16="http://schemas.microsoft.com/office/drawing/2014/main" id="{1E803C15-E2E2-2A49-9C66-5F84DE8F11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64313" y="1614488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5722" name="Rectangle 10">
              <a:extLst>
                <a:ext uri="{FF2B5EF4-FFF2-40B4-BE49-F238E27FC236}">
                  <a16:creationId xmlns:a16="http://schemas.microsoft.com/office/drawing/2014/main" id="{3290AC08-5512-214D-8978-D50413815D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0138" y="2085975"/>
              <a:ext cx="1917700" cy="127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5723" name="Rectangle 11">
              <a:extLst>
                <a:ext uri="{FF2B5EF4-FFF2-40B4-BE49-F238E27FC236}">
                  <a16:creationId xmlns:a16="http://schemas.microsoft.com/office/drawing/2014/main" id="{BB9B2835-C740-3746-89F0-2227755C7B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3338" y="2071688"/>
              <a:ext cx="11112" cy="4587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5724" name="Rectangle 12">
              <a:extLst>
                <a:ext uri="{FF2B5EF4-FFF2-40B4-BE49-F238E27FC236}">
                  <a16:creationId xmlns:a16="http://schemas.microsoft.com/office/drawing/2014/main" id="{65E73816-C132-EC49-8358-711E3BA993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14763" y="1730375"/>
              <a:ext cx="1668727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Flip-flop inputs</a:t>
              </a:r>
              <a:endParaRPr lang="en-US" altLang="en-US" sz="1800" b="0"/>
            </a:p>
          </p:txBody>
        </p:sp>
        <p:sp>
          <p:nvSpPr>
            <p:cNvPr id="115725" name="Rectangle 13">
              <a:extLst>
                <a:ext uri="{FF2B5EF4-FFF2-40B4-BE49-F238E27FC236}">
                  <a16:creationId xmlns:a16="http://schemas.microsoft.com/office/drawing/2014/main" id="{7776AA7E-C27F-B444-B2D5-3755D09830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0138" y="2071688"/>
              <a:ext cx="12700" cy="4587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5726" name="Rectangle 14">
              <a:extLst>
                <a:ext uri="{FF2B5EF4-FFF2-40B4-BE49-F238E27FC236}">
                  <a16:creationId xmlns:a16="http://schemas.microsoft.com/office/drawing/2014/main" id="{B7C085E3-FFBF-744F-AF5B-856FF6B97D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17825" y="2187575"/>
              <a:ext cx="625171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state </a:t>
              </a:r>
              <a:endParaRPr lang="en-US" altLang="en-US" sz="1800" b="0"/>
            </a:p>
          </p:txBody>
        </p:sp>
        <p:sp>
          <p:nvSpPr>
            <p:cNvPr id="115727" name="Rectangle 15">
              <a:extLst>
                <a:ext uri="{FF2B5EF4-FFF2-40B4-BE49-F238E27FC236}">
                  <a16:creationId xmlns:a16="http://schemas.microsoft.com/office/drawing/2014/main" id="{9E21FD5E-B52F-6E44-8CF6-64F65E876A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94125" y="2185988"/>
              <a:ext cx="25648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w </a:t>
              </a:r>
              <a:endParaRPr lang="en-US" altLang="en-US" sz="1800" b="0" i="1"/>
            </a:p>
          </p:txBody>
        </p:sp>
        <p:sp>
          <p:nvSpPr>
            <p:cNvPr id="115728" name="Rectangle 16">
              <a:extLst>
                <a:ext uri="{FF2B5EF4-FFF2-40B4-BE49-F238E27FC236}">
                  <a16:creationId xmlns:a16="http://schemas.microsoft.com/office/drawing/2014/main" id="{5F776754-F21F-B045-A542-6FBAF3A807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54475" y="2185988"/>
              <a:ext cx="21961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= </a:t>
              </a:r>
              <a:endParaRPr lang="en-US" altLang="en-US" sz="1800" b="0"/>
            </a:p>
          </p:txBody>
        </p:sp>
        <p:sp>
          <p:nvSpPr>
            <p:cNvPr id="115729" name="Rectangle 17">
              <a:extLst>
                <a:ext uri="{FF2B5EF4-FFF2-40B4-BE49-F238E27FC236}">
                  <a16:creationId xmlns:a16="http://schemas.microsoft.com/office/drawing/2014/main" id="{E38A55B9-5497-C446-A34E-A7A36D801D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21175" y="2185988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15730" name="Rectangle 18">
              <a:extLst>
                <a:ext uri="{FF2B5EF4-FFF2-40B4-BE49-F238E27FC236}">
                  <a16:creationId xmlns:a16="http://schemas.microsoft.com/office/drawing/2014/main" id="{E04157D3-B100-0640-8DC6-CD6E9B1D30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49800" y="2185988"/>
              <a:ext cx="25648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w </a:t>
              </a:r>
              <a:endParaRPr lang="en-US" altLang="en-US" sz="1800" b="0" i="1"/>
            </a:p>
          </p:txBody>
        </p:sp>
        <p:sp>
          <p:nvSpPr>
            <p:cNvPr id="115731" name="Rectangle 19">
              <a:extLst>
                <a:ext uri="{FF2B5EF4-FFF2-40B4-BE49-F238E27FC236}">
                  <a16:creationId xmlns:a16="http://schemas.microsoft.com/office/drawing/2014/main" id="{17DD79AC-5A46-9444-B6D3-08772CAA08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08563" y="2185988"/>
              <a:ext cx="21961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= </a:t>
              </a:r>
              <a:endParaRPr lang="en-US" altLang="en-US" sz="1800" b="0"/>
            </a:p>
          </p:txBody>
        </p:sp>
        <p:sp>
          <p:nvSpPr>
            <p:cNvPr id="115732" name="Rectangle 20">
              <a:extLst>
                <a:ext uri="{FF2B5EF4-FFF2-40B4-BE49-F238E27FC236}">
                  <a16:creationId xmlns:a16="http://schemas.microsoft.com/office/drawing/2014/main" id="{E1CCB3E3-9E1E-A646-93A3-E97D048083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6725" y="2071688"/>
              <a:ext cx="12700" cy="4587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5733" name="Rectangle 21">
              <a:extLst>
                <a:ext uri="{FF2B5EF4-FFF2-40B4-BE49-F238E27FC236}">
                  <a16:creationId xmlns:a16="http://schemas.microsoft.com/office/drawing/2014/main" id="{CCB6A183-6926-A647-9FF7-85A67B9C7C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75263" y="2185988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115734" name="Rectangle 22">
              <a:extLst>
                <a:ext uri="{FF2B5EF4-FFF2-40B4-BE49-F238E27FC236}">
                  <a16:creationId xmlns:a16="http://schemas.microsoft.com/office/drawing/2014/main" id="{BFAF39BA-9B72-7247-8843-23E2B3D08E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64313" y="2071688"/>
              <a:ext cx="12700" cy="4587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5735" name="Rectangle 23">
              <a:extLst>
                <a:ext uri="{FF2B5EF4-FFF2-40B4-BE49-F238E27FC236}">
                  <a16:creationId xmlns:a16="http://schemas.microsoft.com/office/drawing/2014/main" id="{61882E90-AD01-2E44-9891-B780BE9813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0138" y="2543175"/>
              <a:ext cx="1917700" cy="127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5736" name="Rectangle 24">
              <a:extLst>
                <a:ext uri="{FF2B5EF4-FFF2-40B4-BE49-F238E27FC236}">
                  <a16:creationId xmlns:a16="http://schemas.microsoft.com/office/drawing/2014/main" id="{7FC882E7-E31C-9344-8E12-B5C3B73F0B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3338" y="2530475"/>
              <a:ext cx="11112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5737" name="Rectangle 25">
              <a:extLst>
                <a:ext uri="{FF2B5EF4-FFF2-40B4-BE49-F238E27FC236}">
                  <a16:creationId xmlns:a16="http://schemas.microsoft.com/office/drawing/2014/main" id="{F11F7861-7483-3349-B624-8CA1B58F2F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05475" y="2041525"/>
              <a:ext cx="767839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Output</a:t>
              </a:r>
              <a:endParaRPr lang="en-US" altLang="en-US" sz="1800" b="0"/>
            </a:p>
          </p:txBody>
        </p:sp>
        <p:sp>
          <p:nvSpPr>
            <p:cNvPr id="115738" name="Rectangle 26">
              <a:extLst>
                <a:ext uri="{FF2B5EF4-FFF2-40B4-BE49-F238E27FC236}">
                  <a16:creationId xmlns:a16="http://schemas.microsoft.com/office/drawing/2014/main" id="{A613D87E-182A-DD40-96EC-2B0639BF30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11475" y="2497138"/>
              <a:ext cx="19877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y </a:t>
              </a:r>
              <a:endParaRPr lang="en-US" altLang="en-US" sz="1800" b="0" i="1"/>
            </a:p>
          </p:txBody>
        </p:sp>
        <p:sp>
          <p:nvSpPr>
            <p:cNvPr id="115739" name="Rectangle 27">
              <a:extLst>
                <a:ext uri="{FF2B5EF4-FFF2-40B4-BE49-F238E27FC236}">
                  <a16:creationId xmlns:a16="http://schemas.microsoft.com/office/drawing/2014/main" id="{F465622E-0D8D-0C48-A5AF-304F7A8DF6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6888" y="2598738"/>
              <a:ext cx="1603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</a:rPr>
                <a:t>2 </a:t>
              </a:r>
              <a:endParaRPr lang="en-US" altLang="en-US" sz="1800" b="0"/>
            </a:p>
          </p:txBody>
        </p:sp>
        <p:sp>
          <p:nvSpPr>
            <p:cNvPr id="115740" name="Rectangle 28">
              <a:extLst>
                <a:ext uri="{FF2B5EF4-FFF2-40B4-BE49-F238E27FC236}">
                  <a16:creationId xmlns:a16="http://schemas.microsoft.com/office/drawing/2014/main" id="{8EBF87B5-9F47-CE4E-91FF-2F43705829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9600" y="2497138"/>
              <a:ext cx="19877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y </a:t>
              </a:r>
              <a:endParaRPr lang="en-US" altLang="en-US" sz="1800" b="0" i="1"/>
            </a:p>
          </p:txBody>
        </p:sp>
        <p:sp>
          <p:nvSpPr>
            <p:cNvPr id="115741" name="Rectangle 29">
              <a:extLst>
                <a:ext uri="{FF2B5EF4-FFF2-40B4-BE49-F238E27FC236}">
                  <a16:creationId xmlns:a16="http://schemas.microsoft.com/office/drawing/2014/main" id="{DD5E0769-3CC7-D543-8365-6A7472303C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0138" y="2530475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5742" name="Rectangle 30">
              <a:extLst>
                <a:ext uri="{FF2B5EF4-FFF2-40B4-BE49-F238E27FC236}">
                  <a16:creationId xmlns:a16="http://schemas.microsoft.com/office/drawing/2014/main" id="{605F129F-CFF7-114E-8882-0E95B84BD3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73425" y="2598738"/>
              <a:ext cx="1603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115743" name="Rectangle 31">
              <a:extLst>
                <a:ext uri="{FF2B5EF4-FFF2-40B4-BE49-F238E27FC236}">
                  <a16:creationId xmlns:a16="http://schemas.microsoft.com/office/drawing/2014/main" id="{0B1911CC-C1C5-9548-A14A-BDD7B2036D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27463" y="2643188"/>
              <a:ext cx="227626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T </a:t>
              </a:r>
              <a:endParaRPr lang="en-US" altLang="en-US" sz="1800" b="0" i="1"/>
            </a:p>
          </p:txBody>
        </p:sp>
        <p:sp>
          <p:nvSpPr>
            <p:cNvPr id="115744" name="Rectangle 32">
              <a:extLst>
                <a:ext uri="{FF2B5EF4-FFF2-40B4-BE49-F238E27FC236}">
                  <a16:creationId xmlns:a16="http://schemas.microsoft.com/office/drawing/2014/main" id="{4F8AFF0E-4945-6640-9DEA-069DAE6ADC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75100" y="2744788"/>
              <a:ext cx="1603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</a:rPr>
                <a:t>2 </a:t>
              </a:r>
              <a:endParaRPr lang="en-US" altLang="en-US" sz="1800" b="0"/>
            </a:p>
          </p:txBody>
        </p:sp>
        <p:sp>
          <p:nvSpPr>
            <p:cNvPr id="115745" name="Rectangle 33">
              <a:extLst>
                <a:ext uri="{FF2B5EF4-FFF2-40B4-BE49-F238E27FC236}">
                  <a16:creationId xmlns:a16="http://schemas.microsoft.com/office/drawing/2014/main" id="{DB28CCEC-5F46-F547-9CB1-72692D0F6D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89400" y="2643188"/>
              <a:ext cx="25648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D </a:t>
              </a:r>
              <a:endParaRPr lang="en-US" altLang="en-US" sz="1800" b="0" i="1"/>
            </a:p>
          </p:txBody>
        </p:sp>
        <p:sp>
          <p:nvSpPr>
            <p:cNvPr id="115746" name="Rectangle 34">
              <a:extLst>
                <a:ext uri="{FF2B5EF4-FFF2-40B4-BE49-F238E27FC236}">
                  <a16:creationId xmlns:a16="http://schemas.microsoft.com/office/drawing/2014/main" id="{A7138BD0-3795-6E46-854C-31F4C28300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0538" y="2744788"/>
              <a:ext cx="1603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115747" name="Rectangle 35">
              <a:extLst>
                <a:ext uri="{FF2B5EF4-FFF2-40B4-BE49-F238E27FC236}">
                  <a16:creationId xmlns:a16="http://schemas.microsoft.com/office/drawing/2014/main" id="{395E470C-9E18-674A-BDC1-9FEAA92F85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84725" y="2643188"/>
              <a:ext cx="227626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T </a:t>
              </a:r>
              <a:endParaRPr lang="en-US" altLang="en-US" sz="1800" b="0" i="1"/>
            </a:p>
          </p:txBody>
        </p:sp>
        <p:sp>
          <p:nvSpPr>
            <p:cNvPr id="115748" name="Rectangle 36">
              <a:extLst>
                <a:ext uri="{FF2B5EF4-FFF2-40B4-BE49-F238E27FC236}">
                  <a16:creationId xmlns:a16="http://schemas.microsoft.com/office/drawing/2014/main" id="{40857210-3933-5B44-9218-34C4C4E522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33950" y="2744788"/>
              <a:ext cx="1603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</a:rPr>
                <a:t>2 </a:t>
              </a:r>
              <a:endParaRPr lang="en-US" altLang="en-US" sz="1800" b="0"/>
            </a:p>
          </p:txBody>
        </p:sp>
        <p:sp>
          <p:nvSpPr>
            <p:cNvPr id="115749" name="Rectangle 37">
              <a:extLst>
                <a:ext uri="{FF2B5EF4-FFF2-40B4-BE49-F238E27FC236}">
                  <a16:creationId xmlns:a16="http://schemas.microsoft.com/office/drawing/2014/main" id="{F4125830-4FC8-4D41-A15B-3B4C7840AF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8250" y="2643188"/>
              <a:ext cx="25648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D </a:t>
              </a:r>
              <a:endParaRPr lang="en-US" altLang="en-US" sz="1800" b="0" i="1"/>
            </a:p>
          </p:txBody>
        </p:sp>
        <p:sp>
          <p:nvSpPr>
            <p:cNvPr id="115750" name="Rectangle 38">
              <a:extLst>
                <a:ext uri="{FF2B5EF4-FFF2-40B4-BE49-F238E27FC236}">
                  <a16:creationId xmlns:a16="http://schemas.microsoft.com/office/drawing/2014/main" id="{074829DB-DB2D-B94F-9C7D-91A98C25C2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6725" y="2530475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5751" name="Rectangle 39">
              <a:extLst>
                <a:ext uri="{FF2B5EF4-FFF2-40B4-BE49-F238E27FC236}">
                  <a16:creationId xmlns:a16="http://schemas.microsoft.com/office/drawing/2014/main" id="{386B6B3A-25B4-7D49-A211-CD4637A0F7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7800" y="2744788"/>
              <a:ext cx="1603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115752" name="Rectangle 40">
              <a:extLst>
                <a:ext uri="{FF2B5EF4-FFF2-40B4-BE49-F238E27FC236}">
                  <a16:creationId xmlns:a16="http://schemas.microsoft.com/office/drawing/2014/main" id="{C3B3B479-A177-6B4F-80A6-B29FD0ADFB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64313" y="2530475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5753" name="Rectangle 41">
              <a:extLst>
                <a:ext uri="{FF2B5EF4-FFF2-40B4-BE49-F238E27FC236}">
                  <a16:creationId xmlns:a16="http://schemas.microsoft.com/office/drawing/2014/main" id="{1C95B51F-2B0A-9243-9E22-F3B883BB42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8738" y="3000375"/>
              <a:ext cx="3971925" cy="127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5754" name="Rectangle 42">
              <a:extLst>
                <a:ext uri="{FF2B5EF4-FFF2-40B4-BE49-F238E27FC236}">
                  <a16:creationId xmlns:a16="http://schemas.microsoft.com/office/drawing/2014/main" id="{9B55E03D-2378-9846-AF2C-08D701E110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3338" y="3013075"/>
              <a:ext cx="11112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5755" name="Rectangle 43">
              <a:extLst>
                <a:ext uri="{FF2B5EF4-FFF2-40B4-BE49-F238E27FC236}">
                  <a16:creationId xmlns:a16="http://schemas.microsoft.com/office/drawing/2014/main" id="{2224F040-B850-664A-9235-231D5CB41B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460625"/>
              <a:ext cx="19877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z </a:t>
              </a:r>
              <a:endParaRPr lang="en-US" altLang="en-US" sz="1800" b="0" i="1"/>
            </a:p>
          </p:txBody>
        </p:sp>
        <p:sp>
          <p:nvSpPr>
            <p:cNvPr id="115756" name="Rectangle 44">
              <a:extLst>
                <a:ext uri="{FF2B5EF4-FFF2-40B4-BE49-F238E27FC236}">
                  <a16:creationId xmlns:a16="http://schemas.microsoft.com/office/drawing/2014/main" id="{2C906571-1059-1044-835C-7CED82CF48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7513" y="3113088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15757" name="Rectangle 45">
              <a:extLst>
                <a:ext uri="{FF2B5EF4-FFF2-40B4-BE49-F238E27FC236}">
                  <a16:creationId xmlns:a16="http://schemas.microsoft.com/office/drawing/2014/main" id="{714A2154-EB8B-5B4A-A400-CCCE5EF216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0138" y="3013075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5758" name="Rectangle 46">
              <a:extLst>
                <a:ext uri="{FF2B5EF4-FFF2-40B4-BE49-F238E27FC236}">
                  <a16:creationId xmlns:a16="http://schemas.microsoft.com/office/drawing/2014/main" id="{224FDEFF-9C3C-7E43-BF14-2ADFB5FC6C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8013" y="3113088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15759" name="Rectangle 47">
              <a:extLst>
                <a:ext uri="{FF2B5EF4-FFF2-40B4-BE49-F238E27FC236}">
                  <a16:creationId xmlns:a16="http://schemas.microsoft.com/office/drawing/2014/main" id="{862B0181-A2B4-7541-9DD7-79076D9ACE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57638" y="3113088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15760" name="Rectangle 48">
              <a:extLst>
                <a:ext uri="{FF2B5EF4-FFF2-40B4-BE49-F238E27FC236}">
                  <a16:creationId xmlns:a16="http://schemas.microsoft.com/office/drawing/2014/main" id="{43D68488-22F0-DB46-BF2C-6E21062785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8138" y="3113088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15761" name="Rectangle 49">
              <a:extLst>
                <a:ext uri="{FF2B5EF4-FFF2-40B4-BE49-F238E27FC236}">
                  <a16:creationId xmlns:a16="http://schemas.microsoft.com/office/drawing/2014/main" id="{8738E83B-31BC-B74F-B4DD-23A9944680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6725" y="3013075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5762" name="Rectangle 50">
              <a:extLst>
                <a:ext uri="{FF2B5EF4-FFF2-40B4-BE49-F238E27FC236}">
                  <a16:creationId xmlns:a16="http://schemas.microsoft.com/office/drawing/2014/main" id="{9B942069-696C-8345-94C0-2713B243A4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13313" y="3113088"/>
              <a:ext cx="28533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01</a:t>
              </a:r>
              <a:endParaRPr lang="en-US" altLang="en-US" sz="1800" b="0"/>
            </a:p>
          </p:txBody>
        </p:sp>
        <p:sp>
          <p:nvSpPr>
            <p:cNvPr id="115763" name="Rectangle 51">
              <a:extLst>
                <a:ext uri="{FF2B5EF4-FFF2-40B4-BE49-F238E27FC236}">
                  <a16:creationId xmlns:a16="http://schemas.microsoft.com/office/drawing/2014/main" id="{18647845-CF26-604E-8AC7-A3CE5694F6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64313" y="3013075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5764" name="Rectangle 52">
              <a:extLst>
                <a:ext uri="{FF2B5EF4-FFF2-40B4-BE49-F238E27FC236}">
                  <a16:creationId xmlns:a16="http://schemas.microsoft.com/office/drawing/2014/main" id="{58175084-E1F2-0941-8DF1-B65772ED27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3338" y="3470275"/>
              <a:ext cx="11112" cy="30638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5765" name="Rectangle 53">
              <a:extLst>
                <a:ext uri="{FF2B5EF4-FFF2-40B4-BE49-F238E27FC236}">
                  <a16:creationId xmlns:a16="http://schemas.microsoft.com/office/drawing/2014/main" id="{BD8004F6-604F-D64B-A9EB-74D2BC2B2F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86463" y="3113088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15766" name="Rectangle 54">
              <a:extLst>
                <a:ext uri="{FF2B5EF4-FFF2-40B4-BE49-F238E27FC236}">
                  <a16:creationId xmlns:a16="http://schemas.microsoft.com/office/drawing/2014/main" id="{2B5AFF3B-5B8B-CF49-A888-5E054A9A21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7513" y="3463925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15767" name="Rectangle 55">
              <a:extLst>
                <a:ext uri="{FF2B5EF4-FFF2-40B4-BE49-F238E27FC236}">
                  <a16:creationId xmlns:a16="http://schemas.microsoft.com/office/drawing/2014/main" id="{AD228021-53A7-9C46-8C01-7E354013DD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0138" y="3470275"/>
              <a:ext cx="12700" cy="30638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5768" name="Rectangle 56">
              <a:extLst>
                <a:ext uri="{FF2B5EF4-FFF2-40B4-BE49-F238E27FC236}">
                  <a16:creationId xmlns:a16="http://schemas.microsoft.com/office/drawing/2014/main" id="{9284312D-35D0-F549-81F7-42522F2699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8013" y="3463925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115769" name="Rectangle 57">
              <a:extLst>
                <a:ext uri="{FF2B5EF4-FFF2-40B4-BE49-F238E27FC236}">
                  <a16:creationId xmlns:a16="http://schemas.microsoft.com/office/drawing/2014/main" id="{07532D5A-535A-554C-BBD4-9DBF1975DE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57638" y="3463925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15770" name="Rectangle 58">
              <a:extLst>
                <a:ext uri="{FF2B5EF4-FFF2-40B4-BE49-F238E27FC236}">
                  <a16:creationId xmlns:a16="http://schemas.microsoft.com/office/drawing/2014/main" id="{DD45FBC5-C201-7744-8574-77F4F82BA9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8138" y="3463925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15771" name="Rectangle 59">
              <a:extLst>
                <a:ext uri="{FF2B5EF4-FFF2-40B4-BE49-F238E27FC236}">
                  <a16:creationId xmlns:a16="http://schemas.microsoft.com/office/drawing/2014/main" id="{F45F0659-A14C-284F-B206-F91943DC9E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6725" y="3470275"/>
              <a:ext cx="12700" cy="30638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5772" name="Rectangle 60">
              <a:extLst>
                <a:ext uri="{FF2B5EF4-FFF2-40B4-BE49-F238E27FC236}">
                  <a16:creationId xmlns:a16="http://schemas.microsoft.com/office/drawing/2014/main" id="{E75FADAF-2915-654B-B1D5-CF24D4210C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13313" y="3463925"/>
              <a:ext cx="28533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10</a:t>
              </a:r>
              <a:endParaRPr lang="en-US" altLang="en-US" sz="1800" b="0"/>
            </a:p>
          </p:txBody>
        </p:sp>
        <p:sp>
          <p:nvSpPr>
            <p:cNvPr id="115773" name="Rectangle 61">
              <a:extLst>
                <a:ext uri="{FF2B5EF4-FFF2-40B4-BE49-F238E27FC236}">
                  <a16:creationId xmlns:a16="http://schemas.microsoft.com/office/drawing/2014/main" id="{9F94D91A-3E8F-5444-881A-6B460D083B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64313" y="3470275"/>
              <a:ext cx="12700" cy="30638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5774" name="Rectangle 62">
              <a:extLst>
                <a:ext uri="{FF2B5EF4-FFF2-40B4-BE49-F238E27FC236}">
                  <a16:creationId xmlns:a16="http://schemas.microsoft.com/office/drawing/2014/main" id="{9AC012F8-4DCE-894A-BDDF-82C349CA41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3338" y="3776663"/>
              <a:ext cx="11112" cy="3048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5775" name="Rectangle 63">
              <a:extLst>
                <a:ext uri="{FF2B5EF4-FFF2-40B4-BE49-F238E27FC236}">
                  <a16:creationId xmlns:a16="http://schemas.microsoft.com/office/drawing/2014/main" id="{24AA60BC-2646-0F4E-BDC2-CA306D233B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86463" y="3463925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15776" name="Rectangle 64">
              <a:extLst>
                <a:ext uri="{FF2B5EF4-FFF2-40B4-BE49-F238E27FC236}">
                  <a16:creationId xmlns:a16="http://schemas.microsoft.com/office/drawing/2014/main" id="{B9AE9B66-9A4C-984F-98FA-75FFEC3935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7513" y="37655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115777" name="Rectangle 65">
              <a:extLst>
                <a:ext uri="{FF2B5EF4-FFF2-40B4-BE49-F238E27FC236}">
                  <a16:creationId xmlns:a16="http://schemas.microsoft.com/office/drawing/2014/main" id="{564397F8-7AE1-1942-A8E2-C55CE55254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0138" y="3776663"/>
              <a:ext cx="12700" cy="3048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5778" name="Rectangle 66">
              <a:extLst>
                <a:ext uri="{FF2B5EF4-FFF2-40B4-BE49-F238E27FC236}">
                  <a16:creationId xmlns:a16="http://schemas.microsoft.com/office/drawing/2014/main" id="{9B228934-2E0E-FD43-81CB-8202377F70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8013" y="37655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15779" name="Rectangle 67">
              <a:extLst>
                <a:ext uri="{FF2B5EF4-FFF2-40B4-BE49-F238E27FC236}">
                  <a16:creationId xmlns:a16="http://schemas.microsoft.com/office/drawing/2014/main" id="{BAC24027-4736-E74B-9F0B-E2DA92DC6B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57638" y="37655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115780" name="Rectangle 68">
              <a:extLst>
                <a:ext uri="{FF2B5EF4-FFF2-40B4-BE49-F238E27FC236}">
                  <a16:creationId xmlns:a16="http://schemas.microsoft.com/office/drawing/2014/main" id="{C38B2E6D-F56D-E042-A595-97F6E90B4D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8138" y="37655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15781" name="Rectangle 69">
              <a:extLst>
                <a:ext uri="{FF2B5EF4-FFF2-40B4-BE49-F238E27FC236}">
                  <a16:creationId xmlns:a16="http://schemas.microsoft.com/office/drawing/2014/main" id="{482C274D-7342-9141-B898-7428FE7289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6725" y="3776663"/>
              <a:ext cx="12700" cy="3048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5782" name="Rectangle 70">
              <a:extLst>
                <a:ext uri="{FF2B5EF4-FFF2-40B4-BE49-F238E27FC236}">
                  <a16:creationId xmlns:a16="http://schemas.microsoft.com/office/drawing/2014/main" id="{8267EDF6-C661-9348-BBDF-648D059685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13313" y="3765550"/>
              <a:ext cx="28533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01</a:t>
              </a:r>
              <a:endParaRPr lang="en-US" altLang="en-US" sz="1800" b="0"/>
            </a:p>
          </p:txBody>
        </p:sp>
        <p:sp>
          <p:nvSpPr>
            <p:cNvPr id="115783" name="Rectangle 71">
              <a:extLst>
                <a:ext uri="{FF2B5EF4-FFF2-40B4-BE49-F238E27FC236}">
                  <a16:creationId xmlns:a16="http://schemas.microsoft.com/office/drawing/2014/main" id="{7633B8DF-D26B-D740-AC7C-5B71B9AF5D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64313" y="3776663"/>
              <a:ext cx="12700" cy="3048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5784" name="Rectangle 72">
              <a:extLst>
                <a:ext uri="{FF2B5EF4-FFF2-40B4-BE49-F238E27FC236}">
                  <a16:creationId xmlns:a16="http://schemas.microsoft.com/office/drawing/2014/main" id="{B15C4728-2734-9B4E-B468-AA3566703A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3338" y="4060825"/>
              <a:ext cx="11112" cy="35083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5785" name="Rectangle 73">
              <a:extLst>
                <a:ext uri="{FF2B5EF4-FFF2-40B4-BE49-F238E27FC236}">
                  <a16:creationId xmlns:a16="http://schemas.microsoft.com/office/drawing/2014/main" id="{8752738D-D98F-9444-B931-0428CC0A99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86463" y="37655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15786" name="Rectangle 74">
              <a:extLst>
                <a:ext uri="{FF2B5EF4-FFF2-40B4-BE49-F238E27FC236}">
                  <a16:creationId xmlns:a16="http://schemas.microsoft.com/office/drawing/2014/main" id="{A7D0B76E-4D6A-8543-A834-422B540012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7513" y="40703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115787" name="Rectangle 75">
              <a:extLst>
                <a:ext uri="{FF2B5EF4-FFF2-40B4-BE49-F238E27FC236}">
                  <a16:creationId xmlns:a16="http://schemas.microsoft.com/office/drawing/2014/main" id="{380B3CAA-EAEF-6943-8A2C-DC034EF5D4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0138" y="4060825"/>
              <a:ext cx="12700" cy="35083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5788" name="Rectangle 76">
              <a:extLst>
                <a:ext uri="{FF2B5EF4-FFF2-40B4-BE49-F238E27FC236}">
                  <a16:creationId xmlns:a16="http://schemas.microsoft.com/office/drawing/2014/main" id="{0EF69D2E-5059-654F-AA5D-D255A55FD4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8013" y="40703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115789" name="Rectangle 77">
              <a:extLst>
                <a:ext uri="{FF2B5EF4-FFF2-40B4-BE49-F238E27FC236}">
                  <a16:creationId xmlns:a16="http://schemas.microsoft.com/office/drawing/2014/main" id="{668C5088-C803-134C-A02E-8BEAFDBE6E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57638" y="40703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115790" name="Rectangle 78">
              <a:extLst>
                <a:ext uri="{FF2B5EF4-FFF2-40B4-BE49-F238E27FC236}">
                  <a16:creationId xmlns:a16="http://schemas.microsoft.com/office/drawing/2014/main" id="{4AE44FD0-AE5F-3546-9DD1-56BDC9DBF9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8138" y="40703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15791" name="Rectangle 79">
              <a:extLst>
                <a:ext uri="{FF2B5EF4-FFF2-40B4-BE49-F238E27FC236}">
                  <a16:creationId xmlns:a16="http://schemas.microsoft.com/office/drawing/2014/main" id="{DA582A69-1E4F-7C4E-ABA4-5694D5FE82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6725" y="4060825"/>
              <a:ext cx="12700" cy="35083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5792" name="Rectangle 80">
              <a:extLst>
                <a:ext uri="{FF2B5EF4-FFF2-40B4-BE49-F238E27FC236}">
                  <a16:creationId xmlns:a16="http://schemas.microsoft.com/office/drawing/2014/main" id="{7445D3C3-C03C-CA44-9DFE-6EFEA5CD5D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13313" y="4070350"/>
              <a:ext cx="28533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01</a:t>
              </a:r>
              <a:endParaRPr lang="en-US" altLang="en-US" sz="1800" b="0"/>
            </a:p>
          </p:txBody>
        </p:sp>
        <p:sp>
          <p:nvSpPr>
            <p:cNvPr id="115793" name="Rectangle 81">
              <a:extLst>
                <a:ext uri="{FF2B5EF4-FFF2-40B4-BE49-F238E27FC236}">
                  <a16:creationId xmlns:a16="http://schemas.microsoft.com/office/drawing/2014/main" id="{4F66944D-9136-E346-AE52-98E6FAE305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64313" y="4060825"/>
              <a:ext cx="12700" cy="35083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5794" name="Rectangle 82">
              <a:extLst>
                <a:ext uri="{FF2B5EF4-FFF2-40B4-BE49-F238E27FC236}">
                  <a16:creationId xmlns:a16="http://schemas.microsoft.com/office/drawing/2014/main" id="{9875B4A9-3430-D74C-B16C-0D2FA0C77B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8738" y="4424363"/>
              <a:ext cx="3971925" cy="127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5795" name="Rectangle 83">
              <a:extLst>
                <a:ext uri="{FF2B5EF4-FFF2-40B4-BE49-F238E27FC236}">
                  <a16:creationId xmlns:a16="http://schemas.microsoft.com/office/drawing/2014/main" id="{C1203CE3-F4D7-5B4A-A220-4490B421D7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86463" y="40703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</p:grpSp>
      <p:sp>
        <p:nvSpPr>
          <p:cNvPr id="115715" name="Rectangle 2">
            <a:extLst>
              <a:ext uri="{FF2B5EF4-FFF2-40B4-BE49-F238E27FC236}">
                <a16:creationId xmlns:a16="http://schemas.microsoft.com/office/drawing/2014/main" id="{418754B8-C0A4-C144-B156-9F5FDD23C4A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220664"/>
            <a:ext cx="9144000" cy="790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Let’s derive the state table</a:t>
            </a:r>
          </a:p>
        </p:txBody>
      </p:sp>
    </p:spTree>
  </p:cSld>
  <p:clrMapOvr>
    <a:masterClrMapping/>
  </p:clrMapOvr>
  <p:transition/>
</p:sld>
</file>

<file path=ppt/slides/slide1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6737" name="Group 13">
            <a:extLst>
              <a:ext uri="{FF2B5EF4-FFF2-40B4-BE49-F238E27FC236}">
                <a16:creationId xmlns:a16="http://schemas.microsoft.com/office/drawing/2014/main" id="{73CC859F-D1F2-FC4B-887D-31FC191EABB3}"/>
              </a:ext>
            </a:extLst>
          </p:cNvPr>
          <p:cNvGrpSpPr>
            <a:grpSpLocks/>
          </p:cNvGrpSpPr>
          <p:nvPr/>
        </p:nvGrpSpPr>
        <p:grpSpPr bwMode="auto">
          <a:xfrm>
            <a:off x="1173163" y="1909763"/>
            <a:ext cx="3536950" cy="2051050"/>
            <a:chOff x="5049838" y="1738313"/>
            <a:chExt cx="3536950" cy="2051050"/>
          </a:xfrm>
        </p:grpSpPr>
        <p:sp>
          <p:nvSpPr>
            <p:cNvPr id="116829" name="Rectangle 85">
              <a:extLst>
                <a:ext uri="{FF2B5EF4-FFF2-40B4-BE49-F238E27FC236}">
                  <a16:creationId xmlns:a16="http://schemas.microsoft.com/office/drawing/2014/main" id="{44111B11-E444-5C4D-A365-B9C71D5CB7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3650" y="1738313"/>
              <a:ext cx="3506788" cy="111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6830" name="Rectangle 86">
              <a:extLst>
                <a:ext uri="{FF2B5EF4-FFF2-40B4-BE49-F238E27FC236}">
                  <a16:creationId xmlns:a16="http://schemas.microsoft.com/office/drawing/2014/main" id="{76D2C286-9B43-D347-9FE2-E449E86E97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1739900"/>
              <a:ext cx="11112" cy="41275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6831" name="Rectangle 88">
              <a:extLst>
                <a:ext uri="{FF2B5EF4-FFF2-40B4-BE49-F238E27FC236}">
                  <a16:creationId xmlns:a16="http://schemas.microsoft.com/office/drawing/2014/main" id="{F0495B7A-72CD-A34D-B8FA-88C4DC177D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1739900"/>
              <a:ext cx="11112" cy="41275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6832" name="Rectangle 89">
              <a:extLst>
                <a:ext uri="{FF2B5EF4-FFF2-40B4-BE49-F238E27FC236}">
                  <a16:creationId xmlns:a16="http://schemas.microsoft.com/office/drawing/2014/main" id="{C8A36C91-2587-1749-938D-CC93E728A9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99063" y="1925638"/>
              <a:ext cx="814325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Present </a:t>
              </a:r>
              <a:endParaRPr lang="en-US" altLang="en-US" sz="3200" b="0"/>
            </a:p>
          </p:txBody>
        </p:sp>
        <p:sp>
          <p:nvSpPr>
            <p:cNvPr id="116833" name="Rectangle 90">
              <a:extLst>
                <a:ext uri="{FF2B5EF4-FFF2-40B4-BE49-F238E27FC236}">
                  <a16:creationId xmlns:a16="http://schemas.microsoft.com/office/drawing/2014/main" id="{D43D18F6-96C8-7642-B5E7-E32257E15C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1739900"/>
              <a:ext cx="11113" cy="41275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6834" name="Rectangle 91">
              <a:extLst>
                <a:ext uri="{FF2B5EF4-FFF2-40B4-BE49-F238E27FC236}">
                  <a16:creationId xmlns:a16="http://schemas.microsoft.com/office/drawing/2014/main" id="{65D49953-A9BD-3441-9AFA-E2D5DE46EE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88100" y="1843088"/>
              <a:ext cx="104515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Next state </a:t>
              </a:r>
              <a:endParaRPr lang="en-US" altLang="en-US" sz="3200" b="0"/>
            </a:p>
          </p:txBody>
        </p:sp>
        <p:sp>
          <p:nvSpPr>
            <p:cNvPr id="116835" name="Rectangle 92">
              <a:extLst>
                <a:ext uri="{FF2B5EF4-FFF2-40B4-BE49-F238E27FC236}">
                  <a16:creationId xmlns:a16="http://schemas.microsoft.com/office/drawing/2014/main" id="{CF80428E-2A2D-334B-8AE8-662B8BFB23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1739900"/>
              <a:ext cx="11113" cy="412750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6836" name="Rectangle 93">
              <a:extLst>
                <a:ext uri="{FF2B5EF4-FFF2-40B4-BE49-F238E27FC236}">
                  <a16:creationId xmlns:a16="http://schemas.microsoft.com/office/drawing/2014/main" id="{7C0CBC83-AF00-7C45-9AC9-D05B77E742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163763"/>
              <a:ext cx="1692275" cy="111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6837" name="Rectangle 94">
              <a:extLst>
                <a:ext uri="{FF2B5EF4-FFF2-40B4-BE49-F238E27FC236}">
                  <a16:creationId xmlns:a16="http://schemas.microsoft.com/office/drawing/2014/main" id="{11BB582B-88FB-1348-8943-4DC97A5064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2152650"/>
              <a:ext cx="11112" cy="4048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6838" name="Rectangle 95">
              <a:extLst>
                <a:ext uri="{FF2B5EF4-FFF2-40B4-BE49-F238E27FC236}">
                  <a16:creationId xmlns:a16="http://schemas.microsoft.com/office/drawing/2014/main" id="{D3D20814-86FC-E94E-9021-C1BBD9023D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16850" y="1925638"/>
              <a:ext cx="657231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Output</a:t>
              </a:r>
              <a:endParaRPr lang="en-US" altLang="en-US" sz="3200" b="0"/>
            </a:p>
          </p:txBody>
        </p:sp>
        <p:sp>
          <p:nvSpPr>
            <p:cNvPr id="116839" name="Rectangle 96">
              <a:extLst>
                <a:ext uri="{FF2B5EF4-FFF2-40B4-BE49-F238E27FC236}">
                  <a16:creationId xmlns:a16="http://schemas.microsoft.com/office/drawing/2014/main" id="{D42CBA3B-1641-914F-9AD2-5DBE32A8F7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152650"/>
              <a:ext cx="11112" cy="4048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6840" name="Rectangle 97">
              <a:extLst>
                <a:ext uri="{FF2B5EF4-FFF2-40B4-BE49-F238E27FC236}">
                  <a16:creationId xmlns:a16="http://schemas.microsoft.com/office/drawing/2014/main" id="{0A1DC086-43B8-3F41-B050-C8F6E9196F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24475" y="2174875"/>
              <a:ext cx="535403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state </a:t>
              </a:r>
              <a:endParaRPr lang="en-US" altLang="en-US" sz="3200" b="0"/>
            </a:p>
          </p:txBody>
        </p:sp>
        <p:sp>
          <p:nvSpPr>
            <p:cNvPr id="116841" name="Rectangle 98">
              <a:extLst>
                <a:ext uri="{FF2B5EF4-FFF2-40B4-BE49-F238E27FC236}">
                  <a16:creationId xmlns:a16="http://schemas.microsoft.com/office/drawing/2014/main" id="{9A44B6DF-57F2-FD41-95EB-8F98B5D2D6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6163" y="2255838"/>
              <a:ext cx="23083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w </a:t>
              </a:r>
              <a:endParaRPr lang="en-US" altLang="en-US" sz="3200" b="0"/>
            </a:p>
          </p:txBody>
        </p:sp>
        <p:sp>
          <p:nvSpPr>
            <p:cNvPr id="116842" name="Rectangle 99">
              <a:extLst>
                <a:ext uri="{FF2B5EF4-FFF2-40B4-BE49-F238E27FC236}">
                  <a16:creationId xmlns:a16="http://schemas.microsoft.com/office/drawing/2014/main" id="{B0ED2C74-BD97-EC43-84B3-6796FA1DD8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57938" y="2255838"/>
              <a:ext cx="19877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= </a:t>
              </a:r>
              <a:endParaRPr lang="en-US" altLang="en-US" sz="3200" b="0"/>
            </a:p>
          </p:txBody>
        </p:sp>
        <p:sp>
          <p:nvSpPr>
            <p:cNvPr id="116843" name="Rectangle 100">
              <a:extLst>
                <a:ext uri="{FF2B5EF4-FFF2-40B4-BE49-F238E27FC236}">
                  <a16:creationId xmlns:a16="http://schemas.microsoft.com/office/drawing/2014/main" id="{981BCBD4-CB0B-0649-908D-CAB79229C2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94475" y="2255838"/>
              <a:ext cx="192360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116844" name="Rectangle 101">
              <a:extLst>
                <a:ext uri="{FF2B5EF4-FFF2-40B4-BE49-F238E27FC236}">
                  <a16:creationId xmlns:a16="http://schemas.microsoft.com/office/drawing/2014/main" id="{AB344A1B-FCBD-0E43-A0A0-B92FECE82F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72300" y="2255838"/>
              <a:ext cx="23083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w </a:t>
              </a:r>
              <a:endParaRPr lang="en-US" altLang="en-US" sz="3200" b="0"/>
            </a:p>
          </p:txBody>
        </p:sp>
        <p:sp>
          <p:nvSpPr>
            <p:cNvPr id="116845" name="Rectangle 102">
              <a:extLst>
                <a:ext uri="{FF2B5EF4-FFF2-40B4-BE49-F238E27FC236}">
                  <a16:creationId xmlns:a16="http://schemas.microsoft.com/office/drawing/2014/main" id="{D39CA8D1-F78A-4C4E-A707-C126A4A1A5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00900" y="2255838"/>
              <a:ext cx="19877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= </a:t>
              </a:r>
              <a:endParaRPr lang="en-US" altLang="en-US" sz="3200" b="0"/>
            </a:p>
          </p:txBody>
        </p:sp>
        <p:sp>
          <p:nvSpPr>
            <p:cNvPr id="116846" name="Rectangle 103">
              <a:extLst>
                <a:ext uri="{FF2B5EF4-FFF2-40B4-BE49-F238E27FC236}">
                  <a16:creationId xmlns:a16="http://schemas.microsoft.com/office/drawing/2014/main" id="{8377D056-785F-E547-9621-21B0368A79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2152650"/>
              <a:ext cx="11113" cy="4048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6847" name="Rectangle 104">
              <a:extLst>
                <a:ext uri="{FF2B5EF4-FFF2-40B4-BE49-F238E27FC236}">
                  <a16:creationId xmlns:a16="http://schemas.microsoft.com/office/drawing/2014/main" id="{07068393-721E-724A-8055-2FF9618DF0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37438" y="2255838"/>
              <a:ext cx="192360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  <p:sp>
          <p:nvSpPr>
            <p:cNvPr id="116848" name="Rectangle 105">
              <a:extLst>
                <a:ext uri="{FF2B5EF4-FFF2-40B4-BE49-F238E27FC236}">
                  <a16:creationId xmlns:a16="http://schemas.microsoft.com/office/drawing/2014/main" id="{6F70B9F8-1846-564F-AB00-027C9D9A11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2152650"/>
              <a:ext cx="11113" cy="404813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6849" name="Rectangle 106">
              <a:extLst>
                <a:ext uri="{FF2B5EF4-FFF2-40B4-BE49-F238E27FC236}">
                  <a16:creationId xmlns:a16="http://schemas.microsoft.com/office/drawing/2014/main" id="{6E003B2A-CEDF-454C-88F1-5F5BF3DF6F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3650" y="2568575"/>
              <a:ext cx="3506788" cy="952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6850" name="Rectangle 107">
              <a:extLst>
                <a:ext uri="{FF2B5EF4-FFF2-40B4-BE49-F238E27FC236}">
                  <a16:creationId xmlns:a16="http://schemas.microsoft.com/office/drawing/2014/main" id="{B573241E-246F-3A45-9349-31E2540532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2582863"/>
              <a:ext cx="11112" cy="3556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6851" name="Rectangle 108">
              <a:extLst>
                <a:ext uri="{FF2B5EF4-FFF2-40B4-BE49-F238E27FC236}">
                  <a16:creationId xmlns:a16="http://schemas.microsoft.com/office/drawing/2014/main" id="{A22C33B9-599E-AC4E-8FE5-DF86E8386A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72438" y="2174875"/>
              <a:ext cx="179536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z </a:t>
              </a:r>
              <a:endParaRPr lang="en-US" altLang="en-US" sz="3200" b="0"/>
            </a:p>
          </p:txBody>
        </p:sp>
        <p:sp>
          <p:nvSpPr>
            <p:cNvPr id="116852" name="Rectangle 109">
              <a:extLst>
                <a:ext uri="{FF2B5EF4-FFF2-40B4-BE49-F238E27FC236}">
                  <a16:creationId xmlns:a16="http://schemas.microsoft.com/office/drawing/2014/main" id="{330B7546-B176-6945-A477-D16A4CC987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582863"/>
              <a:ext cx="11112" cy="3556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6853" name="Rectangle 112">
              <a:extLst>
                <a:ext uri="{FF2B5EF4-FFF2-40B4-BE49-F238E27FC236}">
                  <a16:creationId xmlns:a16="http://schemas.microsoft.com/office/drawing/2014/main" id="{2267FEE7-6478-394E-8CAD-141F5D47EF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2582863"/>
              <a:ext cx="11113" cy="3556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6854" name="Rectangle 114">
              <a:extLst>
                <a:ext uri="{FF2B5EF4-FFF2-40B4-BE49-F238E27FC236}">
                  <a16:creationId xmlns:a16="http://schemas.microsoft.com/office/drawing/2014/main" id="{C58453C1-8B73-174B-B67E-2E35A83DC7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2582863"/>
              <a:ext cx="11113" cy="355600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6855" name="Rectangle 115">
              <a:extLst>
                <a:ext uri="{FF2B5EF4-FFF2-40B4-BE49-F238E27FC236}">
                  <a16:creationId xmlns:a16="http://schemas.microsoft.com/office/drawing/2014/main" id="{9E59F293-9258-3F41-91D3-91046A46E9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2938463"/>
              <a:ext cx="11112" cy="2682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6856" name="Rectangle 117">
              <a:extLst>
                <a:ext uri="{FF2B5EF4-FFF2-40B4-BE49-F238E27FC236}">
                  <a16:creationId xmlns:a16="http://schemas.microsoft.com/office/drawing/2014/main" id="{9C03D51F-84E7-1247-A295-DF137428F4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938463"/>
              <a:ext cx="11112" cy="2682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6857" name="Rectangle 120">
              <a:extLst>
                <a:ext uri="{FF2B5EF4-FFF2-40B4-BE49-F238E27FC236}">
                  <a16:creationId xmlns:a16="http://schemas.microsoft.com/office/drawing/2014/main" id="{B8114FA9-AB67-9C4A-B812-2AFE6E2256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2938463"/>
              <a:ext cx="11113" cy="2682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6858" name="Rectangle 122">
              <a:extLst>
                <a:ext uri="{FF2B5EF4-FFF2-40B4-BE49-F238E27FC236}">
                  <a16:creationId xmlns:a16="http://schemas.microsoft.com/office/drawing/2014/main" id="{4D2470BE-071C-2346-AB15-48BDD6088D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2938463"/>
              <a:ext cx="11113" cy="268287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6859" name="Rectangle 123">
              <a:extLst>
                <a:ext uri="{FF2B5EF4-FFF2-40B4-BE49-F238E27FC236}">
                  <a16:creationId xmlns:a16="http://schemas.microsoft.com/office/drawing/2014/main" id="{3A235B21-A548-E448-8F32-82BEF8CCCC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3206750"/>
              <a:ext cx="11112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6860" name="Rectangle 125">
              <a:extLst>
                <a:ext uri="{FF2B5EF4-FFF2-40B4-BE49-F238E27FC236}">
                  <a16:creationId xmlns:a16="http://schemas.microsoft.com/office/drawing/2014/main" id="{F7B9374E-6045-8446-8A25-D81DE7D225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3206750"/>
              <a:ext cx="11112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6861" name="Rectangle 128">
              <a:extLst>
                <a:ext uri="{FF2B5EF4-FFF2-40B4-BE49-F238E27FC236}">
                  <a16:creationId xmlns:a16="http://schemas.microsoft.com/office/drawing/2014/main" id="{BD476B1D-1F59-1643-A285-99922B9DEF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3206750"/>
              <a:ext cx="11113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6862" name="Rectangle 130">
              <a:extLst>
                <a:ext uri="{FF2B5EF4-FFF2-40B4-BE49-F238E27FC236}">
                  <a16:creationId xmlns:a16="http://schemas.microsoft.com/office/drawing/2014/main" id="{9CBF6F76-D63C-DC41-9274-E0C2A91317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3206750"/>
              <a:ext cx="11113" cy="269875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6863" name="Rectangle 131">
              <a:extLst>
                <a:ext uri="{FF2B5EF4-FFF2-40B4-BE49-F238E27FC236}">
                  <a16:creationId xmlns:a16="http://schemas.microsoft.com/office/drawing/2014/main" id="{5CB6EC73-6157-CF49-90DE-5284C92086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3459163"/>
              <a:ext cx="11112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6864" name="Rectangle 133">
              <a:extLst>
                <a:ext uri="{FF2B5EF4-FFF2-40B4-BE49-F238E27FC236}">
                  <a16:creationId xmlns:a16="http://schemas.microsoft.com/office/drawing/2014/main" id="{4FE7991C-F2C1-D842-96F2-14F449B158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3459163"/>
              <a:ext cx="11112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6865" name="Rectangle 136">
              <a:extLst>
                <a:ext uri="{FF2B5EF4-FFF2-40B4-BE49-F238E27FC236}">
                  <a16:creationId xmlns:a16="http://schemas.microsoft.com/office/drawing/2014/main" id="{C89D364B-B064-9344-80D3-4A6D34C4F5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3459163"/>
              <a:ext cx="11113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6866" name="Rectangle 138">
              <a:extLst>
                <a:ext uri="{FF2B5EF4-FFF2-40B4-BE49-F238E27FC236}">
                  <a16:creationId xmlns:a16="http://schemas.microsoft.com/office/drawing/2014/main" id="{2892386E-0725-E143-8B33-0599DB00AD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3459163"/>
              <a:ext cx="11113" cy="309562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6867" name="Rectangle 139">
              <a:extLst>
                <a:ext uri="{FF2B5EF4-FFF2-40B4-BE49-F238E27FC236}">
                  <a16:creationId xmlns:a16="http://schemas.microsoft.com/office/drawing/2014/main" id="{7C927C7F-752E-2743-9642-E51CD82C56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3650" y="3779838"/>
              <a:ext cx="3506788" cy="952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</p:grpSp>
      <p:grpSp>
        <p:nvGrpSpPr>
          <p:cNvPr id="116738" name="Group 69">
            <a:extLst>
              <a:ext uri="{FF2B5EF4-FFF2-40B4-BE49-F238E27FC236}">
                <a16:creationId xmlns:a16="http://schemas.microsoft.com/office/drawing/2014/main" id="{DFD0AD68-4AB0-9447-BC1B-8D160A3FFC5A}"/>
              </a:ext>
            </a:extLst>
          </p:cNvPr>
          <p:cNvGrpSpPr>
            <a:grpSpLocks/>
          </p:cNvGrpSpPr>
          <p:nvPr/>
        </p:nvGrpSpPr>
        <p:grpSpPr bwMode="auto">
          <a:xfrm>
            <a:off x="5392739" y="1512889"/>
            <a:ext cx="4003675" cy="2833687"/>
            <a:chOff x="2573338" y="1603375"/>
            <a:chExt cx="4003675" cy="2833688"/>
          </a:xfrm>
        </p:grpSpPr>
        <p:sp>
          <p:nvSpPr>
            <p:cNvPr id="116749" name="Rectangle 4">
              <a:extLst>
                <a:ext uri="{FF2B5EF4-FFF2-40B4-BE49-F238E27FC236}">
                  <a16:creationId xmlns:a16="http://schemas.microsoft.com/office/drawing/2014/main" id="{8C8A830A-6B8D-8549-90BC-2DDB661AB1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8738" y="1603375"/>
              <a:ext cx="3971925" cy="111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6750" name="Rectangle 5">
              <a:extLst>
                <a:ext uri="{FF2B5EF4-FFF2-40B4-BE49-F238E27FC236}">
                  <a16:creationId xmlns:a16="http://schemas.microsoft.com/office/drawing/2014/main" id="{3188924B-BCE0-B041-B69C-D64AB2E6B7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3338" y="1614488"/>
              <a:ext cx="11112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6751" name="Rectangle 6">
              <a:extLst>
                <a:ext uri="{FF2B5EF4-FFF2-40B4-BE49-F238E27FC236}">
                  <a16:creationId xmlns:a16="http://schemas.microsoft.com/office/drawing/2014/main" id="{EEA6DE4C-A947-A549-97E8-9A4793777E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0138" y="1614488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6752" name="Rectangle 7">
              <a:extLst>
                <a:ext uri="{FF2B5EF4-FFF2-40B4-BE49-F238E27FC236}">
                  <a16:creationId xmlns:a16="http://schemas.microsoft.com/office/drawing/2014/main" id="{28C21328-C06A-F941-8195-CCD4602B42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43200" y="1820863"/>
              <a:ext cx="953787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Present </a:t>
              </a:r>
              <a:endParaRPr lang="en-US" altLang="en-US" sz="1800" b="0"/>
            </a:p>
          </p:txBody>
        </p:sp>
        <p:sp>
          <p:nvSpPr>
            <p:cNvPr id="116753" name="Rectangle 8">
              <a:extLst>
                <a:ext uri="{FF2B5EF4-FFF2-40B4-BE49-F238E27FC236}">
                  <a16:creationId xmlns:a16="http://schemas.microsoft.com/office/drawing/2014/main" id="{0C4C3199-0033-6242-B95D-0988A9FCE0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6725" y="1614488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6754" name="Rectangle 9">
              <a:extLst>
                <a:ext uri="{FF2B5EF4-FFF2-40B4-BE49-F238E27FC236}">
                  <a16:creationId xmlns:a16="http://schemas.microsoft.com/office/drawing/2014/main" id="{7C554C47-A53F-4B4F-9F65-A7B316B53F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64313" y="1614488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6755" name="Rectangle 10">
              <a:extLst>
                <a:ext uri="{FF2B5EF4-FFF2-40B4-BE49-F238E27FC236}">
                  <a16:creationId xmlns:a16="http://schemas.microsoft.com/office/drawing/2014/main" id="{1A760046-7269-2743-BC6C-F425CC59A3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0138" y="2085975"/>
              <a:ext cx="1917700" cy="127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6756" name="Rectangle 11">
              <a:extLst>
                <a:ext uri="{FF2B5EF4-FFF2-40B4-BE49-F238E27FC236}">
                  <a16:creationId xmlns:a16="http://schemas.microsoft.com/office/drawing/2014/main" id="{7C9D544D-D22C-3B45-8C0D-81E6E703DA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3338" y="2071688"/>
              <a:ext cx="11112" cy="4587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6757" name="Rectangle 12">
              <a:extLst>
                <a:ext uri="{FF2B5EF4-FFF2-40B4-BE49-F238E27FC236}">
                  <a16:creationId xmlns:a16="http://schemas.microsoft.com/office/drawing/2014/main" id="{7EA4E600-7445-4148-A646-9951F9679F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14763" y="1730375"/>
              <a:ext cx="1668727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Flip-flop inputs</a:t>
              </a:r>
              <a:endParaRPr lang="en-US" altLang="en-US" sz="1800" b="0"/>
            </a:p>
          </p:txBody>
        </p:sp>
        <p:sp>
          <p:nvSpPr>
            <p:cNvPr id="116758" name="Rectangle 13">
              <a:extLst>
                <a:ext uri="{FF2B5EF4-FFF2-40B4-BE49-F238E27FC236}">
                  <a16:creationId xmlns:a16="http://schemas.microsoft.com/office/drawing/2014/main" id="{B9CF71EF-430F-2D4A-A3F4-4A56F00272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0138" y="2071688"/>
              <a:ext cx="12700" cy="4587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6759" name="Rectangle 14">
              <a:extLst>
                <a:ext uri="{FF2B5EF4-FFF2-40B4-BE49-F238E27FC236}">
                  <a16:creationId xmlns:a16="http://schemas.microsoft.com/office/drawing/2014/main" id="{4162CB25-A917-D242-8732-92D4A5F769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17825" y="2187575"/>
              <a:ext cx="625171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state </a:t>
              </a:r>
              <a:endParaRPr lang="en-US" altLang="en-US" sz="1800" b="0"/>
            </a:p>
          </p:txBody>
        </p:sp>
        <p:sp>
          <p:nvSpPr>
            <p:cNvPr id="116760" name="Rectangle 15">
              <a:extLst>
                <a:ext uri="{FF2B5EF4-FFF2-40B4-BE49-F238E27FC236}">
                  <a16:creationId xmlns:a16="http://schemas.microsoft.com/office/drawing/2014/main" id="{A28E92AC-21ED-B842-8379-2846A775D9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94125" y="2185988"/>
              <a:ext cx="25648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w </a:t>
              </a:r>
              <a:endParaRPr lang="en-US" altLang="en-US" sz="1800" b="0" i="1"/>
            </a:p>
          </p:txBody>
        </p:sp>
        <p:sp>
          <p:nvSpPr>
            <p:cNvPr id="116761" name="Rectangle 16">
              <a:extLst>
                <a:ext uri="{FF2B5EF4-FFF2-40B4-BE49-F238E27FC236}">
                  <a16:creationId xmlns:a16="http://schemas.microsoft.com/office/drawing/2014/main" id="{09470DE3-67BA-4D4F-A4CF-4EFA614172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54475" y="2185988"/>
              <a:ext cx="21961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= </a:t>
              </a:r>
              <a:endParaRPr lang="en-US" altLang="en-US" sz="1800" b="0"/>
            </a:p>
          </p:txBody>
        </p:sp>
        <p:sp>
          <p:nvSpPr>
            <p:cNvPr id="116762" name="Rectangle 17">
              <a:extLst>
                <a:ext uri="{FF2B5EF4-FFF2-40B4-BE49-F238E27FC236}">
                  <a16:creationId xmlns:a16="http://schemas.microsoft.com/office/drawing/2014/main" id="{6A257F85-E44E-A642-8D77-9C03A6FC5B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21175" y="2185988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16763" name="Rectangle 18">
              <a:extLst>
                <a:ext uri="{FF2B5EF4-FFF2-40B4-BE49-F238E27FC236}">
                  <a16:creationId xmlns:a16="http://schemas.microsoft.com/office/drawing/2014/main" id="{21235F6F-409C-F441-99A7-46A5F92FD9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49800" y="2185988"/>
              <a:ext cx="25648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w </a:t>
              </a:r>
              <a:endParaRPr lang="en-US" altLang="en-US" sz="1800" b="0" i="1"/>
            </a:p>
          </p:txBody>
        </p:sp>
        <p:sp>
          <p:nvSpPr>
            <p:cNvPr id="116764" name="Rectangle 19">
              <a:extLst>
                <a:ext uri="{FF2B5EF4-FFF2-40B4-BE49-F238E27FC236}">
                  <a16:creationId xmlns:a16="http://schemas.microsoft.com/office/drawing/2014/main" id="{2A03798D-D319-7245-B165-F4A40D99C7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08563" y="2185988"/>
              <a:ext cx="21961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= </a:t>
              </a:r>
              <a:endParaRPr lang="en-US" altLang="en-US" sz="1800" b="0"/>
            </a:p>
          </p:txBody>
        </p:sp>
        <p:sp>
          <p:nvSpPr>
            <p:cNvPr id="116765" name="Rectangle 20">
              <a:extLst>
                <a:ext uri="{FF2B5EF4-FFF2-40B4-BE49-F238E27FC236}">
                  <a16:creationId xmlns:a16="http://schemas.microsoft.com/office/drawing/2014/main" id="{C892E084-7FA6-A54D-B7B2-648B011346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6725" y="2071688"/>
              <a:ext cx="12700" cy="4587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6766" name="Rectangle 21">
              <a:extLst>
                <a:ext uri="{FF2B5EF4-FFF2-40B4-BE49-F238E27FC236}">
                  <a16:creationId xmlns:a16="http://schemas.microsoft.com/office/drawing/2014/main" id="{B754A725-F580-3D4D-BA94-15C0C4D6EA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75263" y="2185988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116767" name="Rectangle 22">
              <a:extLst>
                <a:ext uri="{FF2B5EF4-FFF2-40B4-BE49-F238E27FC236}">
                  <a16:creationId xmlns:a16="http://schemas.microsoft.com/office/drawing/2014/main" id="{B3D2BAFC-08BE-634F-BCBE-2AA47911FB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64313" y="2071688"/>
              <a:ext cx="12700" cy="4587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6768" name="Rectangle 23">
              <a:extLst>
                <a:ext uri="{FF2B5EF4-FFF2-40B4-BE49-F238E27FC236}">
                  <a16:creationId xmlns:a16="http://schemas.microsoft.com/office/drawing/2014/main" id="{A62FF8D5-EF5D-5D46-B484-C582AA4E23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0138" y="2543175"/>
              <a:ext cx="1917700" cy="127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6769" name="Rectangle 24">
              <a:extLst>
                <a:ext uri="{FF2B5EF4-FFF2-40B4-BE49-F238E27FC236}">
                  <a16:creationId xmlns:a16="http://schemas.microsoft.com/office/drawing/2014/main" id="{BCB9AB86-0795-A04E-A05E-E6603C65DA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3338" y="2530475"/>
              <a:ext cx="11112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6770" name="Rectangle 25">
              <a:extLst>
                <a:ext uri="{FF2B5EF4-FFF2-40B4-BE49-F238E27FC236}">
                  <a16:creationId xmlns:a16="http://schemas.microsoft.com/office/drawing/2014/main" id="{40AA1BC2-A802-2541-B555-BCDC00C085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05475" y="2041525"/>
              <a:ext cx="767839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Output</a:t>
              </a:r>
              <a:endParaRPr lang="en-US" altLang="en-US" sz="1800" b="0"/>
            </a:p>
          </p:txBody>
        </p:sp>
        <p:sp>
          <p:nvSpPr>
            <p:cNvPr id="116771" name="Rectangle 26">
              <a:extLst>
                <a:ext uri="{FF2B5EF4-FFF2-40B4-BE49-F238E27FC236}">
                  <a16:creationId xmlns:a16="http://schemas.microsoft.com/office/drawing/2014/main" id="{0DC03F08-4E33-384A-A086-265F5B6F9B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11475" y="2497138"/>
              <a:ext cx="19877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y </a:t>
              </a:r>
              <a:endParaRPr lang="en-US" altLang="en-US" sz="1800" b="0" i="1"/>
            </a:p>
          </p:txBody>
        </p:sp>
        <p:sp>
          <p:nvSpPr>
            <p:cNvPr id="116772" name="Rectangle 27">
              <a:extLst>
                <a:ext uri="{FF2B5EF4-FFF2-40B4-BE49-F238E27FC236}">
                  <a16:creationId xmlns:a16="http://schemas.microsoft.com/office/drawing/2014/main" id="{6F5EAE47-638F-2B46-9D20-E7123337E8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6888" y="2598738"/>
              <a:ext cx="1603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</a:rPr>
                <a:t>2 </a:t>
              </a:r>
              <a:endParaRPr lang="en-US" altLang="en-US" sz="1800" b="0"/>
            </a:p>
          </p:txBody>
        </p:sp>
        <p:sp>
          <p:nvSpPr>
            <p:cNvPr id="116773" name="Rectangle 28">
              <a:extLst>
                <a:ext uri="{FF2B5EF4-FFF2-40B4-BE49-F238E27FC236}">
                  <a16:creationId xmlns:a16="http://schemas.microsoft.com/office/drawing/2014/main" id="{3A6881F3-9ABB-1947-9226-B5B1FDC9CF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9600" y="2497138"/>
              <a:ext cx="19877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y </a:t>
              </a:r>
              <a:endParaRPr lang="en-US" altLang="en-US" sz="1800" b="0" i="1"/>
            </a:p>
          </p:txBody>
        </p:sp>
        <p:sp>
          <p:nvSpPr>
            <p:cNvPr id="116774" name="Rectangle 29">
              <a:extLst>
                <a:ext uri="{FF2B5EF4-FFF2-40B4-BE49-F238E27FC236}">
                  <a16:creationId xmlns:a16="http://schemas.microsoft.com/office/drawing/2014/main" id="{7BDBEC07-0000-5C48-B2DC-ECF73B023E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0138" y="2530475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6775" name="Rectangle 30">
              <a:extLst>
                <a:ext uri="{FF2B5EF4-FFF2-40B4-BE49-F238E27FC236}">
                  <a16:creationId xmlns:a16="http://schemas.microsoft.com/office/drawing/2014/main" id="{1D954D65-966D-CE44-97ED-F05FF5A8A4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73425" y="2598738"/>
              <a:ext cx="1603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116776" name="Rectangle 31">
              <a:extLst>
                <a:ext uri="{FF2B5EF4-FFF2-40B4-BE49-F238E27FC236}">
                  <a16:creationId xmlns:a16="http://schemas.microsoft.com/office/drawing/2014/main" id="{4DE39737-BE89-2C48-AE03-CB08586518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27463" y="2643188"/>
              <a:ext cx="227626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T </a:t>
              </a:r>
              <a:endParaRPr lang="en-US" altLang="en-US" sz="1800" b="0" i="1"/>
            </a:p>
          </p:txBody>
        </p:sp>
        <p:sp>
          <p:nvSpPr>
            <p:cNvPr id="116777" name="Rectangle 32">
              <a:extLst>
                <a:ext uri="{FF2B5EF4-FFF2-40B4-BE49-F238E27FC236}">
                  <a16:creationId xmlns:a16="http://schemas.microsoft.com/office/drawing/2014/main" id="{D0766832-C1C9-8544-A538-D00C221B30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75100" y="2744788"/>
              <a:ext cx="1603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</a:rPr>
                <a:t>2 </a:t>
              </a:r>
              <a:endParaRPr lang="en-US" altLang="en-US" sz="1800" b="0"/>
            </a:p>
          </p:txBody>
        </p:sp>
        <p:sp>
          <p:nvSpPr>
            <p:cNvPr id="116778" name="Rectangle 33">
              <a:extLst>
                <a:ext uri="{FF2B5EF4-FFF2-40B4-BE49-F238E27FC236}">
                  <a16:creationId xmlns:a16="http://schemas.microsoft.com/office/drawing/2014/main" id="{2F9BCB4D-53F0-EB47-9ADA-6317FA9489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89400" y="2643188"/>
              <a:ext cx="25648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D </a:t>
              </a:r>
              <a:endParaRPr lang="en-US" altLang="en-US" sz="1800" b="0" i="1"/>
            </a:p>
          </p:txBody>
        </p:sp>
        <p:sp>
          <p:nvSpPr>
            <p:cNvPr id="116779" name="Rectangle 34">
              <a:extLst>
                <a:ext uri="{FF2B5EF4-FFF2-40B4-BE49-F238E27FC236}">
                  <a16:creationId xmlns:a16="http://schemas.microsoft.com/office/drawing/2014/main" id="{C0A1C995-87F5-C741-9477-96186CBCB1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0538" y="2744788"/>
              <a:ext cx="1603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116780" name="Rectangle 35">
              <a:extLst>
                <a:ext uri="{FF2B5EF4-FFF2-40B4-BE49-F238E27FC236}">
                  <a16:creationId xmlns:a16="http://schemas.microsoft.com/office/drawing/2014/main" id="{5E02380E-5E56-A74E-A828-C183504DA4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84725" y="2643188"/>
              <a:ext cx="227626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T </a:t>
              </a:r>
              <a:endParaRPr lang="en-US" altLang="en-US" sz="1800" b="0" i="1"/>
            </a:p>
          </p:txBody>
        </p:sp>
        <p:sp>
          <p:nvSpPr>
            <p:cNvPr id="116781" name="Rectangle 36">
              <a:extLst>
                <a:ext uri="{FF2B5EF4-FFF2-40B4-BE49-F238E27FC236}">
                  <a16:creationId xmlns:a16="http://schemas.microsoft.com/office/drawing/2014/main" id="{336E5203-3B59-EB4E-9065-21DCFCA1AD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33950" y="2744788"/>
              <a:ext cx="1603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</a:rPr>
                <a:t>2 </a:t>
              </a:r>
              <a:endParaRPr lang="en-US" altLang="en-US" sz="1800" b="0"/>
            </a:p>
          </p:txBody>
        </p:sp>
        <p:sp>
          <p:nvSpPr>
            <p:cNvPr id="116782" name="Rectangle 37">
              <a:extLst>
                <a:ext uri="{FF2B5EF4-FFF2-40B4-BE49-F238E27FC236}">
                  <a16:creationId xmlns:a16="http://schemas.microsoft.com/office/drawing/2014/main" id="{8A52D011-11B4-EA42-9AE6-46CC46B134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8250" y="2643188"/>
              <a:ext cx="25648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D </a:t>
              </a:r>
              <a:endParaRPr lang="en-US" altLang="en-US" sz="1800" b="0" i="1"/>
            </a:p>
          </p:txBody>
        </p:sp>
        <p:sp>
          <p:nvSpPr>
            <p:cNvPr id="116783" name="Rectangle 38">
              <a:extLst>
                <a:ext uri="{FF2B5EF4-FFF2-40B4-BE49-F238E27FC236}">
                  <a16:creationId xmlns:a16="http://schemas.microsoft.com/office/drawing/2014/main" id="{8965E6E5-6314-A64C-8920-D71954DE01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6725" y="2530475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6784" name="Rectangle 39">
              <a:extLst>
                <a:ext uri="{FF2B5EF4-FFF2-40B4-BE49-F238E27FC236}">
                  <a16:creationId xmlns:a16="http://schemas.microsoft.com/office/drawing/2014/main" id="{239EF1B0-9D30-774D-A09C-E1D580544F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7800" y="2744788"/>
              <a:ext cx="1603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116785" name="Rectangle 40">
              <a:extLst>
                <a:ext uri="{FF2B5EF4-FFF2-40B4-BE49-F238E27FC236}">
                  <a16:creationId xmlns:a16="http://schemas.microsoft.com/office/drawing/2014/main" id="{B6DBD988-CB6F-2A42-9A45-C7C0586596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64313" y="2530475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6786" name="Rectangle 41">
              <a:extLst>
                <a:ext uri="{FF2B5EF4-FFF2-40B4-BE49-F238E27FC236}">
                  <a16:creationId xmlns:a16="http://schemas.microsoft.com/office/drawing/2014/main" id="{FCB32C1B-062E-6F4C-A70D-EAE12F437C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8738" y="3000375"/>
              <a:ext cx="3971925" cy="127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6787" name="Rectangle 42">
              <a:extLst>
                <a:ext uri="{FF2B5EF4-FFF2-40B4-BE49-F238E27FC236}">
                  <a16:creationId xmlns:a16="http://schemas.microsoft.com/office/drawing/2014/main" id="{4D9CDBB0-5A69-4247-AA32-B6DCCA8546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3338" y="3013075"/>
              <a:ext cx="11112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6788" name="Rectangle 43">
              <a:extLst>
                <a:ext uri="{FF2B5EF4-FFF2-40B4-BE49-F238E27FC236}">
                  <a16:creationId xmlns:a16="http://schemas.microsoft.com/office/drawing/2014/main" id="{9235DEB8-4AF4-D941-A866-CEA5E10C22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460625"/>
              <a:ext cx="19877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z </a:t>
              </a:r>
              <a:endParaRPr lang="en-US" altLang="en-US" sz="1800" b="0" i="1"/>
            </a:p>
          </p:txBody>
        </p:sp>
        <p:sp>
          <p:nvSpPr>
            <p:cNvPr id="116789" name="Rectangle 44">
              <a:extLst>
                <a:ext uri="{FF2B5EF4-FFF2-40B4-BE49-F238E27FC236}">
                  <a16:creationId xmlns:a16="http://schemas.microsoft.com/office/drawing/2014/main" id="{45EFD0EC-0778-ED45-9C3D-1A7D24F350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7513" y="3113088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16790" name="Rectangle 45">
              <a:extLst>
                <a:ext uri="{FF2B5EF4-FFF2-40B4-BE49-F238E27FC236}">
                  <a16:creationId xmlns:a16="http://schemas.microsoft.com/office/drawing/2014/main" id="{4CF49D99-6728-0648-86C0-8D2F628785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0138" y="3013075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6791" name="Rectangle 46">
              <a:extLst>
                <a:ext uri="{FF2B5EF4-FFF2-40B4-BE49-F238E27FC236}">
                  <a16:creationId xmlns:a16="http://schemas.microsoft.com/office/drawing/2014/main" id="{8EEE88C6-65B5-3E47-A24D-953F305315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8013" y="3113088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16792" name="Rectangle 47">
              <a:extLst>
                <a:ext uri="{FF2B5EF4-FFF2-40B4-BE49-F238E27FC236}">
                  <a16:creationId xmlns:a16="http://schemas.microsoft.com/office/drawing/2014/main" id="{760689F6-27F3-4F48-81F7-A9D32A8361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57638" y="3113088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16793" name="Rectangle 48">
              <a:extLst>
                <a:ext uri="{FF2B5EF4-FFF2-40B4-BE49-F238E27FC236}">
                  <a16:creationId xmlns:a16="http://schemas.microsoft.com/office/drawing/2014/main" id="{46C92905-317E-DC45-AF74-27918AE647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8138" y="3113088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16794" name="Rectangle 49">
              <a:extLst>
                <a:ext uri="{FF2B5EF4-FFF2-40B4-BE49-F238E27FC236}">
                  <a16:creationId xmlns:a16="http://schemas.microsoft.com/office/drawing/2014/main" id="{10E40B68-3301-8044-A331-CF68B17F38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6725" y="3013075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6795" name="Rectangle 50">
              <a:extLst>
                <a:ext uri="{FF2B5EF4-FFF2-40B4-BE49-F238E27FC236}">
                  <a16:creationId xmlns:a16="http://schemas.microsoft.com/office/drawing/2014/main" id="{E597C3EA-DDD9-6C40-A56D-CA7115C411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13313" y="3113088"/>
              <a:ext cx="28533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01</a:t>
              </a:r>
              <a:endParaRPr lang="en-US" altLang="en-US" sz="1800" b="0"/>
            </a:p>
          </p:txBody>
        </p:sp>
        <p:sp>
          <p:nvSpPr>
            <p:cNvPr id="116796" name="Rectangle 51">
              <a:extLst>
                <a:ext uri="{FF2B5EF4-FFF2-40B4-BE49-F238E27FC236}">
                  <a16:creationId xmlns:a16="http://schemas.microsoft.com/office/drawing/2014/main" id="{7F3501C3-B541-C04A-A7D9-C1292E6657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64313" y="3013075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6797" name="Rectangle 52">
              <a:extLst>
                <a:ext uri="{FF2B5EF4-FFF2-40B4-BE49-F238E27FC236}">
                  <a16:creationId xmlns:a16="http://schemas.microsoft.com/office/drawing/2014/main" id="{D0F8A2C3-04C0-9F4E-B675-C4186D42EE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3338" y="3470275"/>
              <a:ext cx="11112" cy="30638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6798" name="Rectangle 53">
              <a:extLst>
                <a:ext uri="{FF2B5EF4-FFF2-40B4-BE49-F238E27FC236}">
                  <a16:creationId xmlns:a16="http://schemas.microsoft.com/office/drawing/2014/main" id="{431A30F7-F8F6-6A4D-BB8D-414237EB7E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86463" y="3113088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16799" name="Rectangle 54">
              <a:extLst>
                <a:ext uri="{FF2B5EF4-FFF2-40B4-BE49-F238E27FC236}">
                  <a16:creationId xmlns:a16="http://schemas.microsoft.com/office/drawing/2014/main" id="{E092F5DE-BEE6-9146-BC82-E0AB0D57EC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7513" y="3463925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16800" name="Rectangle 55">
              <a:extLst>
                <a:ext uri="{FF2B5EF4-FFF2-40B4-BE49-F238E27FC236}">
                  <a16:creationId xmlns:a16="http://schemas.microsoft.com/office/drawing/2014/main" id="{7B920296-4BD5-F14D-8E2B-F32F962545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0138" y="3470275"/>
              <a:ext cx="12700" cy="30638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6801" name="Rectangle 56">
              <a:extLst>
                <a:ext uri="{FF2B5EF4-FFF2-40B4-BE49-F238E27FC236}">
                  <a16:creationId xmlns:a16="http://schemas.microsoft.com/office/drawing/2014/main" id="{24C8EEB5-4218-3A43-B856-88C03AD980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8013" y="3463925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116802" name="Rectangle 57">
              <a:extLst>
                <a:ext uri="{FF2B5EF4-FFF2-40B4-BE49-F238E27FC236}">
                  <a16:creationId xmlns:a16="http://schemas.microsoft.com/office/drawing/2014/main" id="{3838F09E-BDDE-C542-8AD1-C85694B2F9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57638" y="3463925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16803" name="Rectangle 58">
              <a:extLst>
                <a:ext uri="{FF2B5EF4-FFF2-40B4-BE49-F238E27FC236}">
                  <a16:creationId xmlns:a16="http://schemas.microsoft.com/office/drawing/2014/main" id="{B2F56EBE-C730-B04A-AC37-8BD4066898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8138" y="3463925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16804" name="Rectangle 59">
              <a:extLst>
                <a:ext uri="{FF2B5EF4-FFF2-40B4-BE49-F238E27FC236}">
                  <a16:creationId xmlns:a16="http://schemas.microsoft.com/office/drawing/2014/main" id="{ED5EF5EF-47CA-2145-AB96-CBC731FB77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6725" y="3470275"/>
              <a:ext cx="12700" cy="30638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6805" name="Rectangle 60">
              <a:extLst>
                <a:ext uri="{FF2B5EF4-FFF2-40B4-BE49-F238E27FC236}">
                  <a16:creationId xmlns:a16="http://schemas.microsoft.com/office/drawing/2014/main" id="{20772338-EE46-4F47-AB44-DE08C4ACCE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13313" y="3463925"/>
              <a:ext cx="28533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10</a:t>
              </a:r>
              <a:endParaRPr lang="en-US" altLang="en-US" sz="1800" b="0"/>
            </a:p>
          </p:txBody>
        </p:sp>
        <p:sp>
          <p:nvSpPr>
            <p:cNvPr id="116806" name="Rectangle 61">
              <a:extLst>
                <a:ext uri="{FF2B5EF4-FFF2-40B4-BE49-F238E27FC236}">
                  <a16:creationId xmlns:a16="http://schemas.microsoft.com/office/drawing/2014/main" id="{45A821D1-7761-D44F-A9D3-90CE32E032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64313" y="3470275"/>
              <a:ext cx="12700" cy="30638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6807" name="Rectangle 62">
              <a:extLst>
                <a:ext uri="{FF2B5EF4-FFF2-40B4-BE49-F238E27FC236}">
                  <a16:creationId xmlns:a16="http://schemas.microsoft.com/office/drawing/2014/main" id="{8B2C306F-8F98-124B-8252-2EDEEA7B62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3338" y="3776663"/>
              <a:ext cx="11112" cy="3048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6808" name="Rectangle 63">
              <a:extLst>
                <a:ext uri="{FF2B5EF4-FFF2-40B4-BE49-F238E27FC236}">
                  <a16:creationId xmlns:a16="http://schemas.microsoft.com/office/drawing/2014/main" id="{BED66781-9EDF-7A4A-8B68-4871149591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86463" y="3463925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16809" name="Rectangle 64">
              <a:extLst>
                <a:ext uri="{FF2B5EF4-FFF2-40B4-BE49-F238E27FC236}">
                  <a16:creationId xmlns:a16="http://schemas.microsoft.com/office/drawing/2014/main" id="{C82E5FF0-E57F-8744-902C-EC888F04D7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7513" y="37655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116810" name="Rectangle 65">
              <a:extLst>
                <a:ext uri="{FF2B5EF4-FFF2-40B4-BE49-F238E27FC236}">
                  <a16:creationId xmlns:a16="http://schemas.microsoft.com/office/drawing/2014/main" id="{61DE4CD0-ED1E-804D-B775-2B39FB1111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0138" y="3776663"/>
              <a:ext cx="12700" cy="3048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6811" name="Rectangle 66">
              <a:extLst>
                <a:ext uri="{FF2B5EF4-FFF2-40B4-BE49-F238E27FC236}">
                  <a16:creationId xmlns:a16="http://schemas.microsoft.com/office/drawing/2014/main" id="{5CFB03D6-DB13-F846-AC4D-A920423D44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8013" y="37655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16812" name="Rectangle 67">
              <a:extLst>
                <a:ext uri="{FF2B5EF4-FFF2-40B4-BE49-F238E27FC236}">
                  <a16:creationId xmlns:a16="http://schemas.microsoft.com/office/drawing/2014/main" id="{88D9D6A0-9EA8-684A-B9F9-49AD87089E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57638" y="37655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116813" name="Rectangle 68">
              <a:extLst>
                <a:ext uri="{FF2B5EF4-FFF2-40B4-BE49-F238E27FC236}">
                  <a16:creationId xmlns:a16="http://schemas.microsoft.com/office/drawing/2014/main" id="{7ED4773D-2165-B24B-A172-D2E4E7DC65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8138" y="37655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16814" name="Rectangle 69">
              <a:extLst>
                <a:ext uri="{FF2B5EF4-FFF2-40B4-BE49-F238E27FC236}">
                  <a16:creationId xmlns:a16="http://schemas.microsoft.com/office/drawing/2014/main" id="{C19EB9BF-763D-674A-A030-3C62B4804F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6725" y="3776663"/>
              <a:ext cx="12700" cy="3048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6815" name="Rectangle 70">
              <a:extLst>
                <a:ext uri="{FF2B5EF4-FFF2-40B4-BE49-F238E27FC236}">
                  <a16:creationId xmlns:a16="http://schemas.microsoft.com/office/drawing/2014/main" id="{526486B4-3403-8B49-B169-FD26AB509B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13313" y="3765550"/>
              <a:ext cx="28533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01</a:t>
              </a:r>
              <a:endParaRPr lang="en-US" altLang="en-US" sz="1800" b="0"/>
            </a:p>
          </p:txBody>
        </p:sp>
        <p:sp>
          <p:nvSpPr>
            <p:cNvPr id="116816" name="Rectangle 71">
              <a:extLst>
                <a:ext uri="{FF2B5EF4-FFF2-40B4-BE49-F238E27FC236}">
                  <a16:creationId xmlns:a16="http://schemas.microsoft.com/office/drawing/2014/main" id="{B0419811-73F3-8F4F-809E-37CF1F0597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64313" y="3776663"/>
              <a:ext cx="12700" cy="3048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6817" name="Rectangle 72">
              <a:extLst>
                <a:ext uri="{FF2B5EF4-FFF2-40B4-BE49-F238E27FC236}">
                  <a16:creationId xmlns:a16="http://schemas.microsoft.com/office/drawing/2014/main" id="{3072984F-9518-4A48-9AFA-9D407FBDED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3338" y="4060825"/>
              <a:ext cx="11112" cy="35083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6818" name="Rectangle 73">
              <a:extLst>
                <a:ext uri="{FF2B5EF4-FFF2-40B4-BE49-F238E27FC236}">
                  <a16:creationId xmlns:a16="http://schemas.microsoft.com/office/drawing/2014/main" id="{2F15604D-B14A-8541-95E7-3A6B74E125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86463" y="37655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16819" name="Rectangle 74">
              <a:extLst>
                <a:ext uri="{FF2B5EF4-FFF2-40B4-BE49-F238E27FC236}">
                  <a16:creationId xmlns:a16="http://schemas.microsoft.com/office/drawing/2014/main" id="{87DAC33B-42AB-9B45-A876-F0E50069FB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7513" y="40703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116820" name="Rectangle 75">
              <a:extLst>
                <a:ext uri="{FF2B5EF4-FFF2-40B4-BE49-F238E27FC236}">
                  <a16:creationId xmlns:a16="http://schemas.microsoft.com/office/drawing/2014/main" id="{0B4782EF-DD3E-CC4F-BA8F-889D005B20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0138" y="4060825"/>
              <a:ext cx="12700" cy="35083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6821" name="Rectangle 76">
              <a:extLst>
                <a:ext uri="{FF2B5EF4-FFF2-40B4-BE49-F238E27FC236}">
                  <a16:creationId xmlns:a16="http://schemas.microsoft.com/office/drawing/2014/main" id="{93DA94D2-CEDD-114A-9ED5-F4A18A7C25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8013" y="40703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116822" name="Rectangle 77">
              <a:extLst>
                <a:ext uri="{FF2B5EF4-FFF2-40B4-BE49-F238E27FC236}">
                  <a16:creationId xmlns:a16="http://schemas.microsoft.com/office/drawing/2014/main" id="{4A1AB288-E137-DC4E-853E-533D212C2A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57638" y="40703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116823" name="Rectangle 78">
              <a:extLst>
                <a:ext uri="{FF2B5EF4-FFF2-40B4-BE49-F238E27FC236}">
                  <a16:creationId xmlns:a16="http://schemas.microsoft.com/office/drawing/2014/main" id="{113C3776-BE0A-444B-B9E8-C9EFC80E8A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8138" y="40703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16824" name="Rectangle 79">
              <a:extLst>
                <a:ext uri="{FF2B5EF4-FFF2-40B4-BE49-F238E27FC236}">
                  <a16:creationId xmlns:a16="http://schemas.microsoft.com/office/drawing/2014/main" id="{1704C7BA-A58F-5C44-BCD4-E9CD9177ED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6725" y="4060825"/>
              <a:ext cx="12700" cy="35083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6825" name="Rectangle 80">
              <a:extLst>
                <a:ext uri="{FF2B5EF4-FFF2-40B4-BE49-F238E27FC236}">
                  <a16:creationId xmlns:a16="http://schemas.microsoft.com/office/drawing/2014/main" id="{9C036CED-DCBE-2346-B3F8-F01B2DCE42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13313" y="4070350"/>
              <a:ext cx="28533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01</a:t>
              </a:r>
              <a:endParaRPr lang="en-US" altLang="en-US" sz="1800" b="0"/>
            </a:p>
          </p:txBody>
        </p:sp>
        <p:sp>
          <p:nvSpPr>
            <p:cNvPr id="116826" name="Rectangle 81">
              <a:extLst>
                <a:ext uri="{FF2B5EF4-FFF2-40B4-BE49-F238E27FC236}">
                  <a16:creationId xmlns:a16="http://schemas.microsoft.com/office/drawing/2014/main" id="{A0401A98-5E33-AD45-869C-8C3196DB4D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64313" y="4060825"/>
              <a:ext cx="12700" cy="35083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6827" name="Rectangle 82">
              <a:extLst>
                <a:ext uri="{FF2B5EF4-FFF2-40B4-BE49-F238E27FC236}">
                  <a16:creationId xmlns:a16="http://schemas.microsoft.com/office/drawing/2014/main" id="{EB4239BC-5975-2A4F-BC3D-7307BA5CBF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8738" y="4424363"/>
              <a:ext cx="3971925" cy="127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6828" name="Rectangle 83">
              <a:extLst>
                <a:ext uri="{FF2B5EF4-FFF2-40B4-BE49-F238E27FC236}">
                  <a16:creationId xmlns:a16="http://schemas.microsoft.com/office/drawing/2014/main" id="{A2A273FC-C140-3145-B71A-B0ADA8352A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86463" y="40703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</p:grpSp>
      <p:sp>
        <p:nvSpPr>
          <p:cNvPr id="116739" name="Rectangle 2">
            <a:extLst>
              <a:ext uri="{FF2B5EF4-FFF2-40B4-BE49-F238E27FC236}">
                <a16:creationId xmlns:a16="http://schemas.microsoft.com/office/drawing/2014/main" id="{418C9FEF-3153-F248-AB17-FD7F92B10FE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220664"/>
            <a:ext cx="9144000" cy="790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Let’s derive the state table</a:t>
            </a:r>
          </a:p>
        </p:txBody>
      </p:sp>
      <p:sp>
        <p:nvSpPr>
          <p:cNvPr id="116740" name="Rectangle 110">
            <a:extLst>
              <a:ext uri="{FF2B5EF4-FFF2-40B4-BE49-F238E27FC236}">
                <a16:creationId xmlns:a16="http://schemas.microsoft.com/office/drawing/2014/main" id="{5A34535D-BD4F-7640-8FD3-18B759A32C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71626" y="2830513"/>
            <a:ext cx="194733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</a:rPr>
              <a:t>A </a:t>
            </a:r>
            <a:endParaRPr lang="en-US" altLang="en-US" sz="3200" b="0"/>
          </a:p>
        </p:txBody>
      </p:sp>
      <p:sp>
        <p:nvSpPr>
          <p:cNvPr id="116741" name="Rectangle 118">
            <a:extLst>
              <a:ext uri="{FF2B5EF4-FFF2-40B4-BE49-F238E27FC236}">
                <a16:creationId xmlns:a16="http://schemas.microsoft.com/office/drawing/2014/main" id="{7381547A-F43D-A141-A313-3FEAA58D52B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81150" y="3100388"/>
            <a:ext cx="206788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</a:rPr>
              <a:t>B </a:t>
            </a:r>
            <a:endParaRPr lang="en-US" altLang="en-US" sz="3200" b="0"/>
          </a:p>
        </p:txBody>
      </p:sp>
      <p:sp>
        <p:nvSpPr>
          <p:cNvPr id="116742" name="Rectangle 126">
            <a:extLst>
              <a:ext uri="{FF2B5EF4-FFF2-40B4-BE49-F238E27FC236}">
                <a16:creationId xmlns:a16="http://schemas.microsoft.com/office/drawing/2014/main" id="{5E064F57-1D51-FA4F-BE71-EB36C2FDE4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81150" y="3368675"/>
            <a:ext cx="218008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</a:rPr>
              <a:t>C </a:t>
            </a:r>
            <a:endParaRPr lang="en-US" altLang="en-US" sz="3200" b="0"/>
          </a:p>
        </p:txBody>
      </p:sp>
      <p:sp>
        <p:nvSpPr>
          <p:cNvPr id="116743" name="Rectangle 134">
            <a:extLst>
              <a:ext uri="{FF2B5EF4-FFF2-40B4-BE49-F238E27FC236}">
                <a16:creationId xmlns:a16="http://schemas.microsoft.com/office/drawing/2014/main" id="{A2F126CC-7BD9-6B4B-9C07-17D62F9C55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71625" y="3636963"/>
            <a:ext cx="218008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</a:rPr>
              <a:t>D </a:t>
            </a:r>
            <a:endParaRPr lang="en-US" altLang="en-US" sz="3200" b="0"/>
          </a:p>
        </p:txBody>
      </p:sp>
      <p:sp>
        <p:nvSpPr>
          <p:cNvPr id="116744" name="TextBox 155">
            <a:extLst>
              <a:ext uri="{FF2B5EF4-FFF2-40B4-BE49-F238E27FC236}">
                <a16:creationId xmlns:a16="http://schemas.microsoft.com/office/drawing/2014/main" id="{A7703BBD-7815-0146-98C4-31B9DC18A04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22389" y="4964113"/>
            <a:ext cx="3405187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</a:rPr>
              <a:t>This step is easy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</a:rPr>
              <a:t>(map 2-bit numbers to 4 letters)</a:t>
            </a:r>
          </a:p>
        </p:txBody>
      </p:sp>
      <p:cxnSp>
        <p:nvCxnSpPr>
          <p:cNvPr id="116745" name="Straight Arrow Connector 156">
            <a:extLst>
              <a:ext uri="{FF2B5EF4-FFF2-40B4-BE49-F238E27FC236}">
                <a16:creationId xmlns:a16="http://schemas.microsoft.com/office/drawing/2014/main" id="{D19B279E-C847-8140-A5B4-9BBA47FB784E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1905000" y="2971800"/>
            <a:ext cx="3657600" cy="228600"/>
          </a:xfrm>
          <a:prstGeom prst="straightConnector1">
            <a:avLst/>
          </a:prstGeom>
          <a:noFill/>
          <a:ln w="25400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16746" name="Straight Arrow Connector 157">
            <a:extLst>
              <a:ext uri="{FF2B5EF4-FFF2-40B4-BE49-F238E27FC236}">
                <a16:creationId xmlns:a16="http://schemas.microsoft.com/office/drawing/2014/main" id="{1183FACB-9E73-D84A-9C06-7864F19403DC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1903413" y="3265488"/>
            <a:ext cx="3657600" cy="227012"/>
          </a:xfrm>
          <a:prstGeom prst="straightConnector1">
            <a:avLst/>
          </a:prstGeom>
          <a:noFill/>
          <a:ln w="25400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16747" name="Straight Arrow Connector 158">
            <a:extLst>
              <a:ext uri="{FF2B5EF4-FFF2-40B4-BE49-F238E27FC236}">
                <a16:creationId xmlns:a16="http://schemas.microsoft.com/office/drawing/2014/main" id="{D45BE92E-E8D7-DF4D-953E-77BE743F4F87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1901825" y="3571876"/>
            <a:ext cx="3657600" cy="227013"/>
          </a:xfrm>
          <a:prstGeom prst="straightConnector1">
            <a:avLst/>
          </a:prstGeom>
          <a:noFill/>
          <a:ln w="25400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16748" name="Straight Arrow Connector 159">
            <a:extLst>
              <a:ext uri="{FF2B5EF4-FFF2-40B4-BE49-F238E27FC236}">
                <a16:creationId xmlns:a16="http://schemas.microsoft.com/office/drawing/2014/main" id="{EB9F4261-8578-544E-BD0E-29891360E026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1887538" y="3865563"/>
            <a:ext cx="3657600" cy="227012"/>
          </a:xfrm>
          <a:prstGeom prst="straightConnector1">
            <a:avLst/>
          </a:prstGeom>
          <a:noFill/>
          <a:ln w="25400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</p:spTree>
  </p:cSld>
  <p:clrMapOvr>
    <a:masterClrMapping/>
  </p:clrMapOvr>
  <p:transition/>
</p:sld>
</file>

<file path=ppt/slides/slide1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7761" name="Group 13">
            <a:extLst>
              <a:ext uri="{FF2B5EF4-FFF2-40B4-BE49-F238E27FC236}">
                <a16:creationId xmlns:a16="http://schemas.microsoft.com/office/drawing/2014/main" id="{89B90CA2-F75D-BB4D-B9A3-BAB9866FA569}"/>
              </a:ext>
            </a:extLst>
          </p:cNvPr>
          <p:cNvGrpSpPr>
            <a:grpSpLocks/>
          </p:cNvGrpSpPr>
          <p:nvPr/>
        </p:nvGrpSpPr>
        <p:grpSpPr bwMode="auto">
          <a:xfrm>
            <a:off x="1173163" y="1909763"/>
            <a:ext cx="3536950" cy="2051050"/>
            <a:chOff x="5049838" y="1738313"/>
            <a:chExt cx="3536950" cy="2051050"/>
          </a:xfrm>
        </p:grpSpPr>
        <p:sp>
          <p:nvSpPr>
            <p:cNvPr id="117857" name="Rectangle 85">
              <a:extLst>
                <a:ext uri="{FF2B5EF4-FFF2-40B4-BE49-F238E27FC236}">
                  <a16:creationId xmlns:a16="http://schemas.microsoft.com/office/drawing/2014/main" id="{BD7D54B9-7AB0-0F43-9876-3496915F7B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3650" y="1738313"/>
              <a:ext cx="3506788" cy="111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7858" name="Rectangle 86">
              <a:extLst>
                <a:ext uri="{FF2B5EF4-FFF2-40B4-BE49-F238E27FC236}">
                  <a16:creationId xmlns:a16="http://schemas.microsoft.com/office/drawing/2014/main" id="{4C9B68DC-FD38-3246-BE34-D979138032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1739900"/>
              <a:ext cx="11112" cy="41275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7859" name="Rectangle 88">
              <a:extLst>
                <a:ext uri="{FF2B5EF4-FFF2-40B4-BE49-F238E27FC236}">
                  <a16:creationId xmlns:a16="http://schemas.microsoft.com/office/drawing/2014/main" id="{C680639C-3C5D-C84E-99DF-2C9FAEDD31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1739900"/>
              <a:ext cx="11112" cy="41275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7860" name="Rectangle 89">
              <a:extLst>
                <a:ext uri="{FF2B5EF4-FFF2-40B4-BE49-F238E27FC236}">
                  <a16:creationId xmlns:a16="http://schemas.microsoft.com/office/drawing/2014/main" id="{23FDE84B-39FB-4840-9C86-C2DA6EB922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99063" y="1925638"/>
              <a:ext cx="814325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Present </a:t>
              </a:r>
              <a:endParaRPr lang="en-US" altLang="en-US" sz="3200" b="0"/>
            </a:p>
          </p:txBody>
        </p:sp>
        <p:sp>
          <p:nvSpPr>
            <p:cNvPr id="117861" name="Rectangle 90">
              <a:extLst>
                <a:ext uri="{FF2B5EF4-FFF2-40B4-BE49-F238E27FC236}">
                  <a16:creationId xmlns:a16="http://schemas.microsoft.com/office/drawing/2014/main" id="{556BB657-288D-8D40-A58B-571209A365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1739900"/>
              <a:ext cx="11113" cy="41275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7862" name="Rectangle 91">
              <a:extLst>
                <a:ext uri="{FF2B5EF4-FFF2-40B4-BE49-F238E27FC236}">
                  <a16:creationId xmlns:a16="http://schemas.microsoft.com/office/drawing/2014/main" id="{29E6DE6D-FEE5-EA46-B4E5-80ED43597E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88100" y="1843088"/>
              <a:ext cx="104515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Next state </a:t>
              </a:r>
              <a:endParaRPr lang="en-US" altLang="en-US" sz="3200" b="0"/>
            </a:p>
          </p:txBody>
        </p:sp>
        <p:sp>
          <p:nvSpPr>
            <p:cNvPr id="117863" name="Rectangle 92">
              <a:extLst>
                <a:ext uri="{FF2B5EF4-FFF2-40B4-BE49-F238E27FC236}">
                  <a16:creationId xmlns:a16="http://schemas.microsoft.com/office/drawing/2014/main" id="{6A24A45E-E68A-104C-BCC3-77B53CE4DE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1739900"/>
              <a:ext cx="11113" cy="412750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7864" name="Rectangle 93">
              <a:extLst>
                <a:ext uri="{FF2B5EF4-FFF2-40B4-BE49-F238E27FC236}">
                  <a16:creationId xmlns:a16="http://schemas.microsoft.com/office/drawing/2014/main" id="{00F3772C-4B60-B843-8591-B5DF206760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163763"/>
              <a:ext cx="1692275" cy="111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7865" name="Rectangle 94">
              <a:extLst>
                <a:ext uri="{FF2B5EF4-FFF2-40B4-BE49-F238E27FC236}">
                  <a16:creationId xmlns:a16="http://schemas.microsoft.com/office/drawing/2014/main" id="{0A7EBEFD-8427-E24D-9610-E7FAC59264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2152650"/>
              <a:ext cx="11112" cy="4048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7866" name="Rectangle 95">
              <a:extLst>
                <a:ext uri="{FF2B5EF4-FFF2-40B4-BE49-F238E27FC236}">
                  <a16:creationId xmlns:a16="http://schemas.microsoft.com/office/drawing/2014/main" id="{4F96D8BA-21D6-B94E-8C30-C4DDC6E0F4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16850" y="1925638"/>
              <a:ext cx="657231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Output</a:t>
              </a:r>
              <a:endParaRPr lang="en-US" altLang="en-US" sz="3200" b="0"/>
            </a:p>
          </p:txBody>
        </p:sp>
        <p:sp>
          <p:nvSpPr>
            <p:cNvPr id="117867" name="Rectangle 96">
              <a:extLst>
                <a:ext uri="{FF2B5EF4-FFF2-40B4-BE49-F238E27FC236}">
                  <a16:creationId xmlns:a16="http://schemas.microsoft.com/office/drawing/2014/main" id="{50CFDE78-9283-3445-A162-FB9F4F20F7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152650"/>
              <a:ext cx="11112" cy="4048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7868" name="Rectangle 97">
              <a:extLst>
                <a:ext uri="{FF2B5EF4-FFF2-40B4-BE49-F238E27FC236}">
                  <a16:creationId xmlns:a16="http://schemas.microsoft.com/office/drawing/2014/main" id="{2965DCCB-211D-D140-8D4B-3CBB5FABDC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24475" y="2174875"/>
              <a:ext cx="535403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state </a:t>
              </a:r>
              <a:endParaRPr lang="en-US" altLang="en-US" sz="3200" b="0"/>
            </a:p>
          </p:txBody>
        </p:sp>
        <p:sp>
          <p:nvSpPr>
            <p:cNvPr id="117869" name="Rectangle 98">
              <a:extLst>
                <a:ext uri="{FF2B5EF4-FFF2-40B4-BE49-F238E27FC236}">
                  <a16:creationId xmlns:a16="http://schemas.microsoft.com/office/drawing/2014/main" id="{569BCB9B-1451-EE45-A2DA-C9E4AA9E7B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6163" y="2255838"/>
              <a:ext cx="23083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w </a:t>
              </a:r>
              <a:endParaRPr lang="en-US" altLang="en-US" sz="3200" b="0"/>
            </a:p>
          </p:txBody>
        </p:sp>
        <p:sp>
          <p:nvSpPr>
            <p:cNvPr id="117870" name="Rectangle 99">
              <a:extLst>
                <a:ext uri="{FF2B5EF4-FFF2-40B4-BE49-F238E27FC236}">
                  <a16:creationId xmlns:a16="http://schemas.microsoft.com/office/drawing/2014/main" id="{23FBBB9B-A380-6B4E-8033-8C90C368A7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57938" y="2255838"/>
              <a:ext cx="19877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= </a:t>
              </a:r>
              <a:endParaRPr lang="en-US" altLang="en-US" sz="3200" b="0"/>
            </a:p>
          </p:txBody>
        </p:sp>
        <p:sp>
          <p:nvSpPr>
            <p:cNvPr id="117871" name="Rectangle 100">
              <a:extLst>
                <a:ext uri="{FF2B5EF4-FFF2-40B4-BE49-F238E27FC236}">
                  <a16:creationId xmlns:a16="http://schemas.microsoft.com/office/drawing/2014/main" id="{3A202732-6C95-CC41-95D2-3902BFB61B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94475" y="2255838"/>
              <a:ext cx="192360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117872" name="Rectangle 101">
              <a:extLst>
                <a:ext uri="{FF2B5EF4-FFF2-40B4-BE49-F238E27FC236}">
                  <a16:creationId xmlns:a16="http://schemas.microsoft.com/office/drawing/2014/main" id="{2046907A-5F44-9C4E-97AF-875AB98FD0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72300" y="2255838"/>
              <a:ext cx="23083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w </a:t>
              </a:r>
              <a:endParaRPr lang="en-US" altLang="en-US" sz="3200" b="0"/>
            </a:p>
          </p:txBody>
        </p:sp>
        <p:sp>
          <p:nvSpPr>
            <p:cNvPr id="117873" name="Rectangle 102">
              <a:extLst>
                <a:ext uri="{FF2B5EF4-FFF2-40B4-BE49-F238E27FC236}">
                  <a16:creationId xmlns:a16="http://schemas.microsoft.com/office/drawing/2014/main" id="{9660A38F-0A7B-5C44-82D8-C072403A6D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00900" y="2255838"/>
              <a:ext cx="19877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= </a:t>
              </a:r>
              <a:endParaRPr lang="en-US" altLang="en-US" sz="3200" b="0"/>
            </a:p>
          </p:txBody>
        </p:sp>
        <p:sp>
          <p:nvSpPr>
            <p:cNvPr id="117874" name="Rectangle 103">
              <a:extLst>
                <a:ext uri="{FF2B5EF4-FFF2-40B4-BE49-F238E27FC236}">
                  <a16:creationId xmlns:a16="http://schemas.microsoft.com/office/drawing/2014/main" id="{08D8D708-064C-F54A-B638-6497998519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2152650"/>
              <a:ext cx="11113" cy="4048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7875" name="Rectangle 104">
              <a:extLst>
                <a:ext uri="{FF2B5EF4-FFF2-40B4-BE49-F238E27FC236}">
                  <a16:creationId xmlns:a16="http://schemas.microsoft.com/office/drawing/2014/main" id="{7487DA4D-3BD7-7644-8DBC-C3F132C623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37438" y="2255838"/>
              <a:ext cx="192360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  <p:sp>
          <p:nvSpPr>
            <p:cNvPr id="117876" name="Rectangle 105">
              <a:extLst>
                <a:ext uri="{FF2B5EF4-FFF2-40B4-BE49-F238E27FC236}">
                  <a16:creationId xmlns:a16="http://schemas.microsoft.com/office/drawing/2014/main" id="{3A90517F-0043-0143-9788-1976ACB3C4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2152650"/>
              <a:ext cx="11113" cy="404813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7877" name="Rectangle 106">
              <a:extLst>
                <a:ext uri="{FF2B5EF4-FFF2-40B4-BE49-F238E27FC236}">
                  <a16:creationId xmlns:a16="http://schemas.microsoft.com/office/drawing/2014/main" id="{B6C5210E-1855-E541-B0CA-048A99EA65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3650" y="2568575"/>
              <a:ext cx="3506788" cy="952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7878" name="Rectangle 107">
              <a:extLst>
                <a:ext uri="{FF2B5EF4-FFF2-40B4-BE49-F238E27FC236}">
                  <a16:creationId xmlns:a16="http://schemas.microsoft.com/office/drawing/2014/main" id="{7564F286-2227-3041-9E40-E0053DA4F8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2582863"/>
              <a:ext cx="11112" cy="3556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7879" name="Rectangle 108">
              <a:extLst>
                <a:ext uri="{FF2B5EF4-FFF2-40B4-BE49-F238E27FC236}">
                  <a16:creationId xmlns:a16="http://schemas.microsoft.com/office/drawing/2014/main" id="{27CF0E25-C2A5-5B40-A5B0-E1DDC316FE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72438" y="2174875"/>
              <a:ext cx="179536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z </a:t>
              </a:r>
              <a:endParaRPr lang="en-US" altLang="en-US" sz="3200" b="0"/>
            </a:p>
          </p:txBody>
        </p:sp>
        <p:sp>
          <p:nvSpPr>
            <p:cNvPr id="117880" name="Rectangle 109">
              <a:extLst>
                <a:ext uri="{FF2B5EF4-FFF2-40B4-BE49-F238E27FC236}">
                  <a16:creationId xmlns:a16="http://schemas.microsoft.com/office/drawing/2014/main" id="{477B6804-B48F-F242-8493-74A4302BB4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582863"/>
              <a:ext cx="11112" cy="3556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7881" name="Rectangle 112">
              <a:extLst>
                <a:ext uri="{FF2B5EF4-FFF2-40B4-BE49-F238E27FC236}">
                  <a16:creationId xmlns:a16="http://schemas.microsoft.com/office/drawing/2014/main" id="{BF02FB6E-9A88-764B-AE7C-E214374B4B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2582863"/>
              <a:ext cx="11113" cy="3556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7882" name="Rectangle 114">
              <a:extLst>
                <a:ext uri="{FF2B5EF4-FFF2-40B4-BE49-F238E27FC236}">
                  <a16:creationId xmlns:a16="http://schemas.microsoft.com/office/drawing/2014/main" id="{60B6CE80-1A1C-3843-AFD6-277E4740F9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2582863"/>
              <a:ext cx="11113" cy="355600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7883" name="Rectangle 115">
              <a:extLst>
                <a:ext uri="{FF2B5EF4-FFF2-40B4-BE49-F238E27FC236}">
                  <a16:creationId xmlns:a16="http://schemas.microsoft.com/office/drawing/2014/main" id="{F9FDC727-08F6-D142-A4D8-81483DD1C1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2938463"/>
              <a:ext cx="11112" cy="2682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7884" name="Rectangle 117">
              <a:extLst>
                <a:ext uri="{FF2B5EF4-FFF2-40B4-BE49-F238E27FC236}">
                  <a16:creationId xmlns:a16="http://schemas.microsoft.com/office/drawing/2014/main" id="{8A1A0534-169D-2A46-AC5C-AE96C603AC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938463"/>
              <a:ext cx="11112" cy="2682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7885" name="Rectangle 120">
              <a:extLst>
                <a:ext uri="{FF2B5EF4-FFF2-40B4-BE49-F238E27FC236}">
                  <a16:creationId xmlns:a16="http://schemas.microsoft.com/office/drawing/2014/main" id="{1F986C26-EB9B-654B-BF37-35D61EDB50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2938463"/>
              <a:ext cx="11113" cy="2682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7886" name="Rectangle 122">
              <a:extLst>
                <a:ext uri="{FF2B5EF4-FFF2-40B4-BE49-F238E27FC236}">
                  <a16:creationId xmlns:a16="http://schemas.microsoft.com/office/drawing/2014/main" id="{50CCA04A-388E-1E4D-BBCB-2EAEE09DD7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2938463"/>
              <a:ext cx="11113" cy="268287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7887" name="Rectangle 123">
              <a:extLst>
                <a:ext uri="{FF2B5EF4-FFF2-40B4-BE49-F238E27FC236}">
                  <a16:creationId xmlns:a16="http://schemas.microsoft.com/office/drawing/2014/main" id="{C19BF848-B092-784C-AE27-5E74929F67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3206750"/>
              <a:ext cx="11112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7888" name="Rectangle 125">
              <a:extLst>
                <a:ext uri="{FF2B5EF4-FFF2-40B4-BE49-F238E27FC236}">
                  <a16:creationId xmlns:a16="http://schemas.microsoft.com/office/drawing/2014/main" id="{9DA0F13C-9937-9F49-9751-C389085FA1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3206750"/>
              <a:ext cx="11112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7889" name="Rectangle 128">
              <a:extLst>
                <a:ext uri="{FF2B5EF4-FFF2-40B4-BE49-F238E27FC236}">
                  <a16:creationId xmlns:a16="http://schemas.microsoft.com/office/drawing/2014/main" id="{925E0D14-924C-7D4C-9EDA-74066DEB0C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3206750"/>
              <a:ext cx="11113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7890" name="Rectangle 130">
              <a:extLst>
                <a:ext uri="{FF2B5EF4-FFF2-40B4-BE49-F238E27FC236}">
                  <a16:creationId xmlns:a16="http://schemas.microsoft.com/office/drawing/2014/main" id="{E4CD0DEB-D015-7C43-929F-BF36501AC7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3206750"/>
              <a:ext cx="11113" cy="269875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7891" name="Rectangle 131">
              <a:extLst>
                <a:ext uri="{FF2B5EF4-FFF2-40B4-BE49-F238E27FC236}">
                  <a16:creationId xmlns:a16="http://schemas.microsoft.com/office/drawing/2014/main" id="{F78B67D5-9FD1-B346-BFD3-C4F9CD7969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3459163"/>
              <a:ext cx="11112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7892" name="Rectangle 133">
              <a:extLst>
                <a:ext uri="{FF2B5EF4-FFF2-40B4-BE49-F238E27FC236}">
                  <a16:creationId xmlns:a16="http://schemas.microsoft.com/office/drawing/2014/main" id="{5E2F4210-7397-8A4E-B81C-D408DE06CB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3459163"/>
              <a:ext cx="11112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7893" name="Rectangle 136">
              <a:extLst>
                <a:ext uri="{FF2B5EF4-FFF2-40B4-BE49-F238E27FC236}">
                  <a16:creationId xmlns:a16="http://schemas.microsoft.com/office/drawing/2014/main" id="{6519238C-B5ED-6543-B98D-7294F6CB41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3459163"/>
              <a:ext cx="11113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7894" name="Rectangle 138">
              <a:extLst>
                <a:ext uri="{FF2B5EF4-FFF2-40B4-BE49-F238E27FC236}">
                  <a16:creationId xmlns:a16="http://schemas.microsoft.com/office/drawing/2014/main" id="{543F2430-FE85-6D43-88AD-C60B95F34F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3459163"/>
              <a:ext cx="11113" cy="309562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7895" name="Rectangle 139">
              <a:extLst>
                <a:ext uri="{FF2B5EF4-FFF2-40B4-BE49-F238E27FC236}">
                  <a16:creationId xmlns:a16="http://schemas.microsoft.com/office/drawing/2014/main" id="{AD6CEDC2-DC8F-8D43-89E7-CE55AD7637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3650" y="3779838"/>
              <a:ext cx="3506788" cy="952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</p:grpSp>
      <p:grpSp>
        <p:nvGrpSpPr>
          <p:cNvPr id="117762" name="Group 69">
            <a:extLst>
              <a:ext uri="{FF2B5EF4-FFF2-40B4-BE49-F238E27FC236}">
                <a16:creationId xmlns:a16="http://schemas.microsoft.com/office/drawing/2014/main" id="{0D712054-5B9C-E04D-8D42-6EA798D3A4C7}"/>
              </a:ext>
            </a:extLst>
          </p:cNvPr>
          <p:cNvGrpSpPr>
            <a:grpSpLocks/>
          </p:cNvGrpSpPr>
          <p:nvPr/>
        </p:nvGrpSpPr>
        <p:grpSpPr bwMode="auto">
          <a:xfrm>
            <a:off x="5392739" y="1512889"/>
            <a:ext cx="4003675" cy="2833687"/>
            <a:chOff x="2573338" y="1603375"/>
            <a:chExt cx="4003675" cy="2833688"/>
          </a:xfrm>
        </p:grpSpPr>
        <p:sp>
          <p:nvSpPr>
            <p:cNvPr id="117777" name="Rectangle 4">
              <a:extLst>
                <a:ext uri="{FF2B5EF4-FFF2-40B4-BE49-F238E27FC236}">
                  <a16:creationId xmlns:a16="http://schemas.microsoft.com/office/drawing/2014/main" id="{570B4914-479D-B04E-A0BD-DDE4F62605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8738" y="1603375"/>
              <a:ext cx="3971925" cy="111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7778" name="Rectangle 5">
              <a:extLst>
                <a:ext uri="{FF2B5EF4-FFF2-40B4-BE49-F238E27FC236}">
                  <a16:creationId xmlns:a16="http://schemas.microsoft.com/office/drawing/2014/main" id="{81E5EE01-3248-554D-B1FC-D38C168DCB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3338" y="1614488"/>
              <a:ext cx="11112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7779" name="Rectangle 6">
              <a:extLst>
                <a:ext uri="{FF2B5EF4-FFF2-40B4-BE49-F238E27FC236}">
                  <a16:creationId xmlns:a16="http://schemas.microsoft.com/office/drawing/2014/main" id="{DD25A07A-BC4F-0C45-BCD7-D310C29FC2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0138" y="1614488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7780" name="Rectangle 7">
              <a:extLst>
                <a:ext uri="{FF2B5EF4-FFF2-40B4-BE49-F238E27FC236}">
                  <a16:creationId xmlns:a16="http://schemas.microsoft.com/office/drawing/2014/main" id="{1203499D-2BFD-B746-8515-D03B097664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43200" y="1820863"/>
              <a:ext cx="953787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Present </a:t>
              </a:r>
              <a:endParaRPr lang="en-US" altLang="en-US" sz="1800" b="0"/>
            </a:p>
          </p:txBody>
        </p:sp>
        <p:sp>
          <p:nvSpPr>
            <p:cNvPr id="117781" name="Rectangle 8">
              <a:extLst>
                <a:ext uri="{FF2B5EF4-FFF2-40B4-BE49-F238E27FC236}">
                  <a16:creationId xmlns:a16="http://schemas.microsoft.com/office/drawing/2014/main" id="{013C8D09-8714-BE44-BC14-045C462222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6725" y="1614488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7782" name="Rectangle 9">
              <a:extLst>
                <a:ext uri="{FF2B5EF4-FFF2-40B4-BE49-F238E27FC236}">
                  <a16:creationId xmlns:a16="http://schemas.microsoft.com/office/drawing/2014/main" id="{D022F637-DB05-8E4D-8874-B21822D7DA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64313" y="1614488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7783" name="Rectangle 10">
              <a:extLst>
                <a:ext uri="{FF2B5EF4-FFF2-40B4-BE49-F238E27FC236}">
                  <a16:creationId xmlns:a16="http://schemas.microsoft.com/office/drawing/2014/main" id="{F6BE94CA-5FDA-A64F-9842-D670B81A1D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0138" y="2085975"/>
              <a:ext cx="1917700" cy="127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7784" name="Rectangle 11">
              <a:extLst>
                <a:ext uri="{FF2B5EF4-FFF2-40B4-BE49-F238E27FC236}">
                  <a16:creationId xmlns:a16="http://schemas.microsoft.com/office/drawing/2014/main" id="{718E0857-8424-AB4F-8C52-F42329DA8E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3338" y="2071688"/>
              <a:ext cx="11112" cy="4587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7785" name="Rectangle 12">
              <a:extLst>
                <a:ext uri="{FF2B5EF4-FFF2-40B4-BE49-F238E27FC236}">
                  <a16:creationId xmlns:a16="http://schemas.microsoft.com/office/drawing/2014/main" id="{12DDBD27-76F2-6240-BB05-B29833A97E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14763" y="1730375"/>
              <a:ext cx="1668727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Flip-flop inputs</a:t>
              </a:r>
              <a:endParaRPr lang="en-US" altLang="en-US" sz="1800" b="0"/>
            </a:p>
          </p:txBody>
        </p:sp>
        <p:sp>
          <p:nvSpPr>
            <p:cNvPr id="117786" name="Rectangle 13">
              <a:extLst>
                <a:ext uri="{FF2B5EF4-FFF2-40B4-BE49-F238E27FC236}">
                  <a16:creationId xmlns:a16="http://schemas.microsoft.com/office/drawing/2014/main" id="{F8E631AF-545B-CC42-87D5-12B106CC77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0138" y="2071688"/>
              <a:ext cx="12700" cy="4587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7787" name="Rectangle 14">
              <a:extLst>
                <a:ext uri="{FF2B5EF4-FFF2-40B4-BE49-F238E27FC236}">
                  <a16:creationId xmlns:a16="http://schemas.microsoft.com/office/drawing/2014/main" id="{E6A04981-AB44-884E-BE11-ABC74E07E1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17825" y="2187575"/>
              <a:ext cx="625171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state </a:t>
              </a:r>
              <a:endParaRPr lang="en-US" altLang="en-US" sz="1800" b="0"/>
            </a:p>
          </p:txBody>
        </p:sp>
        <p:sp>
          <p:nvSpPr>
            <p:cNvPr id="117788" name="Rectangle 15">
              <a:extLst>
                <a:ext uri="{FF2B5EF4-FFF2-40B4-BE49-F238E27FC236}">
                  <a16:creationId xmlns:a16="http://schemas.microsoft.com/office/drawing/2014/main" id="{3835097D-C479-E14D-B0A3-3A46E01CA7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94125" y="2185988"/>
              <a:ext cx="25648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w </a:t>
              </a:r>
              <a:endParaRPr lang="en-US" altLang="en-US" sz="1800" b="0" i="1"/>
            </a:p>
          </p:txBody>
        </p:sp>
        <p:sp>
          <p:nvSpPr>
            <p:cNvPr id="117789" name="Rectangle 16">
              <a:extLst>
                <a:ext uri="{FF2B5EF4-FFF2-40B4-BE49-F238E27FC236}">
                  <a16:creationId xmlns:a16="http://schemas.microsoft.com/office/drawing/2014/main" id="{81E13BAD-4AEC-A249-938E-68C61FEF3D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54475" y="2185988"/>
              <a:ext cx="21961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= </a:t>
              </a:r>
              <a:endParaRPr lang="en-US" altLang="en-US" sz="1800" b="0"/>
            </a:p>
          </p:txBody>
        </p:sp>
        <p:sp>
          <p:nvSpPr>
            <p:cNvPr id="117790" name="Rectangle 17">
              <a:extLst>
                <a:ext uri="{FF2B5EF4-FFF2-40B4-BE49-F238E27FC236}">
                  <a16:creationId xmlns:a16="http://schemas.microsoft.com/office/drawing/2014/main" id="{4BAA98A8-5764-DE4B-B486-0C95D933B8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21175" y="2185988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17791" name="Rectangle 18">
              <a:extLst>
                <a:ext uri="{FF2B5EF4-FFF2-40B4-BE49-F238E27FC236}">
                  <a16:creationId xmlns:a16="http://schemas.microsoft.com/office/drawing/2014/main" id="{C87F8B1F-E5CA-7C45-A787-54702A6DE2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49800" y="2185988"/>
              <a:ext cx="25648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w </a:t>
              </a:r>
              <a:endParaRPr lang="en-US" altLang="en-US" sz="1800" b="0" i="1"/>
            </a:p>
          </p:txBody>
        </p:sp>
        <p:sp>
          <p:nvSpPr>
            <p:cNvPr id="117792" name="Rectangle 19">
              <a:extLst>
                <a:ext uri="{FF2B5EF4-FFF2-40B4-BE49-F238E27FC236}">
                  <a16:creationId xmlns:a16="http://schemas.microsoft.com/office/drawing/2014/main" id="{A34BEDE6-5AF2-674D-AE3A-15F13AF799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08563" y="2185988"/>
              <a:ext cx="21961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= </a:t>
              </a:r>
              <a:endParaRPr lang="en-US" altLang="en-US" sz="1800" b="0"/>
            </a:p>
          </p:txBody>
        </p:sp>
        <p:sp>
          <p:nvSpPr>
            <p:cNvPr id="117793" name="Rectangle 20">
              <a:extLst>
                <a:ext uri="{FF2B5EF4-FFF2-40B4-BE49-F238E27FC236}">
                  <a16:creationId xmlns:a16="http://schemas.microsoft.com/office/drawing/2014/main" id="{197B9639-C01B-8643-99DD-E04BAE5EEC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6725" y="2071688"/>
              <a:ext cx="12700" cy="4587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7794" name="Rectangle 21">
              <a:extLst>
                <a:ext uri="{FF2B5EF4-FFF2-40B4-BE49-F238E27FC236}">
                  <a16:creationId xmlns:a16="http://schemas.microsoft.com/office/drawing/2014/main" id="{BA0DF296-ED8C-3547-83FE-0FF000CA96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75263" y="2185988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117795" name="Rectangle 22">
              <a:extLst>
                <a:ext uri="{FF2B5EF4-FFF2-40B4-BE49-F238E27FC236}">
                  <a16:creationId xmlns:a16="http://schemas.microsoft.com/office/drawing/2014/main" id="{8EA55D02-8377-344F-BFB2-168DD6BB8E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64313" y="2071688"/>
              <a:ext cx="12700" cy="4587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7796" name="Rectangle 23">
              <a:extLst>
                <a:ext uri="{FF2B5EF4-FFF2-40B4-BE49-F238E27FC236}">
                  <a16:creationId xmlns:a16="http://schemas.microsoft.com/office/drawing/2014/main" id="{CF810875-B827-384B-A4E0-4E193FA89A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0138" y="2543175"/>
              <a:ext cx="1917700" cy="127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7797" name="Rectangle 24">
              <a:extLst>
                <a:ext uri="{FF2B5EF4-FFF2-40B4-BE49-F238E27FC236}">
                  <a16:creationId xmlns:a16="http://schemas.microsoft.com/office/drawing/2014/main" id="{6952F8C1-7D0C-0749-BB24-026EDEEC19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3338" y="2530475"/>
              <a:ext cx="11112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7798" name="Rectangle 25">
              <a:extLst>
                <a:ext uri="{FF2B5EF4-FFF2-40B4-BE49-F238E27FC236}">
                  <a16:creationId xmlns:a16="http://schemas.microsoft.com/office/drawing/2014/main" id="{D762D53C-5738-D144-A38F-9805005EB4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05475" y="2041525"/>
              <a:ext cx="767839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Output</a:t>
              </a:r>
              <a:endParaRPr lang="en-US" altLang="en-US" sz="1800" b="0"/>
            </a:p>
          </p:txBody>
        </p:sp>
        <p:sp>
          <p:nvSpPr>
            <p:cNvPr id="117799" name="Rectangle 26">
              <a:extLst>
                <a:ext uri="{FF2B5EF4-FFF2-40B4-BE49-F238E27FC236}">
                  <a16:creationId xmlns:a16="http://schemas.microsoft.com/office/drawing/2014/main" id="{7D3D8F13-F9F4-B440-B429-622B36A4CF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11475" y="2497138"/>
              <a:ext cx="19877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y </a:t>
              </a:r>
              <a:endParaRPr lang="en-US" altLang="en-US" sz="1800" b="0" i="1"/>
            </a:p>
          </p:txBody>
        </p:sp>
        <p:sp>
          <p:nvSpPr>
            <p:cNvPr id="117800" name="Rectangle 27">
              <a:extLst>
                <a:ext uri="{FF2B5EF4-FFF2-40B4-BE49-F238E27FC236}">
                  <a16:creationId xmlns:a16="http://schemas.microsoft.com/office/drawing/2014/main" id="{275C4E50-48F7-7840-A780-29ABC1638A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6888" y="2598738"/>
              <a:ext cx="1603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</a:rPr>
                <a:t>2 </a:t>
              </a:r>
              <a:endParaRPr lang="en-US" altLang="en-US" sz="1800" b="0"/>
            </a:p>
          </p:txBody>
        </p:sp>
        <p:sp>
          <p:nvSpPr>
            <p:cNvPr id="117801" name="Rectangle 28">
              <a:extLst>
                <a:ext uri="{FF2B5EF4-FFF2-40B4-BE49-F238E27FC236}">
                  <a16:creationId xmlns:a16="http://schemas.microsoft.com/office/drawing/2014/main" id="{507407B9-089B-CC4F-84F7-D08AE67A46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9600" y="2497138"/>
              <a:ext cx="19877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y </a:t>
              </a:r>
              <a:endParaRPr lang="en-US" altLang="en-US" sz="1800" b="0" i="1"/>
            </a:p>
          </p:txBody>
        </p:sp>
        <p:sp>
          <p:nvSpPr>
            <p:cNvPr id="117802" name="Rectangle 29">
              <a:extLst>
                <a:ext uri="{FF2B5EF4-FFF2-40B4-BE49-F238E27FC236}">
                  <a16:creationId xmlns:a16="http://schemas.microsoft.com/office/drawing/2014/main" id="{53C0230D-735E-2C42-9AFC-30A690B7F2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0138" y="2530475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7803" name="Rectangle 30">
              <a:extLst>
                <a:ext uri="{FF2B5EF4-FFF2-40B4-BE49-F238E27FC236}">
                  <a16:creationId xmlns:a16="http://schemas.microsoft.com/office/drawing/2014/main" id="{BB439F9F-EA2E-9244-B0CF-0F9B8E998C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73425" y="2598738"/>
              <a:ext cx="1603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117804" name="Rectangle 31">
              <a:extLst>
                <a:ext uri="{FF2B5EF4-FFF2-40B4-BE49-F238E27FC236}">
                  <a16:creationId xmlns:a16="http://schemas.microsoft.com/office/drawing/2014/main" id="{524E639E-BAF9-3542-9D04-99BC3F89C0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27463" y="2643188"/>
              <a:ext cx="227626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T </a:t>
              </a:r>
              <a:endParaRPr lang="en-US" altLang="en-US" sz="1800" b="0" i="1"/>
            </a:p>
          </p:txBody>
        </p:sp>
        <p:sp>
          <p:nvSpPr>
            <p:cNvPr id="117805" name="Rectangle 32">
              <a:extLst>
                <a:ext uri="{FF2B5EF4-FFF2-40B4-BE49-F238E27FC236}">
                  <a16:creationId xmlns:a16="http://schemas.microsoft.com/office/drawing/2014/main" id="{1B0ECE23-5ADC-A34E-BF03-153431E329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75100" y="2744788"/>
              <a:ext cx="1603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</a:rPr>
                <a:t>2 </a:t>
              </a:r>
              <a:endParaRPr lang="en-US" altLang="en-US" sz="1800" b="0"/>
            </a:p>
          </p:txBody>
        </p:sp>
        <p:sp>
          <p:nvSpPr>
            <p:cNvPr id="117806" name="Rectangle 33">
              <a:extLst>
                <a:ext uri="{FF2B5EF4-FFF2-40B4-BE49-F238E27FC236}">
                  <a16:creationId xmlns:a16="http://schemas.microsoft.com/office/drawing/2014/main" id="{C83AAD38-B9DF-A948-BB12-018C4C75D2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89400" y="2643188"/>
              <a:ext cx="25648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D </a:t>
              </a:r>
              <a:endParaRPr lang="en-US" altLang="en-US" sz="1800" b="0" i="1"/>
            </a:p>
          </p:txBody>
        </p:sp>
        <p:sp>
          <p:nvSpPr>
            <p:cNvPr id="117807" name="Rectangle 34">
              <a:extLst>
                <a:ext uri="{FF2B5EF4-FFF2-40B4-BE49-F238E27FC236}">
                  <a16:creationId xmlns:a16="http://schemas.microsoft.com/office/drawing/2014/main" id="{EFA123BF-4399-E848-B807-3202DDE955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0538" y="2744788"/>
              <a:ext cx="1603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117808" name="Rectangle 35">
              <a:extLst>
                <a:ext uri="{FF2B5EF4-FFF2-40B4-BE49-F238E27FC236}">
                  <a16:creationId xmlns:a16="http://schemas.microsoft.com/office/drawing/2014/main" id="{A0D06A15-F3E0-F347-A51D-647A8B4173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84725" y="2643188"/>
              <a:ext cx="227626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T </a:t>
              </a:r>
              <a:endParaRPr lang="en-US" altLang="en-US" sz="1800" b="0" i="1"/>
            </a:p>
          </p:txBody>
        </p:sp>
        <p:sp>
          <p:nvSpPr>
            <p:cNvPr id="117809" name="Rectangle 36">
              <a:extLst>
                <a:ext uri="{FF2B5EF4-FFF2-40B4-BE49-F238E27FC236}">
                  <a16:creationId xmlns:a16="http://schemas.microsoft.com/office/drawing/2014/main" id="{76E65F84-E691-2B4F-9740-05988928A4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33950" y="2744788"/>
              <a:ext cx="1603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</a:rPr>
                <a:t>2 </a:t>
              </a:r>
              <a:endParaRPr lang="en-US" altLang="en-US" sz="1800" b="0"/>
            </a:p>
          </p:txBody>
        </p:sp>
        <p:sp>
          <p:nvSpPr>
            <p:cNvPr id="117810" name="Rectangle 37">
              <a:extLst>
                <a:ext uri="{FF2B5EF4-FFF2-40B4-BE49-F238E27FC236}">
                  <a16:creationId xmlns:a16="http://schemas.microsoft.com/office/drawing/2014/main" id="{E2EF4CC9-3906-6D4D-80EC-57E274B954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8250" y="2643188"/>
              <a:ext cx="25648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D </a:t>
              </a:r>
              <a:endParaRPr lang="en-US" altLang="en-US" sz="1800" b="0" i="1"/>
            </a:p>
          </p:txBody>
        </p:sp>
        <p:sp>
          <p:nvSpPr>
            <p:cNvPr id="117811" name="Rectangle 38">
              <a:extLst>
                <a:ext uri="{FF2B5EF4-FFF2-40B4-BE49-F238E27FC236}">
                  <a16:creationId xmlns:a16="http://schemas.microsoft.com/office/drawing/2014/main" id="{19C2E54D-9295-AE47-8A3E-5195174B87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6725" y="2530475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7812" name="Rectangle 39">
              <a:extLst>
                <a:ext uri="{FF2B5EF4-FFF2-40B4-BE49-F238E27FC236}">
                  <a16:creationId xmlns:a16="http://schemas.microsoft.com/office/drawing/2014/main" id="{06D38FEA-C374-374F-918D-A651D590C8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7800" y="2744788"/>
              <a:ext cx="1603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117813" name="Rectangle 40">
              <a:extLst>
                <a:ext uri="{FF2B5EF4-FFF2-40B4-BE49-F238E27FC236}">
                  <a16:creationId xmlns:a16="http://schemas.microsoft.com/office/drawing/2014/main" id="{BAEEFD1C-4A0D-6448-98A0-8263073FE3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64313" y="2530475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7814" name="Rectangle 41">
              <a:extLst>
                <a:ext uri="{FF2B5EF4-FFF2-40B4-BE49-F238E27FC236}">
                  <a16:creationId xmlns:a16="http://schemas.microsoft.com/office/drawing/2014/main" id="{310B335C-3964-D942-B0AB-B616E2A269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8738" y="3000375"/>
              <a:ext cx="3971925" cy="127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7815" name="Rectangle 42">
              <a:extLst>
                <a:ext uri="{FF2B5EF4-FFF2-40B4-BE49-F238E27FC236}">
                  <a16:creationId xmlns:a16="http://schemas.microsoft.com/office/drawing/2014/main" id="{33EBF225-DF74-C941-99F0-8495D0FC50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3338" y="3013075"/>
              <a:ext cx="11112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7816" name="Rectangle 43">
              <a:extLst>
                <a:ext uri="{FF2B5EF4-FFF2-40B4-BE49-F238E27FC236}">
                  <a16:creationId xmlns:a16="http://schemas.microsoft.com/office/drawing/2014/main" id="{202DD590-9F77-6346-9F2A-6005DCD560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460625"/>
              <a:ext cx="19877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z </a:t>
              </a:r>
              <a:endParaRPr lang="en-US" altLang="en-US" sz="1800" b="0" i="1"/>
            </a:p>
          </p:txBody>
        </p:sp>
        <p:sp>
          <p:nvSpPr>
            <p:cNvPr id="117817" name="Rectangle 44">
              <a:extLst>
                <a:ext uri="{FF2B5EF4-FFF2-40B4-BE49-F238E27FC236}">
                  <a16:creationId xmlns:a16="http://schemas.microsoft.com/office/drawing/2014/main" id="{EB9BC03F-4884-324E-8013-01C08BE1AB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7513" y="3113088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17818" name="Rectangle 45">
              <a:extLst>
                <a:ext uri="{FF2B5EF4-FFF2-40B4-BE49-F238E27FC236}">
                  <a16:creationId xmlns:a16="http://schemas.microsoft.com/office/drawing/2014/main" id="{C1FD68B9-95DE-7046-ACFB-EC4A5E1F33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0138" y="3013075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7819" name="Rectangle 46">
              <a:extLst>
                <a:ext uri="{FF2B5EF4-FFF2-40B4-BE49-F238E27FC236}">
                  <a16:creationId xmlns:a16="http://schemas.microsoft.com/office/drawing/2014/main" id="{7381D255-0DDC-1144-B70F-F9641F40F5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8013" y="3113088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17820" name="Rectangle 47">
              <a:extLst>
                <a:ext uri="{FF2B5EF4-FFF2-40B4-BE49-F238E27FC236}">
                  <a16:creationId xmlns:a16="http://schemas.microsoft.com/office/drawing/2014/main" id="{4495F8D0-ADE9-EB44-B17A-35C08D7BA8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57638" y="3113088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17821" name="Rectangle 48">
              <a:extLst>
                <a:ext uri="{FF2B5EF4-FFF2-40B4-BE49-F238E27FC236}">
                  <a16:creationId xmlns:a16="http://schemas.microsoft.com/office/drawing/2014/main" id="{1E1039C4-508B-EA4A-A458-0FA26AB14F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8138" y="3113088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17822" name="Rectangle 49">
              <a:extLst>
                <a:ext uri="{FF2B5EF4-FFF2-40B4-BE49-F238E27FC236}">
                  <a16:creationId xmlns:a16="http://schemas.microsoft.com/office/drawing/2014/main" id="{E35BB5FF-4542-624D-910D-26A4217FE1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6725" y="3013075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7823" name="Rectangle 50">
              <a:extLst>
                <a:ext uri="{FF2B5EF4-FFF2-40B4-BE49-F238E27FC236}">
                  <a16:creationId xmlns:a16="http://schemas.microsoft.com/office/drawing/2014/main" id="{1E6F72B6-C735-2044-BB67-7A952B0068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13313" y="3113088"/>
              <a:ext cx="28533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01</a:t>
              </a:r>
              <a:endParaRPr lang="en-US" altLang="en-US" sz="1800" b="0"/>
            </a:p>
          </p:txBody>
        </p:sp>
        <p:sp>
          <p:nvSpPr>
            <p:cNvPr id="117824" name="Rectangle 51">
              <a:extLst>
                <a:ext uri="{FF2B5EF4-FFF2-40B4-BE49-F238E27FC236}">
                  <a16:creationId xmlns:a16="http://schemas.microsoft.com/office/drawing/2014/main" id="{E3FCC828-B550-5D46-A8CA-94E7F81DB5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64313" y="3013075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7825" name="Rectangle 52">
              <a:extLst>
                <a:ext uri="{FF2B5EF4-FFF2-40B4-BE49-F238E27FC236}">
                  <a16:creationId xmlns:a16="http://schemas.microsoft.com/office/drawing/2014/main" id="{49AFF460-1D03-E546-AE55-FC538F02BD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3338" y="3470275"/>
              <a:ext cx="11112" cy="30638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7826" name="Rectangle 53">
              <a:extLst>
                <a:ext uri="{FF2B5EF4-FFF2-40B4-BE49-F238E27FC236}">
                  <a16:creationId xmlns:a16="http://schemas.microsoft.com/office/drawing/2014/main" id="{FF4BAE02-E28A-0C45-8ACE-F70516E4D5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86463" y="3113088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17827" name="Rectangle 54">
              <a:extLst>
                <a:ext uri="{FF2B5EF4-FFF2-40B4-BE49-F238E27FC236}">
                  <a16:creationId xmlns:a16="http://schemas.microsoft.com/office/drawing/2014/main" id="{90D80492-C5E5-0341-AB8D-C25D9D113D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7513" y="3463925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17828" name="Rectangle 55">
              <a:extLst>
                <a:ext uri="{FF2B5EF4-FFF2-40B4-BE49-F238E27FC236}">
                  <a16:creationId xmlns:a16="http://schemas.microsoft.com/office/drawing/2014/main" id="{73FFE1E2-B6E6-DC4D-9993-847AB0291B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0138" y="3470275"/>
              <a:ext cx="12700" cy="30638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7829" name="Rectangle 56">
              <a:extLst>
                <a:ext uri="{FF2B5EF4-FFF2-40B4-BE49-F238E27FC236}">
                  <a16:creationId xmlns:a16="http://schemas.microsoft.com/office/drawing/2014/main" id="{6D97AAC4-17ED-F44E-8DB2-B0DDE78CF6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8013" y="3463925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117830" name="Rectangle 57">
              <a:extLst>
                <a:ext uri="{FF2B5EF4-FFF2-40B4-BE49-F238E27FC236}">
                  <a16:creationId xmlns:a16="http://schemas.microsoft.com/office/drawing/2014/main" id="{61A76D4E-CA37-E24C-ACD2-CE57438562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57638" y="3463925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17831" name="Rectangle 58">
              <a:extLst>
                <a:ext uri="{FF2B5EF4-FFF2-40B4-BE49-F238E27FC236}">
                  <a16:creationId xmlns:a16="http://schemas.microsoft.com/office/drawing/2014/main" id="{4B66BD6F-423B-2347-B9C7-76B3D61F47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8138" y="3463925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17832" name="Rectangle 59">
              <a:extLst>
                <a:ext uri="{FF2B5EF4-FFF2-40B4-BE49-F238E27FC236}">
                  <a16:creationId xmlns:a16="http://schemas.microsoft.com/office/drawing/2014/main" id="{2F234FAE-EA54-684F-A9F2-40D6622DC7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6725" y="3470275"/>
              <a:ext cx="12700" cy="30638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7833" name="Rectangle 60">
              <a:extLst>
                <a:ext uri="{FF2B5EF4-FFF2-40B4-BE49-F238E27FC236}">
                  <a16:creationId xmlns:a16="http://schemas.microsoft.com/office/drawing/2014/main" id="{7687ED38-F104-4643-8C16-AEEB9E0B1A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13313" y="3463925"/>
              <a:ext cx="28533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10</a:t>
              </a:r>
              <a:endParaRPr lang="en-US" altLang="en-US" sz="1800" b="0"/>
            </a:p>
          </p:txBody>
        </p:sp>
        <p:sp>
          <p:nvSpPr>
            <p:cNvPr id="117834" name="Rectangle 61">
              <a:extLst>
                <a:ext uri="{FF2B5EF4-FFF2-40B4-BE49-F238E27FC236}">
                  <a16:creationId xmlns:a16="http://schemas.microsoft.com/office/drawing/2014/main" id="{E5DF6ADE-BBE1-A84A-9F29-264162ACA1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64313" y="3470275"/>
              <a:ext cx="12700" cy="30638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7835" name="Rectangle 62">
              <a:extLst>
                <a:ext uri="{FF2B5EF4-FFF2-40B4-BE49-F238E27FC236}">
                  <a16:creationId xmlns:a16="http://schemas.microsoft.com/office/drawing/2014/main" id="{580968DA-79E6-1F44-B468-6261A9711B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3338" y="3776663"/>
              <a:ext cx="11112" cy="3048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7836" name="Rectangle 63">
              <a:extLst>
                <a:ext uri="{FF2B5EF4-FFF2-40B4-BE49-F238E27FC236}">
                  <a16:creationId xmlns:a16="http://schemas.microsoft.com/office/drawing/2014/main" id="{B805D67E-2DC8-4D47-B629-2286A90D04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86463" y="3463925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17837" name="Rectangle 64">
              <a:extLst>
                <a:ext uri="{FF2B5EF4-FFF2-40B4-BE49-F238E27FC236}">
                  <a16:creationId xmlns:a16="http://schemas.microsoft.com/office/drawing/2014/main" id="{1FBB8DA2-9737-1F40-BCE2-972259299F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7513" y="37655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117838" name="Rectangle 65">
              <a:extLst>
                <a:ext uri="{FF2B5EF4-FFF2-40B4-BE49-F238E27FC236}">
                  <a16:creationId xmlns:a16="http://schemas.microsoft.com/office/drawing/2014/main" id="{6E27D700-9A99-EF4A-9929-168C06CE7D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0138" y="3776663"/>
              <a:ext cx="12700" cy="3048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7839" name="Rectangle 66">
              <a:extLst>
                <a:ext uri="{FF2B5EF4-FFF2-40B4-BE49-F238E27FC236}">
                  <a16:creationId xmlns:a16="http://schemas.microsoft.com/office/drawing/2014/main" id="{0677C4D2-511B-C449-9844-6E1F53116A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8013" y="37655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17840" name="Rectangle 67">
              <a:extLst>
                <a:ext uri="{FF2B5EF4-FFF2-40B4-BE49-F238E27FC236}">
                  <a16:creationId xmlns:a16="http://schemas.microsoft.com/office/drawing/2014/main" id="{AF21E52B-055C-A04F-AE6D-B6A42C8F6B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57638" y="37655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117841" name="Rectangle 68">
              <a:extLst>
                <a:ext uri="{FF2B5EF4-FFF2-40B4-BE49-F238E27FC236}">
                  <a16:creationId xmlns:a16="http://schemas.microsoft.com/office/drawing/2014/main" id="{5A17ED60-F6F6-2D49-AABE-5A7BB1D286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8138" y="37655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17842" name="Rectangle 69">
              <a:extLst>
                <a:ext uri="{FF2B5EF4-FFF2-40B4-BE49-F238E27FC236}">
                  <a16:creationId xmlns:a16="http://schemas.microsoft.com/office/drawing/2014/main" id="{F21780D9-42D4-0447-8FE0-EF401D8967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6725" y="3776663"/>
              <a:ext cx="12700" cy="3048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7843" name="Rectangle 70">
              <a:extLst>
                <a:ext uri="{FF2B5EF4-FFF2-40B4-BE49-F238E27FC236}">
                  <a16:creationId xmlns:a16="http://schemas.microsoft.com/office/drawing/2014/main" id="{CCD562AF-AB5F-AE41-A8B9-A6130D8FB9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13313" y="3765550"/>
              <a:ext cx="28533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01</a:t>
              </a:r>
              <a:endParaRPr lang="en-US" altLang="en-US" sz="1800" b="0"/>
            </a:p>
          </p:txBody>
        </p:sp>
        <p:sp>
          <p:nvSpPr>
            <p:cNvPr id="117844" name="Rectangle 71">
              <a:extLst>
                <a:ext uri="{FF2B5EF4-FFF2-40B4-BE49-F238E27FC236}">
                  <a16:creationId xmlns:a16="http://schemas.microsoft.com/office/drawing/2014/main" id="{85D79781-6755-3742-97A2-D1C97040A0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64313" y="3776663"/>
              <a:ext cx="12700" cy="3048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7845" name="Rectangle 72">
              <a:extLst>
                <a:ext uri="{FF2B5EF4-FFF2-40B4-BE49-F238E27FC236}">
                  <a16:creationId xmlns:a16="http://schemas.microsoft.com/office/drawing/2014/main" id="{24750E1B-FD0D-8A48-9FA4-98F938D530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3338" y="4060825"/>
              <a:ext cx="11112" cy="35083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7846" name="Rectangle 73">
              <a:extLst>
                <a:ext uri="{FF2B5EF4-FFF2-40B4-BE49-F238E27FC236}">
                  <a16:creationId xmlns:a16="http://schemas.microsoft.com/office/drawing/2014/main" id="{572D70D2-0870-EC4F-AA4C-D5E9CE7B65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86463" y="37655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17847" name="Rectangle 74">
              <a:extLst>
                <a:ext uri="{FF2B5EF4-FFF2-40B4-BE49-F238E27FC236}">
                  <a16:creationId xmlns:a16="http://schemas.microsoft.com/office/drawing/2014/main" id="{09D3DBD6-7E65-EA44-BA7F-BDD670A2E3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7513" y="40703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117848" name="Rectangle 75">
              <a:extLst>
                <a:ext uri="{FF2B5EF4-FFF2-40B4-BE49-F238E27FC236}">
                  <a16:creationId xmlns:a16="http://schemas.microsoft.com/office/drawing/2014/main" id="{790AABB0-1DA0-F64E-89D6-456D81FACA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0138" y="4060825"/>
              <a:ext cx="12700" cy="35083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7849" name="Rectangle 76">
              <a:extLst>
                <a:ext uri="{FF2B5EF4-FFF2-40B4-BE49-F238E27FC236}">
                  <a16:creationId xmlns:a16="http://schemas.microsoft.com/office/drawing/2014/main" id="{BB2733DF-14E5-F349-BCA5-1E024967C1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8013" y="40703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117850" name="Rectangle 77">
              <a:extLst>
                <a:ext uri="{FF2B5EF4-FFF2-40B4-BE49-F238E27FC236}">
                  <a16:creationId xmlns:a16="http://schemas.microsoft.com/office/drawing/2014/main" id="{55804672-F8F3-784F-B058-567043313F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57638" y="40703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117851" name="Rectangle 78">
              <a:extLst>
                <a:ext uri="{FF2B5EF4-FFF2-40B4-BE49-F238E27FC236}">
                  <a16:creationId xmlns:a16="http://schemas.microsoft.com/office/drawing/2014/main" id="{4E09C4BB-096D-B84F-AA88-52FD635389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8138" y="40703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17852" name="Rectangle 79">
              <a:extLst>
                <a:ext uri="{FF2B5EF4-FFF2-40B4-BE49-F238E27FC236}">
                  <a16:creationId xmlns:a16="http://schemas.microsoft.com/office/drawing/2014/main" id="{D610442E-40F9-204F-ABE4-F2B3855A3F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6725" y="4060825"/>
              <a:ext cx="12700" cy="35083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7853" name="Rectangle 80">
              <a:extLst>
                <a:ext uri="{FF2B5EF4-FFF2-40B4-BE49-F238E27FC236}">
                  <a16:creationId xmlns:a16="http://schemas.microsoft.com/office/drawing/2014/main" id="{F3B2DDE3-BE84-E44A-99A7-1D0B54672E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13313" y="4070350"/>
              <a:ext cx="28533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01</a:t>
              </a:r>
              <a:endParaRPr lang="en-US" altLang="en-US" sz="1800" b="0"/>
            </a:p>
          </p:txBody>
        </p:sp>
        <p:sp>
          <p:nvSpPr>
            <p:cNvPr id="117854" name="Rectangle 81">
              <a:extLst>
                <a:ext uri="{FF2B5EF4-FFF2-40B4-BE49-F238E27FC236}">
                  <a16:creationId xmlns:a16="http://schemas.microsoft.com/office/drawing/2014/main" id="{A465207C-848C-244B-A1E0-F614D89897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64313" y="4060825"/>
              <a:ext cx="12700" cy="35083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7855" name="Rectangle 82">
              <a:extLst>
                <a:ext uri="{FF2B5EF4-FFF2-40B4-BE49-F238E27FC236}">
                  <a16:creationId xmlns:a16="http://schemas.microsoft.com/office/drawing/2014/main" id="{ECBB5C9A-C11A-B347-AF44-7DD887A327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8738" y="4424363"/>
              <a:ext cx="3971925" cy="127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7856" name="Rectangle 83">
              <a:extLst>
                <a:ext uri="{FF2B5EF4-FFF2-40B4-BE49-F238E27FC236}">
                  <a16:creationId xmlns:a16="http://schemas.microsoft.com/office/drawing/2014/main" id="{C5210C3E-62B8-5F41-B430-F98F031BB8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86463" y="40703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</p:grpSp>
      <p:sp>
        <p:nvSpPr>
          <p:cNvPr id="117763" name="Rectangle 2">
            <a:extLst>
              <a:ext uri="{FF2B5EF4-FFF2-40B4-BE49-F238E27FC236}">
                <a16:creationId xmlns:a16="http://schemas.microsoft.com/office/drawing/2014/main" id="{094B6E41-6208-C744-8EEA-40DCF33EC4E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220664"/>
            <a:ext cx="9144000" cy="790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Let’s derive the state table</a:t>
            </a:r>
          </a:p>
        </p:txBody>
      </p:sp>
      <p:sp>
        <p:nvSpPr>
          <p:cNvPr id="117764" name="Rectangle 110">
            <a:extLst>
              <a:ext uri="{FF2B5EF4-FFF2-40B4-BE49-F238E27FC236}">
                <a16:creationId xmlns:a16="http://schemas.microsoft.com/office/drawing/2014/main" id="{3B41EDEF-0FEE-F14A-9AD4-78EB44CEB30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71626" y="2830513"/>
            <a:ext cx="194733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</a:rPr>
              <a:t>A </a:t>
            </a:r>
            <a:endParaRPr lang="en-US" altLang="en-US" sz="3200" b="0"/>
          </a:p>
        </p:txBody>
      </p:sp>
      <p:sp>
        <p:nvSpPr>
          <p:cNvPr id="117765" name="Rectangle 118">
            <a:extLst>
              <a:ext uri="{FF2B5EF4-FFF2-40B4-BE49-F238E27FC236}">
                <a16:creationId xmlns:a16="http://schemas.microsoft.com/office/drawing/2014/main" id="{E0016770-2A81-9746-B10A-09EFEE6EA9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81150" y="3100388"/>
            <a:ext cx="206788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</a:rPr>
              <a:t>B </a:t>
            </a:r>
            <a:endParaRPr lang="en-US" altLang="en-US" sz="3200" b="0"/>
          </a:p>
        </p:txBody>
      </p:sp>
      <p:sp>
        <p:nvSpPr>
          <p:cNvPr id="117766" name="Rectangle 126">
            <a:extLst>
              <a:ext uri="{FF2B5EF4-FFF2-40B4-BE49-F238E27FC236}">
                <a16:creationId xmlns:a16="http://schemas.microsoft.com/office/drawing/2014/main" id="{13983C0F-9340-BA40-B665-1A3564C0141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81150" y="3368675"/>
            <a:ext cx="218008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</a:rPr>
              <a:t>C </a:t>
            </a:r>
            <a:endParaRPr lang="en-US" altLang="en-US" sz="3200" b="0"/>
          </a:p>
        </p:txBody>
      </p:sp>
      <p:sp>
        <p:nvSpPr>
          <p:cNvPr id="117767" name="Rectangle 134">
            <a:extLst>
              <a:ext uri="{FF2B5EF4-FFF2-40B4-BE49-F238E27FC236}">
                <a16:creationId xmlns:a16="http://schemas.microsoft.com/office/drawing/2014/main" id="{E0DD8D51-9A6B-0142-AE0A-D122CED6F2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71625" y="3636963"/>
            <a:ext cx="218008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</a:rPr>
              <a:t>D </a:t>
            </a:r>
            <a:endParaRPr lang="en-US" altLang="en-US" sz="3200" b="0"/>
          </a:p>
        </p:txBody>
      </p:sp>
      <p:sp>
        <p:nvSpPr>
          <p:cNvPr id="117768" name="TextBox 155">
            <a:extLst>
              <a:ext uri="{FF2B5EF4-FFF2-40B4-BE49-F238E27FC236}">
                <a16:creationId xmlns:a16="http://schemas.microsoft.com/office/drawing/2014/main" id="{CC0C2A3F-A7F7-3544-8B85-63020F22BAE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89026" y="4964113"/>
            <a:ext cx="4329113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</a:rPr>
              <a:t>This step is easy too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</a:rPr>
              <a:t>(the outputs are the same in both tables)</a:t>
            </a:r>
          </a:p>
        </p:txBody>
      </p:sp>
      <p:cxnSp>
        <p:nvCxnSpPr>
          <p:cNvPr id="117769" name="Straight Arrow Connector 156">
            <a:extLst>
              <a:ext uri="{FF2B5EF4-FFF2-40B4-BE49-F238E27FC236}">
                <a16:creationId xmlns:a16="http://schemas.microsoft.com/office/drawing/2014/main" id="{D2E55482-0021-C44F-9A71-5BB2E00AD1B4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4495800" y="2971800"/>
            <a:ext cx="4191000" cy="228600"/>
          </a:xfrm>
          <a:prstGeom prst="straightConnector1">
            <a:avLst/>
          </a:prstGeom>
          <a:noFill/>
          <a:ln w="25400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17770" name="Rectangle 116">
            <a:extLst>
              <a:ext uri="{FF2B5EF4-FFF2-40B4-BE49-F238E27FC236}">
                <a16:creationId xmlns:a16="http://schemas.microsoft.com/office/drawing/2014/main" id="{33691B1C-CE7B-8848-B699-55FF52F142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7350" y="2830513"/>
            <a:ext cx="182742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</a:rPr>
              <a:t>0 </a:t>
            </a:r>
            <a:endParaRPr lang="en-US" altLang="en-US" sz="3200" b="0"/>
          </a:p>
        </p:txBody>
      </p:sp>
      <p:sp>
        <p:nvSpPr>
          <p:cNvPr id="117771" name="Rectangle 124">
            <a:extLst>
              <a:ext uri="{FF2B5EF4-FFF2-40B4-BE49-F238E27FC236}">
                <a16:creationId xmlns:a16="http://schemas.microsoft.com/office/drawing/2014/main" id="{2E08EB40-C75C-A343-B889-F57E735FBA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8938" y="3100388"/>
            <a:ext cx="182742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</a:rPr>
              <a:t>0 </a:t>
            </a:r>
            <a:endParaRPr lang="en-US" altLang="en-US" sz="3200" b="0"/>
          </a:p>
        </p:txBody>
      </p:sp>
      <p:sp>
        <p:nvSpPr>
          <p:cNvPr id="117772" name="Rectangle 132">
            <a:extLst>
              <a:ext uri="{FF2B5EF4-FFF2-40B4-BE49-F238E27FC236}">
                <a16:creationId xmlns:a16="http://schemas.microsoft.com/office/drawing/2014/main" id="{A1F50B92-576E-524C-8CB2-3670E73CCE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7350" y="3368675"/>
            <a:ext cx="182742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</a:rPr>
              <a:t>0 </a:t>
            </a:r>
            <a:endParaRPr lang="en-US" altLang="en-US" sz="3200" b="0"/>
          </a:p>
        </p:txBody>
      </p:sp>
      <p:sp>
        <p:nvSpPr>
          <p:cNvPr id="117773" name="Rectangle 140">
            <a:extLst>
              <a:ext uri="{FF2B5EF4-FFF2-40B4-BE49-F238E27FC236}">
                <a16:creationId xmlns:a16="http://schemas.microsoft.com/office/drawing/2014/main" id="{274154A8-4527-2048-B9DD-E933F6CA972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7350" y="3636963"/>
            <a:ext cx="182742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</a:rPr>
              <a:t>1 </a:t>
            </a:r>
            <a:endParaRPr lang="en-US" altLang="en-US" sz="3200" b="0"/>
          </a:p>
        </p:txBody>
      </p:sp>
      <p:cxnSp>
        <p:nvCxnSpPr>
          <p:cNvPr id="117774" name="Straight Arrow Connector 164">
            <a:extLst>
              <a:ext uri="{FF2B5EF4-FFF2-40B4-BE49-F238E27FC236}">
                <a16:creationId xmlns:a16="http://schemas.microsoft.com/office/drawing/2014/main" id="{94E892AF-81FA-754A-BA54-7E3A5D16A132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4519613" y="3265488"/>
            <a:ext cx="4191000" cy="228600"/>
          </a:xfrm>
          <a:prstGeom prst="straightConnector1">
            <a:avLst/>
          </a:prstGeom>
          <a:noFill/>
          <a:ln w="25400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17775" name="Straight Arrow Connector 165">
            <a:extLst>
              <a:ext uri="{FF2B5EF4-FFF2-40B4-BE49-F238E27FC236}">
                <a16:creationId xmlns:a16="http://schemas.microsoft.com/office/drawing/2014/main" id="{83520C98-3E71-C542-B953-C380959A457B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4530725" y="3559175"/>
            <a:ext cx="4191000" cy="228600"/>
          </a:xfrm>
          <a:prstGeom prst="straightConnector1">
            <a:avLst/>
          </a:prstGeom>
          <a:noFill/>
          <a:ln w="25400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17776" name="Straight Arrow Connector 166">
            <a:extLst>
              <a:ext uri="{FF2B5EF4-FFF2-40B4-BE49-F238E27FC236}">
                <a16:creationId xmlns:a16="http://schemas.microsoft.com/office/drawing/2014/main" id="{972D64B0-A912-F246-A215-4EA9C9A57905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4554538" y="3865563"/>
            <a:ext cx="4191000" cy="228600"/>
          </a:xfrm>
          <a:prstGeom prst="straightConnector1">
            <a:avLst/>
          </a:prstGeom>
          <a:noFill/>
          <a:ln w="25400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</p:spTree>
  </p:cSld>
  <p:clrMapOvr>
    <a:masterClrMapping/>
  </p:clrMapOvr>
  <p:transition/>
</p:sld>
</file>

<file path=ppt/slides/slide1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8785" name="Group 13">
            <a:extLst>
              <a:ext uri="{FF2B5EF4-FFF2-40B4-BE49-F238E27FC236}">
                <a16:creationId xmlns:a16="http://schemas.microsoft.com/office/drawing/2014/main" id="{E0134086-2452-044F-8BBB-01E26FD8993C}"/>
              </a:ext>
            </a:extLst>
          </p:cNvPr>
          <p:cNvGrpSpPr>
            <a:grpSpLocks/>
          </p:cNvGrpSpPr>
          <p:nvPr/>
        </p:nvGrpSpPr>
        <p:grpSpPr bwMode="auto">
          <a:xfrm>
            <a:off x="1173163" y="1909763"/>
            <a:ext cx="3536950" cy="2051050"/>
            <a:chOff x="5049838" y="1738313"/>
            <a:chExt cx="3536950" cy="2051050"/>
          </a:xfrm>
        </p:grpSpPr>
        <p:sp>
          <p:nvSpPr>
            <p:cNvPr id="118881" name="Rectangle 85">
              <a:extLst>
                <a:ext uri="{FF2B5EF4-FFF2-40B4-BE49-F238E27FC236}">
                  <a16:creationId xmlns:a16="http://schemas.microsoft.com/office/drawing/2014/main" id="{68A3E7CB-EDFE-154B-B8B6-5E12CE9F9A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3650" y="1738313"/>
              <a:ext cx="3506788" cy="111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8882" name="Rectangle 86">
              <a:extLst>
                <a:ext uri="{FF2B5EF4-FFF2-40B4-BE49-F238E27FC236}">
                  <a16:creationId xmlns:a16="http://schemas.microsoft.com/office/drawing/2014/main" id="{42A03C21-2614-104D-9412-A7FFE93BC0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1739900"/>
              <a:ext cx="11112" cy="41275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8883" name="Rectangle 88">
              <a:extLst>
                <a:ext uri="{FF2B5EF4-FFF2-40B4-BE49-F238E27FC236}">
                  <a16:creationId xmlns:a16="http://schemas.microsoft.com/office/drawing/2014/main" id="{DDF3962F-FF7D-4946-9B99-F4A38B87E1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1739900"/>
              <a:ext cx="11112" cy="41275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8884" name="Rectangle 89">
              <a:extLst>
                <a:ext uri="{FF2B5EF4-FFF2-40B4-BE49-F238E27FC236}">
                  <a16:creationId xmlns:a16="http://schemas.microsoft.com/office/drawing/2014/main" id="{9DDBBFA7-DC4D-F145-B13A-99BB5727CD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99063" y="1925638"/>
              <a:ext cx="814325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Present </a:t>
              </a:r>
              <a:endParaRPr lang="en-US" altLang="en-US" sz="3200" b="0"/>
            </a:p>
          </p:txBody>
        </p:sp>
        <p:sp>
          <p:nvSpPr>
            <p:cNvPr id="118885" name="Rectangle 90">
              <a:extLst>
                <a:ext uri="{FF2B5EF4-FFF2-40B4-BE49-F238E27FC236}">
                  <a16:creationId xmlns:a16="http://schemas.microsoft.com/office/drawing/2014/main" id="{355D19DC-AF65-6D46-A06B-AFF165905C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1739900"/>
              <a:ext cx="11113" cy="41275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8886" name="Rectangle 91">
              <a:extLst>
                <a:ext uri="{FF2B5EF4-FFF2-40B4-BE49-F238E27FC236}">
                  <a16:creationId xmlns:a16="http://schemas.microsoft.com/office/drawing/2014/main" id="{31208806-F54E-2A41-9609-7F11040117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88100" y="1843088"/>
              <a:ext cx="104515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Next state </a:t>
              </a:r>
              <a:endParaRPr lang="en-US" altLang="en-US" sz="3200" b="0"/>
            </a:p>
          </p:txBody>
        </p:sp>
        <p:sp>
          <p:nvSpPr>
            <p:cNvPr id="118887" name="Rectangle 92">
              <a:extLst>
                <a:ext uri="{FF2B5EF4-FFF2-40B4-BE49-F238E27FC236}">
                  <a16:creationId xmlns:a16="http://schemas.microsoft.com/office/drawing/2014/main" id="{F5724A01-D045-AC46-B59A-1F44DE2801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1739900"/>
              <a:ext cx="11113" cy="412750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8888" name="Rectangle 93">
              <a:extLst>
                <a:ext uri="{FF2B5EF4-FFF2-40B4-BE49-F238E27FC236}">
                  <a16:creationId xmlns:a16="http://schemas.microsoft.com/office/drawing/2014/main" id="{7857378B-0F2A-5C48-AA93-6E36CB4A78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163763"/>
              <a:ext cx="1692275" cy="111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8889" name="Rectangle 94">
              <a:extLst>
                <a:ext uri="{FF2B5EF4-FFF2-40B4-BE49-F238E27FC236}">
                  <a16:creationId xmlns:a16="http://schemas.microsoft.com/office/drawing/2014/main" id="{CF20650F-E6F9-A540-891E-055580170D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2152650"/>
              <a:ext cx="11112" cy="4048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8890" name="Rectangle 95">
              <a:extLst>
                <a:ext uri="{FF2B5EF4-FFF2-40B4-BE49-F238E27FC236}">
                  <a16:creationId xmlns:a16="http://schemas.microsoft.com/office/drawing/2014/main" id="{2BF2E52A-4D67-1341-9E34-D5AE920A23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16850" y="1925638"/>
              <a:ext cx="657231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Output</a:t>
              </a:r>
              <a:endParaRPr lang="en-US" altLang="en-US" sz="3200" b="0"/>
            </a:p>
          </p:txBody>
        </p:sp>
        <p:sp>
          <p:nvSpPr>
            <p:cNvPr id="118891" name="Rectangle 96">
              <a:extLst>
                <a:ext uri="{FF2B5EF4-FFF2-40B4-BE49-F238E27FC236}">
                  <a16:creationId xmlns:a16="http://schemas.microsoft.com/office/drawing/2014/main" id="{7C99C33D-881F-A14E-ACD7-37D62AE56E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152650"/>
              <a:ext cx="11112" cy="4048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8892" name="Rectangle 97">
              <a:extLst>
                <a:ext uri="{FF2B5EF4-FFF2-40B4-BE49-F238E27FC236}">
                  <a16:creationId xmlns:a16="http://schemas.microsoft.com/office/drawing/2014/main" id="{D75EA84F-6DC4-8A49-8F41-6C7647BAA8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24475" y="2174875"/>
              <a:ext cx="535403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state </a:t>
              </a:r>
              <a:endParaRPr lang="en-US" altLang="en-US" sz="3200" b="0"/>
            </a:p>
          </p:txBody>
        </p:sp>
        <p:sp>
          <p:nvSpPr>
            <p:cNvPr id="118893" name="Rectangle 98">
              <a:extLst>
                <a:ext uri="{FF2B5EF4-FFF2-40B4-BE49-F238E27FC236}">
                  <a16:creationId xmlns:a16="http://schemas.microsoft.com/office/drawing/2014/main" id="{29C687EB-8291-4743-8E61-A6D203DC57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6163" y="2255838"/>
              <a:ext cx="23083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w </a:t>
              </a:r>
              <a:endParaRPr lang="en-US" altLang="en-US" sz="3200" b="0"/>
            </a:p>
          </p:txBody>
        </p:sp>
        <p:sp>
          <p:nvSpPr>
            <p:cNvPr id="118894" name="Rectangle 99">
              <a:extLst>
                <a:ext uri="{FF2B5EF4-FFF2-40B4-BE49-F238E27FC236}">
                  <a16:creationId xmlns:a16="http://schemas.microsoft.com/office/drawing/2014/main" id="{34C347CA-4FDC-A74D-B3CF-9AFE2E19A1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57938" y="2255838"/>
              <a:ext cx="19877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= </a:t>
              </a:r>
              <a:endParaRPr lang="en-US" altLang="en-US" sz="3200" b="0"/>
            </a:p>
          </p:txBody>
        </p:sp>
        <p:sp>
          <p:nvSpPr>
            <p:cNvPr id="118895" name="Rectangle 100">
              <a:extLst>
                <a:ext uri="{FF2B5EF4-FFF2-40B4-BE49-F238E27FC236}">
                  <a16:creationId xmlns:a16="http://schemas.microsoft.com/office/drawing/2014/main" id="{82A099BC-E6E8-8248-A4B6-97A6D6316B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94475" y="2255838"/>
              <a:ext cx="192360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118896" name="Rectangle 101">
              <a:extLst>
                <a:ext uri="{FF2B5EF4-FFF2-40B4-BE49-F238E27FC236}">
                  <a16:creationId xmlns:a16="http://schemas.microsoft.com/office/drawing/2014/main" id="{C413573B-B886-4049-8FF9-47036CA5F7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72300" y="2255838"/>
              <a:ext cx="23083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w </a:t>
              </a:r>
              <a:endParaRPr lang="en-US" altLang="en-US" sz="3200" b="0"/>
            </a:p>
          </p:txBody>
        </p:sp>
        <p:sp>
          <p:nvSpPr>
            <p:cNvPr id="118897" name="Rectangle 102">
              <a:extLst>
                <a:ext uri="{FF2B5EF4-FFF2-40B4-BE49-F238E27FC236}">
                  <a16:creationId xmlns:a16="http://schemas.microsoft.com/office/drawing/2014/main" id="{D8EF6C36-9ED8-984F-8CAE-68BA9E3763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00900" y="2255838"/>
              <a:ext cx="19877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= </a:t>
              </a:r>
              <a:endParaRPr lang="en-US" altLang="en-US" sz="3200" b="0"/>
            </a:p>
          </p:txBody>
        </p:sp>
        <p:sp>
          <p:nvSpPr>
            <p:cNvPr id="118898" name="Rectangle 103">
              <a:extLst>
                <a:ext uri="{FF2B5EF4-FFF2-40B4-BE49-F238E27FC236}">
                  <a16:creationId xmlns:a16="http://schemas.microsoft.com/office/drawing/2014/main" id="{4AB7C47F-4DCC-1341-9601-60E559F1A3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2152650"/>
              <a:ext cx="11113" cy="4048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8899" name="Rectangle 104">
              <a:extLst>
                <a:ext uri="{FF2B5EF4-FFF2-40B4-BE49-F238E27FC236}">
                  <a16:creationId xmlns:a16="http://schemas.microsoft.com/office/drawing/2014/main" id="{01EBD1A6-1121-1F41-8B3C-C452C92DB3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37438" y="2255838"/>
              <a:ext cx="192360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  <p:sp>
          <p:nvSpPr>
            <p:cNvPr id="118900" name="Rectangle 105">
              <a:extLst>
                <a:ext uri="{FF2B5EF4-FFF2-40B4-BE49-F238E27FC236}">
                  <a16:creationId xmlns:a16="http://schemas.microsoft.com/office/drawing/2014/main" id="{90B418AB-6069-6046-B3CC-A6C268260F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2152650"/>
              <a:ext cx="11113" cy="404813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8901" name="Rectangle 106">
              <a:extLst>
                <a:ext uri="{FF2B5EF4-FFF2-40B4-BE49-F238E27FC236}">
                  <a16:creationId xmlns:a16="http://schemas.microsoft.com/office/drawing/2014/main" id="{7A0C99A6-1CBE-4D40-BC87-F6DAE697A6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3650" y="2568575"/>
              <a:ext cx="3506788" cy="952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8902" name="Rectangle 107">
              <a:extLst>
                <a:ext uri="{FF2B5EF4-FFF2-40B4-BE49-F238E27FC236}">
                  <a16:creationId xmlns:a16="http://schemas.microsoft.com/office/drawing/2014/main" id="{3BFEE806-00D2-904C-918C-86FA80F62E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2582863"/>
              <a:ext cx="11112" cy="3556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8903" name="Rectangle 108">
              <a:extLst>
                <a:ext uri="{FF2B5EF4-FFF2-40B4-BE49-F238E27FC236}">
                  <a16:creationId xmlns:a16="http://schemas.microsoft.com/office/drawing/2014/main" id="{A99A3118-0005-BD47-B996-9D79B5ECDB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72438" y="2174875"/>
              <a:ext cx="179536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z </a:t>
              </a:r>
              <a:endParaRPr lang="en-US" altLang="en-US" sz="3200" b="0"/>
            </a:p>
          </p:txBody>
        </p:sp>
        <p:sp>
          <p:nvSpPr>
            <p:cNvPr id="118904" name="Rectangle 109">
              <a:extLst>
                <a:ext uri="{FF2B5EF4-FFF2-40B4-BE49-F238E27FC236}">
                  <a16:creationId xmlns:a16="http://schemas.microsoft.com/office/drawing/2014/main" id="{F38C56B7-A50C-EA44-BA59-6F6A0DA250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582863"/>
              <a:ext cx="11112" cy="3556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8905" name="Rectangle 112">
              <a:extLst>
                <a:ext uri="{FF2B5EF4-FFF2-40B4-BE49-F238E27FC236}">
                  <a16:creationId xmlns:a16="http://schemas.microsoft.com/office/drawing/2014/main" id="{2BD99688-3F0C-DA4A-A6D4-F5AC50C159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2582863"/>
              <a:ext cx="11113" cy="3556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8906" name="Rectangle 114">
              <a:extLst>
                <a:ext uri="{FF2B5EF4-FFF2-40B4-BE49-F238E27FC236}">
                  <a16:creationId xmlns:a16="http://schemas.microsoft.com/office/drawing/2014/main" id="{72BCCB73-B173-F242-A318-E3B6E6ABE4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2582863"/>
              <a:ext cx="11113" cy="355600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8907" name="Rectangle 115">
              <a:extLst>
                <a:ext uri="{FF2B5EF4-FFF2-40B4-BE49-F238E27FC236}">
                  <a16:creationId xmlns:a16="http://schemas.microsoft.com/office/drawing/2014/main" id="{C2DABD23-E24D-5447-AD3A-65A4D352AA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2938463"/>
              <a:ext cx="11112" cy="2682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8908" name="Rectangle 117">
              <a:extLst>
                <a:ext uri="{FF2B5EF4-FFF2-40B4-BE49-F238E27FC236}">
                  <a16:creationId xmlns:a16="http://schemas.microsoft.com/office/drawing/2014/main" id="{975E4911-9EEB-7549-B823-AC1D5A534B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938463"/>
              <a:ext cx="11112" cy="2682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8909" name="Rectangle 120">
              <a:extLst>
                <a:ext uri="{FF2B5EF4-FFF2-40B4-BE49-F238E27FC236}">
                  <a16:creationId xmlns:a16="http://schemas.microsoft.com/office/drawing/2014/main" id="{DD6437C8-A3AF-4C48-B807-27106CB065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2938463"/>
              <a:ext cx="11113" cy="2682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8910" name="Rectangle 122">
              <a:extLst>
                <a:ext uri="{FF2B5EF4-FFF2-40B4-BE49-F238E27FC236}">
                  <a16:creationId xmlns:a16="http://schemas.microsoft.com/office/drawing/2014/main" id="{ABC2D59C-605D-7648-A34C-E120815596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2938463"/>
              <a:ext cx="11113" cy="268287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8911" name="Rectangle 123">
              <a:extLst>
                <a:ext uri="{FF2B5EF4-FFF2-40B4-BE49-F238E27FC236}">
                  <a16:creationId xmlns:a16="http://schemas.microsoft.com/office/drawing/2014/main" id="{E2878426-50AD-F64B-A172-7805EA21F5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3206750"/>
              <a:ext cx="11112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8912" name="Rectangle 125">
              <a:extLst>
                <a:ext uri="{FF2B5EF4-FFF2-40B4-BE49-F238E27FC236}">
                  <a16:creationId xmlns:a16="http://schemas.microsoft.com/office/drawing/2014/main" id="{D2D39CF9-A35C-1B4F-BE80-414C5A236C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3206750"/>
              <a:ext cx="11112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8913" name="Rectangle 128">
              <a:extLst>
                <a:ext uri="{FF2B5EF4-FFF2-40B4-BE49-F238E27FC236}">
                  <a16:creationId xmlns:a16="http://schemas.microsoft.com/office/drawing/2014/main" id="{BF37F98F-8113-0A4F-8D99-6FC8D94607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3206750"/>
              <a:ext cx="11113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8914" name="Rectangle 130">
              <a:extLst>
                <a:ext uri="{FF2B5EF4-FFF2-40B4-BE49-F238E27FC236}">
                  <a16:creationId xmlns:a16="http://schemas.microsoft.com/office/drawing/2014/main" id="{4888D113-CE15-C34B-89A8-C469DF42A1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3206750"/>
              <a:ext cx="11113" cy="269875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8915" name="Rectangle 131">
              <a:extLst>
                <a:ext uri="{FF2B5EF4-FFF2-40B4-BE49-F238E27FC236}">
                  <a16:creationId xmlns:a16="http://schemas.microsoft.com/office/drawing/2014/main" id="{8FBF8F49-BDD9-BC4D-AE15-B11E7A784F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3459163"/>
              <a:ext cx="11112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8916" name="Rectangle 133">
              <a:extLst>
                <a:ext uri="{FF2B5EF4-FFF2-40B4-BE49-F238E27FC236}">
                  <a16:creationId xmlns:a16="http://schemas.microsoft.com/office/drawing/2014/main" id="{BB5591D1-542F-7E43-90F0-331D81B0C8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3459163"/>
              <a:ext cx="11112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8917" name="Rectangle 136">
              <a:extLst>
                <a:ext uri="{FF2B5EF4-FFF2-40B4-BE49-F238E27FC236}">
                  <a16:creationId xmlns:a16="http://schemas.microsoft.com/office/drawing/2014/main" id="{87FE6E85-F162-E744-947F-3AF3490CB3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3459163"/>
              <a:ext cx="11113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8918" name="Rectangle 138">
              <a:extLst>
                <a:ext uri="{FF2B5EF4-FFF2-40B4-BE49-F238E27FC236}">
                  <a16:creationId xmlns:a16="http://schemas.microsoft.com/office/drawing/2014/main" id="{EF2F0794-26CB-DB4F-9182-4CC7DB4758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3459163"/>
              <a:ext cx="11113" cy="309562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8919" name="Rectangle 139">
              <a:extLst>
                <a:ext uri="{FF2B5EF4-FFF2-40B4-BE49-F238E27FC236}">
                  <a16:creationId xmlns:a16="http://schemas.microsoft.com/office/drawing/2014/main" id="{2D2AFEB4-BC08-7049-809F-67BE1E5C8F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3650" y="3779838"/>
              <a:ext cx="3506788" cy="952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</p:grpSp>
      <p:grpSp>
        <p:nvGrpSpPr>
          <p:cNvPr id="118786" name="Group 69">
            <a:extLst>
              <a:ext uri="{FF2B5EF4-FFF2-40B4-BE49-F238E27FC236}">
                <a16:creationId xmlns:a16="http://schemas.microsoft.com/office/drawing/2014/main" id="{D8C4A1F4-86C2-5449-B071-66BA94207844}"/>
              </a:ext>
            </a:extLst>
          </p:cNvPr>
          <p:cNvGrpSpPr>
            <a:grpSpLocks/>
          </p:cNvGrpSpPr>
          <p:nvPr/>
        </p:nvGrpSpPr>
        <p:grpSpPr bwMode="auto">
          <a:xfrm>
            <a:off x="5392739" y="1512889"/>
            <a:ext cx="4003675" cy="2833687"/>
            <a:chOff x="2573338" y="1603375"/>
            <a:chExt cx="4003675" cy="2833688"/>
          </a:xfrm>
        </p:grpSpPr>
        <p:sp>
          <p:nvSpPr>
            <p:cNvPr id="118801" name="Rectangle 4">
              <a:extLst>
                <a:ext uri="{FF2B5EF4-FFF2-40B4-BE49-F238E27FC236}">
                  <a16:creationId xmlns:a16="http://schemas.microsoft.com/office/drawing/2014/main" id="{48CFCA54-51D7-FF47-938D-E671BFFD95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8738" y="1603375"/>
              <a:ext cx="3971925" cy="111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8802" name="Rectangle 5">
              <a:extLst>
                <a:ext uri="{FF2B5EF4-FFF2-40B4-BE49-F238E27FC236}">
                  <a16:creationId xmlns:a16="http://schemas.microsoft.com/office/drawing/2014/main" id="{F4B65263-C0C8-5944-885E-175089CE43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3338" y="1614488"/>
              <a:ext cx="11112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8803" name="Rectangle 6">
              <a:extLst>
                <a:ext uri="{FF2B5EF4-FFF2-40B4-BE49-F238E27FC236}">
                  <a16:creationId xmlns:a16="http://schemas.microsoft.com/office/drawing/2014/main" id="{8B7C9E92-59EE-1B4F-BC6E-AA7EC944EB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0138" y="1614488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8804" name="Rectangle 7">
              <a:extLst>
                <a:ext uri="{FF2B5EF4-FFF2-40B4-BE49-F238E27FC236}">
                  <a16:creationId xmlns:a16="http://schemas.microsoft.com/office/drawing/2014/main" id="{982198FE-E3D0-A140-AD54-1528994630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43200" y="1820863"/>
              <a:ext cx="953787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Present </a:t>
              </a:r>
              <a:endParaRPr lang="en-US" altLang="en-US" sz="1800" b="0"/>
            </a:p>
          </p:txBody>
        </p:sp>
        <p:sp>
          <p:nvSpPr>
            <p:cNvPr id="118805" name="Rectangle 8">
              <a:extLst>
                <a:ext uri="{FF2B5EF4-FFF2-40B4-BE49-F238E27FC236}">
                  <a16:creationId xmlns:a16="http://schemas.microsoft.com/office/drawing/2014/main" id="{620E110E-07C6-B644-8523-7A08E5BADA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6725" y="1614488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8806" name="Rectangle 9">
              <a:extLst>
                <a:ext uri="{FF2B5EF4-FFF2-40B4-BE49-F238E27FC236}">
                  <a16:creationId xmlns:a16="http://schemas.microsoft.com/office/drawing/2014/main" id="{C2E05581-40EC-DC47-8118-1209C1D2C9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64313" y="1614488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8807" name="Rectangle 10">
              <a:extLst>
                <a:ext uri="{FF2B5EF4-FFF2-40B4-BE49-F238E27FC236}">
                  <a16:creationId xmlns:a16="http://schemas.microsoft.com/office/drawing/2014/main" id="{D98FD258-EE31-CC4A-B374-A1A9BAFD7C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0138" y="2085975"/>
              <a:ext cx="1917700" cy="127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8808" name="Rectangle 11">
              <a:extLst>
                <a:ext uri="{FF2B5EF4-FFF2-40B4-BE49-F238E27FC236}">
                  <a16:creationId xmlns:a16="http://schemas.microsoft.com/office/drawing/2014/main" id="{EEDB8F7C-FB99-BE4A-873B-0416DAC922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3338" y="2071688"/>
              <a:ext cx="11112" cy="4587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8809" name="Rectangle 12">
              <a:extLst>
                <a:ext uri="{FF2B5EF4-FFF2-40B4-BE49-F238E27FC236}">
                  <a16:creationId xmlns:a16="http://schemas.microsoft.com/office/drawing/2014/main" id="{9343E25C-A523-5C47-9831-388C5EDCAA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14763" y="1730375"/>
              <a:ext cx="1668727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Flip-flop inputs</a:t>
              </a:r>
              <a:endParaRPr lang="en-US" altLang="en-US" sz="1800" b="0"/>
            </a:p>
          </p:txBody>
        </p:sp>
        <p:sp>
          <p:nvSpPr>
            <p:cNvPr id="118810" name="Rectangle 13">
              <a:extLst>
                <a:ext uri="{FF2B5EF4-FFF2-40B4-BE49-F238E27FC236}">
                  <a16:creationId xmlns:a16="http://schemas.microsoft.com/office/drawing/2014/main" id="{CFB30FED-1A85-5F4F-A1CD-1A63F7EFCF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0138" y="2071688"/>
              <a:ext cx="12700" cy="4587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8811" name="Rectangle 14">
              <a:extLst>
                <a:ext uri="{FF2B5EF4-FFF2-40B4-BE49-F238E27FC236}">
                  <a16:creationId xmlns:a16="http://schemas.microsoft.com/office/drawing/2014/main" id="{7A565358-6ADF-0B43-AC24-D70D846E11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17825" y="2187575"/>
              <a:ext cx="625171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state </a:t>
              </a:r>
              <a:endParaRPr lang="en-US" altLang="en-US" sz="1800" b="0"/>
            </a:p>
          </p:txBody>
        </p:sp>
        <p:sp>
          <p:nvSpPr>
            <p:cNvPr id="118812" name="Rectangle 15">
              <a:extLst>
                <a:ext uri="{FF2B5EF4-FFF2-40B4-BE49-F238E27FC236}">
                  <a16:creationId xmlns:a16="http://schemas.microsoft.com/office/drawing/2014/main" id="{FC63DE8B-C116-9F47-9403-E89665AD1F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94125" y="2185988"/>
              <a:ext cx="25648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w </a:t>
              </a:r>
              <a:endParaRPr lang="en-US" altLang="en-US" sz="1800" b="0" i="1"/>
            </a:p>
          </p:txBody>
        </p:sp>
        <p:sp>
          <p:nvSpPr>
            <p:cNvPr id="118813" name="Rectangle 16">
              <a:extLst>
                <a:ext uri="{FF2B5EF4-FFF2-40B4-BE49-F238E27FC236}">
                  <a16:creationId xmlns:a16="http://schemas.microsoft.com/office/drawing/2014/main" id="{478BBCFC-1955-8347-A7FD-21543CA090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54475" y="2185988"/>
              <a:ext cx="21961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= </a:t>
              </a:r>
              <a:endParaRPr lang="en-US" altLang="en-US" sz="1800" b="0"/>
            </a:p>
          </p:txBody>
        </p:sp>
        <p:sp>
          <p:nvSpPr>
            <p:cNvPr id="118814" name="Rectangle 17">
              <a:extLst>
                <a:ext uri="{FF2B5EF4-FFF2-40B4-BE49-F238E27FC236}">
                  <a16:creationId xmlns:a16="http://schemas.microsoft.com/office/drawing/2014/main" id="{406D2E2E-B501-BA4D-8698-8FEB70DEB7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21175" y="2185988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18815" name="Rectangle 18">
              <a:extLst>
                <a:ext uri="{FF2B5EF4-FFF2-40B4-BE49-F238E27FC236}">
                  <a16:creationId xmlns:a16="http://schemas.microsoft.com/office/drawing/2014/main" id="{25A38B18-94A1-F543-B220-A5790BBF28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49800" y="2185988"/>
              <a:ext cx="25648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w </a:t>
              </a:r>
              <a:endParaRPr lang="en-US" altLang="en-US" sz="1800" b="0" i="1"/>
            </a:p>
          </p:txBody>
        </p:sp>
        <p:sp>
          <p:nvSpPr>
            <p:cNvPr id="118816" name="Rectangle 19">
              <a:extLst>
                <a:ext uri="{FF2B5EF4-FFF2-40B4-BE49-F238E27FC236}">
                  <a16:creationId xmlns:a16="http://schemas.microsoft.com/office/drawing/2014/main" id="{545E0BC0-6EFC-FC4A-8CC2-847C97BAAD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08563" y="2185988"/>
              <a:ext cx="21961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= </a:t>
              </a:r>
              <a:endParaRPr lang="en-US" altLang="en-US" sz="1800" b="0"/>
            </a:p>
          </p:txBody>
        </p:sp>
        <p:sp>
          <p:nvSpPr>
            <p:cNvPr id="118817" name="Rectangle 20">
              <a:extLst>
                <a:ext uri="{FF2B5EF4-FFF2-40B4-BE49-F238E27FC236}">
                  <a16:creationId xmlns:a16="http://schemas.microsoft.com/office/drawing/2014/main" id="{6CBA4FF4-C439-DB46-99DA-D377A41DB6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6725" y="2071688"/>
              <a:ext cx="12700" cy="4587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8818" name="Rectangle 21">
              <a:extLst>
                <a:ext uri="{FF2B5EF4-FFF2-40B4-BE49-F238E27FC236}">
                  <a16:creationId xmlns:a16="http://schemas.microsoft.com/office/drawing/2014/main" id="{00504E77-09A1-6B47-B48D-E49EAEE462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75263" y="2185988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118819" name="Rectangle 22">
              <a:extLst>
                <a:ext uri="{FF2B5EF4-FFF2-40B4-BE49-F238E27FC236}">
                  <a16:creationId xmlns:a16="http://schemas.microsoft.com/office/drawing/2014/main" id="{070531CD-4059-3E46-AE87-583F3E28A2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64313" y="2071688"/>
              <a:ext cx="12700" cy="4587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8820" name="Rectangle 23">
              <a:extLst>
                <a:ext uri="{FF2B5EF4-FFF2-40B4-BE49-F238E27FC236}">
                  <a16:creationId xmlns:a16="http://schemas.microsoft.com/office/drawing/2014/main" id="{4E1C5CC7-1D98-1E46-8F19-3597F014D7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0138" y="2543175"/>
              <a:ext cx="1917700" cy="127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8821" name="Rectangle 24">
              <a:extLst>
                <a:ext uri="{FF2B5EF4-FFF2-40B4-BE49-F238E27FC236}">
                  <a16:creationId xmlns:a16="http://schemas.microsoft.com/office/drawing/2014/main" id="{BEFB72EB-45F5-CD4C-888B-3408F296C5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3338" y="2530475"/>
              <a:ext cx="11112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8822" name="Rectangle 25">
              <a:extLst>
                <a:ext uri="{FF2B5EF4-FFF2-40B4-BE49-F238E27FC236}">
                  <a16:creationId xmlns:a16="http://schemas.microsoft.com/office/drawing/2014/main" id="{75AFAD7A-5B52-E741-ACD0-98F7A1D0F4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05475" y="2041525"/>
              <a:ext cx="767839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Output</a:t>
              </a:r>
              <a:endParaRPr lang="en-US" altLang="en-US" sz="1800" b="0"/>
            </a:p>
          </p:txBody>
        </p:sp>
        <p:sp>
          <p:nvSpPr>
            <p:cNvPr id="118823" name="Rectangle 26">
              <a:extLst>
                <a:ext uri="{FF2B5EF4-FFF2-40B4-BE49-F238E27FC236}">
                  <a16:creationId xmlns:a16="http://schemas.microsoft.com/office/drawing/2014/main" id="{14817FE8-0819-F14C-8AFB-0A7B66A9A9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11475" y="2497138"/>
              <a:ext cx="19877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y </a:t>
              </a:r>
              <a:endParaRPr lang="en-US" altLang="en-US" sz="1800" b="0" i="1"/>
            </a:p>
          </p:txBody>
        </p:sp>
        <p:sp>
          <p:nvSpPr>
            <p:cNvPr id="118824" name="Rectangle 27">
              <a:extLst>
                <a:ext uri="{FF2B5EF4-FFF2-40B4-BE49-F238E27FC236}">
                  <a16:creationId xmlns:a16="http://schemas.microsoft.com/office/drawing/2014/main" id="{4AFA1126-1AA2-704E-B0AB-FE71156967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6888" y="2598738"/>
              <a:ext cx="1603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</a:rPr>
                <a:t>2 </a:t>
              </a:r>
              <a:endParaRPr lang="en-US" altLang="en-US" sz="1800" b="0"/>
            </a:p>
          </p:txBody>
        </p:sp>
        <p:sp>
          <p:nvSpPr>
            <p:cNvPr id="118825" name="Rectangle 28">
              <a:extLst>
                <a:ext uri="{FF2B5EF4-FFF2-40B4-BE49-F238E27FC236}">
                  <a16:creationId xmlns:a16="http://schemas.microsoft.com/office/drawing/2014/main" id="{80A1BB10-5060-9744-985C-8D9CCCB417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9600" y="2497138"/>
              <a:ext cx="19877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y </a:t>
              </a:r>
              <a:endParaRPr lang="en-US" altLang="en-US" sz="1800" b="0" i="1"/>
            </a:p>
          </p:txBody>
        </p:sp>
        <p:sp>
          <p:nvSpPr>
            <p:cNvPr id="118826" name="Rectangle 29">
              <a:extLst>
                <a:ext uri="{FF2B5EF4-FFF2-40B4-BE49-F238E27FC236}">
                  <a16:creationId xmlns:a16="http://schemas.microsoft.com/office/drawing/2014/main" id="{DD5D136E-081F-164C-8E5F-82B638BD9A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0138" y="2530475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8827" name="Rectangle 30">
              <a:extLst>
                <a:ext uri="{FF2B5EF4-FFF2-40B4-BE49-F238E27FC236}">
                  <a16:creationId xmlns:a16="http://schemas.microsoft.com/office/drawing/2014/main" id="{25CBA495-6257-E64A-9A58-8E86DA861A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73425" y="2598738"/>
              <a:ext cx="1603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118828" name="Rectangle 31">
              <a:extLst>
                <a:ext uri="{FF2B5EF4-FFF2-40B4-BE49-F238E27FC236}">
                  <a16:creationId xmlns:a16="http://schemas.microsoft.com/office/drawing/2014/main" id="{05B03AFF-0E6B-F94E-95FD-BA3A78C764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27463" y="2643188"/>
              <a:ext cx="227626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T </a:t>
              </a:r>
              <a:endParaRPr lang="en-US" altLang="en-US" sz="1800" b="0" i="1"/>
            </a:p>
          </p:txBody>
        </p:sp>
        <p:sp>
          <p:nvSpPr>
            <p:cNvPr id="118829" name="Rectangle 32">
              <a:extLst>
                <a:ext uri="{FF2B5EF4-FFF2-40B4-BE49-F238E27FC236}">
                  <a16:creationId xmlns:a16="http://schemas.microsoft.com/office/drawing/2014/main" id="{7FD91909-0569-7942-BBA5-A9DC9FF4EA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75100" y="2744788"/>
              <a:ext cx="1603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</a:rPr>
                <a:t>2 </a:t>
              </a:r>
              <a:endParaRPr lang="en-US" altLang="en-US" sz="1800" b="0"/>
            </a:p>
          </p:txBody>
        </p:sp>
        <p:sp>
          <p:nvSpPr>
            <p:cNvPr id="118830" name="Rectangle 33">
              <a:extLst>
                <a:ext uri="{FF2B5EF4-FFF2-40B4-BE49-F238E27FC236}">
                  <a16:creationId xmlns:a16="http://schemas.microsoft.com/office/drawing/2014/main" id="{9EA87CCC-BD90-9A48-806F-FD79537E09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89400" y="2643188"/>
              <a:ext cx="25648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D </a:t>
              </a:r>
              <a:endParaRPr lang="en-US" altLang="en-US" sz="1800" b="0" i="1"/>
            </a:p>
          </p:txBody>
        </p:sp>
        <p:sp>
          <p:nvSpPr>
            <p:cNvPr id="118831" name="Rectangle 34">
              <a:extLst>
                <a:ext uri="{FF2B5EF4-FFF2-40B4-BE49-F238E27FC236}">
                  <a16:creationId xmlns:a16="http://schemas.microsoft.com/office/drawing/2014/main" id="{E28B7FDA-1C52-0B4D-B846-CF66CA1922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0538" y="2744788"/>
              <a:ext cx="1603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118832" name="Rectangle 35">
              <a:extLst>
                <a:ext uri="{FF2B5EF4-FFF2-40B4-BE49-F238E27FC236}">
                  <a16:creationId xmlns:a16="http://schemas.microsoft.com/office/drawing/2014/main" id="{4B5BD9BA-45C8-F440-96B3-8CD4CBE4F0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84725" y="2643188"/>
              <a:ext cx="227626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T </a:t>
              </a:r>
              <a:endParaRPr lang="en-US" altLang="en-US" sz="1800" b="0" i="1"/>
            </a:p>
          </p:txBody>
        </p:sp>
        <p:sp>
          <p:nvSpPr>
            <p:cNvPr id="118833" name="Rectangle 36">
              <a:extLst>
                <a:ext uri="{FF2B5EF4-FFF2-40B4-BE49-F238E27FC236}">
                  <a16:creationId xmlns:a16="http://schemas.microsoft.com/office/drawing/2014/main" id="{C6C7FCA8-70D0-7B4A-BEEE-F403773542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33950" y="2744788"/>
              <a:ext cx="1603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</a:rPr>
                <a:t>2 </a:t>
              </a:r>
              <a:endParaRPr lang="en-US" altLang="en-US" sz="1800" b="0"/>
            </a:p>
          </p:txBody>
        </p:sp>
        <p:sp>
          <p:nvSpPr>
            <p:cNvPr id="118834" name="Rectangle 37">
              <a:extLst>
                <a:ext uri="{FF2B5EF4-FFF2-40B4-BE49-F238E27FC236}">
                  <a16:creationId xmlns:a16="http://schemas.microsoft.com/office/drawing/2014/main" id="{41978C22-B905-BC4D-8D6B-7C54091780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8250" y="2643188"/>
              <a:ext cx="25648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D </a:t>
              </a:r>
              <a:endParaRPr lang="en-US" altLang="en-US" sz="1800" b="0" i="1"/>
            </a:p>
          </p:txBody>
        </p:sp>
        <p:sp>
          <p:nvSpPr>
            <p:cNvPr id="118835" name="Rectangle 38">
              <a:extLst>
                <a:ext uri="{FF2B5EF4-FFF2-40B4-BE49-F238E27FC236}">
                  <a16:creationId xmlns:a16="http://schemas.microsoft.com/office/drawing/2014/main" id="{4D33863F-9FE7-DA4C-A778-EA8B4D2E03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6725" y="2530475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8836" name="Rectangle 39">
              <a:extLst>
                <a:ext uri="{FF2B5EF4-FFF2-40B4-BE49-F238E27FC236}">
                  <a16:creationId xmlns:a16="http://schemas.microsoft.com/office/drawing/2014/main" id="{A824D5D9-3F15-834D-87E4-B5D93AD8E9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7800" y="2744788"/>
              <a:ext cx="1603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118837" name="Rectangle 40">
              <a:extLst>
                <a:ext uri="{FF2B5EF4-FFF2-40B4-BE49-F238E27FC236}">
                  <a16:creationId xmlns:a16="http://schemas.microsoft.com/office/drawing/2014/main" id="{8CE46AE0-187F-4446-ACF5-40E9390467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64313" y="2530475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8838" name="Rectangle 41">
              <a:extLst>
                <a:ext uri="{FF2B5EF4-FFF2-40B4-BE49-F238E27FC236}">
                  <a16:creationId xmlns:a16="http://schemas.microsoft.com/office/drawing/2014/main" id="{E5B469BB-958A-334D-8F4A-17A2286E13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8738" y="3000375"/>
              <a:ext cx="3971925" cy="127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8839" name="Rectangle 42">
              <a:extLst>
                <a:ext uri="{FF2B5EF4-FFF2-40B4-BE49-F238E27FC236}">
                  <a16:creationId xmlns:a16="http://schemas.microsoft.com/office/drawing/2014/main" id="{DDF58BB7-64A7-2847-8DAE-5023362285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3338" y="3013075"/>
              <a:ext cx="11112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8840" name="Rectangle 43">
              <a:extLst>
                <a:ext uri="{FF2B5EF4-FFF2-40B4-BE49-F238E27FC236}">
                  <a16:creationId xmlns:a16="http://schemas.microsoft.com/office/drawing/2014/main" id="{7F02E1E5-903A-E34A-99C6-437F18702D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460625"/>
              <a:ext cx="19877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z </a:t>
              </a:r>
              <a:endParaRPr lang="en-US" altLang="en-US" sz="1800" b="0" i="1"/>
            </a:p>
          </p:txBody>
        </p:sp>
        <p:sp>
          <p:nvSpPr>
            <p:cNvPr id="118841" name="Rectangle 44">
              <a:extLst>
                <a:ext uri="{FF2B5EF4-FFF2-40B4-BE49-F238E27FC236}">
                  <a16:creationId xmlns:a16="http://schemas.microsoft.com/office/drawing/2014/main" id="{A88833D4-A136-6141-82F4-C40E3B7181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7513" y="3113088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18842" name="Rectangle 45">
              <a:extLst>
                <a:ext uri="{FF2B5EF4-FFF2-40B4-BE49-F238E27FC236}">
                  <a16:creationId xmlns:a16="http://schemas.microsoft.com/office/drawing/2014/main" id="{FE2D71D9-D42F-974A-9CFE-1534733FA1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0138" y="3013075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8843" name="Rectangle 46">
              <a:extLst>
                <a:ext uri="{FF2B5EF4-FFF2-40B4-BE49-F238E27FC236}">
                  <a16:creationId xmlns:a16="http://schemas.microsoft.com/office/drawing/2014/main" id="{775837FB-0A58-6441-87C9-24516C9AB0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8013" y="3113088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18844" name="Rectangle 47">
              <a:extLst>
                <a:ext uri="{FF2B5EF4-FFF2-40B4-BE49-F238E27FC236}">
                  <a16:creationId xmlns:a16="http://schemas.microsoft.com/office/drawing/2014/main" id="{8F188321-7019-044B-8A26-00F3E8F6DB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57638" y="3113088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18845" name="Rectangle 48">
              <a:extLst>
                <a:ext uri="{FF2B5EF4-FFF2-40B4-BE49-F238E27FC236}">
                  <a16:creationId xmlns:a16="http://schemas.microsoft.com/office/drawing/2014/main" id="{0ECFD4AD-FFB1-974A-B92A-004A371502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8138" y="3113088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18846" name="Rectangle 49">
              <a:extLst>
                <a:ext uri="{FF2B5EF4-FFF2-40B4-BE49-F238E27FC236}">
                  <a16:creationId xmlns:a16="http://schemas.microsoft.com/office/drawing/2014/main" id="{852C3A8E-8A4D-CE42-9FF4-E813670302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6725" y="3013075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8847" name="Rectangle 50">
              <a:extLst>
                <a:ext uri="{FF2B5EF4-FFF2-40B4-BE49-F238E27FC236}">
                  <a16:creationId xmlns:a16="http://schemas.microsoft.com/office/drawing/2014/main" id="{B5AC5112-143B-BB45-B9EF-E58A0A20D7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13313" y="3113088"/>
              <a:ext cx="28533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01</a:t>
              </a:r>
              <a:endParaRPr lang="en-US" altLang="en-US" sz="1800" b="0"/>
            </a:p>
          </p:txBody>
        </p:sp>
        <p:sp>
          <p:nvSpPr>
            <p:cNvPr id="118848" name="Rectangle 51">
              <a:extLst>
                <a:ext uri="{FF2B5EF4-FFF2-40B4-BE49-F238E27FC236}">
                  <a16:creationId xmlns:a16="http://schemas.microsoft.com/office/drawing/2014/main" id="{13138200-E47B-F84A-A161-3FC480471D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64313" y="3013075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8849" name="Rectangle 52">
              <a:extLst>
                <a:ext uri="{FF2B5EF4-FFF2-40B4-BE49-F238E27FC236}">
                  <a16:creationId xmlns:a16="http://schemas.microsoft.com/office/drawing/2014/main" id="{7A8936D2-78FD-0A41-9B29-082A85F222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3338" y="3470275"/>
              <a:ext cx="11112" cy="30638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8850" name="Rectangle 53">
              <a:extLst>
                <a:ext uri="{FF2B5EF4-FFF2-40B4-BE49-F238E27FC236}">
                  <a16:creationId xmlns:a16="http://schemas.microsoft.com/office/drawing/2014/main" id="{E46DD8BD-A7DA-CD43-BF0D-B68B249C77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86463" y="3113088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18851" name="Rectangle 54">
              <a:extLst>
                <a:ext uri="{FF2B5EF4-FFF2-40B4-BE49-F238E27FC236}">
                  <a16:creationId xmlns:a16="http://schemas.microsoft.com/office/drawing/2014/main" id="{7C27799C-1C28-5740-8AF3-EB80F81787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7513" y="3463925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18852" name="Rectangle 55">
              <a:extLst>
                <a:ext uri="{FF2B5EF4-FFF2-40B4-BE49-F238E27FC236}">
                  <a16:creationId xmlns:a16="http://schemas.microsoft.com/office/drawing/2014/main" id="{117503DE-EDC3-3146-A2E0-A7D5476A05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0138" y="3470275"/>
              <a:ext cx="12700" cy="30638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8853" name="Rectangle 56">
              <a:extLst>
                <a:ext uri="{FF2B5EF4-FFF2-40B4-BE49-F238E27FC236}">
                  <a16:creationId xmlns:a16="http://schemas.microsoft.com/office/drawing/2014/main" id="{CBCCD888-97C4-3F4B-9FB9-641F3510E7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8013" y="3463925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118854" name="Rectangle 57">
              <a:extLst>
                <a:ext uri="{FF2B5EF4-FFF2-40B4-BE49-F238E27FC236}">
                  <a16:creationId xmlns:a16="http://schemas.microsoft.com/office/drawing/2014/main" id="{F550CAC4-A727-E743-905D-876578086D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57638" y="3463925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18855" name="Rectangle 58">
              <a:extLst>
                <a:ext uri="{FF2B5EF4-FFF2-40B4-BE49-F238E27FC236}">
                  <a16:creationId xmlns:a16="http://schemas.microsoft.com/office/drawing/2014/main" id="{0E6BC418-321F-2D4F-AB94-AA3CAE28A7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8138" y="3463925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18856" name="Rectangle 59">
              <a:extLst>
                <a:ext uri="{FF2B5EF4-FFF2-40B4-BE49-F238E27FC236}">
                  <a16:creationId xmlns:a16="http://schemas.microsoft.com/office/drawing/2014/main" id="{0D41A793-DC12-2C44-B2B2-9B24184706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6725" y="3470275"/>
              <a:ext cx="12700" cy="30638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8857" name="Rectangle 60">
              <a:extLst>
                <a:ext uri="{FF2B5EF4-FFF2-40B4-BE49-F238E27FC236}">
                  <a16:creationId xmlns:a16="http://schemas.microsoft.com/office/drawing/2014/main" id="{B0F2B5AB-2067-314F-87D2-713AD0876D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13313" y="3463925"/>
              <a:ext cx="28533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10</a:t>
              </a:r>
              <a:endParaRPr lang="en-US" altLang="en-US" sz="1800" b="0"/>
            </a:p>
          </p:txBody>
        </p:sp>
        <p:sp>
          <p:nvSpPr>
            <p:cNvPr id="118858" name="Rectangle 61">
              <a:extLst>
                <a:ext uri="{FF2B5EF4-FFF2-40B4-BE49-F238E27FC236}">
                  <a16:creationId xmlns:a16="http://schemas.microsoft.com/office/drawing/2014/main" id="{F864AAA3-1A1E-0544-8B7E-C4B534E42C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64313" y="3470275"/>
              <a:ext cx="12700" cy="30638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8859" name="Rectangle 62">
              <a:extLst>
                <a:ext uri="{FF2B5EF4-FFF2-40B4-BE49-F238E27FC236}">
                  <a16:creationId xmlns:a16="http://schemas.microsoft.com/office/drawing/2014/main" id="{C33BA6E1-19AF-764F-BC3F-B6CE9001CF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3338" y="3776663"/>
              <a:ext cx="11112" cy="3048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8860" name="Rectangle 63">
              <a:extLst>
                <a:ext uri="{FF2B5EF4-FFF2-40B4-BE49-F238E27FC236}">
                  <a16:creationId xmlns:a16="http://schemas.microsoft.com/office/drawing/2014/main" id="{917D5617-2586-404F-8F9F-0A60227B62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86463" y="3463925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18861" name="Rectangle 64">
              <a:extLst>
                <a:ext uri="{FF2B5EF4-FFF2-40B4-BE49-F238E27FC236}">
                  <a16:creationId xmlns:a16="http://schemas.microsoft.com/office/drawing/2014/main" id="{A16CBC32-8B5B-E740-9DDB-938E58792A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7513" y="37655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118862" name="Rectangle 65">
              <a:extLst>
                <a:ext uri="{FF2B5EF4-FFF2-40B4-BE49-F238E27FC236}">
                  <a16:creationId xmlns:a16="http://schemas.microsoft.com/office/drawing/2014/main" id="{058FD2BE-3B0E-5A48-868A-2D90ED1AE1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0138" y="3776663"/>
              <a:ext cx="12700" cy="3048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8863" name="Rectangle 66">
              <a:extLst>
                <a:ext uri="{FF2B5EF4-FFF2-40B4-BE49-F238E27FC236}">
                  <a16:creationId xmlns:a16="http://schemas.microsoft.com/office/drawing/2014/main" id="{D3B8F7B7-3CF0-604A-8428-E5D2472EF9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8013" y="37655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18864" name="Rectangle 67">
              <a:extLst>
                <a:ext uri="{FF2B5EF4-FFF2-40B4-BE49-F238E27FC236}">
                  <a16:creationId xmlns:a16="http://schemas.microsoft.com/office/drawing/2014/main" id="{E73E87A5-04E3-5E41-9321-4B0CFF373A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57638" y="37655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118865" name="Rectangle 68">
              <a:extLst>
                <a:ext uri="{FF2B5EF4-FFF2-40B4-BE49-F238E27FC236}">
                  <a16:creationId xmlns:a16="http://schemas.microsoft.com/office/drawing/2014/main" id="{A90668B6-E7F0-A94C-93A7-A07AF723EB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8138" y="37655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18866" name="Rectangle 69">
              <a:extLst>
                <a:ext uri="{FF2B5EF4-FFF2-40B4-BE49-F238E27FC236}">
                  <a16:creationId xmlns:a16="http://schemas.microsoft.com/office/drawing/2014/main" id="{2EA082D1-6118-634C-A7B8-199381DEDF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6725" y="3776663"/>
              <a:ext cx="12700" cy="3048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8867" name="Rectangle 70">
              <a:extLst>
                <a:ext uri="{FF2B5EF4-FFF2-40B4-BE49-F238E27FC236}">
                  <a16:creationId xmlns:a16="http://schemas.microsoft.com/office/drawing/2014/main" id="{CE607513-39E6-6F4F-A242-8819F8D678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13313" y="3765550"/>
              <a:ext cx="28533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01</a:t>
              </a:r>
              <a:endParaRPr lang="en-US" altLang="en-US" sz="1800" b="0"/>
            </a:p>
          </p:txBody>
        </p:sp>
        <p:sp>
          <p:nvSpPr>
            <p:cNvPr id="118868" name="Rectangle 71">
              <a:extLst>
                <a:ext uri="{FF2B5EF4-FFF2-40B4-BE49-F238E27FC236}">
                  <a16:creationId xmlns:a16="http://schemas.microsoft.com/office/drawing/2014/main" id="{8E41D29D-0A11-164E-A138-0968BC1C39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64313" y="3776663"/>
              <a:ext cx="12700" cy="3048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8869" name="Rectangle 72">
              <a:extLst>
                <a:ext uri="{FF2B5EF4-FFF2-40B4-BE49-F238E27FC236}">
                  <a16:creationId xmlns:a16="http://schemas.microsoft.com/office/drawing/2014/main" id="{24B8C0F6-B0D7-564E-A91E-1A57DBA3AD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3338" y="4060825"/>
              <a:ext cx="11112" cy="35083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8870" name="Rectangle 73">
              <a:extLst>
                <a:ext uri="{FF2B5EF4-FFF2-40B4-BE49-F238E27FC236}">
                  <a16:creationId xmlns:a16="http://schemas.microsoft.com/office/drawing/2014/main" id="{96E2259F-08DB-A043-AF7B-100FBFA0FE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86463" y="37655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18871" name="Rectangle 74">
              <a:extLst>
                <a:ext uri="{FF2B5EF4-FFF2-40B4-BE49-F238E27FC236}">
                  <a16:creationId xmlns:a16="http://schemas.microsoft.com/office/drawing/2014/main" id="{C8B53DDA-2B3F-A24F-898A-E4C4E2DE19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7513" y="40703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118872" name="Rectangle 75">
              <a:extLst>
                <a:ext uri="{FF2B5EF4-FFF2-40B4-BE49-F238E27FC236}">
                  <a16:creationId xmlns:a16="http://schemas.microsoft.com/office/drawing/2014/main" id="{03B97D09-A196-1943-A77E-8AD06D3975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0138" y="4060825"/>
              <a:ext cx="12700" cy="35083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8873" name="Rectangle 76">
              <a:extLst>
                <a:ext uri="{FF2B5EF4-FFF2-40B4-BE49-F238E27FC236}">
                  <a16:creationId xmlns:a16="http://schemas.microsoft.com/office/drawing/2014/main" id="{5A3ED5F9-B28A-184A-A991-3FAD4A3C94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8013" y="40703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118874" name="Rectangle 77">
              <a:extLst>
                <a:ext uri="{FF2B5EF4-FFF2-40B4-BE49-F238E27FC236}">
                  <a16:creationId xmlns:a16="http://schemas.microsoft.com/office/drawing/2014/main" id="{CA4E965A-8667-2A48-A24C-E52AD7B5F6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57638" y="40703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118875" name="Rectangle 78">
              <a:extLst>
                <a:ext uri="{FF2B5EF4-FFF2-40B4-BE49-F238E27FC236}">
                  <a16:creationId xmlns:a16="http://schemas.microsoft.com/office/drawing/2014/main" id="{8B70C1AB-9F35-0F42-B948-BD39A7B8AB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8138" y="40703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18876" name="Rectangle 79">
              <a:extLst>
                <a:ext uri="{FF2B5EF4-FFF2-40B4-BE49-F238E27FC236}">
                  <a16:creationId xmlns:a16="http://schemas.microsoft.com/office/drawing/2014/main" id="{26608FA0-937E-EA49-87CD-10577A4F72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6725" y="4060825"/>
              <a:ext cx="12700" cy="35083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8877" name="Rectangle 80">
              <a:extLst>
                <a:ext uri="{FF2B5EF4-FFF2-40B4-BE49-F238E27FC236}">
                  <a16:creationId xmlns:a16="http://schemas.microsoft.com/office/drawing/2014/main" id="{38FD1866-2035-C340-B106-F2CB4CEC92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13313" y="4070350"/>
              <a:ext cx="28533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01</a:t>
              </a:r>
              <a:endParaRPr lang="en-US" altLang="en-US" sz="1800" b="0"/>
            </a:p>
          </p:txBody>
        </p:sp>
        <p:sp>
          <p:nvSpPr>
            <p:cNvPr id="118878" name="Rectangle 81">
              <a:extLst>
                <a:ext uri="{FF2B5EF4-FFF2-40B4-BE49-F238E27FC236}">
                  <a16:creationId xmlns:a16="http://schemas.microsoft.com/office/drawing/2014/main" id="{24F534CB-479F-3341-9672-0EB1CE0AE5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64313" y="4060825"/>
              <a:ext cx="12700" cy="35083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8879" name="Rectangle 82">
              <a:extLst>
                <a:ext uri="{FF2B5EF4-FFF2-40B4-BE49-F238E27FC236}">
                  <a16:creationId xmlns:a16="http://schemas.microsoft.com/office/drawing/2014/main" id="{3AC29DE1-1B09-E342-BC0D-A2C10A319D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8738" y="4424363"/>
              <a:ext cx="3971925" cy="127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8880" name="Rectangle 83">
              <a:extLst>
                <a:ext uri="{FF2B5EF4-FFF2-40B4-BE49-F238E27FC236}">
                  <a16:creationId xmlns:a16="http://schemas.microsoft.com/office/drawing/2014/main" id="{11BA6375-8421-FC42-B33F-F0F88856D4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86463" y="40703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</p:grpSp>
      <p:sp>
        <p:nvSpPr>
          <p:cNvPr id="118787" name="Rectangle 2">
            <a:extLst>
              <a:ext uri="{FF2B5EF4-FFF2-40B4-BE49-F238E27FC236}">
                <a16:creationId xmlns:a16="http://schemas.microsoft.com/office/drawing/2014/main" id="{748614E0-5AD9-6540-ACFC-37693DBD115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220664"/>
            <a:ext cx="9144000" cy="790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Let’s derive the state table</a:t>
            </a:r>
          </a:p>
        </p:txBody>
      </p:sp>
      <p:sp>
        <p:nvSpPr>
          <p:cNvPr id="118788" name="Rectangle 110">
            <a:extLst>
              <a:ext uri="{FF2B5EF4-FFF2-40B4-BE49-F238E27FC236}">
                <a16:creationId xmlns:a16="http://schemas.microsoft.com/office/drawing/2014/main" id="{61E0506B-F21F-1049-9971-4F0F6A9077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71626" y="2830513"/>
            <a:ext cx="194733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</a:rPr>
              <a:t>A </a:t>
            </a:r>
            <a:endParaRPr lang="en-US" altLang="en-US" sz="3200" b="0"/>
          </a:p>
        </p:txBody>
      </p:sp>
      <p:sp>
        <p:nvSpPr>
          <p:cNvPr id="118789" name="Rectangle 118">
            <a:extLst>
              <a:ext uri="{FF2B5EF4-FFF2-40B4-BE49-F238E27FC236}">
                <a16:creationId xmlns:a16="http://schemas.microsoft.com/office/drawing/2014/main" id="{D2875276-D5EB-824C-802C-47DB8CC12D4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81150" y="3100388"/>
            <a:ext cx="206788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</a:rPr>
              <a:t>B </a:t>
            </a:r>
            <a:endParaRPr lang="en-US" altLang="en-US" sz="3200" b="0"/>
          </a:p>
        </p:txBody>
      </p:sp>
      <p:sp>
        <p:nvSpPr>
          <p:cNvPr id="118790" name="Rectangle 126">
            <a:extLst>
              <a:ext uri="{FF2B5EF4-FFF2-40B4-BE49-F238E27FC236}">
                <a16:creationId xmlns:a16="http://schemas.microsoft.com/office/drawing/2014/main" id="{367AD091-5DEA-9F40-ADF3-52B954B715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81150" y="3368675"/>
            <a:ext cx="218008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</a:rPr>
              <a:t>C </a:t>
            </a:r>
            <a:endParaRPr lang="en-US" altLang="en-US" sz="3200" b="0"/>
          </a:p>
        </p:txBody>
      </p:sp>
      <p:sp>
        <p:nvSpPr>
          <p:cNvPr id="118791" name="Rectangle 134">
            <a:extLst>
              <a:ext uri="{FF2B5EF4-FFF2-40B4-BE49-F238E27FC236}">
                <a16:creationId xmlns:a16="http://schemas.microsoft.com/office/drawing/2014/main" id="{AF97A11C-C549-4046-8E21-A5C8BEF998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71625" y="3636963"/>
            <a:ext cx="218008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</a:rPr>
              <a:t>D </a:t>
            </a:r>
            <a:endParaRPr lang="en-US" altLang="en-US" sz="3200" b="0"/>
          </a:p>
        </p:txBody>
      </p:sp>
      <p:sp>
        <p:nvSpPr>
          <p:cNvPr id="118792" name="TextBox 155">
            <a:extLst>
              <a:ext uri="{FF2B5EF4-FFF2-40B4-BE49-F238E27FC236}">
                <a16:creationId xmlns:a16="http://schemas.microsoft.com/office/drawing/2014/main" id="{399D031F-2F2C-4E49-B1AC-B602C4CB1DE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52614" y="4964114"/>
            <a:ext cx="28019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</a:rPr>
              <a:t>What should we do here?</a:t>
            </a:r>
          </a:p>
        </p:txBody>
      </p:sp>
      <p:sp>
        <p:nvSpPr>
          <p:cNvPr id="118793" name="Rectangle 116">
            <a:extLst>
              <a:ext uri="{FF2B5EF4-FFF2-40B4-BE49-F238E27FC236}">
                <a16:creationId xmlns:a16="http://schemas.microsoft.com/office/drawing/2014/main" id="{10C83A36-A391-B742-BC80-26FCE97A5A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7350" y="2830513"/>
            <a:ext cx="182742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</a:rPr>
              <a:t>0 </a:t>
            </a:r>
            <a:endParaRPr lang="en-US" altLang="en-US" sz="3200" b="0"/>
          </a:p>
        </p:txBody>
      </p:sp>
      <p:sp>
        <p:nvSpPr>
          <p:cNvPr id="118794" name="Rectangle 124">
            <a:extLst>
              <a:ext uri="{FF2B5EF4-FFF2-40B4-BE49-F238E27FC236}">
                <a16:creationId xmlns:a16="http://schemas.microsoft.com/office/drawing/2014/main" id="{1911EC31-CB15-8147-9D53-F65FFAF3B3B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8938" y="3100388"/>
            <a:ext cx="182742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</a:rPr>
              <a:t>0 </a:t>
            </a:r>
            <a:endParaRPr lang="en-US" altLang="en-US" sz="3200" b="0"/>
          </a:p>
        </p:txBody>
      </p:sp>
      <p:sp>
        <p:nvSpPr>
          <p:cNvPr id="118795" name="Rectangle 132">
            <a:extLst>
              <a:ext uri="{FF2B5EF4-FFF2-40B4-BE49-F238E27FC236}">
                <a16:creationId xmlns:a16="http://schemas.microsoft.com/office/drawing/2014/main" id="{3A8FCD06-AF63-2640-8A86-2BD282177F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7350" y="3368675"/>
            <a:ext cx="182742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</a:rPr>
              <a:t>0 </a:t>
            </a:r>
            <a:endParaRPr lang="en-US" altLang="en-US" sz="3200" b="0"/>
          </a:p>
        </p:txBody>
      </p:sp>
      <p:sp>
        <p:nvSpPr>
          <p:cNvPr id="118796" name="Rectangle 140">
            <a:extLst>
              <a:ext uri="{FF2B5EF4-FFF2-40B4-BE49-F238E27FC236}">
                <a16:creationId xmlns:a16="http://schemas.microsoft.com/office/drawing/2014/main" id="{D36DF24E-92BE-0949-8917-0AA4721C14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7350" y="3636963"/>
            <a:ext cx="182742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</a:rPr>
              <a:t>1 </a:t>
            </a:r>
            <a:endParaRPr lang="en-US" altLang="en-US" sz="3200" b="0"/>
          </a:p>
        </p:txBody>
      </p:sp>
      <p:cxnSp>
        <p:nvCxnSpPr>
          <p:cNvPr id="118797" name="Straight Arrow Connector 157">
            <a:extLst>
              <a:ext uri="{FF2B5EF4-FFF2-40B4-BE49-F238E27FC236}">
                <a16:creationId xmlns:a16="http://schemas.microsoft.com/office/drawing/2014/main" id="{D1864EAE-9407-D544-BFDB-3189073E7CC9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2743200" y="2946400"/>
            <a:ext cx="3860800" cy="241300"/>
          </a:xfrm>
          <a:prstGeom prst="straightConnector1">
            <a:avLst/>
          </a:prstGeom>
          <a:noFill/>
          <a:ln w="25400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18798" name="TextBox 2">
            <a:extLst>
              <a:ext uri="{FF2B5EF4-FFF2-40B4-BE49-F238E27FC236}">
                <a16:creationId xmlns:a16="http://schemas.microsoft.com/office/drawing/2014/main" id="{6CAD0D38-2259-314D-AED0-39A461EB490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62200" y="2692401"/>
            <a:ext cx="357188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</a:rPr>
              <a:t>?</a:t>
            </a:r>
          </a:p>
        </p:txBody>
      </p:sp>
      <p:sp>
        <p:nvSpPr>
          <p:cNvPr id="118799" name="Rectangle 158">
            <a:extLst>
              <a:ext uri="{FF2B5EF4-FFF2-40B4-BE49-F238E27FC236}">
                <a16:creationId xmlns:a16="http://schemas.microsoft.com/office/drawing/2014/main" id="{EE311281-81CB-5647-81D8-75F1714C00D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29401" y="3022600"/>
            <a:ext cx="633413" cy="330200"/>
          </a:xfrm>
          <a:prstGeom prst="rect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914400">
              <a:spcBef>
                <a:spcPct val="0"/>
              </a:spcBef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18800" name="Rectangle 159">
            <a:extLst>
              <a:ext uri="{FF2B5EF4-FFF2-40B4-BE49-F238E27FC236}">
                <a16:creationId xmlns:a16="http://schemas.microsoft.com/office/drawing/2014/main" id="{696FA493-2749-A645-B738-3FF73E8E0D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35213" y="2792414"/>
            <a:ext cx="393700" cy="307975"/>
          </a:xfrm>
          <a:prstGeom prst="rect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914400">
              <a:spcBef>
                <a:spcPct val="0"/>
              </a:spcBef>
              <a:buNone/>
            </a:pPr>
            <a:endParaRPr lang="en-US" altLang="en-US" b="0"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1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9809" name="Group 13">
            <a:extLst>
              <a:ext uri="{FF2B5EF4-FFF2-40B4-BE49-F238E27FC236}">
                <a16:creationId xmlns:a16="http://schemas.microsoft.com/office/drawing/2014/main" id="{11D0B8B7-8626-FE4B-9FBE-11BC14B7DCA4}"/>
              </a:ext>
            </a:extLst>
          </p:cNvPr>
          <p:cNvGrpSpPr>
            <a:grpSpLocks/>
          </p:cNvGrpSpPr>
          <p:nvPr/>
        </p:nvGrpSpPr>
        <p:grpSpPr bwMode="auto">
          <a:xfrm>
            <a:off x="1173163" y="1909763"/>
            <a:ext cx="3536950" cy="2051050"/>
            <a:chOff x="5049838" y="1738313"/>
            <a:chExt cx="3536950" cy="2051050"/>
          </a:xfrm>
        </p:grpSpPr>
        <p:sp>
          <p:nvSpPr>
            <p:cNvPr id="119907" name="Rectangle 85">
              <a:extLst>
                <a:ext uri="{FF2B5EF4-FFF2-40B4-BE49-F238E27FC236}">
                  <a16:creationId xmlns:a16="http://schemas.microsoft.com/office/drawing/2014/main" id="{68139738-8C54-5F45-AEDE-6800BA459D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3650" y="1738313"/>
              <a:ext cx="3506788" cy="111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9908" name="Rectangle 86">
              <a:extLst>
                <a:ext uri="{FF2B5EF4-FFF2-40B4-BE49-F238E27FC236}">
                  <a16:creationId xmlns:a16="http://schemas.microsoft.com/office/drawing/2014/main" id="{01793762-DAC6-6145-806A-5A163E8DB1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1739900"/>
              <a:ext cx="11112" cy="41275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9909" name="Rectangle 88">
              <a:extLst>
                <a:ext uri="{FF2B5EF4-FFF2-40B4-BE49-F238E27FC236}">
                  <a16:creationId xmlns:a16="http://schemas.microsoft.com/office/drawing/2014/main" id="{C4D1ECD1-47A9-7147-8C8F-F869447817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1739900"/>
              <a:ext cx="11112" cy="41275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9910" name="Rectangle 89">
              <a:extLst>
                <a:ext uri="{FF2B5EF4-FFF2-40B4-BE49-F238E27FC236}">
                  <a16:creationId xmlns:a16="http://schemas.microsoft.com/office/drawing/2014/main" id="{505CBB27-7A2D-5346-9F1E-1AE0A3B3D8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99063" y="1925638"/>
              <a:ext cx="814325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Present </a:t>
              </a:r>
              <a:endParaRPr lang="en-US" altLang="en-US" sz="3200" b="0"/>
            </a:p>
          </p:txBody>
        </p:sp>
        <p:sp>
          <p:nvSpPr>
            <p:cNvPr id="119911" name="Rectangle 90">
              <a:extLst>
                <a:ext uri="{FF2B5EF4-FFF2-40B4-BE49-F238E27FC236}">
                  <a16:creationId xmlns:a16="http://schemas.microsoft.com/office/drawing/2014/main" id="{2912145D-B57E-3F41-B45F-15BAD7CB50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1739900"/>
              <a:ext cx="11113" cy="41275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9912" name="Rectangle 91">
              <a:extLst>
                <a:ext uri="{FF2B5EF4-FFF2-40B4-BE49-F238E27FC236}">
                  <a16:creationId xmlns:a16="http://schemas.microsoft.com/office/drawing/2014/main" id="{3D2E59BF-185C-6047-8546-E4E3BFB8E0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88100" y="1843088"/>
              <a:ext cx="104515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Next state </a:t>
              </a:r>
              <a:endParaRPr lang="en-US" altLang="en-US" sz="3200" b="0"/>
            </a:p>
          </p:txBody>
        </p:sp>
        <p:sp>
          <p:nvSpPr>
            <p:cNvPr id="119913" name="Rectangle 92">
              <a:extLst>
                <a:ext uri="{FF2B5EF4-FFF2-40B4-BE49-F238E27FC236}">
                  <a16:creationId xmlns:a16="http://schemas.microsoft.com/office/drawing/2014/main" id="{2DF31129-A951-C346-B9BB-E4ED4E1431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1739900"/>
              <a:ext cx="11113" cy="412750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9914" name="Rectangle 93">
              <a:extLst>
                <a:ext uri="{FF2B5EF4-FFF2-40B4-BE49-F238E27FC236}">
                  <a16:creationId xmlns:a16="http://schemas.microsoft.com/office/drawing/2014/main" id="{F7E12AD5-5C71-3142-AF91-4B7EC4EC6D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163763"/>
              <a:ext cx="1692275" cy="111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9915" name="Rectangle 94">
              <a:extLst>
                <a:ext uri="{FF2B5EF4-FFF2-40B4-BE49-F238E27FC236}">
                  <a16:creationId xmlns:a16="http://schemas.microsoft.com/office/drawing/2014/main" id="{102257EE-AD45-1D46-AB36-D55C7B47A2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2152650"/>
              <a:ext cx="11112" cy="4048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9916" name="Rectangle 95">
              <a:extLst>
                <a:ext uri="{FF2B5EF4-FFF2-40B4-BE49-F238E27FC236}">
                  <a16:creationId xmlns:a16="http://schemas.microsoft.com/office/drawing/2014/main" id="{74C830FD-E9AA-0E46-91F6-DFEB69F13B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16850" y="1925638"/>
              <a:ext cx="657231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Output</a:t>
              </a:r>
              <a:endParaRPr lang="en-US" altLang="en-US" sz="3200" b="0"/>
            </a:p>
          </p:txBody>
        </p:sp>
        <p:sp>
          <p:nvSpPr>
            <p:cNvPr id="119917" name="Rectangle 96">
              <a:extLst>
                <a:ext uri="{FF2B5EF4-FFF2-40B4-BE49-F238E27FC236}">
                  <a16:creationId xmlns:a16="http://schemas.microsoft.com/office/drawing/2014/main" id="{84EF4AAE-54AA-2940-8038-E55CB75FF0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152650"/>
              <a:ext cx="11112" cy="4048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9918" name="Rectangle 97">
              <a:extLst>
                <a:ext uri="{FF2B5EF4-FFF2-40B4-BE49-F238E27FC236}">
                  <a16:creationId xmlns:a16="http://schemas.microsoft.com/office/drawing/2014/main" id="{99577AEB-6CE7-8B41-99B3-6C4583ABF4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24475" y="2174875"/>
              <a:ext cx="535403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state </a:t>
              </a:r>
              <a:endParaRPr lang="en-US" altLang="en-US" sz="3200" b="0"/>
            </a:p>
          </p:txBody>
        </p:sp>
        <p:sp>
          <p:nvSpPr>
            <p:cNvPr id="119919" name="Rectangle 98">
              <a:extLst>
                <a:ext uri="{FF2B5EF4-FFF2-40B4-BE49-F238E27FC236}">
                  <a16:creationId xmlns:a16="http://schemas.microsoft.com/office/drawing/2014/main" id="{3D7848A2-D560-3F41-BAB6-41A6732FD5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6163" y="2255838"/>
              <a:ext cx="23083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w </a:t>
              </a:r>
              <a:endParaRPr lang="en-US" altLang="en-US" sz="3200" b="0"/>
            </a:p>
          </p:txBody>
        </p:sp>
        <p:sp>
          <p:nvSpPr>
            <p:cNvPr id="119920" name="Rectangle 99">
              <a:extLst>
                <a:ext uri="{FF2B5EF4-FFF2-40B4-BE49-F238E27FC236}">
                  <a16:creationId xmlns:a16="http://schemas.microsoft.com/office/drawing/2014/main" id="{B9276041-4E80-8C4A-8E41-471D204F6C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57938" y="2255838"/>
              <a:ext cx="19877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= </a:t>
              </a:r>
              <a:endParaRPr lang="en-US" altLang="en-US" sz="3200" b="0"/>
            </a:p>
          </p:txBody>
        </p:sp>
        <p:sp>
          <p:nvSpPr>
            <p:cNvPr id="119921" name="Rectangle 100">
              <a:extLst>
                <a:ext uri="{FF2B5EF4-FFF2-40B4-BE49-F238E27FC236}">
                  <a16:creationId xmlns:a16="http://schemas.microsoft.com/office/drawing/2014/main" id="{BA6F18E0-F234-AD4B-971A-F03805ED46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94475" y="2255838"/>
              <a:ext cx="192360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119922" name="Rectangle 101">
              <a:extLst>
                <a:ext uri="{FF2B5EF4-FFF2-40B4-BE49-F238E27FC236}">
                  <a16:creationId xmlns:a16="http://schemas.microsoft.com/office/drawing/2014/main" id="{58163046-F638-D548-977E-B349BD08C9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72300" y="2255838"/>
              <a:ext cx="23083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w </a:t>
              </a:r>
              <a:endParaRPr lang="en-US" altLang="en-US" sz="3200" b="0"/>
            </a:p>
          </p:txBody>
        </p:sp>
        <p:sp>
          <p:nvSpPr>
            <p:cNvPr id="119923" name="Rectangle 102">
              <a:extLst>
                <a:ext uri="{FF2B5EF4-FFF2-40B4-BE49-F238E27FC236}">
                  <a16:creationId xmlns:a16="http://schemas.microsoft.com/office/drawing/2014/main" id="{A607716E-2A9F-FF4F-9710-2DD0169BCE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00900" y="2255838"/>
              <a:ext cx="19877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= </a:t>
              </a:r>
              <a:endParaRPr lang="en-US" altLang="en-US" sz="3200" b="0"/>
            </a:p>
          </p:txBody>
        </p:sp>
        <p:sp>
          <p:nvSpPr>
            <p:cNvPr id="119924" name="Rectangle 103">
              <a:extLst>
                <a:ext uri="{FF2B5EF4-FFF2-40B4-BE49-F238E27FC236}">
                  <a16:creationId xmlns:a16="http://schemas.microsoft.com/office/drawing/2014/main" id="{EDF02324-CC42-5A44-96A5-19EA4F41F1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2152650"/>
              <a:ext cx="11113" cy="4048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9925" name="Rectangle 104">
              <a:extLst>
                <a:ext uri="{FF2B5EF4-FFF2-40B4-BE49-F238E27FC236}">
                  <a16:creationId xmlns:a16="http://schemas.microsoft.com/office/drawing/2014/main" id="{69C938A9-9EFA-074C-9C7E-D3C3A54A3E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37438" y="2255838"/>
              <a:ext cx="192360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  <p:sp>
          <p:nvSpPr>
            <p:cNvPr id="119926" name="Rectangle 105">
              <a:extLst>
                <a:ext uri="{FF2B5EF4-FFF2-40B4-BE49-F238E27FC236}">
                  <a16:creationId xmlns:a16="http://schemas.microsoft.com/office/drawing/2014/main" id="{B8B1C3CD-79A2-5048-828A-78FEC95C5E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2152650"/>
              <a:ext cx="11113" cy="404813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9927" name="Rectangle 106">
              <a:extLst>
                <a:ext uri="{FF2B5EF4-FFF2-40B4-BE49-F238E27FC236}">
                  <a16:creationId xmlns:a16="http://schemas.microsoft.com/office/drawing/2014/main" id="{96CF4076-9DD7-E444-A8E2-CF90703A06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3650" y="2568575"/>
              <a:ext cx="3506788" cy="952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9928" name="Rectangle 107">
              <a:extLst>
                <a:ext uri="{FF2B5EF4-FFF2-40B4-BE49-F238E27FC236}">
                  <a16:creationId xmlns:a16="http://schemas.microsoft.com/office/drawing/2014/main" id="{3C156277-93AA-0844-B9DE-D592A6218E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2582863"/>
              <a:ext cx="11112" cy="3556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9929" name="Rectangle 108">
              <a:extLst>
                <a:ext uri="{FF2B5EF4-FFF2-40B4-BE49-F238E27FC236}">
                  <a16:creationId xmlns:a16="http://schemas.microsoft.com/office/drawing/2014/main" id="{C6E64775-8FCF-BE40-AA5F-35A3214496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72438" y="2174875"/>
              <a:ext cx="179536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z </a:t>
              </a:r>
              <a:endParaRPr lang="en-US" altLang="en-US" sz="3200" b="0"/>
            </a:p>
          </p:txBody>
        </p:sp>
        <p:sp>
          <p:nvSpPr>
            <p:cNvPr id="119930" name="Rectangle 109">
              <a:extLst>
                <a:ext uri="{FF2B5EF4-FFF2-40B4-BE49-F238E27FC236}">
                  <a16:creationId xmlns:a16="http://schemas.microsoft.com/office/drawing/2014/main" id="{F5EC0F6D-3F59-1F40-9E66-2F358CD18C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582863"/>
              <a:ext cx="11112" cy="3556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9931" name="Rectangle 112">
              <a:extLst>
                <a:ext uri="{FF2B5EF4-FFF2-40B4-BE49-F238E27FC236}">
                  <a16:creationId xmlns:a16="http://schemas.microsoft.com/office/drawing/2014/main" id="{54423956-8EA4-B340-A838-2EFDB910BF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2582863"/>
              <a:ext cx="11113" cy="3556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9932" name="Rectangle 114">
              <a:extLst>
                <a:ext uri="{FF2B5EF4-FFF2-40B4-BE49-F238E27FC236}">
                  <a16:creationId xmlns:a16="http://schemas.microsoft.com/office/drawing/2014/main" id="{8B4BBAAE-89EF-3343-991B-0B703E0D11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2582863"/>
              <a:ext cx="11113" cy="355600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9933" name="Rectangle 115">
              <a:extLst>
                <a:ext uri="{FF2B5EF4-FFF2-40B4-BE49-F238E27FC236}">
                  <a16:creationId xmlns:a16="http://schemas.microsoft.com/office/drawing/2014/main" id="{FCA4CE52-8A17-F24B-A5C3-17882678A6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2938463"/>
              <a:ext cx="11112" cy="2682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9934" name="Rectangle 117">
              <a:extLst>
                <a:ext uri="{FF2B5EF4-FFF2-40B4-BE49-F238E27FC236}">
                  <a16:creationId xmlns:a16="http://schemas.microsoft.com/office/drawing/2014/main" id="{77D898C5-8E92-D844-ACEB-E11264308D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938463"/>
              <a:ext cx="11112" cy="2682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9935" name="Rectangle 120">
              <a:extLst>
                <a:ext uri="{FF2B5EF4-FFF2-40B4-BE49-F238E27FC236}">
                  <a16:creationId xmlns:a16="http://schemas.microsoft.com/office/drawing/2014/main" id="{0A346725-3A7F-5E40-A761-DAECB03433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2938463"/>
              <a:ext cx="11113" cy="2682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9936" name="Rectangle 122">
              <a:extLst>
                <a:ext uri="{FF2B5EF4-FFF2-40B4-BE49-F238E27FC236}">
                  <a16:creationId xmlns:a16="http://schemas.microsoft.com/office/drawing/2014/main" id="{D6CDA13C-B051-8B4B-A963-3FC533C5D8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2938463"/>
              <a:ext cx="11113" cy="268287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9937" name="Rectangle 123">
              <a:extLst>
                <a:ext uri="{FF2B5EF4-FFF2-40B4-BE49-F238E27FC236}">
                  <a16:creationId xmlns:a16="http://schemas.microsoft.com/office/drawing/2014/main" id="{EFB0BE2E-3769-7748-B9D3-8243D82B18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3206750"/>
              <a:ext cx="11112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9938" name="Rectangle 125">
              <a:extLst>
                <a:ext uri="{FF2B5EF4-FFF2-40B4-BE49-F238E27FC236}">
                  <a16:creationId xmlns:a16="http://schemas.microsoft.com/office/drawing/2014/main" id="{115F1D40-A584-284D-98AC-C0CF06F17B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3206750"/>
              <a:ext cx="11112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9939" name="Rectangle 128">
              <a:extLst>
                <a:ext uri="{FF2B5EF4-FFF2-40B4-BE49-F238E27FC236}">
                  <a16:creationId xmlns:a16="http://schemas.microsoft.com/office/drawing/2014/main" id="{349E22C4-5E50-E34C-AC34-9A12FB8C0A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3206750"/>
              <a:ext cx="11113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9940" name="Rectangle 130">
              <a:extLst>
                <a:ext uri="{FF2B5EF4-FFF2-40B4-BE49-F238E27FC236}">
                  <a16:creationId xmlns:a16="http://schemas.microsoft.com/office/drawing/2014/main" id="{322F4C66-8A0E-0647-81F9-FFB4D95BBE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3206750"/>
              <a:ext cx="11113" cy="269875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9941" name="Rectangle 131">
              <a:extLst>
                <a:ext uri="{FF2B5EF4-FFF2-40B4-BE49-F238E27FC236}">
                  <a16:creationId xmlns:a16="http://schemas.microsoft.com/office/drawing/2014/main" id="{2FC71F89-2F50-6D4C-9A7D-246CFE7665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3459163"/>
              <a:ext cx="11112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9942" name="Rectangle 133">
              <a:extLst>
                <a:ext uri="{FF2B5EF4-FFF2-40B4-BE49-F238E27FC236}">
                  <a16:creationId xmlns:a16="http://schemas.microsoft.com/office/drawing/2014/main" id="{39394422-F5C0-E246-A82D-CBBA1598F0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3459163"/>
              <a:ext cx="11112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9943" name="Rectangle 136">
              <a:extLst>
                <a:ext uri="{FF2B5EF4-FFF2-40B4-BE49-F238E27FC236}">
                  <a16:creationId xmlns:a16="http://schemas.microsoft.com/office/drawing/2014/main" id="{E24C6B38-900A-D94B-A22F-159778E3E9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3459163"/>
              <a:ext cx="11113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9944" name="Rectangle 138">
              <a:extLst>
                <a:ext uri="{FF2B5EF4-FFF2-40B4-BE49-F238E27FC236}">
                  <a16:creationId xmlns:a16="http://schemas.microsoft.com/office/drawing/2014/main" id="{31D48A7C-751E-EC41-AE66-74D1314100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3459163"/>
              <a:ext cx="11113" cy="309562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9945" name="Rectangle 139">
              <a:extLst>
                <a:ext uri="{FF2B5EF4-FFF2-40B4-BE49-F238E27FC236}">
                  <a16:creationId xmlns:a16="http://schemas.microsoft.com/office/drawing/2014/main" id="{03252003-1532-3D4E-A285-B088A7982F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3650" y="3779838"/>
              <a:ext cx="3506788" cy="952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</p:grpSp>
      <p:grpSp>
        <p:nvGrpSpPr>
          <p:cNvPr id="119810" name="Group 69">
            <a:extLst>
              <a:ext uri="{FF2B5EF4-FFF2-40B4-BE49-F238E27FC236}">
                <a16:creationId xmlns:a16="http://schemas.microsoft.com/office/drawing/2014/main" id="{0A8D7596-D75B-7A4D-B45B-FCB6C1D84D5F}"/>
              </a:ext>
            </a:extLst>
          </p:cNvPr>
          <p:cNvGrpSpPr>
            <a:grpSpLocks/>
          </p:cNvGrpSpPr>
          <p:nvPr/>
        </p:nvGrpSpPr>
        <p:grpSpPr bwMode="auto">
          <a:xfrm>
            <a:off x="5392739" y="1512889"/>
            <a:ext cx="4003675" cy="2833687"/>
            <a:chOff x="2573338" y="1603375"/>
            <a:chExt cx="4003675" cy="2833688"/>
          </a:xfrm>
        </p:grpSpPr>
        <p:sp>
          <p:nvSpPr>
            <p:cNvPr id="119827" name="Rectangle 4">
              <a:extLst>
                <a:ext uri="{FF2B5EF4-FFF2-40B4-BE49-F238E27FC236}">
                  <a16:creationId xmlns:a16="http://schemas.microsoft.com/office/drawing/2014/main" id="{E58C40AE-A7CA-7745-8DAD-9CDAC9547F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8738" y="1603375"/>
              <a:ext cx="3971925" cy="111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9828" name="Rectangle 5">
              <a:extLst>
                <a:ext uri="{FF2B5EF4-FFF2-40B4-BE49-F238E27FC236}">
                  <a16:creationId xmlns:a16="http://schemas.microsoft.com/office/drawing/2014/main" id="{021260B9-43F6-7940-885F-8A90606F1B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3338" y="1614488"/>
              <a:ext cx="11112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9829" name="Rectangle 6">
              <a:extLst>
                <a:ext uri="{FF2B5EF4-FFF2-40B4-BE49-F238E27FC236}">
                  <a16:creationId xmlns:a16="http://schemas.microsoft.com/office/drawing/2014/main" id="{9D3577BF-0C42-4F40-AA9A-CE0C65C05A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0138" y="1614488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9830" name="Rectangle 7">
              <a:extLst>
                <a:ext uri="{FF2B5EF4-FFF2-40B4-BE49-F238E27FC236}">
                  <a16:creationId xmlns:a16="http://schemas.microsoft.com/office/drawing/2014/main" id="{6C28F7D2-BC5C-D648-BFDA-DACCEEE818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43200" y="1820863"/>
              <a:ext cx="953787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Present </a:t>
              </a:r>
              <a:endParaRPr lang="en-US" altLang="en-US" sz="1800" b="0"/>
            </a:p>
          </p:txBody>
        </p:sp>
        <p:sp>
          <p:nvSpPr>
            <p:cNvPr id="119831" name="Rectangle 8">
              <a:extLst>
                <a:ext uri="{FF2B5EF4-FFF2-40B4-BE49-F238E27FC236}">
                  <a16:creationId xmlns:a16="http://schemas.microsoft.com/office/drawing/2014/main" id="{A21A18A9-D485-2C40-A561-3DA5A2D789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6725" y="1614488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9832" name="Rectangle 9">
              <a:extLst>
                <a:ext uri="{FF2B5EF4-FFF2-40B4-BE49-F238E27FC236}">
                  <a16:creationId xmlns:a16="http://schemas.microsoft.com/office/drawing/2014/main" id="{F4F74731-2D41-E348-8964-6711B6EBFF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64313" y="1614488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9833" name="Rectangle 10">
              <a:extLst>
                <a:ext uri="{FF2B5EF4-FFF2-40B4-BE49-F238E27FC236}">
                  <a16:creationId xmlns:a16="http://schemas.microsoft.com/office/drawing/2014/main" id="{4BEBBCD2-F326-BA40-B3A0-99FB4059C7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0138" y="2085975"/>
              <a:ext cx="1917700" cy="127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9834" name="Rectangle 11">
              <a:extLst>
                <a:ext uri="{FF2B5EF4-FFF2-40B4-BE49-F238E27FC236}">
                  <a16:creationId xmlns:a16="http://schemas.microsoft.com/office/drawing/2014/main" id="{5D25BE04-12E3-294B-B719-E184D508FA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3338" y="2071688"/>
              <a:ext cx="11112" cy="4587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9835" name="Rectangle 12">
              <a:extLst>
                <a:ext uri="{FF2B5EF4-FFF2-40B4-BE49-F238E27FC236}">
                  <a16:creationId xmlns:a16="http://schemas.microsoft.com/office/drawing/2014/main" id="{B33718DE-B67A-154E-962D-E6EF6BC3D4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14763" y="1730375"/>
              <a:ext cx="1668727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Flip-flop inputs</a:t>
              </a:r>
              <a:endParaRPr lang="en-US" altLang="en-US" sz="1800" b="0"/>
            </a:p>
          </p:txBody>
        </p:sp>
        <p:sp>
          <p:nvSpPr>
            <p:cNvPr id="119836" name="Rectangle 13">
              <a:extLst>
                <a:ext uri="{FF2B5EF4-FFF2-40B4-BE49-F238E27FC236}">
                  <a16:creationId xmlns:a16="http://schemas.microsoft.com/office/drawing/2014/main" id="{567DAE57-2744-1A4D-A005-A30DC41663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0138" y="2071688"/>
              <a:ext cx="12700" cy="4587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9837" name="Rectangle 14">
              <a:extLst>
                <a:ext uri="{FF2B5EF4-FFF2-40B4-BE49-F238E27FC236}">
                  <a16:creationId xmlns:a16="http://schemas.microsoft.com/office/drawing/2014/main" id="{DFE3A8E9-5EB0-894C-A62A-25A800EECE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17825" y="2187575"/>
              <a:ext cx="625171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state </a:t>
              </a:r>
              <a:endParaRPr lang="en-US" altLang="en-US" sz="1800" b="0"/>
            </a:p>
          </p:txBody>
        </p:sp>
        <p:sp>
          <p:nvSpPr>
            <p:cNvPr id="119838" name="Rectangle 15">
              <a:extLst>
                <a:ext uri="{FF2B5EF4-FFF2-40B4-BE49-F238E27FC236}">
                  <a16:creationId xmlns:a16="http://schemas.microsoft.com/office/drawing/2014/main" id="{D41BD0AE-E150-4040-A002-CC662AF799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94125" y="2185988"/>
              <a:ext cx="25648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w </a:t>
              </a:r>
              <a:endParaRPr lang="en-US" altLang="en-US" sz="1800" b="0" i="1"/>
            </a:p>
          </p:txBody>
        </p:sp>
        <p:sp>
          <p:nvSpPr>
            <p:cNvPr id="119839" name="Rectangle 16">
              <a:extLst>
                <a:ext uri="{FF2B5EF4-FFF2-40B4-BE49-F238E27FC236}">
                  <a16:creationId xmlns:a16="http://schemas.microsoft.com/office/drawing/2014/main" id="{73AEA382-C7BF-E444-B0CA-90BF06B39D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54475" y="2185988"/>
              <a:ext cx="21961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= </a:t>
              </a:r>
              <a:endParaRPr lang="en-US" altLang="en-US" sz="1800" b="0"/>
            </a:p>
          </p:txBody>
        </p:sp>
        <p:sp>
          <p:nvSpPr>
            <p:cNvPr id="119840" name="Rectangle 17">
              <a:extLst>
                <a:ext uri="{FF2B5EF4-FFF2-40B4-BE49-F238E27FC236}">
                  <a16:creationId xmlns:a16="http://schemas.microsoft.com/office/drawing/2014/main" id="{05CE4401-E91F-9E4C-802D-A1EDCA3F33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21175" y="2185988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19841" name="Rectangle 18">
              <a:extLst>
                <a:ext uri="{FF2B5EF4-FFF2-40B4-BE49-F238E27FC236}">
                  <a16:creationId xmlns:a16="http://schemas.microsoft.com/office/drawing/2014/main" id="{7A3956CD-3D1B-5840-9C47-282CA6B86C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49800" y="2185988"/>
              <a:ext cx="25648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w </a:t>
              </a:r>
              <a:endParaRPr lang="en-US" altLang="en-US" sz="1800" b="0" i="1"/>
            </a:p>
          </p:txBody>
        </p:sp>
        <p:sp>
          <p:nvSpPr>
            <p:cNvPr id="119842" name="Rectangle 19">
              <a:extLst>
                <a:ext uri="{FF2B5EF4-FFF2-40B4-BE49-F238E27FC236}">
                  <a16:creationId xmlns:a16="http://schemas.microsoft.com/office/drawing/2014/main" id="{D773F538-C53C-C745-9DE9-1FD5E7A994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08563" y="2185988"/>
              <a:ext cx="21961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= </a:t>
              </a:r>
              <a:endParaRPr lang="en-US" altLang="en-US" sz="1800" b="0"/>
            </a:p>
          </p:txBody>
        </p:sp>
        <p:sp>
          <p:nvSpPr>
            <p:cNvPr id="119843" name="Rectangle 20">
              <a:extLst>
                <a:ext uri="{FF2B5EF4-FFF2-40B4-BE49-F238E27FC236}">
                  <a16:creationId xmlns:a16="http://schemas.microsoft.com/office/drawing/2014/main" id="{E2A87162-F70B-A24D-B32C-8311C64A2F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6725" y="2071688"/>
              <a:ext cx="12700" cy="4587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9844" name="Rectangle 21">
              <a:extLst>
                <a:ext uri="{FF2B5EF4-FFF2-40B4-BE49-F238E27FC236}">
                  <a16:creationId xmlns:a16="http://schemas.microsoft.com/office/drawing/2014/main" id="{F7F7E995-8CD3-5B49-82E2-C55B52D3B3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75263" y="2185988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119845" name="Rectangle 22">
              <a:extLst>
                <a:ext uri="{FF2B5EF4-FFF2-40B4-BE49-F238E27FC236}">
                  <a16:creationId xmlns:a16="http://schemas.microsoft.com/office/drawing/2014/main" id="{C51BABC1-7301-524C-8424-ACB4F8C68F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64313" y="2071688"/>
              <a:ext cx="12700" cy="4587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9846" name="Rectangle 23">
              <a:extLst>
                <a:ext uri="{FF2B5EF4-FFF2-40B4-BE49-F238E27FC236}">
                  <a16:creationId xmlns:a16="http://schemas.microsoft.com/office/drawing/2014/main" id="{17F6BD1A-6778-ED49-BDED-87FE13D7AC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0138" y="2543175"/>
              <a:ext cx="1917700" cy="127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9847" name="Rectangle 24">
              <a:extLst>
                <a:ext uri="{FF2B5EF4-FFF2-40B4-BE49-F238E27FC236}">
                  <a16:creationId xmlns:a16="http://schemas.microsoft.com/office/drawing/2014/main" id="{4C9EDFFE-3FDD-1A4D-995C-992E115143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3338" y="2530475"/>
              <a:ext cx="11112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9848" name="Rectangle 25">
              <a:extLst>
                <a:ext uri="{FF2B5EF4-FFF2-40B4-BE49-F238E27FC236}">
                  <a16:creationId xmlns:a16="http://schemas.microsoft.com/office/drawing/2014/main" id="{94B86B6E-73A5-9741-A965-7C7881A511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05475" y="2041525"/>
              <a:ext cx="767839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Output</a:t>
              </a:r>
              <a:endParaRPr lang="en-US" altLang="en-US" sz="1800" b="0"/>
            </a:p>
          </p:txBody>
        </p:sp>
        <p:sp>
          <p:nvSpPr>
            <p:cNvPr id="119849" name="Rectangle 26">
              <a:extLst>
                <a:ext uri="{FF2B5EF4-FFF2-40B4-BE49-F238E27FC236}">
                  <a16:creationId xmlns:a16="http://schemas.microsoft.com/office/drawing/2014/main" id="{FC30FD42-57F2-8C43-A7CE-7CF9790A4A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11475" y="2497138"/>
              <a:ext cx="19877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y </a:t>
              </a:r>
              <a:endParaRPr lang="en-US" altLang="en-US" sz="1800" b="0" i="1"/>
            </a:p>
          </p:txBody>
        </p:sp>
        <p:sp>
          <p:nvSpPr>
            <p:cNvPr id="119850" name="Rectangle 27">
              <a:extLst>
                <a:ext uri="{FF2B5EF4-FFF2-40B4-BE49-F238E27FC236}">
                  <a16:creationId xmlns:a16="http://schemas.microsoft.com/office/drawing/2014/main" id="{CD8C0D14-E797-8E49-BE59-E41B5C93C1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6888" y="2598738"/>
              <a:ext cx="1603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</a:rPr>
                <a:t>2 </a:t>
              </a:r>
              <a:endParaRPr lang="en-US" altLang="en-US" sz="1800" b="0"/>
            </a:p>
          </p:txBody>
        </p:sp>
        <p:sp>
          <p:nvSpPr>
            <p:cNvPr id="119851" name="Rectangle 28">
              <a:extLst>
                <a:ext uri="{FF2B5EF4-FFF2-40B4-BE49-F238E27FC236}">
                  <a16:creationId xmlns:a16="http://schemas.microsoft.com/office/drawing/2014/main" id="{8EAB8585-BF8E-B544-B5A9-F7625373B5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9600" y="2497138"/>
              <a:ext cx="19877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y </a:t>
              </a:r>
              <a:endParaRPr lang="en-US" altLang="en-US" sz="1800" b="0" i="1"/>
            </a:p>
          </p:txBody>
        </p:sp>
        <p:sp>
          <p:nvSpPr>
            <p:cNvPr id="119852" name="Rectangle 29">
              <a:extLst>
                <a:ext uri="{FF2B5EF4-FFF2-40B4-BE49-F238E27FC236}">
                  <a16:creationId xmlns:a16="http://schemas.microsoft.com/office/drawing/2014/main" id="{BF21FA62-BE75-6D4D-9A85-94EF1E70FC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0138" y="2530475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9853" name="Rectangle 30">
              <a:extLst>
                <a:ext uri="{FF2B5EF4-FFF2-40B4-BE49-F238E27FC236}">
                  <a16:creationId xmlns:a16="http://schemas.microsoft.com/office/drawing/2014/main" id="{EDAA48C2-7C7B-0548-8481-FC125DA1CF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73425" y="2598738"/>
              <a:ext cx="1603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119854" name="Rectangle 31">
              <a:extLst>
                <a:ext uri="{FF2B5EF4-FFF2-40B4-BE49-F238E27FC236}">
                  <a16:creationId xmlns:a16="http://schemas.microsoft.com/office/drawing/2014/main" id="{068E276E-286C-5A4E-8DB2-F3C901A966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27463" y="2643188"/>
              <a:ext cx="227626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T </a:t>
              </a:r>
              <a:endParaRPr lang="en-US" altLang="en-US" sz="1800" b="0" i="1"/>
            </a:p>
          </p:txBody>
        </p:sp>
        <p:sp>
          <p:nvSpPr>
            <p:cNvPr id="119855" name="Rectangle 32">
              <a:extLst>
                <a:ext uri="{FF2B5EF4-FFF2-40B4-BE49-F238E27FC236}">
                  <a16:creationId xmlns:a16="http://schemas.microsoft.com/office/drawing/2014/main" id="{DA74AAEE-6B86-7F48-9344-2DC168EFFE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75100" y="2744788"/>
              <a:ext cx="1603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</a:rPr>
                <a:t>2 </a:t>
              </a:r>
              <a:endParaRPr lang="en-US" altLang="en-US" sz="1800" b="0"/>
            </a:p>
          </p:txBody>
        </p:sp>
        <p:sp>
          <p:nvSpPr>
            <p:cNvPr id="119856" name="Rectangle 33">
              <a:extLst>
                <a:ext uri="{FF2B5EF4-FFF2-40B4-BE49-F238E27FC236}">
                  <a16:creationId xmlns:a16="http://schemas.microsoft.com/office/drawing/2014/main" id="{78B3B0AC-C964-AD4C-9F7F-479FF03A51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89400" y="2643188"/>
              <a:ext cx="25648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D </a:t>
              </a:r>
              <a:endParaRPr lang="en-US" altLang="en-US" sz="1800" b="0" i="1"/>
            </a:p>
          </p:txBody>
        </p:sp>
        <p:sp>
          <p:nvSpPr>
            <p:cNvPr id="119857" name="Rectangle 34">
              <a:extLst>
                <a:ext uri="{FF2B5EF4-FFF2-40B4-BE49-F238E27FC236}">
                  <a16:creationId xmlns:a16="http://schemas.microsoft.com/office/drawing/2014/main" id="{B459C087-8F9B-154D-A579-1E96EF047E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0538" y="2744788"/>
              <a:ext cx="1603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119858" name="Rectangle 35">
              <a:extLst>
                <a:ext uri="{FF2B5EF4-FFF2-40B4-BE49-F238E27FC236}">
                  <a16:creationId xmlns:a16="http://schemas.microsoft.com/office/drawing/2014/main" id="{93B78FBD-0622-FA40-AC27-AF20019E71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84725" y="2643188"/>
              <a:ext cx="227626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T </a:t>
              </a:r>
              <a:endParaRPr lang="en-US" altLang="en-US" sz="1800" b="0" i="1"/>
            </a:p>
          </p:txBody>
        </p:sp>
        <p:sp>
          <p:nvSpPr>
            <p:cNvPr id="119859" name="Rectangle 36">
              <a:extLst>
                <a:ext uri="{FF2B5EF4-FFF2-40B4-BE49-F238E27FC236}">
                  <a16:creationId xmlns:a16="http://schemas.microsoft.com/office/drawing/2014/main" id="{A8347D7A-D43C-DA4C-9071-452B254FD4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33950" y="2744788"/>
              <a:ext cx="1603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</a:rPr>
                <a:t>2 </a:t>
              </a:r>
              <a:endParaRPr lang="en-US" altLang="en-US" sz="1800" b="0"/>
            </a:p>
          </p:txBody>
        </p:sp>
        <p:sp>
          <p:nvSpPr>
            <p:cNvPr id="119860" name="Rectangle 37">
              <a:extLst>
                <a:ext uri="{FF2B5EF4-FFF2-40B4-BE49-F238E27FC236}">
                  <a16:creationId xmlns:a16="http://schemas.microsoft.com/office/drawing/2014/main" id="{38BDB779-9617-5E40-B1CE-CE76C84FC8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8250" y="2643188"/>
              <a:ext cx="25648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D </a:t>
              </a:r>
              <a:endParaRPr lang="en-US" altLang="en-US" sz="1800" b="0" i="1"/>
            </a:p>
          </p:txBody>
        </p:sp>
        <p:sp>
          <p:nvSpPr>
            <p:cNvPr id="119861" name="Rectangle 38">
              <a:extLst>
                <a:ext uri="{FF2B5EF4-FFF2-40B4-BE49-F238E27FC236}">
                  <a16:creationId xmlns:a16="http://schemas.microsoft.com/office/drawing/2014/main" id="{E632BD8A-ABF9-6747-A4F5-A6F8A85704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6725" y="2530475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9862" name="Rectangle 39">
              <a:extLst>
                <a:ext uri="{FF2B5EF4-FFF2-40B4-BE49-F238E27FC236}">
                  <a16:creationId xmlns:a16="http://schemas.microsoft.com/office/drawing/2014/main" id="{71308A47-265C-1A48-A50C-F0B5397D16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7800" y="2744788"/>
              <a:ext cx="1603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119863" name="Rectangle 40">
              <a:extLst>
                <a:ext uri="{FF2B5EF4-FFF2-40B4-BE49-F238E27FC236}">
                  <a16:creationId xmlns:a16="http://schemas.microsoft.com/office/drawing/2014/main" id="{DF71F8E4-A6AC-264B-8378-0083761021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64313" y="2530475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9864" name="Rectangle 41">
              <a:extLst>
                <a:ext uri="{FF2B5EF4-FFF2-40B4-BE49-F238E27FC236}">
                  <a16:creationId xmlns:a16="http://schemas.microsoft.com/office/drawing/2014/main" id="{00B45E99-B00B-D244-ACBB-566AB97045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8738" y="3000375"/>
              <a:ext cx="3971925" cy="127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9865" name="Rectangle 42">
              <a:extLst>
                <a:ext uri="{FF2B5EF4-FFF2-40B4-BE49-F238E27FC236}">
                  <a16:creationId xmlns:a16="http://schemas.microsoft.com/office/drawing/2014/main" id="{C8BDC93F-E74B-D240-8A2B-5EB256BD0A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3338" y="3013075"/>
              <a:ext cx="11112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9866" name="Rectangle 43">
              <a:extLst>
                <a:ext uri="{FF2B5EF4-FFF2-40B4-BE49-F238E27FC236}">
                  <a16:creationId xmlns:a16="http://schemas.microsoft.com/office/drawing/2014/main" id="{E070F325-7F87-9445-89C7-B70D6FACED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460625"/>
              <a:ext cx="19877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z </a:t>
              </a:r>
              <a:endParaRPr lang="en-US" altLang="en-US" sz="1800" b="0" i="1"/>
            </a:p>
          </p:txBody>
        </p:sp>
        <p:sp>
          <p:nvSpPr>
            <p:cNvPr id="119867" name="Rectangle 44">
              <a:extLst>
                <a:ext uri="{FF2B5EF4-FFF2-40B4-BE49-F238E27FC236}">
                  <a16:creationId xmlns:a16="http://schemas.microsoft.com/office/drawing/2014/main" id="{82E3595C-F4C7-8247-B5C5-F390E2C863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7513" y="3113088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19868" name="Rectangle 45">
              <a:extLst>
                <a:ext uri="{FF2B5EF4-FFF2-40B4-BE49-F238E27FC236}">
                  <a16:creationId xmlns:a16="http://schemas.microsoft.com/office/drawing/2014/main" id="{7D595A48-3205-5141-9D1E-F150A5C801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0138" y="3013075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9869" name="Rectangle 46">
              <a:extLst>
                <a:ext uri="{FF2B5EF4-FFF2-40B4-BE49-F238E27FC236}">
                  <a16:creationId xmlns:a16="http://schemas.microsoft.com/office/drawing/2014/main" id="{58E552D5-FCE6-5F49-AEA5-F01722B6B9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8013" y="3113088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19870" name="Rectangle 47">
              <a:extLst>
                <a:ext uri="{FF2B5EF4-FFF2-40B4-BE49-F238E27FC236}">
                  <a16:creationId xmlns:a16="http://schemas.microsoft.com/office/drawing/2014/main" id="{BCF82021-BDFB-4448-97A2-69E4662D07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57638" y="3113088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19871" name="Rectangle 48">
              <a:extLst>
                <a:ext uri="{FF2B5EF4-FFF2-40B4-BE49-F238E27FC236}">
                  <a16:creationId xmlns:a16="http://schemas.microsoft.com/office/drawing/2014/main" id="{DBB6EDE5-3ECC-1B41-B40C-4B1C562071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8138" y="3113088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19872" name="Rectangle 49">
              <a:extLst>
                <a:ext uri="{FF2B5EF4-FFF2-40B4-BE49-F238E27FC236}">
                  <a16:creationId xmlns:a16="http://schemas.microsoft.com/office/drawing/2014/main" id="{9CE3F32F-6314-FE43-90C4-7695D77259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6725" y="3013075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9873" name="Rectangle 50">
              <a:extLst>
                <a:ext uri="{FF2B5EF4-FFF2-40B4-BE49-F238E27FC236}">
                  <a16:creationId xmlns:a16="http://schemas.microsoft.com/office/drawing/2014/main" id="{FCCD4083-09C5-DA4C-A7EE-689587D73A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13313" y="3113088"/>
              <a:ext cx="28533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01</a:t>
              </a:r>
              <a:endParaRPr lang="en-US" altLang="en-US" sz="1800" b="0"/>
            </a:p>
          </p:txBody>
        </p:sp>
        <p:sp>
          <p:nvSpPr>
            <p:cNvPr id="119874" name="Rectangle 51">
              <a:extLst>
                <a:ext uri="{FF2B5EF4-FFF2-40B4-BE49-F238E27FC236}">
                  <a16:creationId xmlns:a16="http://schemas.microsoft.com/office/drawing/2014/main" id="{A4F8D21D-9925-2746-91DD-8DEDF35E9A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64313" y="3013075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9875" name="Rectangle 52">
              <a:extLst>
                <a:ext uri="{FF2B5EF4-FFF2-40B4-BE49-F238E27FC236}">
                  <a16:creationId xmlns:a16="http://schemas.microsoft.com/office/drawing/2014/main" id="{7386E204-746D-F646-BBAE-D359F1C46C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3338" y="3470275"/>
              <a:ext cx="11112" cy="30638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9876" name="Rectangle 53">
              <a:extLst>
                <a:ext uri="{FF2B5EF4-FFF2-40B4-BE49-F238E27FC236}">
                  <a16:creationId xmlns:a16="http://schemas.microsoft.com/office/drawing/2014/main" id="{E25B2B40-B31D-5E4A-95C3-507FF70E85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86463" y="3113088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19877" name="Rectangle 54">
              <a:extLst>
                <a:ext uri="{FF2B5EF4-FFF2-40B4-BE49-F238E27FC236}">
                  <a16:creationId xmlns:a16="http://schemas.microsoft.com/office/drawing/2014/main" id="{A30C3DE4-F8FE-8840-AEBF-2DD589057E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7513" y="3463925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19878" name="Rectangle 55">
              <a:extLst>
                <a:ext uri="{FF2B5EF4-FFF2-40B4-BE49-F238E27FC236}">
                  <a16:creationId xmlns:a16="http://schemas.microsoft.com/office/drawing/2014/main" id="{A0F2ADE3-DD77-954B-A9E4-8FCA3F21A9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0138" y="3470275"/>
              <a:ext cx="12700" cy="30638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9879" name="Rectangle 56">
              <a:extLst>
                <a:ext uri="{FF2B5EF4-FFF2-40B4-BE49-F238E27FC236}">
                  <a16:creationId xmlns:a16="http://schemas.microsoft.com/office/drawing/2014/main" id="{86DEBD92-6D3C-CF4A-B5B8-B73A9C852F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8013" y="3463925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119880" name="Rectangle 57">
              <a:extLst>
                <a:ext uri="{FF2B5EF4-FFF2-40B4-BE49-F238E27FC236}">
                  <a16:creationId xmlns:a16="http://schemas.microsoft.com/office/drawing/2014/main" id="{6F8B58C8-6AE1-6145-A990-8F296E15DE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57638" y="3463925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19881" name="Rectangle 58">
              <a:extLst>
                <a:ext uri="{FF2B5EF4-FFF2-40B4-BE49-F238E27FC236}">
                  <a16:creationId xmlns:a16="http://schemas.microsoft.com/office/drawing/2014/main" id="{5FC944E4-12BB-9946-BE3B-A4678EC33C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8138" y="3463925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19882" name="Rectangle 59">
              <a:extLst>
                <a:ext uri="{FF2B5EF4-FFF2-40B4-BE49-F238E27FC236}">
                  <a16:creationId xmlns:a16="http://schemas.microsoft.com/office/drawing/2014/main" id="{DA450D65-AD2A-6245-A239-B6F3833149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6725" y="3470275"/>
              <a:ext cx="12700" cy="30638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9883" name="Rectangle 60">
              <a:extLst>
                <a:ext uri="{FF2B5EF4-FFF2-40B4-BE49-F238E27FC236}">
                  <a16:creationId xmlns:a16="http://schemas.microsoft.com/office/drawing/2014/main" id="{40D4F6E9-CFD8-564B-8E76-CE07C73064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13313" y="3463925"/>
              <a:ext cx="28533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10</a:t>
              </a:r>
              <a:endParaRPr lang="en-US" altLang="en-US" sz="1800" b="0"/>
            </a:p>
          </p:txBody>
        </p:sp>
        <p:sp>
          <p:nvSpPr>
            <p:cNvPr id="119884" name="Rectangle 61">
              <a:extLst>
                <a:ext uri="{FF2B5EF4-FFF2-40B4-BE49-F238E27FC236}">
                  <a16:creationId xmlns:a16="http://schemas.microsoft.com/office/drawing/2014/main" id="{C241CF2C-B517-B046-A53D-DA0BD528E3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64313" y="3470275"/>
              <a:ext cx="12700" cy="30638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9885" name="Rectangle 62">
              <a:extLst>
                <a:ext uri="{FF2B5EF4-FFF2-40B4-BE49-F238E27FC236}">
                  <a16:creationId xmlns:a16="http://schemas.microsoft.com/office/drawing/2014/main" id="{C4659483-E277-5F49-9040-78283918CC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3338" y="3776663"/>
              <a:ext cx="11112" cy="3048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9886" name="Rectangle 63">
              <a:extLst>
                <a:ext uri="{FF2B5EF4-FFF2-40B4-BE49-F238E27FC236}">
                  <a16:creationId xmlns:a16="http://schemas.microsoft.com/office/drawing/2014/main" id="{57208B37-8045-0B47-B7B9-03427233EF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86463" y="3463925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19887" name="Rectangle 64">
              <a:extLst>
                <a:ext uri="{FF2B5EF4-FFF2-40B4-BE49-F238E27FC236}">
                  <a16:creationId xmlns:a16="http://schemas.microsoft.com/office/drawing/2014/main" id="{71F76199-4141-F546-9588-BC844B6A1C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7513" y="37655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119888" name="Rectangle 65">
              <a:extLst>
                <a:ext uri="{FF2B5EF4-FFF2-40B4-BE49-F238E27FC236}">
                  <a16:creationId xmlns:a16="http://schemas.microsoft.com/office/drawing/2014/main" id="{F6A91954-57E4-2F4A-AB67-BD3979E8AC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0138" y="3776663"/>
              <a:ext cx="12700" cy="3048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9889" name="Rectangle 66">
              <a:extLst>
                <a:ext uri="{FF2B5EF4-FFF2-40B4-BE49-F238E27FC236}">
                  <a16:creationId xmlns:a16="http://schemas.microsoft.com/office/drawing/2014/main" id="{3DCCA1A7-0ECD-D341-BBE6-B3DCA12176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8013" y="37655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19890" name="Rectangle 67">
              <a:extLst>
                <a:ext uri="{FF2B5EF4-FFF2-40B4-BE49-F238E27FC236}">
                  <a16:creationId xmlns:a16="http://schemas.microsoft.com/office/drawing/2014/main" id="{2ADB6B39-9BFC-5442-991C-753E87A3B3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57638" y="37655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119891" name="Rectangle 68">
              <a:extLst>
                <a:ext uri="{FF2B5EF4-FFF2-40B4-BE49-F238E27FC236}">
                  <a16:creationId xmlns:a16="http://schemas.microsoft.com/office/drawing/2014/main" id="{E5D26B8B-346E-4A41-A626-1E330BA16C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8138" y="37655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19892" name="Rectangle 69">
              <a:extLst>
                <a:ext uri="{FF2B5EF4-FFF2-40B4-BE49-F238E27FC236}">
                  <a16:creationId xmlns:a16="http://schemas.microsoft.com/office/drawing/2014/main" id="{AAF670A0-F992-044B-B6A2-0A3221AE51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6725" y="3776663"/>
              <a:ext cx="12700" cy="3048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9893" name="Rectangle 70">
              <a:extLst>
                <a:ext uri="{FF2B5EF4-FFF2-40B4-BE49-F238E27FC236}">
                  <a16:creationId xmlns:a16="http://schemas.microsoft.com/office/drawing/2014/main" id="{8D0C985B-534C-4342-8F24-90183E407B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13313" y="3765550"/>
              <a:ext cx="28533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01</a:t>
              </a:r>
              <a:endParaRPr lang="en-US" altLang="en-US" sz="1800" b="0"/>
            </a:p>
          </p:txBody>
        </p:sp>
        <p:sp>
          <p:nvSpPr>
            <p:cNvPr id="119894" name="Rectangle 71">
              <a:extLst>
                <a:ext uri="{FF2B5EF4-FFF2-40B4-BE49-F238E27FC236}">
                  <a16:creationId xmlns:a16="http://schemas.microsoft.com/office/drawing/2014/main" id="{356959A3-591D-3143-87B8-2E2829D9DA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64313" y="3776663"/>
              <a:ext cx="12700" cy="3048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9895" name="Rectangle 72">
              <a:extLst>
                <a:ext uri="{FF2B5EF4-FFF2-40B4-BE49-F238E27FC236}">
                  <a16:creationId xmlns:a16="http://schemas.microsoft.com/office/drawing/2014/main" id="{1DC5E5B5-5C0A-FD45-AB86-D1E902DCFB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3338" y="4060825"/>
              <a:ext cx="11112" cy="35083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9896" name="Rectangle 73">
              <a:extLst>
                <a:ext uri="{FF2B5EF4-FFF2-40B4-BE49-F238E27FC236}">
                  <a16:creationId xmlns:a16="http://schemas.microsoft.com/office/drawing/2014/main" id="{BB3C8880-3BEA-444D-AD6B-BCD9B587C2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86463" y="37655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19897" name="Rectangle 74">
              <a:extLst>
                <a:ext uri="{FF2B5EF4-FFF2-40B4-BE49-F238E27FC236}">
                  <a16:creationId xmlns:a16="http://schemas.microsoft.com/office/drawing/2014/main" id="{7D71C945-188D-174A-9E80-3630F5A817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7513" y="40703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119898" name="Rectangle 75">
              <a:extLst>
                <a:ext uri="{FF2B5EF4-FFF2-40B4-BE49-F238E27FC236}">
                  <a16:creationId xmlns:a16="http://schemas.microsoft.com/office/drawing/2014/main" id="{2D699E8F-D08F-AF4A-AC17-0B1348B0FC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0138" y="4060825"/>
              <a:ext cx="12700" cy="35083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9899" name="Rectangle 76">
              <a:extLst>
                <a:ext uri="{FF2B5EF4-FFF2-40B4-BE49-F238E27FC236}">
                  <a16:creationId xmlns:a16="http://schemas.microsoft.com/office/drawing/2014/main" id="{CC45E11C-D0FC-8B49-902B-207F3E5DBC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8013" y="40703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119900" name="Rectangle 77">
              <a:extLst>
                <a:ext uri="{FF2B5EF4-FFF2-40B4-BE49-F238E27FC236}">
                  <a16:creationId xmlns:a16="http://schemas.microsoft.com/office/drawing/2014/main" id="{FCBD9504-586A-C142-9E72-38D92E0B80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57638" y="40703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119901" name="Rectangle 78">
              <a:extLst>
                <a:ext uri="{FF2B5EF4-FFF2-40B4-BE49-F238E27FC236}">
                  <a16:creationId xmlns:a16="http://schemas.microsoft.com/office/drawing/2014/main" id="{35F24F0B-C235-3044-A4B6-1565072A80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8138" y="40703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19902" name="Rectangle 79">
              <a:extLst>
                <a:ext uri="{FF2B5EF4-FFF2-40B4-BE49-F238E27FC236}">
                  <a16:creationId xmlns:a16="http://schemas.microsoft.com/office/drawing/2014/main" id="{4C991F66-108D-F746-A7C8-F92CB70C2F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6725" y="4060825"/>
              <a:ext cx="12700" cy="35083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9903" name="Rectangle 80">
              <a:extLst>
                <a:ext uri="{FF2B5EF4-FFF2-40B4-BE49-F238E27FC236}">
                  <a16:creationId xmlns:a16="http://schemas.microsoft.com/office/drawing/2014/main" id="{B86674B9-C86E-4841-9B91-0274382A02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13313" y="4070350"/>
              <a:ext cx="28533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01</a:t>
              </a:r>
              <a:endParaRPr lang="en-US" altLang="en-US" sz="1800" b="0"/>
            </a:p>
          </p:txBody>
        </p:sp>
        <p:sp>
          <p:nvSpPr>
            <p:cNvPr id="119904" name="Rectangle 81">
              <a:extLst>
                <a:ext uri="{FF2B5EF4-FFF2-40B4-BE49-F238E27FC236}">
                  <a16:creationId xmlns:a16="http://schemas.microsoft.com/office/drawing/2014/main" id="{0D998793-D59C-7940-830C-8A4E0DC68D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64313" y="4060825"/>
              <a:ext cx="12700" cy="35083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9905" name="Rectangle 82">
              <a:extLst>
                <a:ext uri="{FF2B5EF4-FFF2-40B4-BE49-F238E27FC236}">
                  <a16:creationId xmlns:a16="http://schemas.microsoft.com/office/drawing/2014/main" id="{6EC1C269-4990-4744-9638-9C99488C80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8738" y="4424363"/>
              <a:ext cx="3971925" cy="127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9906" name="Rectangle 83">
              <a:extLst>
                <a:ext uri="{FF2B5EF4-FFF2-40B4-BE49-F238E27FC236}">
                  <a16:creationId xmlns:a16="http://schemas.microsoft.com/office/drawing/2014/main" id="{97FD9A5D-7BB5-1542-9878-691B6FC93F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86463" y="40703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</p:grpSp>
      <p:sp>
        <p:nvSpPr>
          <p:cNvPr id="119811" name="Rectangle 2">
            <a:extLst>
              <a:ext uri="{FF2B5EF4-FFF2-40B4-BE49-F238E27FC236}">
                <a16:creationId xmlns:a16="http://schemas.microsoft.com/office/drawing/2014/main" id="{34728FB1-36B9-D845-81DA-A95D98959AB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220664"/>
            <a:ext cx="9144000" cy="790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Let’s derive the state table</a:t>
            </a:r>
          </a:p>
        </p:txBody>
      </p:sp>
      <p:sp>
        <p:nvSpPr>
          <p:cNvPr id="119812" name="Rectangle 110">
            <a:extLst>
              <a:ext uri="{FF2B5EF4-FFF2-40B4-BE49-F238E27FC236}">
                <a16:creationId xmlns:a16="http://schemas.microsoft.com/office/drawing/2014/main" id="{151A63AC-6BA3-BC45-8423-BE12DB7DDE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71626" y="2830513"/>
            <a:ext cx="194733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</a:rPr>
              <a:t>A </a:t>
            </a:r>
            <a:endParaRPr lang="en-US" altLang="en-US" sz="3200" b="0"/>
          </a:p>
        </p:txBody>
      </p:sp>
      <p:sp>
        <p:nvSpPr>
          <p:cNvPr id="119813" name="Rectangle 118">
            <a:extLst>
              <a:ext uri="{FF2B5EF4-FFF2-40B4-BE49-F238E27FC236}">
                <a16:creationId xmlns:a16="http://schemas.microsoft.com/office/drawing/2014/main" id="{49DE4F3C-364F-3C47-A724-8486DA375B7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81150" y="3100388"/>
            <a:ext cx="206788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</a:rPr>
              <a:t>B </a:t>
            </a:r>
            <a:endParaRPr lang="en-US" altLang="en-US" sz="3200" b="0"/>
          </a:p>
        </p:txBody>
      </p:sp>
      <p:sp>
        <p:nvSpPr>
          <p:cNvPr id="119814" name="Rectangle 126">
            <a:extLst>
              <a:ext uri="{FF2B5EF4-FFF2-40B4-BE49-F238E27FC236}">
                <a16:creationId xmlns:a16="http://schemas.microsoft.com/office/drawing/2014/main" id="{5A407F43-D90B-A54A-A6C6-6E29ED96544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81150" y="3368675"/>
            <a:ext cx="218008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</a:rPr>
              <a:t>C </a:t>
            </a:r>
            <a:endParaRPr lang="en-US" altLang="en-US" sz="3200" b="0"/>
          </a:p>
        </p:txBody>
      </p:sp>
      <p:sp>
        <p:nvSpPr>
          <p:cNvPr id="119815" name="Rectangle 134">
            <a:extLst>
              <a:ext uri="{FF2B5EF4-FFF2-40B4-BE49-F238E27FC236}">
                <a16:creationId xmlns:a16="http://schemas.microsoft.com/office/drawing/2014/main" id="{E4FC90B8-644E-B744-B062-279CE039AD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71625" y="3636963"/>
            <a:ext cx="218008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</a:rPr>
              <a:t>D </a:t>
            </a:r>
            <a:endParaRPr lang="en-US" altLang="en-US" sz="3200" b="0"/>
          </a:p>
        </p:txBody>
      </p:sp>
      <p:sp>
        <p:nvSpPr>
          <p:cNvPr id="119816" name="TextBox 155">
            <a:extLst>
              <a:ext uri="{FF2B5EF4-FFF2-40B4-BE49-F238E27FC236}">
                <a16:creationId xmlns:a16="http://schemas.microsoft.com/office/drawing/2014/main" id="{CB500570-BF33-CB49-800B-18BA108A710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52614" y="4964114"/>
            <a:ext cx="28019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</a:rPr>
              <a:t>What should we do here?</a:t>
            </a:r>
          </a:p>
        </p:txBody>
      </p:sp>
      <p:sp>
        <p:nvSpPr>
          <p:cNvPr id="119817" name="Rectangle 116">
            <a:extLst>
              <a:ext uri="{FF2B5EF4-FFF2-40B4-BE49-F238E27FC236}">
                <a16:creationId xmlns:a16="http://schemas.microsoft.com/office/drawing/2014/main" id="{FB1E0C3E-D44F-2747-85FA-E9FA4F4F329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7350" y="2830513"/>
            <a:ext cx="182742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</a:rPr>
              <a:t>0 </a:t>
            </a:r>
            <a:endParaRPr lang="en-US" altLang="en-US" sz="3200" b="0"/>
          </a:p>
        </p:txBody>
      </p:sp>
      <p:sp>
        <p:nvSpPr>
          <p:cNvPr id="119818" name="Rectangle 124">
            <a:extLst>
              <a:ext uri="{FF2B5EF4-FFF2-40B4-BE49-F238E27FC236}">
                <a16:creationId xmlns:a16="http://schemas.microsoft.com/office/drawing/2014/main" id="{39C4C97E-46D2-464A-B9B2-98D221DDF8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8938" y="3100388"/>
            <a:ext cx="182742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</a:rPr>
              <a:t>0 </a:t>
            </a:r>
            <a:endParaRPr lang="en-US" altLang="en-US" sz="3200" b="0"/>
          </a:p>
        </p:txBody>
      </p:sp>
      <p:sp>
        <p:nvSpPr>
          <p:cNvPr id="119819" name="Rectangle 132">
            <a:extLst>
              <a:ext uri="{FF2B5EF4-FFF2-40B4-BE49-F238E27FC236}">
                <a16:creationId xmlns:a16="http://schemas.microsoft.com/office/drawing/2014/main" id="{B981DE4C-4713-274E-A236-D805299619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7350" y="3368675"/>
            <a:ext cx="182742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</a:rPr>
              <a:t>0 </a:t>
            </a:r>
            <a:endParaRPr lang="en-US" altLang="en-US" sz="3200" b="0"/>
          </a:p>
        </p:txBody>
      </p:sp>
      <p:sp>
        <p:nvSpPr>
          <p:cNvPr id="119820" name="Rectangle 140">
            <a:extLst>
              <a:ext uri="{FF2B5EF4-FFF2-40B4-BE49-F238E27FC236}">
                <a16:creationId xmlns:a16="http://schemas.microsoft.com/office/drawing/2014/main" id="{AC3EE455-8C14-234E-A587-2D8B768779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7350" y="3636963"/>
            <a:ext cx="182742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</a:rPr>
              <a:t>1 </a:t>
            </a:r>
            <a:endParaRPr lang="en-US" altLang="en-US" sz="3200" b="0"/>
          </a:p>
        </p:txBody>
      </p:sp>
      <p:cxnSp>
        <p:nvCxnSpPr>
          <p:cNvPr id="119821" name="Straight Arrow Connector 157">
            <a:extLst>
              <a:ext uri="{FF2B5EF4-FFF2-40B4-BE49-F238E27FC236}">
                <a16:creationId xmlns:a16="http://schemas.microsoft.com/office/drawing/2014/main" id="{48B16441-D354-FB45-B89F-1E8CBCAA5CC6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2743200" y="2946400"/>
            <a:ext cx="3860800" cy="241300"/>
          </a:xfrm>
          <a:prstGeom prst="straightConnector1">
            <a:avLst/>
          </a:prstGeom>
          <a:noFill/>
          <a:ln w="25400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19822" name="TextBox 2">
            <a:extLst>
              <a:ext uri="{FF2B5EF4-FFF2-40B4-BE49-F238E27FC236}">
                <a16:creationId xmlns:a16="http://schemas.microsoft.com/office/drawing/2014/main" id="{DA443A06-4049-1243-87C9-2A100C1DD00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62200" y="2692401"/>
            <a:ext cx="357188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</a:rPr>
              <a:t>?</a:t>
            </a:r>
          </a:p>
        </p:txBody>
      </p:sp>
      <p:sp>
        <p:nvSpPr>
          <p:cNvPr id="119823" name="Rectangle 158">
            <a:extLst>
              <a:ext uri="{FF2B5EF4-FFF2-40B4-BE49-F238E27FC236}">
                <a16:creationId xmlns:a16="http://schemas.microsoft.com/office/drawing/2014/main" id="{F839C96F-577F-B647-AB3F-9AF6A1D084F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29401" y="3022600"/>
            <a:ext cx="633413" cy="330200"/>
          </a:xfrm>
          <a:prstGeom prst="rect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914400">
              <a:spcBef>
                <a:spcPct val="0"/>
              </a:spcBef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19824" name="Rectangle 159">
            <a:extLst>
              <a:ext uri="{FF2B5EF4-FFF2-40B4-BE49-F238E27FC236}">
                <a16:creationId xmlns:a16="http://schemas.microsoft.com/office/drawing/2014/main" id="{44E793B7-4EB1-9445-BF3A-38EAC718CC3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35213" y="2792414"/>
            <a:ext cx="393700" cy="307975"/>
          </a:xfrm>
          <a:prstGeom prst="rect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914400">
              <a:spcBef>
                <a:spcPct val="0"/>
              </a:spcBef>
              <a:buNone/>
            </a:pPr>
            <a:endParaRPr lang="en-US" altLang="en-US" b="0">
              <a:latin typeface="Times" pitchFamily="2" charset="0"/>
            </a:endParaRPr>
          </a:p>
        </p:txBody>
      </p:sp>
      <p:pic>
        <p:nvPicPr>
          <p:cNvPr id="119825" name="Picture 2" descr="Screen shot 2013-10-21 at 1.42.50 PM.png">
            <a:extLst>
              <a:ext uri="{FF2B5EF4-FFF2-40B4-BE49-F238E27FC236}">
                <a16:creationId xmlns:a16="http://schemas.microsoft.com/office/drawing/2014/main" id="{C1DFF463-701A-5344-8E21-5D90E4539FC1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173664" y="4764088"/>
            <a:ext cx="2397125" cy="187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19826" name="Picture 164" descr="Screen shot 2013-12-06 at 11.55.56 AM.png">
            <a:extLst>
              <a:ext uri="{FF2B5EF4-FFF2-40B4-BE49-F238E27FC236}">
                <a16:creationId xmlns:a16="http://schemas.microsoft.com/office/drawing/2014/main" id="{FC8292F4-A116-3447-8186-692BA05F9031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61275" y="4964113"/>
            <a:ext cx="1722438" cy="138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</p:sld>
</file>

<file path=ppt/slides/slide1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0833" name="Group 13">
            <a:extLst>
              <a:ext uri="{FF2B5EF4-FFF2-40B4-BE49-F238E27FC236}">
                <a16:creationId xmlns:a16="http://schemas.microsoft.com/office/drawing/2014/main" id="{AD7AAC40-9C46-D24F-83BE-C0F84D4DE5F8}"/>
              </a:ext>
            </a:extLst>
          </p:cNvPr>
          <p:cNvGrpSpPr>
            <a:grpSpLocks/>
          </p:cNvGrpSpPr>
          <p:nvPr/>
        </p:nvGrpSpPr>
        <p:grpSpPr bwMode="auto">
          <a:xfrm>
            <a:off x="1173163" y="1909763"/>
            <a:ext cx="3536950" cy="2051050"/>
            <a:chOff x="5049838" y="1738313"/>
            <a:chExt cx="3536950" cy="2051050"/>
          </a:xfrm>
        </p:grpSpPr>
        <p:sp>
          <p:nvSpPr>
            <p:cNvPr id="120928" name="Rectangle 85">
              <a:extLst>
                <a:ext uri="{FF2B5EF4-FFF2-40B4-BE49-F238E27FC236}">
                  <a16:creationId xmlns:a16="http://schemas.microsoft.com/office/drawing/2014/main" id="{D9334E14-B77B-CB4A-A621-DBC20B5AC5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3650" y="1738313"/>
              <a:ext cx="3506788" cy="111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0929" name="Rectangle 86">
              <a:extLst>
                <a:ext uri="{FF2B5EF4-FFF2-40B4-BE49-F238E27FC236}">
                  <a16:creationId xmlns:a16="http://schemas.microsoft.com/office/drawing/2014/main" id="{831077F1-22E8-8744-A39E-7825DB759B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1739900"/>
              <a:ext cx="11112" cy="41275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0930" name="Rectangle 88">
              <a:extLst>
                <a:ext uri="{FF2B5EF4-FFF2-40B4-BE49-F238E27FC236}">
                  <a16:creationId xmlns:a16="http://schemas.microsoft.com/office/drawing/2014/main" id="{3106CFD9-1A92-364C-9D08-07386033A8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1739900"/>
              <a:ext cx="11112" cy="41275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0931" name="Rectangle 89">
              <a:extLst>
                <a:ext uri="{FF2B5EF4-FFF2-40B4-BE49-F238E27FC236}">
                  <a16:creationId xmlns:a16="http://schemas.microsoft.com/office/drawing/2014/main" id="{D8F5EC66-B689-2B40-8255-34298A8A08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99063" y="1925638"/>
              <a:ext cx="814325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Present </a:t>
              </a:r>
              <a:endParaRPr lang="en-US" altLang="en-US" sz="3200" b="0"/>
            </a:p>
          </p:txBody>
        </p:sp>
        <p:sp>
          <p:nvSpPr>
            <p:cNvPr id="120932" name="Rectangle 90">
              <a:extLst>
                <a:ext uri="{FF2B5EF4-FFF2-40B4-BE49-F238E27FC236}">
                  <a16:creationId xmlns:a16="http://schemas.microsoft.com/office/drawing/2014/main" id="{CA372EF7-3016-CF49-8ECD-FCA7A7E30A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1739900"/>
              <a:ext cx="11113" cy="41275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0933" name="Rectangle 91">
              <a:extLst>
                <a:ext uri="{FF2B5EF4-FFF2-40B4-BE49-F238E27FC236}">
                  <a16:creationId xmlns:a16="http://schemas.microsoft.com/office/drawing/2014/main" id="{D396C95A-5FB2-C142-9CDA-07A21B426B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88100" y="1843088"/>
              <a:ext cx="104515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Next state </a:t>
              </a:r>
              <a:endParaRPr lang="en-US" altLang="en-US" sz="3200" b="0"/>
            </a:p>
          </p:txBody>
        </p:sp>
        <p:sp>
          <p:nvSpPr>
            <p:cNvPr id="120934" name="Rectangle 92">
              <a:extLst>
                <a:ext uri="{FF2B5EF4-FFF2-40B4-BE49-F238E27FC236}">
                  <a16:creationId xmlns:a16="http://schemas.microsoft.com/office/drawing/2014/main" id="{D734C30C-D232-4B40-8055-8CF0D69AAD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1739900"/>
              <a:ext cx="11113" cy="412750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0935" name="Rectangle 93">
              <a:extLst>
                <a:ext uri="{FF2B5EF4-FFF2-40B4-BE49-F238E27FC236}">
                  <a16:creationId xmlns:a16="http://schemas.microsoft.com/office/drawing/2014/main" id="{3326A377-01FC-1448-90E6-4CF963ADED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163763"/>
              <a:ext cx="1692275" cy="111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0936" name="Rectangle 94">
              <a:extLst>
                <a:ext uri="{FF2B5EF4-FFF2-40B4-BE49-F238E27FC236}">
                  <a16:creationId xmlns:a16="http://schemas.microsoft.com/office/drawing/2014/main" id="{7A4BCB0F-038F-8046-A58B-D5B0BA3DC2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2152650"/>
              <a:ext cx="11112" cy="4048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0937" name="Rectangle 95">
              <a:extLst>
                <a:ext uri="{FF2B5EF4-FFF2-40B4-BE49-F238E27FC236}">
                  <a16:creationId xmlns:a16="http://schemas.microsoft.com/office/drawing/2014/main" id="{DE008DDC-B9D8-BB40-85C2-F0DD071BCE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16850" y="1925638"/>
              <a:ext cx="657231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Output</a:t>
              </a:r>
              <a:endParaRPr lang="en-US" altLang="en-US" sz="3200" b="0"/>
            </a:p>
          </p:txBody>
        </p:sp>
        <p:sp>
          <p:nvSpPr>
            <p:cNvPr id="120938" name="Rectangle 96">
              <a:extLst>
                <a:ext uri="{FF2B5EF4-FFF2-40B4-BE49-F238E27FC236}">
                  <a16:creationId xmlns:a16="http://schemas.microsoft.com/office/drawing/2014/main" id="{24CD15F6-A773-604D-A5F3-3D85496BE3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152650"/>
              <a:ext cx="11112" cy="4048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0939" name="Rectangle 97">
              <a:extLst>
                <a:ext uri="{FF2B5EF4-FFF2-40B4-BE49-F238E27FC236}">
                  <a16:creationId xmlns:a16="http://schemas.microsoft.com/office/drawing/2014/main" id="{D66CA359-1FFF-754B-8991-C1D4062853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24475" y="2174875"/>
              <a:ext cx="535403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state </a:t>
              </a:r>
              <a:endParaRPr lang="en-US" altLang="en-US" sz="3200" b="0"/>
            </a:p>
          </p:txBody>
        </p:sp>
        <p:sp>
          <p:nvSpPr>
            <p:cNvPr id="120940" name="Rectangle 98">
              <a:extLst>
                <a:ext uri="{FF2B5EF4-FFF2-40B4-BE49-F238E27FC236}">
                  <a16:creationId xmlns:a16="http://schemas.microsoft.com/office/drawing/2014/main" id="{5E216F01-3EA0-C642-924A-764C8BA8C4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6163" y="2255838"/>
              <a:ext cx="23083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w </a:t>
              </a:r>
              <a:endParaRPr lang="en-US" altLang="en-US" sz="3200" b="0"/>
            </a:p>
          </p:txBody>
        </p:sp>
        <p:sp>
          <p:nvSpPr>
            <p:cNvPr id="120941" name="Rectangle 99">
              <a:extLst>
                <a:ext uri="{FF2B5EF4-FFF2-40B4-BE49-F238E27FC236}">
                  <a16:creationId xmlns:a16="http://schemas.microsoft.com/office/drawing/2014/main" id="{6FB951AB-DF16-5B44-9995-E4414ACA3A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57938" y="2255838"/>
              <a:ext cx="19877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= </a:t>
              </a:r>
              <a:endParaRPr lang="en-US" altLang="en-US" sz="3200" b="0"/>
            </a:p>
          </p:txBody>
        </p:sp>
        <p:sp>
          <p:nvSpPr>
            <p:cNvPr id="120942" name="Rectangle 100">
              <a:extLst>
                <a:ext uri="{FF2B5EF4-FFF2-40B4-BE49-F238E27FC236}">
                  <a16:creationId xmlns:a16="http://schemas.microsoft.com/office/drawing/2014/main" id="{D3F7687B-CDD9-A141-BAC2-4FE8ACDF31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94475" y="2255838"/>
              <a:ext cx="192360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120943" name="Rectangle 101">
              <a:extLst>
                <a:ext uri="{FF2B5EF4-FFF2-40B4-BE49-F238E27FC236}">
                  <a16:creationId xmlns:a16="http://schemas.microsoft.com/office/drawing/2014/main" id="{B80C834D-0238-F94E-8E2C-BFDBF9CA00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72300" y="2255838"/>
              <a:ext cx="23083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w </a:t>
              </a:r>
              <a:endParaRPr lang="en-US" altLang="en-US" sz="3200" b="0"/>
            </a:p>
          </p:txBody>
        </p:sp>
        <p:sp>
          <p:nvSpPr>
            <p:cNvPr id="120944" name="Rectangle 102">
              <a:extLst>
                <a:ext uri="{FF2B5EF4-FFF2-40B4-BE49-F238E27FC236}">
                  <a16:creationId xmlns:a16="http://schemas.microsoft.com/office/drawing/2014/main" id="{9F51F499-1D8A-5D48-BD6A-B12BB4290E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00900" y="2255838"/>
              <a:ext cx="19877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= </a:t>
              </a:r>
              <a:endParaRPr lang="en-US" altLang="en-US" sz="3200" b="0"/>
            </a:p>
          </p:txBody>
        </p:sp>
        <p:sp>
          <p:nvSpPr>
            <p:cNvPr id="120945" name="Rectangle 103">
              <a:extLst>
                <a:ext uri="{FF2B5EF4-FFF2-40B4-BE49-F238E27FC236}">
                  <a16:creationId xmlns:a16="http://schemas.microsoft.com/office/drawing/2014/main" id="{686BB8FE-AE64-B14A-9F3A-1C898564F0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2152650"/>
              <a:ext cx="11113" cy="4048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0946" name="Rectangle 104">
              <a:extLst>
                <a:ext uri="{FF2B5EF4-FFF2-40B4-BE49-F238E27FC236}">
                  <a16:creationId xmlns:a16="http://schemas.microsoft.com/office/drawing/2014/main" id="{FB082819-9B11-FE46-A23E-CF7264BC6C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37438" y="2255838"/>
              <a:ext cx="192360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  <p:sp>
          <p:nvSpPr>
            <p:cNvPr id="120947" name="Rectangle 105">
              <a:extLst>
                <a:ext uri="{FF2B5EF4-FFF2-40B4-BE49-F238E27FC236}">
                  <a16:creationId xmlns:a16="http://schemas.microsoft.com/office/drawing/2014/main" id="{4410A686-60CB-BD43-A7A8-C87FF6A083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2152650"/>
              <a:ext cx="11113" cy="404813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0948" name="Rectangle 106">
              <a:extLst>
                <a:ext uri="{FF2B5EF4-FFF2-40B4-BE49-F238E27FC236}">
                  <a16:creationId xmlns:a16="http://schemas.microsoft.com/office/drawing/2014/main" id="{0F0E18E9-8B33-184C-B484-3E0D5E9772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3650" y="2568575"/>
              <a:ext cx="3506788" cy="952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0949" name="Rectangle 107">
              <a:extLst>
                <a:ext uri="{FF2B5EF4-FFF2-40B4-BE49-F238E27FC236}">
                  <a16:creationId xmlns:a16="http://schemas.microsoft.com/office/drawing/2014/main" id="{F0930CEC-561B-DE49-B4EA-8067B8B7C3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2582863"/>
              <a:ext cx="11112" cy="3556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0950" name="Rectangle 108">
              <a:extLst>
                <a:ext uri="{FF2B5EF4-FFF2-40B4-BE49-F238E27FC236}">
                  <a16:creationId xmlns:a16="http://schemas.microsoft.com/office/drawing/2014/main" id="{7D72986B-D259-D348-A75B-6B31141430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72438" y="2174875"/>
              <a:ext cx="179536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z </a:t>
              </a:r>
              <a:endParaRPr lang="en-US" altLang="en-US" sz="3200" b="0"/>
            </a:p>
          </p:txBody>
        </p:sp>
        <p:sp>
          <p:nvSpPr>
            <p:cNvPr id="120951" name="Rectangle 109">
              <a:extLst>
                <a:ext uri="{FF2B5EF4-FFF2-40B4-BE49-F238E27FC236}">
                  <a16:creationId xmlns:a16="http://schemas.microsoft.com/office/drawing/2014/main" id="{706A8E6F-0DD9-0144-92C8-0D785C9AF1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582863"/>
              <a:ext cx="11112" cy="3556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0952" name="Rectangle 112">
              <a:extLst>
                <a:ext uri="{FF2B5EF4-FFF2-40B4-BE49-F238E27FC236}">
                  <a16:creationId xmlns:a16="http://schemas.microsoft.com/office/drawing/2014/main" id="{FC0E74F9-CAA3-0441-A60B-CF6D359266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2582863"/>
              <a:ext cx="11113" cy="3556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0953" name="Rectangle 114">
              <a:extLst>
                <a:ext uri="{FF2B5EF4-FFF2-40B4-BE49-F238E27FC236}">
                  <a16:creationId xmlns:a16="http://schemas.microsoft.com/office/drawing/2014/main" id="{93C459A6-17C6-A34B-B37D-030B6C81C5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2582863"/>
              <a:ext cx="11113" cy="355600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0954" name="Rectangle 115">
              <a:extLst>
                <a:ext uri="{FF2B5EF4-FFF2-40B4-BE49-F238E27FC236}">
                  <a16:creationId xmlns:a16="http://schemas.microsoft.com/office/drawing/2014/main" id="{4A156C2A-FC36-4240-AAF1-FC56607595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2938463"/>
              <a:ext cx="11112" cy="2682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0955" name="Rectangle 117">
              <a:extLst>
                <a:ext uri="{FF2B5EF4-FFF2-40B4-BE49-F238E27FC236}">
                  <a16:creationId xmlns:a16="http://schemas.microsoft.com/office/drawing/2014/main" id="{1C495A3C-8159-AF45-94B9-37370EFA00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938463"/>
              <a:ext cx="11112" cy="2682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0956" name="Rectangle 120">
              <a:extLst>
                <a:ext uri="{FF2B5EF4-FFF2-40B4-BE49-F238E27FC236}">
                  <a16:creationId xmlns:a16="http://schemas.microsoft.com/office/drawing/2014/main" id="{C24B69C5-9551-8D44-9561-6D3CB8F63F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2938463"/>
              <a:ext cx="11113" cy="2682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0957" name="Rectangle 122">
              <a:extLst>
                <a:ext uri="{FF2B5EF4-FFF2-40B4-BE49-F238E27FC236}">
                  <a16:creationId xmlns:a16="http://schemas.microsoft.com/office/drawing/2014/main" id="{B1995846-5B63-6B49-ACCB-DE6C81692F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2938463"/>
              <a:ext cx="11113" cy="268287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0958" name="Rectangle 123">
              <a:extLst>
                <a:ext uri="{FF2B5EF4-FFF2-40B4-BE49-F238E27FC236}">
                  <a16:creationId xmlns:a16="http://schemas.microsoft.com/office/drawing/2014/main" id="{651D9838-1B88-9B41-ADE7-8ECE07F05D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3206750"/>
              <a:ext cx="11112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0959" name="Rectangle 125">
              <a:extLst>
                <a:ext uri="{FF2B5EF4-FFF2-40B4-BE49-F238E27FC236}">
                  <a16:creationId xmlns:a16="http://schemas.microsoft.com/office/drawing/2014/main" id="{E338E929-88E2-DB40-91DD-660F574086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3206750"/>
              <a:ext cx="11112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0960" name="Rectangle 128">
              <a:extLst>
                <a:ext uri="{FF2B5EF4-FFF2-40B4-BE49-F238E27FC236}">
                  <a16:creationId xmlns:a16="http://schemas.microsoft.com/office/drawing/2014/main" id="{77F14B92-8FBF-AB4C-BCBD-0268BB475C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3206750"/>
              <a:ext cx="11113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0961" name="Rectangle 130">
              <a:extLst>
                <a:ext uri="{FF2B5EF4-FFF2-40B4-BE49-F238E27FC236}">
                  <a16:creationId xmlns:a16="http://schemas.microsoft.com/office/drawing/2014/main" id="{A6F75C27-E0FD-6743-9984-70E9A81CEE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3206750"/>
              <a:ext cx="11113" cy="269875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0962" name="Rectangle 131">
              <a:extLst>
                <a:ext uri="{FF2B5EF4-FFF2-40B4-BE49-F238E27FC236}">
                  <a16:creationId xmlns:a16="http://schemas.microsoft.com/office/drawing/2014/main" id="{511E67AF-C6DC-BC4E-A821-51612AA638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3459163"/>
              <a:ext cx="11112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0963" name="Rectangle 133">
              <a:extLst>
                <a:ext uri="{FF2B5EF4-FFF2-40B4-BE49-F238E27FC236}">
                  <a16:creationId xmlns:a16="http://schemas.microsoft.com/office/drawing/2014/main" id="{1BE932D1-D22F-8044-B654-6F4DBCE00D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3459163"/>
              <a:ext cx="11112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0964" name="Rectangle 136">
              <a:extLst>
                <a:ext uri="{FF2B5EF4-FFF2-40B4-BE49-F238E27FC236}">
                  <a16:creationId xmlns:a16="http://schemas.microsoft.com/office/drawing/2014/main" id="{12A53216-950A-164C-A6F3-2B24221F75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3459163"/>
              <a:ext cx="11113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0965" name="Rectangle 138">
              <a:extLst>
                <a:ext uri="{FF2B5EF4-FFF2-40B4-BE49-F238E27FC236}">
                  <a16:creationId xmlns:a16="http://schemas.microsoft.com/office/drawing/2014/main" id="{0732B78E-06BA-3C4C-B66F-0074276DEF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3459163"/>
              <a:ext cx="11113" cy="309562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0966" name="Rectangle 139">
              <a:extLst>
                <a:ext uri="{FF2B5EF4-FFF2-40B4-BE49-F238E27FC236}">
                  <a16:creationId xmlns:a16="http://schemas.microsoft.com/office/drawing/2014/main" id="{87363089-8ACB-5344-909F-E213A65EC0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3650" y="3779838"/>
              <a:ext cx="3506788" cy="952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</p:grpSp>
      <p:grpSp>
        <p:nvGrpSpPr>
          <p:cNvPr id="120834" name="Group 69">
            <a:extLst>
              <a:ext uri="{FF2B5EF4-FFF2-40B4-BE49-F238E27FC236}">
                <a16:creationId xmlns:a16="http://schemas.microsoft.com/office/drawing/2014/main" id="{55F8495E-30DA-E844-B776-8EBC0326B121}"/>
              </a:ext>
            </a:extLst>
          </p:cNvPr>
          <p:cNvGrpSpPr>
            <a:grpSpLocks/>
          </p:cNvGrpSpPr>
          <p:nvPr/>
        </p:nvGrpSpPr>
        <p:grpSpPr bwMode="auto">
          <a:xfrm>
            <a:off x="5392739" y="1512889"/>
            <a:ext cx="4003675" cy="2833687"/>
            <a:chOff x="2573338" y="1603375"/>
            <a:chExt cx="4003675" cy="2833688"/>
          </a:xfrm>
        </p:grpSpPr>
        <p:sp>
          <p:nvSpPr>
            <p:cNvPr id="120848" name="Rectangle 4">
              <a:extLst>
                <a:ext uri="{FF2B5EF4-FFF2-40B4-BE49-F238E27FC236}">
                  <a16:creationId xmlns:a16="http://schemas.microsoft.com/office/drawing/2014/main" id="{4E94AF8D-EE56-E044-A768-89DEF99BB3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8738" y="1603375"/>
              <a:ext cx="3971925" cy="111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0849" name="Rectangle 5">
              <a:extLst>
                <a:ext uri="{FF2B5EF4-FFF2-40B4-BE49-F238E27FC236}">
                  <a16:creationId xmlns:a16="http://schemas.microsoft.com/office/drawing/2014/main" id="{087FA846-273D-9B4D-A207-29F8932EF3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3338" y="1614488"/>
              <a:ext cx="11112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0850" name="Rectangle 6">
              <a:extLst>
                <a:ext uri="{FF2B5EF4-FFF2-40B4-BE49-F238E27FC236}">
                  <a16:creationId xmlns:a16="http://schemas.microsoft.com/office/drawing/2014/main" id="{2968C7C0-57F5-2A49-893C-C6483575A0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0138" y="1614488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0851" name="Rectangle 7">
              <a:extLst>
                <a:ext uri="{FF2B5EF4-FFF2-40B4-BE49-F238E27FC236}">
                  <a16:creationId xmlns:a16="http://schemas.microsoft.com/office/drawing/2014/main" id="{6A5F6B4D-7396-CB49-8961-DD64A3C9AB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43200" y="1820863"/>
              <a:ext cx="953787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Present </a:t>
              </a:r>
              <a:endParaRPr lang="en-US" altLang="en-US" sz="1800" b="0"/>
            </a:p>
          </p:txBody>
        </p:sp>
        <p:sp>
          <p:nvSpPr>
            <p:cNvPr id="120852" name="Rectangle 8">
              <a:extLst>
                <a:ext uri="{FF2B5EF4-FFF2-40B4-BE49-F238E27FC236}">
                  <a16:creationId xmlns:a16="http://schemas.microsoft.com/office/drawing/2014/main" id="{F1CCA5A0-B115-C94E-834A-0D660A8DB2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6725" y="1614488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0853" name="Rectangle 9">
              <a:extLst>
                <a:ext uri="{FF2B5EF4-FFF2-40B4-BE49-F238E27FC236}">
                  <a16:creationId xmlns:a16="http://schemas.microsoft.com/office/drawing/2014/main" id="{ED912346-A366-D141-92A3-C5B0D37F6D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64313" y="1614488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0854" name="Rectangle 10">
              <a:extLst>
                <a:ext uri="{FF2B5EF4-FFF2-40B4-BE49-F238E27FC236}">
                  <a16:creationId xmlns:a16="http://schemas.microsoft.com/office/drawing/2014/main" id="{E5F188BD-D9DA-294A-BBEF-71DE68A082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0138" y="2085975"/>
              <a:ext cx="1917700" cy="127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0855" name="Rectangle 11">
              <a:extLst>
                <a:ext uri="{FF2B5EF4-FFF2-40B4-BE49-F238E27FC236}">
                  <a16:creationId xmlns:a16="http://schemas.microsoft.com/office/drawing/2014/main" id="{1B05F7C8-40C3-7D40-A0A2-44D00C6D6F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3338" y="2071688"/>
              <a:ext cx="11112" cy="4587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0856" name="Rectangle 12">
              <a:extLst>
                <a:ext uri="{FF2B5EF4-FFF2-40B4-BE49-F238E27FC236}">
                  <a16:creationId xmlns:a16="http://schemas.microsoft.com/office/drawing/2014/main" id="{B644BEA4-43A9-D045-AB60-C4009C3B39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14763" y="1730375"/>
              <a:ext cx="1668727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Flip-flop inputs</a:t>
              </a:r>
              <a:endParaRPr lang="en-US" altLang="en-US" sz="1800" b="0"/>
            </a:p>
          </p:txBody>
        </p:sp>
        <p:sp>
          <p:nvSpPr>
            <p:cNvPr id="120857" name="Rectangle 13">
              <a:extLst>
                <a:ext uri="{FF2B5EF4-FFF2-40B4-BE49-F238E27FC236}">
                  <a16:creationId xmlns:a16="http://schemas.microsoft.com/office/drawing/2014/main" id="{C771FC95-197A-0C41-B83C-8054F6C521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0138" y="2071688"/>
              <a:ext cx="12700" cy="4587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0858" name="Rectangle 14">
              <a:extLst>
                <a:ext uri="{FF2B5EF4-FFF2-40B4-BE49-F238E27FC236}">
                  <a16:creationId xmlns:a16="http://schemas.microsoft.com/office/drawing/2014/main" id="{82A3FFC1-316F-084B-A430-E130344091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17825" y="2187575"/>
              <a:ext cx="625171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state </a:t>
              </a:r>
              <a:endParaRPr lang="en-US" altLang="en-US" sz="1800" b="0"/>
            </a:p>
          </p:txBody>
        </p:sp>
        <p:sp>
          <p:nvSpPr>
            <p:cNvPr id="120859" name="Rectangle 15">
              <a:extLst>
                <a:ext uri="{FF2B5EF4-FFF2-40B4-BE49-F238E27FC236}">
                  <a16:creationId xmlns:a16="http://schemas.microsoft.com/office/drawing/2014/main" id="{58D3BD2A-EC4B-294B-A3A9-5D75268301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94125" y="2185988"/>
              <a:ext cx="25648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w </a:t>
              </a:r>
              <a:endParaRPr lang="en-US" altLang="en-US" sz="1800" b="0" i="1"/>
            </a:p>
          </p:txBody>
        </p:sp>
        <p:sp>
          <p:nvSpPr>
            <p:cNvPr id="120860" name="Rectangle 16">
              <a:extLst>
                <a:ext uri="{FF2B5EF4-FFF2-40B4-BE49-F238E27FC236}">
                  <a16:creationId xmlns:a16="http://schemas.microsoft.com/office/drawing/2014/main" id="{7D0F53B4-A214-154E-8EF3-37B870CF19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54475" y="2185988"/>
              <a:ext cx="21961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= </a:t>
              </a:r>
              <a:endParaRPr lang="en-US" altLang="en-US" sz="1800" b="0"/>
            </a:p>
          </p:txBody>
        </p:sp>
        <p:sp>
          <p:nvSpPr>
            <p:cNvPr id="120861" name="Rectangle 17">
              <a:extLst>
                <a:ext uri="{FF2B5EF4-FFF2-40B4-BE49-F238E27FC236}">
                  <a16:creationId xmlns:a16="http://schemas.microsoft.com/office/drawing/2014/main" id="{801A08B7-43F7-D546-B3D7-2D376A27C3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21175" y="2185988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20862" name="Rectangle 18">
              <a:extLst>
                <a:ext uri="{FF2B5EF4-FFF2-40B4-BE49-F238E27FC236}">
                  <a16:creationId xmlns:a16="http://schemas.microsoft.com/office/drawing/2014/main" id="{CFB38101-B1DF-CD40-A52B-C2B4C7E15C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49800" y="2185988"/>
              <a:ext cx="25648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w </a:t>
              </a:r>
              <a:endParaRPr lang="en-US" altLang="en-US" sz="1800" b="0" i="1"/>
            </a:p>
          </p:txBody>
        </p:sp>
        <p:sp>
          <p:nvSpPr>
            <p:cNvPr id="120863" name="Rectangle 19">
              <a:extLst>
                <a:ext uri="{FF2B5EF4-FFF2-40B4-BE49-F238E27FC236}">
                  <a16:creationId xmlns:a16="http://schemas.microsoft.com/office/drawing/2014/main" id="{38FD48E5-2400-364F-AD3F-C8AE64E7C7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08563" y="2185988"/>
              <a:ext cx="21961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= </a:t>
              </a:r>
              <a:endParaRPr lang="en-US" altLang="en-US" sz="1800" b="0"/>
            </a:p>
          </p:txBody>
        </p:sp>
        <p:sp>
          <p:nvSpPr>
            <p:cNvPr id="120864" name="Rectangle 20">
              <a:extLst>
                <a:ext uri="{FF2B5EF4-FFF2-40B4-BE49-F238E27FC236}">
                  <a16:creationId xmlns:a16="http://schemas.microsoft.com/office/drawing/2014/main" id="{9DE4C5D5-0406-B440-91E6-E0C14798D4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6725" y="2071688"/>
              <a:ext cx="12700" cy="4587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0865" name="Rectangle 21">
              <a:extLst>
                <a:ext uri="{FF2B5EF4-FFF2-40B4-BE49-F238E27FC236}">
                  <a16:creationId xmlns:a16="http://schemas.microsoft.com/office/drawing/2014/main" id="{BC11C9D5-51DC-F144-9127-70E8AE9A20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75263" y="2185988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120866" name="Rectangle 22">
              <a:extLst>
                <a:ext uri="{FF2B5EF4-FFF2-40B4-BE49-F238E27FC236}">
                  <a16:creationId xmlns:a16="http://schemas.microsoft.com/office/drawing/2014/main" id="{48712081-EE2F-7D4E-965E-35CE1A9695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64313" y="2071688"/>
              <a:ext cx="12700" cy="4587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0867" name="Rectangle 23">
              <a:extLst>
                <a:ext uri="{FF2B5EF4-FFF2-40B4-BE49-F238E27FC236}">
                  <a16:creationId xmlns:a16="http://schemas.microsoft.com/office/drawing/2014/main" id="{F5F51C73-D823-0A4B-B70B-CFF1DF79D5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0138" y="2543175"/>
              <a:ext cx="1917700" cy="127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0868" name="Rectangle 24">
              <a:extLst>
                <a:ext uri="{FF2B5EF4-FFF2-40B4-BE49-F238E27FC236}">
                  <a16:creationId xmlns:a16="http://schemas.microsoft.com/office/drawing/2014/main" id="{8BF11D2F-FB5E-4346-9150-93C4130288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3338" y="2530475"/>
              <a:ext cx="11112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0869" name="Rectangle 25">
              <a:extLst>
                <a:ext uri="{FF2B5EF4-FFF2-40B4-BE49-F238E27FC236}">
                  <a16:creationId xmlns:a16="http://schemas.microsoft.com/office/drawing/2014/main" id="{D4FF22BD-6A30-3844-8135-2FCF484901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05475" y="2041525"/>
              <a:ext cx="767839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Output</a:t>
              </a:r>
              <a:endParaRPr lang="en-US" altLang="en-US" sz="1800" b="0"/>
            </a:p>
          </p:txBody>
        </p:sp>
        <p:sp>
          <p:nvSpPr>
            <p:cNvPr id="120870" name="Rectangle 26">
              <a:extLst>
                <a:ext uri="{FF2B5EF4-FFF2-40B4-BE49-F238E27FC236}">
                  <a16:creationId xmlns:a16="http://schemas.microsoft.com/office/drawing/2014/main" id="{75BDB256-6B7D-A542-9367-BF76731ED7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11475" y="2497138"/>
              <a:ext cx="19877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y </a:t>
              </a:r>
              <a:endParaRPr lang="en-US" altLang="en-US" sz="1800" b="0" i="1"/>
            </a:p>
          </p:txBody>
        </p:sp>
        <p:sp>
          <p:nvSpPr>
            <p:cNvPr id="120871" name="Rectangle 27">
              <a:extLst>
                <a:ext uri="{FF2B5EF4-FFF2-40B4-BE49-F238E27FC236}">
                  <a16:creationId xmlns:a16="http://schemas.microsoft.com/office/drawing/2014/main" id="{B8537880-F846-8F4C-8BF2-94FEAB0097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6888" y="2598738"/>
              <a:ext cx="1603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</a:rPr>
                <a:t>2 </a:t>
              </a:r>
              <a:endParaRPr lang="en-US" altLang="en-US" sz="1800" b="0"/>
            </a:p>
          </p:txBody>
        </p:sp>
        <p:sp>
          <p:nvSpPr>
            <p:cNvPr id="120872" name="Rectangle 28">
              <a:extLst>
                <a:ext uri="{FF2B5EF4-FFF2-40B4-BE49-F238E27FC236}">
                  <a16:creationId xmlns:a16="http://schemas.microsoft.com/office/drawing/2014/main" id="{5803EDAB-4345-2D46-AD6C-2D4D4B596A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9600" y="2497138"/>
              <a:ext cx="19877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y </a:t>
              </a:r>
              <a:endParaRPr lang="en-US" altLang="en-US" sz="1800" b="0" i="1"/>
            </a:p>
          </p:txBody>
        </p:sp>
        <p:sp>
          <p:nvSpPr>
            <p:cNvPr id="120873" name="Rectangle 29">
              <a:extLst>
                <a:ext uri="{FF2B5EF4-FFF2-40B4-BE49-F238E27FC236}">
                  <a16:creationId xmlns:a16="http://schemas.microsoft.com/office/drawing/2014/main" id="{F1CC6B87-1772-0948-8C98-4B754919C2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0138" y="2530475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0874" name="Rectangle 30">
              <a:extLst>
                <a:ext uri="{FF2B5EF4-FFF2-40B4-BE49-F238E27FC236}">
                  <a16:creationId xmlns:a16="http://schemas.microsoft.com/office/drawing/2014/main" id="{9AB38F3B-EB11-4D4E-88E7-991834914A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73425" y="2598738"/>
              <a:ext cx="1603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120875" name="Rectangle 31">
              <a:extLst>
                <a:ext uri="{FF2B5EF4-FFF2-40B4-BE49-F238E27FC236}">
                  <a16:creationId xmlns:a16="http://schemas.microsoft.com/office/drawing/2014/main" id="{53C2FEB8-69E2-4745-877C-3E6FE4F743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27463" y="2643188"/>
              <a:ext cx="227626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T </a:t>
              </a:r>
              <a:endParaRPr lang="en-US" altLang="en-US" sz="1800" b="0" i="1"/>
            </a:p>
          </p:txBody>
        </p:sp>
        <p:sp>
          <p:nvSpPr>
            <p:cNvPr id="120876" name="Rectangle 32">
              <a:extLst>
                <a:ext uri="{FF2B5EF4-FFF2-40B4-BE49-F238E27FC236}">
                  <a16:creationId xmlns:a16="http://schemas.microsoft.com/office/drawing/2014/main" id="{29429E4D-8222-654A-858A-D7D8681C1B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75100" y="2744788"/>
              <a:ext cx="1603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</a:rPr>
                <a:t>2 </a:t>
              </a:r>
              <a:endParaRPr lang="en-US" altLang="en-US" sz="1800" b="0"/>
            </a:p>
          </p:txBody>
        </p:sp>
        <p:sp>
          <p:nvSpPr>
            <p:cNvPr id="120877" name="Rectangle 33">
              <a:extLst>
                <a:ext uri="{FF2B5EF4-FFF2-40B4-BE49-F238E27FC236}">
                  <a16:creationId xmlns:a16="http://schemas.microsoft.com/office/drawing/2014/main" id="{F77A9475-B121-F94A-B3B3-EF255D7692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89400" y="2643188"/>
              <a:ext cx="25648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D </a:t>
              </a:r>
              <a:endParaRPr lang="en-US" altLang="en-US" sz="1800" b="0" i="1"/>
            </a:p>
          </p:txBody>
        </p:sp>
        <p:sp>
          <p:nvSpPr>
            <p:cNvPr id="120878" name="Rectangle 34">
              <a:extLst>
                <a:ext uri="{FF2B5EF4-FFF2-40B4-BE49-F238E27FC236}">
                  <a16:creationId xmlns:a16="http://schemas.microsoft.com/office/drawing/2014/main" id="{2DD11B83-222D-F946-926A-ADA33AEF38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0538" y="2744788"/>
              <a:ext cx="1603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120879" name="Rectangle 35">
              <a:extLst>
                <a:ext uri="{FF2B5EF4-FFF2-40B4-BE49-F238E27FC236}">
                  <a16:creationId xmlns:a16="http://schemas.microsoft.com/office/drawing/2014/main" id="{2F7DF37A-960B-DA41-BD06-31D11D5BE5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84725" y="2643188"/>
              <a:ext cx="227626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T </a:t>
              </a:r>
              <a:endParaRPr lang="en-US" altLang="en-US" sz="1800" b="0" i="1"/>
            </a:p>
          </p:txBody>
        </p:sp>
        <p:sp>
          <p:nvSpPr>
            <p:cNvPr id="120880" name="Rectangle 36">
              <a:extLst>
                <a:ext uri="{FF2B5EF4-FFF2-40B4-BE49-F238E27FC236}">
                  <a16:creationId xmlns:a16="http://schemas.microsoft.com/office/drawing/2014/main" id="{854B9410-DF58-B14C-95BF-13F7069AD6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33950" y="2744788"/>
              <a:ext cx="1603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</a:rPr>
                <a:t>2 </a:t>
              </a:r>
              <a:endParaRPr lang="en-US" altLang="en-US" sz="1800" b="0"/>
            </a:p>
          </p:txBody>
        </p:sp>
        <p:sp>
          <p:nvSpPr>
            <p:cNvPr id="120881" name="Rectangle 37">
              <a:extLst>
                <a:ext uri="{FF2B5EF4-FFF2-40B4-BE49-F238E27FC236}">
                  <a16:creationId xmlns:a16="http://schemas.microsoft.com/office/drawing/2014/main" id="{FAD6CBB4-18DE-EC47-B6AF-9FC422FEE2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8250" y="2643188"/>
              <a:ext cx="25648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D </a:t>
              </a:r>
              <a:endParaRPr lang="en-US" altLang="en-US" sz="1800" b="0" i="1"/>
            </a:p>
          </p:txBody>
        </p:sp>
        <p:sp>
          <p:nvSpPr>
            <p:cNvPr id="120882" name="Rectangle 38">
              <a:extLst>
                <a:ext uri="{FF2B5EF4-FFF2-40B4-BE49-F238E27FC236}">
                  <a16:creationId xmlns:a16="http://schemas.microsoft.com/office/drawing/2014/main" id="{8A40AB78-58AC-6744-9078-6ECC69DEC0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6725" y="2530475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0883" name="Rectangle 39">
              <a:extLst>
                <a:ext uri="{FF2B5EF4-FFF2-40B4-BE49-F238E27FC236}">
                  <a16:creationId xmlns:a16="http://schemas.microsoft.com/office/drawing/2014/main" id="{9113C307-1C63-F84A-B829-34CC7F7512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7800" y="2744788"/>
              <a:ext cx="1603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120884" name="Rectangle 40">
              <a:extLst>
                <a:ext uri="{FF2B5EF4-FFF2-40B4-BE49-F238E27FC236}">
                  <a16:creationId xmlns:a16="http://schemas.microsoft.com/office/drawing/2014/main" id="{6DB29B05-CF1D-AD44-B60A-AE6C1141EC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64313" y="2530475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0885" name="Rectangle 41">
              <a:extLst>
                <a:ext uri="{FF2B5EF4-FFF2-40B4-BE49-F238E27FC236}">
                  <a16:creationId xmlns:a16="http://schemas.microsoft.com/office/drawing/2014/main" id="{A1F6FB2B-FB1E-854A-8B2E-B3E8C88CD4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8738" y="3000375"/>
              <a:ext cx="3971925" cy="127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0886" name="Rectangle 42">
              <a:extLst>
                <a:ext uri="{FF2B5EF4-FFF2-40B4-BE49-F238E27FC236}">
                  <a16:creationId xmlns:a16="http://schemas.microsoft.com/office/drawing/2014/main" id="{346A980A-5A6E-BE49-ADEA-3E7E906F0D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3338" y="3013075"/>
              <a:ext cx="11112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0887" name="Rectangle 43">
              <a:extLst>
                <a:ext uri="{FF2B5EF4-FFF2-40B4-BE49-F238E27FC236}">
                  <a16:creationId xmlns:a16="http://schemas.microsoft.com/office/drawing/2014/main" id="{090B8873-8723-194D-B109-7E968759F5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460625"/>
              <a:ext cx="19877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z </a:t>
              </a:r>
              <a:endParaRPr lang="en-US" altLang="en-US" sz="1800" b="0" i="1"/>
            </a:p>
          </p:txBody>
        </p:sp>
        <p:sp>
          <p:nvSpPr>
            <p:cNvPr id="120888" name="Rectangle 44">
              <a:extLst>
                <a:ext uri="{FF2B5EF4-FFF2-40B4-BE49-F238E27FC236}">
                  <a16:creationId xmlns:a16="http://schemas.microsoft.com/office/drawing/2014/main" id="{BE344B20-4FFB-2345-9076-48D3A6F473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7513" y="3113088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20889" name="Rectangle 45">
              <a:extLst>
                <a:ext uri="{FF2B5EF4-FFF2-40B4-BE49-F238E27FC236}">
                  <a16:creationId xmlns:a16="http://schemas.microsoft.com/office/drawing/2014/main" id="{BB071DA2-C16C-894E-9A3F-D28A3DAA5B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0138" y="3013075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0890" name="Rectangle 46">
              <a:extLst>
                <a:ext uri="{FF2B5EF4-FFF2-40B4-BE49-F238E27FC236}">
                  <a16:creationId xmlns:a16="http://schemas.microsoft.com/office/drawing/2014/main" id="{27745421-3FE7-E845-8A50-92EEA96C0E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8013" y="3113088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20891" name="Rectangle 47">
              <a:extLst>
                <a:ext uri="{FF2B5EF4-FFF2-40B4-BE49-F238E27FC236}">
                  <a16:creationId xmlns:a16="http://schemas.microsoft.com/office/drawing/2014/main" id="{1C4F592A-AF3B-644B-A773-7370CED5E5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57638" y="3113088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20892" name="Rectangle 48">
              <a:extLst>
                <a:ext uri="{FF2B5EF4-FFF2-40B4-BE49-F238E27FC236}">
                  <a16:creationId xmlns:a16="http://schemas.microsoft.com/office/drawing/2014/main" id="{82321E35-EA58-9444-A655-71DA4F0214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8138" y="3113088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20893" name="Rectangle 49">
              <a:extLst>
                <a:ext uri="{FF2B5EF4-FFF2-40B4-BE49-F238E27FC236}">
                  <a16:creationId xmlns:a16="http://schemas.microsoft.com/office/drawing/2014/main" id="{5FE1344E-D2B3-3B4B-8A06-19935D7181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6725" y="3013075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0894" name="Rectangle 50">
              <a:extLst>
                <a:ext uri="{FF2B5EF4-FFF2-40B4-BE49-F238E27FC236}">
                  <a16:creationId xmlns:a16="http://schemas.microsoft.com/office/drawing/2014/main" id="{584E0291-70B5-DA48-BE92-201D727BBE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13313" y="3113088"/>
              <a:ext cx="28533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01</a:t>
              </a:r>
              <a:endParaRPr lang="en-US" altLang="en-US" sz="1800" b="0"/>
            </a:p>
          </p:txBody>
        </p:sp>
        <p:sp>
          <p:nvSpPr>
            <p:cNvPr id="120895" name="Rectangle 51">
              <a:extLst>
                <a:ext uri="{FF2B5EF4-FFF2-40B4-BE49-F238E27FC236}">
                  <a16:creationId xmlns:a16="http://schemas.microsoft.com/office/drawing/2014/main" id="{A86341A0-6CA0-A74B-9ADA-6A553BFE1C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64313" y="3013075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0896" name="Rectangle 52">
              <a:extLst>
                <a:ext uri="{FF2B5EF4-FFF2-40B4-BE49-F238E27FC236}">
                  <a16:creationId xmlns:a16="http://schemas.microsoft.com/office/drawing/2014/main" id="{E422BED9-BC04-2F41-B0D7-820A7370D0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3338" y="3470275"/>
              <a:ext cx="11112" cy="30638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0897" name="Rectangle 53">
              <a:extLst>
                <a:ext uri="{FF2B5EF4-FFF2-40B4-BE49-F238E27FC236}">
                  <a16:creationId xmlns:a16="http://schemas.microsoft.com/office/drawing/2014/main" id="{4378021C-4FEA-594C-A7FA-8ABE462148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86463" y="3113088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20898" name="Rectangle 54">
              <a:extLst>
                <a:ext uri="{FF2B5EF4-FFF2-40B4-BE49-F238E27FC236}">
                  <a16:creationId xmlns:a16="http://schemas.microsoft.com/office/drawing/2014/main" id="{B4EDFD5C-D681-9D4C-8556-004722738A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7513" y="3463925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20899" name="Rectangle 55">
              <a:extLst>
                <a:ext uri="{FF2B5EF4-FFF2-40B4-BE49-F238E27FC236}">
                  <a16:creationId xmlns:a16="http://schemas.microsoft.com/office/drawing/2014/main" id="{92F766AA-1646-7042-BD5D-51169C3DBA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0138" y="3470275"/>
              <a:ext cx="12700" cy="30638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0900" name="Rectangle 56">
              <a:extLst>
                <a:ext uri="{FF2B5EF4-FFF2-40B4-BE49-F238E27FC236}">
                  <a16:creationId xmlns:a16="http://schemas.microsoft.com/office/drawing/2014/main" id="{F2C6BAFF-0A14-3048-ABB7-6B4BE661DA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8013" y="3463925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120901" name="Rectangle 57">
              <a:extLst>
                <a:ext uri="{FF2B5EF4-FFF2-40B4-BE49-F238E27FC236}">
                  <a16:creationId xmlns:a16="http://schemas.microsoft.com/office/drawing/2014/main" id="{D3ABBDE8-05D7-3E4F-BFB9-B8F25D521D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57638" y="3463925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20902" name="Rectangle 58">
              <a:extLst>
                <a:ext uri="{FF2B5EF4-FFF2-40B4-BE49-F238E27FC236}">
                  <a16:creationId xmlns:a16="http://schemas.microsoft.com/office/drawing/2014/main" id="{4F8B9FB8-0252-7F46-8359-3E27913CF8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8138" y="3463925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20903" name="Rectangle 59">
              <a:extLst>
                <a:ext uri="{FF2B5EF4-FFF2-40B4-BE49-F238E27FC236}">
                  <a16:creationId xmlns:a16="http://schemas.microsoft.com/office/drawing/2014/main" id="{8088950D-8D01-E14C-A1E5-6B829F3D11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6725" y="3470275"/>
              <a:ext cx="12700" cy="30638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0904" name="Rectangle 60">
              <a:extLst>
                <a:ext uri="{FF2B5EF4-FFF2-40B4-BE49-F238E27FC236}">
                  <a16:creationId xmlns:a16="http://schemas.microsoft.com/office/drawing/2014/main" id="{81AA28E5-4968-CD42-9CDA-4AA7ED9949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13313" y="3463925"/>
              <a:ext cx="28533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10</a:t>
              </a:r>
              <a:endParaRPr lang="en-US" altLang="en-US" sz="1800" b="0"/>
            </a:p>
          </p:txBody>
        </p:sp>
        <p:sp>
          <p:nvSpPr>
            <p:cNvPr id="120905" name="Rectangle 61">
              <a:extLst>
                <a:ext uri="{FF2B5EF4-FFF2-40B4-BE49-F238E27FC236}">
                  <a16:creationId xmlns:a16="http://schemas.microsoft.com/office/drawing/2014/main" id="{B6F2202B-B25C-FA40-A1F8-39840ACB57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64313" y="3470275"/>
              <a:ext cx="12700" cy="30638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0906" name="Rectangle 62">
              <a:extLst>
                <a:ext uri="{FF2B5EF4-FFF2-40B4-BE49-F238E27FC236}">
                  <a16:creationId xmlns:a16="http://schemas.microsoft.com/office/drawing/2014/main" id="{3C80DCD7-C438-6249-93B0-C4EFC4B88B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3338" y="3776663"/>
              <a:ext cx="11112" cy="3048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0907" name="Rectangle 63">
              <a:extLst>
                <a:ext uri="{FF2B5EF4-FFF2-40B4-BE49-F238E27FC236}">
                  <a16:creationId xmlns:a16="http://schemas.microsoft.com/office/drawing/2014/main" id="{2A34DD7B-EFDD-EB43-86E2-6B30036D3D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86463" y="3463925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20908" name="Rectangle 64">
              <a:extLst>
                <a:ext uri="{FF2B5EF4-FFF2-40B4-BE49-F238E27FC236}">
                  <a16:creationId xmlns:a16="http://schemas.microsoft.com/office/drawing/2014/main" id="{565FCCC2-B5FD-6749-A4EB-4155D515A5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7513" y="37655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120909" name="Rectangle 65">
              <a:extLst>
                <a:ext uri="{FF2B5EF4-FFF2-40B4-BE49-F238E27FC236}">
                  <a16:creationId xmlns:a16="http://schemas.microsoft.com/office/drawing/2014/main" id="{1958D807-7CB8-2744-BE11-41ECDE4406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0138" y="3776663"/>
              <a:ext cx="12700" cy="3048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0910" name="Rectangle 66">
              <a:extLst>
                <a:ext uri="{FF2B5EF4-FFF2-40B4-BE49-F238E27FC236}">
                  <a16:creationId xmlns:a16="http://schemas.microsoft.com/office/drawing/2014/main" id="{C2CC9BBF-0EC7-C249-85CD-30D89EE404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8013" y="37655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20911" name="Rectangle 67">
              <a:extLst>
                <a:ext uri="{FF2B5EF4-FFF2-40B4-BE49-F238E27FC236}">
                  <a16:creationId xmlns:a16="http://schemas.microsoft.com/office/drawing/2014/main" id="{8870B9F6-3EAF-DD41-A9C3-865D9E7D28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57638" y="37655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120912" name="Rectangle 68">
              <a:extLst>
                <a:ext uri="{FF2B5EF4-FFF2-40B4-BE49-F238E27FC236}">
                  <a16:creationId xmlns:a16="http://schemas.microsoft.com/office/drawing/2014/main" id="{14F668E7-ACAE-7341-BC66-F44C81A649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8138" y="37655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20913" name="Rectangle 69">
              <a:extLst>
                <a:ext uri="{FF2B5EF4-FFF2-40B4-BE49-F238E27FC236}">
                  <a16:creationId xmlns:a16="http://schemas.microsoft.com/office/drawing/2014/main" id="{77480596-86E9-BB44-B8D9-2A134B7203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6725" y="3776663"/>
              <a:ext cx="12700" cy="3048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0914" name="Rectangle 70">
              <a:extLst>
                <a:ext uri="{FF2B5EF4-FFF2-40B4-BE49-F238E27FC236}">
                  <a16:creationId xmlns:a16="http://schemas.microsoft.com/office/drawing/2014/main" id="{FE8972AC-BCA9-CB41-A6C3-B9AD8AFDDC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13313" y="3765550"/>
              <a:ext cx="28533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01</a:t>
              </a:r>
              <a:endParaRPr lang="en-US" altLang="en-US" sz="1800" b="0"/>
            </a:p>
          </p:txBody>
        </p:sp>
        <p:sp>
          <p:nvSpPr>
            <p:cNvPr id="120915" name="Rectangle 71">
              <a:extLst>
                <a:ext uri="{FF2B5EF4-FFF2-40B4-BE49-F238E27FC236}">
                  <a16:creationId xmlns:a16="http://schemas.microsoft.com/office/drawing/2014/main" id="{E0E5A13F-0098-7741-8552-15667ACF7C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64313" y="3776663"/>
              <a:ext cx="12700" cy="3048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0916" name="Rectangle 72">
              <a:extLst>
                <a:ext uri="{FF2B5EF4-FFF2-40B4-BE49-F238E27FC236}">
                  <a16:creationId xmlns:a16="http://schemas.microsoft.com/office/drawing/2014/main" id="{63D36F2F-DDF1-574E-91A0-7ADEA10C1B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3338" y="4060825"/>
              <a:ext cx="11112" cy="35083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0917" name="Rectangle 73">
              <a:extLst>
                <a:ext uri="{FF2B5EF4-FFF2-40B4-BE49-F238E27FC236}">
                  <a16:creationId xmlns:a16="http://schemas.microsoft.com/office/drawing/2014/main" id="{3639DF9E-6A55-D946-86B8-B8F3EA87CA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86463" y="37655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20918" name="Rectangle 74">
              <a:extLst>
                <a:ext uri="{FF2B5EF4-FFF2-40B4-BE49-F238E27FC236}">
                  <a16:creationId xmlns:a16="http://schemas.microsoft.com/office/drawing/2014/main" id="{BB32B6C5-A7C8-EF4B-9977-BF08051308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7513" y="40703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120919" name="Rectangle 75">
              <a:extLst>
                <a:ext uri="{FF2B5EF4-FFF2-40B4-BE49-F238E27FC236}">
                  <a16:creationId xmlns:a16="http://schemas.microsoft.com/office/drawing/2014/main" id="{4DB9CD04-1F3F-A648-9F03-7874A1B46B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0138" y="4060825"/>
              <a:ext cx="12700" cy="35083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0920" name="Rectangle 76">
              <a:extLst>
                <a:ext uri="{FF2B5EF4-FFF2-40B4-BE49-F238E27FC236}">
                  <a16:creationId xmlns:a16="http://schemas.microsoft.com/office/drawing/2014/main" id="{7ED7E057-0CDB-8C41-92DA-9BD38380E9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8013" y="40703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120921" name="Rectangle 77">
              <a:extLst>
                <a:ext uri="{FF2B5EF4-FFF2-40B4-BE49-F238E27FC236}">
                  <a16:creationId xmlns:a16="http://schemas.microsoft.com/office/drawing/2014/main" id="{C778FC9D-A744-5D41-9F33-3068B8BAF0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57638" y="40703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120922" name="Rectangle 78">
              <a:extLst>
                <a:ext uri="{FF2B5EF4-FFF2-40B4-BE49-F238E27FC236}">
                  <a16:creationId xmlns:a16="http://schemas.microsoft.com/office/drawing/2014/main" id="{15D14779-5538-2F40-A7DF-E3650AD167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8138" y="40703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20923" name="Rectangle 79">
              <a:extLst>
                <a:ext uri="{FF2B5EF4-FFF2-40B4-BE49-F238E27FC236}">
                  <a16:creationId xmlns:a16="http://schemas.microsoft.com/office/drawing/2014/main" id="{56F41EF2-FACF-E041-8714-E5EDB9137F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6725" y="4060825"/>
              <a:ext cx="12700" cy="35083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0924" name="Rectangle 80">
              <a:extLst>
                <a:ext uri="{FF2B5EF4-FFF2-40B4-BE49-F238E27FC236}">
                  <a16:creationId xmlns:a16="http://schemas.microsoft.com/office/drawing/2014/main" id="{1F99EF8D-3EEA-4543-AB2D-88965EED56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13313" y="4070350"/>
              <a:ext cx="28533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01</a:t>
              </a:r>
              <a:endParaRPr lang="en-US" altLang="en-US" sz="1800" b="0"/>
            </a:p>
          </p:txBody>
        </p:sp>
        <p:sp>
          <p:nvSpPr>
            <p:cNvPr id="120925" name="Rectangle 81">
              <a:extLst>
                <a:ext uri="{FF2B5EF4-FFF2-40B4-BE49-F238E27FC236}">
                  <a16:creationId xmlns:a16="http://schemas.microsoft.com/office/drawing/2014/main" id="{8C642DF2-0761-1F4E-9307-C38054DF80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64313" y="4060825"/>
              <a:ext cx="12700" cy="35083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0926" name="Rectangle 82">
              <a:extLst>
                <a:ext uri="{FF2B5EF4-FFF2-40B4-BE49-F238E27FC236}">
                  <a16:creationId xmlns:a16="http://schemas.microsoft.com/office/drawing/2014/main" id="{8E56D66D-AF8C-D64D-812C-9D6093A19A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8738" y="4424363"/>
              <a:ext cx="3971925" cy="127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0927" name="Rectangle 83">
              <a:extLst>
                <a:ext uri="{FF2B5EF4-FFF2-40B4-BE49-F238E27FC236}">
                  <a16:creationId xmlns:a16="http://schemas.microsoft.com/office/drawing/2014/main" id="{96EF5D44-0586-F943-B108-792C382CBC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86463" y="40703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</p:grpSp>
      <p:sp>
        <p:nvSpPr>
          <p:cNvPr id="120835" name="Rectangle 2">
            <a:extLst>
              <a:ext uri="{FF2B5EF4-FFF2-40B4-BE49-F238E27FC236}">
                <a16:creationId xmlns:a16="http://schemas.microsoft.com/office/drawing/2014/main" id="{E2C0D89D-0CD3-9248-9A7E-C7EDE792EEF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220664"/>
            <a:ext cx="9144000" cy="790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Let’s derive the state table</a:t>
            </a:r>
          </a:p>
        </p:txBody>
      </p:sp>
      <p:sp>
        <p:nvSpPr>
          <p:cNvPr id="120836" name="Rectangle 110">
            <a:extLst>
              <a:ext uri="{FF2B5EF4-FFF2-40B4-BE49-F238E27FC236}">
                <a16:creationId xmlns:a16="http://schemas.microsoft.com/office/drawing/2014/main" id="{54B966F1-31ED-D049-A068-8D0397D0A6D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71626" y="2830513"/>
            <a:ext cx="194733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</a:rPr>
              <a:t>A </a:t>
            </a:r>
            <a:endParaRPr lang="en-US" altLang="en-US" sz="3200" b="0"/>
          </a:p>
        </p:txBody>
      </p:sp>
      <p:sp>
        <p:nvSpPr>
          <p:cNvPr id="120837" name="Rectangle 118">
            <a:extLst>
              <a:ext uri="{FF2B5EF4-FFF2-40B4-BE49-F238E27FC236}">
                <a16:creationId xmlns:a16="http://schemas.microsoft.com/office/drawing/2014/main" id="{7EA52137-39B6-BB41-AC00-657BA920985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81150" y="3100388"/>
            <a:ext cx="206788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</a:rPr>
              <a:t>B </a:t>
            </a:r>
            <a:endParaRPr lang="en-US" altLang="en-US" sz="3200" b="0"/>
          </a:p>
        </p:txBody>
      </p:sp>
      <p:sp>
        <p:nvSpPr>
          <p:cNvPr id="120838" name="Rectangle 126">
            <a:extLst>
              <a:ext uri="{FF2B5EF4-FFF2-40B4-BE49-F238E27FC236}">
                <a16:creationId xmlns:a16="http://schemas.microsoft.com/office/drawing/2014/main" id="{81B9382B-E7F0-2546-ABFD-CED931FD38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81150" y="3368675"/>
            <a:ext cx="218008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</a:rPr>
              <a:t>C </a:t>
            </a:r>
            <a:endParaRPr lang="en-US" altLang="en-US" sz="3200" b="0"/>
          </a:p>
        </p:txBody>
      </p:sp>
      <p:sp>
        <p:nvSpPr>
          <p:cNvPr id="120839" name="Rectangle 134">
            <a:extLst>
              <a:ext uri="{FF2B5EF4-FFF2-40B4-BE49-F238E27FC236}">
                <a16:creationId xmlns:a16="http://schemas.microsoft.com/office/drawing/2014/main" id="{BB62EF78-72B7-D44C-AEE8-3A86489620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71625" y="3636963"/>
            <a:ext cx="218008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</a:rPr>
              <a:t>D </a:t>
            </a:r>
            <a:endParaRPr lang="en-US" altLang="en-US" sz="3200" b="0"/>
          </a:p>
        </p:txBody>
      </p:sp>
      <p:sp>
        <p:nvSpPr>
          <p:cNvPr id="120840" name="Rectangle 116">
            <a:extLst>
              <a:ext uri="{FF2B5EF4-FFF2-40B4-BE49-F238E27FC236}">
                <a16:creationId xmlns:a16="http://schemas.microsoft.com/office/drawing/2014/main" id="{C3338EE6-F833-3449-9B4C-CE581E55959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7350" y="2830513"/>
            <a:ext cx="182742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</a:rPr>
              <a:t>0 </a:t>
            </a:r>
            <a:endParaRPr lang="en-US" altLang="en-US" sz="3200" b="0"/>
          </a:p>
        </p:txBody>
      </p:sp>
      <p:sp>
        <p:nvSpPr>
          <p:cNvPr id="120841" name="Rectangle 124">
            <a:extLst>
              <a:ext uri="{FF2B5EF4-FFF2-40B4-BE49-F238E27FC236}">
                <a16:creationId xmlns:a16="http://schemas.microsoft.com/office/drawing/2014/main" id="{B8E2D9CA-D361-0B4B-94A7-56B419F77E6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8938" y="3100388"/>
            <a:ext cx="182742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</a:rPr>
              <a:t>0 </a:t>
            </a:r>
            <a:endParaRPr lang="en-US" altLang="en-US" sz="3200" b="0"/>
          </a:p>
        </p:txBody>
      </p:sp>
      <p:sp>
        <p:nvSpPr>
          <p:cNvPr id="120842" name="Rectangle 132">
            <a:extLst>
              <a:ext uri="{FF2B5EF4-FFF2-40B4-BE49-F238E27FC236}">
                <a16:creationId xmlns:a16="http://schemas.microsoft.com/office/drawing/2014/main" id="{C88FCC7F-42BD-2E4C-BE54-357EF86129D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7350" y="3368675"/>
            <a:ext cx="182742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</a:rPr>
              <a:t>0 </a:t>
            </a:r>
            <a:endParaRPr lang="en-US" altLang="en-US" sz="3200" b="0"/>
          </a:p>
        </p:txBody>
      </p:sp>
      <p:sp>
        <p:nvSpPr>
          <p:cNvPr id="120843" name="Rectangle 140">
            <a:extLst>
              <a:ext uri="{FF2B5EF4-FFF2-40B4-BE49-F238E27FC236}">
                <a16:creationId xmlns:a16="http://schemas.microsoft.com/office/drawing/2014/main" id="{9D0D7F5E-9B84-0146-BF47-C443901807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7350" y="3636963"/>
            <a:ext cx="182742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</a:rPr>
              <a:t>1 </a:t>
            </a:r>
            <a:endParaRPr lang="en-US" altLang="en-US" sz="3200" b="0"/>
          </a:p>
        </p:txBody>
      </p:sp>
      <p:sp>
        <p:nvSpPr>
          <p:cNvPr id="120844" name="Rectangle 158">
            <a:extLst>
              <a:ext uri="{FF2B5EF4-FFF2-40B4-BE49-F238E27FC236}">
                <a16:creationId xmlns:a16="http://schemas.microsoft.com/office/drawing/2014/main" id="{E5C35CE4-7A26-D74C-970E-C66C7006F56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05601" y="3022600"/>
            <a:ext cx="231775" cy="330200"/>
          </a:xfrm>
          <a:prstGeom prst="rect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914400">
              <a:spcBef>
                <a:spcPct val="0"/>
              </a:spcBef>
              <a:buNone/>
            </a:pPr>
            <a:endParaRPr lang="en-US" altLang="en-US" b="0">
              <a:latin typeface="Times" pitchFamily="2" charset="0"/>
            </a:endParaRPr>
          </a:p>
        </p:txBody>
      </p:sp>
      <p:pic>
        <p:nvPicPr>
          <p:cNvPr id="120845" name="Picture 2" descr="Screen shot 2013-10-21 at 1.42.50 PM.png">
            <a:extLst>
              <a:ext uri="{FF2B5EF4-FFF2-40B4-BE49-F238E27FC236}">
                <a16:creationId xmlns:a16="http://schemas.microsoft.com/office/drawing/2014/main" id="{13A6DC00-147E-9F42-A942-34EF5AC1583A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173664" y="4764088"/>
            <a:ext cx="2397125" cy="187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20846" name="Picture 164" descr="Screen shot 2013-12-06 at 11.55.56 AM.png">
            <a:extLst>
              <a:ext uri="{FF2B5EF4-FFF2-40B4-BE49-F238E27FC236}">
                <a16:creationId xmlns:a16="http://schemas.microsoft.com/office/drawing/2014/main" id="{5575E933-AA95-FE48-AE1E-9A3370E87605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61275" y="4964113"/>
            <a:ext cx="1722438" cy="138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0847" name="Rectangle 165">
            <a:extLst>
              <a:ext uri="{FF2B5EF4-FFF2-40B4-BE49-F238E27FC236}">
                <a16:creationId xmlns:a16="http://schemas.microsoft.com/office/drawing/2014/main" id="{B4A246C2-316A-9C41-88E7-500D08550C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91201" y="5600700"/>
            <a:ext cx="231775" cy="330200"/>
          </a:xfrm>
          <a:prstGeom prst="rect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914400">
              <a:spcBef>
                <a:spcPct val="0"/>
              </a:spcBef>
              <a:buNone/>
            </a:pPr>
            <a:endParaRPr lang="en-US" altLang="en-US" b="0"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1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1857" name="Group 13">
            <a:extLst>
              <a:ext uri="{FF2B5EF4-FFF2-40B4-BE49-F238E27FC236}">
                <a16:creationId xmlns:a16="http://schemas.microsoft.com/office/drawing/2014/main" id="{6CC35B3A-5BF9-364F-8FEB-12DC1F72B246}"/>
              </a:ext>
            </a:extLst>
          </p:cNvPr>
          <p:cNvGrpSpPr>
            <a:grpSpLocks/>
          </p:cNvGrpSpPr>
          <p:nvPr/>
        </p:nvGrpSpPr>
        <p:grpSpPr bwMode="auto">
          <a:xfrm>
            <a:off x="1173163" y="1909763"/>
            <a:ext cx="3536950" cy="2051050"/>
            <a:chOff x="5049838" y="1738313"/>
            <a:chExt cx="3536950" cy="2051050"/>
          </a:xfrm>
        </p:grpSpPr>
        <p:sp>
          <p:nvSpPr>
            <p:cNvPr id="121953" name="Rectangle 85">
              <a:extLst>
                <a:ext uri="{FF2B5EF4-FFF2-40B4-BE49-F238E27FC236}">
                  <a16:creationId xmlns:a16="http://schemas.microsoft.com/office/drawing/2014/main" id="{B83DF754-F8FD-464B-9292-32F8AF29C9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3650" y="1738313"/>
              <a:ext cx="3506788" cy="111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1954" name="Rectangle 86">
              <a:extLst>
                <a:ext uri="{FF2B5EF4-FFF2-40B4-BE49-F238E27FC236}">
                  <a16:creationId xmlns:a16="http://schemas.microsoft.com/office/drawing/2014/main" id="{0EE454F9-3A46-1840-A763-5F0A1E924D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1739900"/>
              <a:ext cx="11112" cy="41275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1955" name="Rectangle 88">
              <a:extLst>
                <a:ext uri="{FF2B5EF4-FFF2-40B4-BE49-F238E27FC236}">
                  <a16:creationId xmlns:a16="http://schemas.microsoft.com/office/drawing/2014/main" id="{6654FC84-A1D1-164D-954E-93F24B160C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1739900"/>
              <a:ext cx="11112" cy="41275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1956" name="Rectangle 89">
              <a:extLst>
                <a:ext uri="{FF2B5EF4-FFF2-40B4-BE49-F238E27FC236}">
                  <a16:creationId xmlns:a16="http://schemas.microsoft.com/office/drawing/2014/main" id="{5EB7047E-682C-B449-AB2D-E00C51C71E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99063" y="1925638"/>
              <a:ext cx="814325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Present </a:t>
              </a:r>
              <a:endParaRPr lang="en-US" altLang="en-US" sz="3200" b="0"/>
            </a:p>
          </p:txBody>
        </p:sp>
        <p:sp>
          <p:nvSpPr>
            <p:cNvPr id="121957" name="Rectangle 90">
              <a:extLst>
                <a:ext uri="{FF2B5EF4-FFF2-40B4-BE49-F238E27FC236}">
                  <a16:creationId xmlns:a16="http://schemas.microsoft.com/office/drawing/2014/main" id="{F35FCE04-6C5E-FB44-9BBA-93239AF583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1739900"/>
              <a:ext cx="11113" cy="41275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1958" name="Rectangle 91">
              <a:extLst>
                <a:ext uri="{FF2B5EF4-FFF2-40B4-BE49-F238E27FC236}">
                  <a16:creationId xmlns:a16="http://schemas.microsoft.com/office/drawing/2014/main" id="{52A14CAD-EE77-884B-B141-01CC7DCCE8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88100" y="1843088"/>
              <a:ext cx="104515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Next state </a:t>
              </a:r>
              <a:endParaRPr lang="en-US" altLang="en-US" sz="3200" b="0"/>
            </a:p>
          </p:txBody>
        </p:sp>
        <p:sp>
          <p:nvSpPr>
            <p:cNvPr id="121959" name="Rectangle 92">
              <a:extLst>
                <a:ext uri="{FF2B5EF4-FFF2-40B4-BE49-F238E27FC236}">
                  <a16:creationId xmlns:a16="http://schemas.microsoft.com/office/drawing/2014/main" id="{65E295A3-76A9-0446-B696-FCC26877AA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1739900"/>
              <a:ext cx="11113" cy="412750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1960" name="Rectangle 93">
              <a:extLst>
                <a:ext uri="{FF2B5EF4-FFF2-40B4-BE49-F238E27FC236}">
                  <a16:creationId xmlns:a16="http://schemas.microsoft.com/office/drawing/2014/main" id="{B288400A-3256-7543-9750-84B9DFE18A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163763"/>
              <a:ext cx="1692275" cy="111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1961" name="Rectangle 94">
              <a:extLst>
                <a:ext uri="{FF2B5EF4-FFF2-40B4-BE49-F238E27FC236}">
                  <a16:creationId xmlns:a16="http://schemas.microsoft.com/office/drawing/2014/main" id="{2992506E-CFFA-3D45-B4E7-5E15DFA7C3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2152650"/>
              <a:ext cx="11112" cy="4048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1962" name="Rectangle 95">
              <a:extLst>
                <a:ext uri="{FF2B5EF4-FFF2-40B4-BE49-F238E27FC236}">
                  <a16:creationId xmlns:a16="http://schemas.microsoft.com/office/drawing/2014/main" id="{3D58B9DE-3461-C846-B456-5B13E1703E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16850" y="1925638"/>
              <a:ext cx="657231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Output</a:t>
              </a:r>
              <a:endParaRPr lang="en-US" altLang="en-US" sz="3200" b="0"/>
            </a:p>
          </p:txBody>
        </p:sp>
        <p:sp>
          <p:nvSpPr>
            <p:cNvPr id="121963" name="Rectangle 96">
              <a:extLst>
                <a:ext uri="{FF2B5EF4-FFF2-40B4-BE49-F238E27FC236}">
                  <a16:creationId xmlns:a16="http://schemas.microsoft.com/office/drawing/2014/main" id="{544C8D6F-232E-8249-9B7A-B377F19D0D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152650"/>
              <a:ext cx="11112" cy="4048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1964" name="Rectangle 97">
              <a:extLst>
                <a:ext uri="{FF2B5EF4-FFF2-40B4-BE49-F238E27FC236}">
                  <a16:creationId xmlns:a16="http://schemas.microsoft.com/office/drawing/2014/main" id="{30597013-B6D1-A844-BC02-669E9118E6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24475" y="2174875"/>
              <a:ext cx="535403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state </a:t>
              </a:r>
              <a:endParaRPr lang="en-US" altLang="en-US" sz="3200" b="0"/>
            </a:p>
          </p:txBody>
        </p:sp>
        <p:sp>
          <p:nvSpPr>
            <p:cNvPr id="121965" name="Rectangle 98">
              <a:extLst>
                <a:ext uri="{FF2B5EF4-FFF2-40B4-BE49-F238E27FC236}">
                  <a16:creationId xmlns:a16="http://schemas.microsoft.com/office/drawing/2014/main" id="{1E22248A-FB8A-0E4F-8C0A-FB1B573D7A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6163" y="2255838"/>
              <a:ext cx="23083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w </a:t>
              </a:r>
              <a:endParaRPr lang="en-US" altLang="en-US" sz="3200" b="0"/>
            </a:p>
          </p:txBody>
        </p:sp>
        <p:sp>
          <p:nvSpPr>
            <p:cNvPr id="121966" name="Rectangle 99">
              <a:extLst>
                <a:ext uri="{FF2B5EF4-FFF2-40B4-BE49-F238E27FC236}">
                  <a16:creationId xmlns:a16="http://schemas.microsoft.com/office/drawing/2014/main" id="{17DC657F-D882-8C4D-A4E0-76518FD615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57938" y="2255838"/>
              <a:ext cx="19877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= </a:t>
              </a:r>
              <a:endParaRPr lang="en-US" altLang="en-US" sz="3200" b="0"/>
            </a:p>
          </p:txBody>
        </p:sp>
        <p:sp>
          <p:nvSpPr>
            <p:cNvPr id="121967" name="Rectangle 100">
              <a:extLst>
                <a:ext uri="{FF2B5EF4-FFF2-40B4-BE49-F238E27FC236}">
                  <a16:creationId xmlns:a16="http://schemas.microsoft.com/office/drawing/2014/main" id="{BA5B7354-BE81-EB4D-B12A-E563329AC3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94475" y="2255838"/>
              <a:ext cx="192360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121968" name="Rectangle 101">
              <a:extLst>
                <a:ext uri="{FF2B5EF4-FFF2-40B4-BE49-F238E27FC236}">
                  <a16:creationId xmlns:a16="http://schemas.microsoft.com/office/drawing/2014/main" id="{C014EF92-7966-C649-AF1A-30C649BA8D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72300" y="2255838"/>
              <a:ext cx="23083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w </a:t>
              </a:r>
              <a:endParaRPr lang="en-US" altLang="en-US" sz="3200" b="0"/>
            </a:p>
          </p:txBody>
        </p:sp>
        <p:sp>
          <p:nvSpPr>
            <p:cNvPr id="121969" name="Rectangle 102">
              <a:extLst>
                <a:ext uri="{FF2B5EF4-FFF2-40B4-BE49-F238E27FC236}">
                  <a16:creationId xmlns:a16="http://schemas.microsoft.com/office/drawing/2014/main" id="{D6F219EE-8E47-2742-8F55-E5BC5BADAC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00900" y="2255838"/>
              <a:ext cx="19877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= </a:t>
              </a:r>
              <a:endParaRPr lang="en-US" altLang="en-US" sz="3200" b="0"/>
            </a:p>
          </p:txBody>
        </p:sp>
        <p:sp>
          <p:nvSpPr>
            <p:cNvPr id="121970" name="Rectangle 103">
              <a:extLst>
                <a:ext uri="{FF2B5EF4-FFF2-40B4-BE49-F238E27FC236}">
                  <a16:creationId xmlns:a16="http://schemas.microsoft.com/office/drawing/2014/main" id="{B07D775B-908F-454F-A0B8-FBB723BCAB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2152650"/>
              <a:ext cx="11113" cy="4048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1971" name="Rectangle 104">
              <a:extLst>
                <a:ext uri="{FF2B5EF4-FFF2-40B4-BE49-F238E27FC236}">
                  <a16:creationId xmlns:a16="http://schemas.microsoft.com/office/drawing/2014/main" id="{4DC48DCE-E7B8-A842-BACC-9596C02336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37438" y="2255838"/>
              <a:ext cx="192360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  <p:sp>
          <p:nvSpPr>
            <p:cNvPr id="121972" name="Rectangle 105">
              <a:extLst>
                <a:ext uri="{FF2B5EF4-FFF2-40B4-BE49-F238E27FC236}">
                  <a16:creationId xmlns:a16="http://schemas.microsoft.com/office/drawing/2014/main" id="{21E64C40-31DC-C44F-BB04-1157FA37DD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2152650"/>
              <a:ext cx="11113" cy="404813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1973" name="Rectangle 106">
              <a:extLst>
                <a:ext uri="{FF2B5EF4-FFF2-40B4-BE49-F238E27FC236}">
                  <a16:creationId xmlns:a16="http://schemas.microsoft.com/office/drawing/2014/main" id="{BF2BC120-C85E-6D41-9109-F09A19EC3D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3650" y="2568575"/>
              <a:ext cx="3506788" cy="952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1974" name="Rectangle 107">
              <a:extLst>
                <a:ext uri="{FF2B5EF4-FFF2-40B4-BE49-F238E27FC236}">
                  <a16:creationId xmlns:a16="http://schemas.microsoft.com/office/drawing/2014/main" id="{0EC11E1F-9B3B-FC4C-A9E3-E16D7E70DF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2582863"/>
              <a:ext cx="11112" cy="3556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1975" name="Rectangle 108">
              <a:extLst>
                <a:ext uri="{FF2B5EF4-FFF2-40B4-BE49-F238E27FC236}">
                  <a16:creationId xmlns:a16="http://schemas.microsoft.com/office/drawing/2014/main" id="{DCF421FC-D155-D74F-B7A3-874B990696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72438" y="2174875"/>
              <a:ext cx="179536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z </a:t>
              </a:r>
              <a:endParaRPr lang="en-US" altLang="en-US" sz="3200" b="0"/>
            </a:p>
          </p:txBody>
        </p:sp>
        <p:sp>
          <p:nvSpPr>
            <p:cNvPr id="121976" name="Rectangle 109">
              <a:extLst>
                <a:ext uri="{FF2B5EF4-FFF2-40B4-BE49-F238E27FC236}">
                  <a16:creationId xmlns:a16="http://schemas.microsoft.com/office/drawing/2014/main" id="{CEF5B8B2-278E-AC40-8D0D-04EE8388CF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582863"/>
              <a:ext cx="11112" cy="3556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1977" name="Rectangle 112">
              <a:extLst>
                <a:ext uri="{FF2B5EF4-FFF2-40B4-BE49-F238E27FC236}">
                  <a16:creationId xmlns:a16="http://schemas.microsoft.com/office/drawing/2014/main" id="{C8553CC6-5E7E-BE49-9F09-B5CED3FDA9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2582863"/>
              <a:ext cx="11113" cy="3556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1978" name="Rectangle 114">
              <a:extLst>
                <a:ext uri="{FF2B5EF4-FFF2-40B4-BE49-F238E27FC236}">
                  <a16:creationId xmlns:a16="http://schemas.microsoft.com/office/drawing/2014/main" id="{A10FCD0A-9433-B24C-9256-334CE4433C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2582863"/>
              <a:ext cx="11113" cy="355600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1979" name="Rectangle 115">
              <a:extLst>
                <a:ext uri="{FF2B5EF4-FFF2-40B4-BE49-F238E27FC236}">
                  <a16:creationId xmlns:a16="http://schemas.microsoft.com/office/drawing/2014/main" id="{5767A2C8-2B07-1548-8C9C-6F44C0B124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2938463"/>
              <a:ext cx="11112" cy="2682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1980" name="Rectangle 117">
              <a:extLst>
                <a:ext uri="{FF2B5EF4-FFF2-40B4-BE49-F238E27FC236}">
                  <a16:creationId xmlns:a16="http://schemas.microsoft.com/office/drawing/2014/main" id="{1629483A-9AE4-7A4C-B65E-96BD1F1D3D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938463"/>
              <a:ext cx="11112" cy="2682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1981" name="Rectangle 120">
              <a:extLst>
                <a:ext uri="{FF2B5EF4-FFF2-40B4-BE49-F238E27FC236}">
                  <a16:creationId xmlns:a16="http://schemas.microsoft.com/office/drawing/2014/main" id="{8963656D-3310-A642-8BCC-8DB85DC8EC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2938463"/>
              <a:ext cx="11113" cy="2682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1982" name="Rectangle 122">
              <a:extLst>
                <a:ext uri="{FF2B5EF4-FFF2-40B4-BE49-F238E27FC236}">
                  <a16:creationId xmlns:a16="http://schemas.microsoft.com/office/drawing/2014/main" id="{5356D40D-6C19-C745-91F9-464CB85B03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2938463"/>
              <a:ext cx="11113" cy="268287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1983" name="Rectangle 123">
              <a:extLst>
                <a:ext uri="{FF2B5EF4-FFF2-40B4-BE49-F238E27FC236}">
                  <a16:creationId xmlns:a16="http://schemas.microsoft.com/office/drawing/2014/main" id="{38DF4D12-2CE9-E149-8351-656632F915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3206750"/>
              <a:ext cx="11112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1984" name="Rectangle 125">
              <a:extLst>
                <a:ext uri="{FF2B5EF4-FFF2-40B4-BE49-F238E27FC236}">
                  <a16:creationId xmlns:a16="http://schemas.microsoft.com/office/drawing/2014/main" id="{E738E253-C146-A64A-8A25-5CD33CE22D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3206750"/>
              <a:ext cx="11112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1985" name="Rectangle 128">
              <a:extLst>
                <a:ext uri="{FF2B5EF4-FFF2-40B4-BE49-F238E27FC236}">
                  <a16:creationId xmlns:a16="http://schemas.microsoft.com/office/drawing/2014/main" id="{2B1A5114-79C7-4C43-A51D-8D616170F2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3206750"/>
              <a:ext cx="11113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1986" name="Rectangle 130">
              <a:extLst>
                <a:ext uri="{FF2B5EF4-FFF2-40B4-BE49-F238E27FC236}">
                  <a16:creationId xmlns:a16="http://schemas.microsoft.com/office/drawing/2014/main" id="{0E5FE6AD-B023-B241-AFEF-89373AFB35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3206750"/>
              <a:ext cx="11113" cy="269875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1987" name="Rectangle 131">
              <a:extLst>
                <a:ext uri="{FF2B5EF4-FFF2-40B4-BE49-F238E27FC236}">
                  <a16:creationId xmlns:a16="http://schemas.microsoft.com/office/drawing/2014/main" id="{303DC5A5-7255-2049-95AB-4A2DDE07E3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3459163"/>
              <a:ext cx="11112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1988" name="Rectangle 133">
              <a:extLst>
                <a:ext uri="{FF2B5EF4-FFF2-40B4-BE49-F238E27FC236}">
                  <a16:creationId xmlns:a16="http://schemas.microsoft.com/office/drawing/2014/main" id="{900EF742-F0D3-2347-973D-E0845F4A61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3459163"/>
              <a:ext cx="11112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1989" name="Rectangle 136">
              <a:extLst>
                <a:ext uri="{FF2B5EF4-FFF2-40B4-BE49-F238E27FC236}">
                  <a16:creationId xmlns:a16="http://schemas.microsoft.com/office/drawing/2014/main" id="{75050B21-0578-B744-9381-D9630F7814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3459163"/>
              <a:ext cx="11113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1990" name="Rectangle 138">
              <a:extLst>
                <a:ext uri="{FF2B5EF4-FFF2-40B4-BE49-F238E27FC236}">
                  <a16:creationId xmlns:a16="http://schemas.microsoft.com/office/drawing/2014/main" id="{72DA877B-9227-7E44-85D9-33BBD1CD0B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3459163"/>
              <a:ext cx="11113" cy="309562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1991" name="Rectangle 139">
              <a:extLst>
                <a:ext uri="{FF2B5EF4-FFF2-40B4-BE49-F238E27FC236}">
                  <a16:creationId xmlns:a16="http://schemas.microsoft.com/office/drawing/2014/main" id="{B6D85E12-C306-7344-9C27-4D40110806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3650" y="3779838"/>
              <a:ext cx="3506788" cy="952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</p:grpSp>
      <p:grpSp>
        <p:nvGrpSpPr>
          <p:cNvPr id="121858" name="Group 69">
            <a:extLst>
              <a:ext uri="{FF2B5EF4-FFF2-40B4-BE49-F238E27FC236}">
                <a16:creationId xmlns:a16="http://schemas.microsoft.com/office/drawing/2014/main" id="{894E42B5-F38B-3549-B7FF-AF6160A67088}"/>
              </a:ext>
            </a:extLst>
          </p:cNvPr>
          <p:cNvGrpSpPr>
            <a:grpSpLocks/>
          </p:cNvGrpSpPr>
          <p:nvPr/>
        </p:nvGrpSpPr>
        <p:grpSpPr bwMode="auto">
          <a:xfrm>
            <a:off x="5392739" y="1512889"/>
            <a:ext cx="4003675" cy="2833687"/>
            <a:chOff x="2573338" y="1603375"/>
            <a:chExt cx="4003675" cy="2833688"/>
          </a:xfrm>
        </p:grpSpPr>
        <p:sp>
          <p:nvSpPr>
            <p:cNvPr id="121873" name="Rectangle 4">
              <a:extLst>
                <a:ext uri="{FF2B5EF4-FFF2-40B4-BE49-F238E27FC236}">
                  <a16:creationId xmlns:a16="http://schemas.microsoft.com/office/drawing/2014/main" id="{617628D6-52BC-EF48-B69B-4A7298B2AB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8738" y="1603375"/>
              <a:ext cx="3971925" cy="111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1874" name="Rectangle 5">
              <a:extLst>
                <a:ext uri="{FF2B5EF4-FFF2-40B4-BE49-F238E27FC236}">
                  <a16:creationId xmlns:a16="http://schemas.microsoft.com/office/drawing/2014/main" id="{D4CA36D4-DECF-1B40-8697-87E124BFDD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3338" y="1614488"/>
              <a:ext cx="11112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1875" name="Rectangle 6">
              <a:extLst>
                <a:ext uri="{FF2B5EF4-FFF2-40B4-BE49-F238E27FC236}">
                  <a16:creationId xmlns:a16="http://schemas.microsoft.com/office/drawing/2014/main" id="{48EE234C-F110-5B40-BD71-4D83BCEAD6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0138" y="1614488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1876" name="Rectangle 7">
              <a:extLst>
                <a:ext uri="{FF2B5EF4-FFF2-40B4-BE49-F238E27FC236}">
                  <a16:creationId xmlns:a16="http://schemas.microsoft.com/office/drawing/2014/main" id="{2A6AF48F-F46E-1F42-B0CE-DC59B3A061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43200" y="1820863"/>
              <a:ext cx="953787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Present </a:t>
              </a:r>
              <a:endParaRPr lang="en-US" altLang="en-US" sz="1800" b="0"/>
            </a:p>
          </p:txBody>
        </p:sp>
        <p:sp>
          <p:nvSpPr>
            <p:cNvPr id="121877" name="Rectangle 8">
              <a:extLst>
                <a:ext uri="{FF2B5EF4-FFF2-40B4-BE49-F238E27FC236}">
                  <a16:creationId xmlns:a16="http://schemas.microsoft.com/office/drawing/2014/main" id="{5295947E-DA14-A24C-85E7-4AB4262EF7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6725" y="1614488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1878" name="Rectangle 9">
              <a:extLst>
                <a:ext uri="{FF2B5EF4-FFF2-40B4-BE49-F238E27FC236}">
                  <a16:creationId xmlns:a16="http://schemas.microsoft.com/office/drawing/2014/main" id="{2E3518AD-EE07-8E4C-86FF-9445747118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64313" y="1614488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1879" name="Rectangle 10">
              <a:extLst>
                <a:ext uri="{FF2B5EF4-FFF2-40B4-BE49-F238E27FC236}">
                  <a16:creationId xmlns:a16="http://schemas.microsoft.com/office/drawing/2014/main" id="{81988120-9C1A-E146-B1D8-AC268B19C1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0138" y="2085975"/>
              <a:ext cx="1917700" cy="127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1880" name="Rectangle 11">
              <a:extLst>
                <a:ext uri="{FF2B5EF4-FFF2-40B4-BE49-F238E27FC236}">
                  <a16:creationId xmlns:a16="http://schemas.microsoft.com/office/drawing/2014/main" id="{F7199622-81C0-E542-8FB2-44103E763C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3338" y="2071688"/>
              <a:ext cx="11112" cy="4587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1881" name="Rectangle 12">
              <a:extLst>
                <a:ext uri="{FF2B5EF4-FFF2-40B4-BE49-F238E27FC236}">
                  <a16:creationId xmlns:a16="http://schemas.microsoft.com/office/drawing/2014/main" id="{1A8E4581-791B-EC41-A0D7-0C132DB185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14763" y="1730375"/>
              <a:ext cx="1668727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Flip-flop inputs</a:t>
              </a:r>
              <a:endParaRPr lang="en-US" altLang="en-US" sz="1800" b="0"/>
            </a:p>
          </p:txBody>
        </p:sp>
        <p:sp>
          <p:nvSpPr>
            <p:cNvPr id="121882" name="Rectangle 13">
              <a:extLst>
                <a:ext uri="{FF2B5EF4-FFF2-40B4-BE49-F238E27FC236}">
                  <a16:creationId xmlns:a16="http://schemas.microsoft.com/office/drawing/2014/main" id="{96B79FC0-FF1D-6C43-8F85-5AC1CD8463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0138" y="2071688"/>
              <a:ext cx="12700" cy="4587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1883" name="Rectangle 14">
              <a:extLst>
                <a:ext uri="{FF2B5EF4-FFF2-40B4-BE49-F238E27FC236}">
                  <a16:creationId xmlns:a16="http://schemas.microsoft.com/office/drawing/2014/main" id="{701D9D08-48E0-E841-B0AC-8D6BE4915D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17825" y="2187575"/>
              <a:ext cx="625171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state </a:t>
              </a:r>
              <a:endParaRPr lang="en-US" altLang="en-US" sz="1800" b="0"/>
            </a:p>
          </p:txBody>
        </p:sp>
        <p:sp>
          <p:nvSpPr>
            <p:cNvPr id="121884" name="Rectangle 15">
              <a:extLst>
                <a:ext uri="{FF2B5EF4-FFF2-40B4-BE49-F238E27FC236}">
                  <a16:creationId xmlns:a16="http://schemas.microsoft.com/office/drawing/2014/main" id="{0B12B16F-D22D-F847-8BA6-5515D8D073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94125" y="2185988"/>
              <a:ext cx="25648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w </a:t>
              </a:r>
              <a:endParaRPr lang="en-US" altLang="en-US" sz="1800" b="0" i="1"/>
            </a:p>
          </p:txBody>
        </p:sp>
        <p:sp>
          <p:nvSpPr>
            <p:cNvPr id="121885" name="Rectangle 16">
              <a:extLst>
                <a:ext uri="{FF2B5EF4-FFF2-40B4-BE49-F238E27FC236}">
                  <a16:creationId xmlns:a16="http://schemas.microsoft.com/office/drawing/2014/main" id="{DF7E411D-D305-E945-A5AD-932A232B79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54475" y="2185988"/>
              <a:ext cx="21961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= </a:t>
              </a:r>
              <a:endParaRPr lang="en-US" altLang="en-US" sz="1800" b="0"/>
            </a:p>
          </p:txBody>
        </p:sp>
        <p:sp>
          <p:nvSpPr>
            <p:cNvPr id="121886" name="Rectangle 17">
              <a:extLst>
                <a:ext uri="{FF2B5EF4-FFF2-40B4-BE49-F238E27FC236}">
                  <a16:creationId xmlns:a16="http://schemas.microsoft.com/office/drawing/2014/main" id="{A981FEE5-981B-E04D-9511-440C36D7B6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21175" y="2185988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21887" name="Rectangle 18">
              <a:extLst>
                <a:ext uri="{FF2B5EF4-FFF2-40B4-BE49-F238E27FC236}">
                  <a16:creationId xmlns:a16="http://schemas.microsoft.com/office/drawing/2014/main" id="{871C6F58-02DB-574F-AB2E-9AC9BB40BC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49800" y="2185988"/>
              <a:ext cx="25648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w </a:t>
              </a:r>
              <a:endParaRPr lang="en-US" altLang="en-US" sz="1800" b="0" i="1"/>
            </a:p>
          </p:txBody>
        </p:sp>
        <p:sp>
          <p:nvSpPr>
            <p:cNvPr id="121888" name="Rectangle 19">
              <a:extLst>
                <a:ext uri="{FF2B5EF4-FFF2-40B4-BE49-F238E27FC236}">
                  <a16:creationId xmlns:a16="http://schemas.microsoft.com/office/drawing/2014/main" id="{E65C5B0A-7BC3-3B41-8724-03E1EB197E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08563" y="2185988"/>
              <a:ext cx="21961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= </a:t>
              </a:r>
              <a:endParaRPr lang="en-US" altLang="en-US" sz="1800" b="0"/>
            </a:p>
          </p:txBody>
        </p:sp>
        <p:sp>
          <p:nvSpPr>
            <p:cNvPr id="121889" name="Rectangle 20">
              <a:extLst>
                <a:ext uri="{FF2B5EF4-FFF2-40B4-BE49-F238E27FC236}">
                  <a16:creationId xmlns:a16="http://schemas.microsoft.com/office/drawing/2014/main" id="{AEBDF9F0-7A6C-DD4C-AF85-C0C99AE572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6725" y="2071688"/>
              <a:ext cx="12700" cy="4587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1890" name="Rectangle 21">
              <a:extLst>
                <a:ext uri="{FF2B5EF4-FFF2-40B4-BE49-F238E27FC236}">
                  <a16:creationId xmlns:a16="http://schemas.microsoft.com/office/drawing/2014/main" id="{24D069E0-FBC4-1E4E-902A-1ED567359B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75263" y="2185988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121891" name="Rectangle 22">
              <a:extLst>
                <a:ext uri="{FF2B5EF4-FFF2-40B4-BE49-F238E27FC236}">
                  <a16:creationId xmlns:a16="http://schemas.microsoft.com/office/drawing/2014/main" id="{4F787463-5F86-4D40-A505-29EB726560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64313" y="2071688"/>
              <a:ext cx="12700" cy="4587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1892" name="Rectangle 23">
              <a:extLst>
                <a:ext uri="{FF2B5EF4-FFF2-40B4-BE49-F238E27FC236}">
                  <a16:creationId xmlns:a16="http://schemas.microsoft.com/office/drawing/2014/main" id="{983CDB87-74B9-884D-99AD-050321A239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0138" y="2543175"/>
              <a:ext cx="1917700" cy="127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1893" name="Rectangle 24">
              <a:extLst>
                <a:ext uri="{FF2B5EF4-FFF2-40B4-BE49-F238E27FC236}">
                  <a16:creationId xmlns:a16="http://schemas.microsoft.com/office/drawing/2014/main" id="{30E56088-ACED-5A4A-8F35-9B5618DF50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3338" y="2530475"/>
              <a:ext cx="11112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1894" name="Rectangle 25">
              <a:extLst>
                <a:ext uri="{FF2B5EF4-FFF2-40B4-BE49-F238E27FC236}">
                  <a16:creationId xmlns:a16="http://schemas.microsoft.com/office/drawing/2014/main" id="{D29ADC37-0B86-A648-9AC2-EA2584A2EC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05475" y="2041525"/>
              <a:ext cx="767839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Output</a:t>
              </a:r>
              <a:endParaRPr lang="en-US" altLang="en-US" sz="1800" b="0"/>
            </a:p>
          </p:txBody>
        </p:sp>
        <p:sp>
          <p:nvSpPr>
            <p:cNvPr id="121895" name="Rectangle 26">
              <a:extLst>
                <a:ext uri="{FF2B5EF4-FFF2-40B4-BE49-F238E27FC236}">
                  <a16:creationId xmlns:a16="http://schemas.microsoft.com/office/drawing/2014/main" id="{04A109DB-B372-D24A-9B72-9A3220A6D6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11475" y="2497138"/>
              <a:ext cx="19877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y </a:t>
              </a:r>
              <a:endParaRPr lang="en-US" altLang="en-US" sz="1800" b="0" i="1"/>
            </a:p>
          </p:txBody>
        </p:sp>
        <p:sp>
          <p:nvSpPr>
            <p:cNvPr id="121896" name="Rectangle 27">
              <a:extLst>
                <a:ext uri="{FF2B5EF4-FFF2-40B4-BE49-F238E27FC236}">
                  <a16:creationId xmlns:a16="http://schemas.microsoft.com/office/drawing/2014/main" id="{B0700334-584F-D841-9575-E5C590DEF7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6888" y="2598738"/>
              <a:ext cx="1603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</a:rPr>
                <a:t>2 </a:t>
              </a:r>
              <a:endParaRPr lang="en-US" altLang="en-US" sz="1800" b="0"/>
            </a:p>
          </p:txBody>
        </p:sp>
        <p:sp>
          <p:nvSpPr>
            <p:cNvPr id="121897" name="Rectangle 28">
              <a:extLst>
                <a:ext uri="{FF2B5EF4-FFF2-40B4-BE49-F238E27FC236}">
                  <a16:creationId xmlns:a16="http://schemas.microsoft.com/office/drawing/2014/main" id="{3730E986-7841-954D-83C6-EF079CC1D0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9600" y="2497138"/>
              <a:ext cx="19877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y </a:t>
              </a:r>
              <a:endParaRPr lang="en-US" altLang="en-US" sz="1800" b="0" i="1"/>
            </a:p>
          </p:txBody>
        </p:sp>
        <p:sp>
          <p:nvSpPr>
            <p:cNvPr id="121898" name="Rectangle 29">
              <a:extLst>
                <a:ext uri="{FF2B5EF4-FFF2-40B4-BE49-F238E27FC236}">
                  <a16:creationId xmlns:a16="http://schemas.microsoft.com/office/drawing/2014/main" id="{551056BD-37DC-B84D-A05B-551FE3C753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0138" y="2530475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1899" name="Rectangle 30">
              <a:extLst>
                <a:ext uri="{FF2B5EF4-FFF2-40B4-BE49-F238E27FC236}">
                  <a16:creationId xmlns:a16="http://schemas.microsoft.com/office/drawing/2014/main" id="{DAB86EFA-9022-7C46-8715-1B72F4EC7B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73425" y="2598738"/>
              <a:ext cx="1603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121900" name="Rectangle 31">
              <a:extLst>
                <a:ext uri="{FF2B5EF4-FFF2-40B4-BE49-F238E27FC236}">
                  <a16:creationId xmlns:a16="http://schemas.microsoft.com/office/drawing/2014/main" id="{FD14CA0B-2ED0-AE45-86C4-B163A5F5DF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27463" y="2643188"/>
              <a:ext cx="227626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T </a:t>
              </a:r>
              <a:endParaRPr lang="en-US" altLang="en-US" sz="1800" b="0" i="1"/>
            </a:p>
          </p:txBody>
        </p:sp>
        <p:sp>
          <p:nvSpPr>
            <p:cNvPr id="121901" name="Rectangle 32">
              <a:extLst>
                <a:ext uri="{FF2B5EF4-FFF2-40B4-BE49-F238E27FC236}">
                  <a16:creationId xmlns:a16="http://schemas.microsoft.com/office/drawing/2014/main" id="{87AD4B3D-D265-1545-86F3-FFAB360E5D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75100" y="2744788"/>
              <a:ext cx="1603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</a:rPr>
                <a:t>2 </a:t>
              </a:r>
              <a:endParaRPr lang="en-US" altLang="en-US" sz="1800" b="0"/>
            </a:p>
          </p:txBody>
        </p:sp>
        <p:sp>
          <p:nvSpPr>
            <p:cNvPr id="121902" name="Rectangle 33">
              <a:extLst>
                <a:ext uri="{FF2B5EF4-FFF2-40B4-BE49-F238E27FC236}">
                  <a16:creationId xmlns:a16="http://schemas.microsoft.com/office/drawing/2014/main" id="{24C9A579-56FD-664B-9EAD-248655D8AC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89400" y="2643188"/>
              <a:ext cx="25648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D </a:t>
              </a:r>
              <a:endParaRPr lang="en-US" altLang="en-US" sz="1800" b="0" i="1"/>
            </a:p>
          </p:txBody>
        </p:sp>
        <p:sp>
          <p:nvSpPr>
            <p:cNvPr id="121903" name="Rectangle 34">
              <a:extLst>
                <a:ext uri="{FF2B5EF4-FFF2-40B4-BE49-F238E27FC236}">
                  <a16:creationId xmlns:a16="http://schemas.microsoft.com/office/drawing/2014/main" id="{08A8FF23-4A90-CC4C-9D6A-AB9A982515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0538" y="2744788"/>
              <a:ext cx="1603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121904" name="Rectangle 35">
              <a:extLst>
                <a:ext uri="{FF2B5EF4-FFF2-40B4-BE49-F238E27FC236}">
                  <a16:creationId xmlns:a16="http://schemas.microsoft.com/office/drawing/2014/main" id="{77E420C8-9979-B54E-9FD1-08AA04A9E9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84725" y="2643188"/>
              <a:ext cx="227626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T </a:t>
              </a:r>
              <a:endParaRPr lang="en-US" altLang="en-US" sz="1800" b="0" i="1"/>
            </a:p>
          </p:txBody>
        </p:sp>
        <p:sp>
          <p:nvSpPr>
            <p:cNvPr id="121905" name="Rectangle 36">
              <a:extLst>
                <a:ext uri="{FF2B5EF4-FFF2-40B4-BE49-F238E27FC236}">
                  <a16:creationId xmlns:a16="http://schemas.microsoft.com/office/drawing/2014/main" id="{AF6EA661-9D7C-EE47-8A03-D720E5A5A7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33950" y="2744788"/>
              <a:ext cx="1603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</a:rPr>
                <a:t>2 </a:t>
              </a:r>
              <a:endParaRPr lang="en-US" altLang="en-US" sz="1800" b="0"/>
            </a:p>
          </p:txBody>
        </p:sp>
        <p:sp>
          <p:nvSpPr>
            <p:cNvPr id="121906" name="Rectangle 37">
              <a:extLst>
                <a:ext uri="{FF2B5EF4-FFF2-40B4-BE49-F238E27FC236}">
                  <a16:creationId xmlns:a16="http://schemas.microsoft.com/office/drawing/2014/main" id="{12B703A6-DEAD-4E42-BB68-B8FBF7D4B0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8250" y="2643188"/>
              <a:ext cx="25648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D </a:t>
              </a:r>
              <a:endParaRPr lang="en-US" altLang="en-US" sz="1800" b="0" i="1"/>
            </a:p>
          </p:txBody>
        </p:sp>
        <p:sp>
          <p:nvSpPr>
            <p:cNvPr id="121907" name="Rectangle 38">
              <a:extLst>
                <a:ext uri="{FF2B5EF4-FFF2-40B4-BE49-F238E27FC236}">
                  <a16:creationId xmlns:a16="http://schemas.microsoft.com/office/drawing/2014/main" id="{23190B14-3612-F841-B102-744330134B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6725" y="2530475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1908" name="Rectangle 39">
              <a:extLst>
                <a:ext uri="{FF2B5EF4-FFF2-40B4-BE49-F238E27FC236}">
                  <a16:creationId xmlns:a16="http://schemas.microsoft.com/office/drawing/2014/main" id="{A89108FF-B104-9D40-BC8A-DC4C7E41B6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7800" y="2744788"/>
              <a:ext cx="1603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121909" name="Rectangle 40">
              <a:extLst>
                <a:ext uri="{FF2B5EF4-FFF2-40B4-BE49-F238E27FC236}">
                  <a16:creationId xmlns:a16="http://schemas.microsoft.com/office/drawing/2014/main" id="{D6CDD44B-9288-1340-B93F-728620C1B1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64313" y="2530475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1910" name="Rectangle 41">
              <a:extLst>
                <a:ext uri="{FF2B5EF4-FFF2-40B4-BE49-F238E27FC236}">
                  <a16:creationId xmlns:a16="http://schemas.microsoft.com/office/drawing/2014/main" id="{9B699C20-D587-A747-A76E-9343DCB868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8738" y="3000375"/>
              <a:ext cx="3971925" cy="127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1911" name="Rectangle 42">
              <a:extLst>
                <a:ext uri="{FF2B5EF4-FFF2-40B4-BE49-F238E27FC236}">
                  <a16:creationId xmlns:a16="http://schemas.microsoft.com/office/drawing/2014/main" id="{274E9164-3CA1-784B-AB0C-54B8BB4AC0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3338" y="3013075"/>
              <a:ext cx="11112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1912" name="Rectangle 43">
              <a:extLst>
                <a:ext uri="{FF2B5EF4-FFF2-40B4-BE49-F238E27FC236}">
                  <a16:creationId xmlns:a16="http://schemas.microsoft.com/office/drawing/2014/main" id="{9220B138-6616-E149-AEE3-AD072B580C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460625"/>
              <a:ext cx="19877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z </a:t>
              </a:r>
              <a:endParaRPr lang="en-US" altLang="en-US" sz="1800" b="0" i="1"/>
            </a:p>
          </p:txBody>
        </p:sp>
        <p:sp>
          <p:nvSpPr>
            <p:cNvPr id="121913" name="Rectangle 44">
              <a:extLst>
                <a:ext uri="{FF2B5EF4-FFF2-40B4-BE49-F238E27FC236}">
                  <a16:creationId xmlns:a16="http://schemas.microsoft.com/office/drawing/2014/main" id="{BF6F73DE-7B40-3C41-9DC7-C4DAF6D546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7513" y="3113088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21914" name="Rectangle 45">
              <a:extLst>
                <a:ext uri="{FF2B5EF4-FFF2-40B4-BE49-F238E27FC236}">
                  <a16:creationId xmlns:a16="http://schemas.microsoft.com/office/drawing/2014/main" id="{398F6511-6400-574F-9E0E-B50D08925D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0138" y="3013075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1915" name="Rectangle 46">
              <a:extLst>
                <a:ext uri="{FF2B5EF4-FFF2-40B4-BE49-F238E27FC236}">
                  <a16:creationId xmlns:a16="http://schemas.microsoft.com/office/drawing/2014/main" id="{9397F274-1783-2E42-8B05-D5CAFB4AE4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8013" y="3113088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21916" name="Rectangle 47">
              <a:extLst>
                <a:ext uri="{FF2B5EF4-FFF2-40B4-BE49-F238E27FC236}">
                  <a16:creationId xmlns:a16="http://schemas.microsoft.com/office/drawing/2014/main" id="{CB090D57-F3C4-534A-92C0-35924D0937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57638" y="3113088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21917" name="Rectangle 48">
              <a:extLst>
                <a:ext uri="{FF2B5EF4-FFF2-40B4-BE49-F238E27FC236}">
                  <a16:creationId xmlns:a16="http://schemas.microsoft.com/office/drawing/2014/main" id="{B0696250-7E7B-0347-8A47-4C4CBA9A69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8138" y="3113088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21918" name="Rectangle 49">
              <a:extLst>
                <a:ext uri="{FF2B5EF4-FFF2-40B4-BE49-F238E27FC236}">
                  <a16:creationId xmlns:a16="http://schemas.microsoft.com/office/drawing/2014/main" id="{4001D84D-06BB-7645-B6FE-7326C35D15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6725" y="3013075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1919" name="Rectangle 50">
              <a:extLst>
                <a:ext uri="{FF2B5EF4-FFF2-40B4-BE49-F238E27FC236}">
                  <a16:creationId xmlns:a16="http://schemas.microsoft.com/office/drawing/2014/main" id="{4F467352-A5E3-364D-A8F2-23392A3555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13313" y="3113088"/>
              <a:ext cx="28533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01</a:t>
              </a:r>
              <a:endParaRPr lang="en-US" altLang="en-US" sz="1800" b="0"/>
            </a:p>
          </p:txBody>
        </p:sp>
        <p:sp>
          <p:nvSpPr>
            <p:cNvPr id="121920" name="Rectangle 51">
              <a:extLst>
                <a:ext uri="{FF2B5EF4-FFF2-40B4-BE49-F238E27FC236}">
                  <a16:creationId xmlns:a16="http://schemas.microsoft.com/office/drawing/2014/main" id="{A97FB56D-B5F7-A345-B7A8-73658E3FEA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64313" y="3013075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1921" name="Rectangle 52">
              <a:extLst>
                <a:ext uri="{FF2B5EF4-FFF2-40B4-BE49-F238E27FC236}">
                  <a16:creationId xmlns:a16="http://schemas.microsoft.com/office/drawing/2014/main" id="{98509D67-E373-994C-8EDA-0190BE217A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3338" y="3470275"/>
              <a:ext cx="11112" cy="30638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1922" name="Rectangle 53">
              <a:extLst>
                <a:ext uri="{FF2B5EF4-FFF2-40B4-BE49-F238E27FC236}">
                  <a16:creationId xmlns:a16="http://schemas.microsoft.com/office/drawing/2014/main" id="{D493A799-2923-6A47-8297-E90A775FE2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86463" y="3113088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21923" name="Rectangle 54">
              <a:extLst>
                <a:ext uri="{FF2B5EF4-FFF2-40B4-BE49-F238E27FC236}">
                  <a16:creationId xmlns:a16="http://schemas.microsoft.com/office/drawing/2014/main" id="{73F4A22E-87D1-924C-8986-608ACE1827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7513" y="3463925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21924" name="Rectangle 55">
              <a:extLst>
                <a:ext uri="{FF2B5EF4-FFF2-40B4-BE49-F238E27FC236}">
                  <a16:creationId xmlns:a16="http://schemas.microsoft.com/office/drawing/2014/main" id="{5EE9E1DA-BAE9-7D4E-80D1-FECE37A4A0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0138" y="3470275"/>
              <a:ext cx="12700" cy="30638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1925" name="Rectangle 56">
              <a:extLst>
                <a:ext uri="{FF2B5EF4-FFF2-40B4-BE49-F238E27FC236}">
                  <a16:creationId xmlns:a16="http://schemas.microsoft.com/office/drawing/2014/main" id="{7EF93BF3-01C0-C443-B76A-778E700CD2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8013" y="3463925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121926" name="Rectangle 57">
              <a:extLst>
                <a:ext uri="{FF2B5EF4-FFF2-40B4-BE49-F238E27FC236}">
                  <a16:creationId xmlns:a16="http://schemas.microsoft.com/office/drawing/2014/main" id="{F6F1CF68-6519-214C-BBFF-2C32BD9CDC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57638" y="3463925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21927" name="Rectangle 58">
              <a:extLst>
                <a:ext uri="{FF2B5EF4-FFF2-40B4-BE49-F238E27FC236}">
                  <a16:creationId xmlns:a16="http://schemas.microsoft.com/office/drawing/2014/main" id="{39E8601D-32A2-8A4A-99D4-5F42E6CA45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8138" y="3463925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21928" name="Rectangle 59">
              <a:extLst>
                <a:ext uri="{FF2B5EF4-FFF2-40B4-BE49-F238E27FC236}">
                  <a16:creationId xmlns:a16="http://schemas.microsoft.com/office/drawing/2014/main" id="{3076990F-F386-C448-BDE8-2F7558D09C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6725" y="3470275"/>
              <a:ext cx="12700" cy="30638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1929" name="Rectangle 60">
              <a:extLst>
                <a:ext uri="{FF2B5EF4-FFF2-40B4-BE49-F238E27FC236}">
                  <a16:creationId xmlns:a16="http://schemas.microsoft.com/office/drawing/2014/main" id="{124C331B-5A2E-5944-A46D-72D633B281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13313" y="3463925"/>
              <a:ext cx="28533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10</a:t>
              </a:r>
              <a:endParaRPr lang="en-US" altLang="en-US" sz="1800" b="0"/>
            </a:p>
          </p:txBody>
        </p:sp>
        <p:sp>
          <p:nvSpPr>
            <p:cNvPr id="121930" name="Rectangle 61">
              <a:extLst>
                <a:ext uri="{FF2B5EF4-FFF2-40B4-BE49-F238E27FC236}">
                  <a16:creationId xmlns:a16="http://schemas.microsoft.com/office/drawing/2014/main" id="{D17A7EFE-4D3A-BC4E-B5D7-2316859618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64313" y="3470275"/>
              <a:ext cx="12700" cy="30638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1931" name="Rectangle 62">
              <a:extLst>
                <a:ext uri="{FF2B5EF4-FFF2-40B4-BE49-F238E27FC236}">
                  <a16:creationId xmlns:a16="http://schemas.microsoft.com/office/drawing/2014/main" id="{9886A6CB-64A7-B546-A665-E5DA88EB22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3338" y="3776663"/>
              <a:ext cx="11112" cy="3048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1932" name="Rectangle 63">
              <a:extLst>
                <a:ext uri="{FF2B5EF4-FFF2-40B4-BE49-F238E27FC236}">
                  <a16:creationId xmlns:a16="http://schemas.microsoft.com/office/drawing/2014/main" id="{31C77999-2A35-1A4D-A12D-77008242D8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86463" y="3463925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21933" name="Rectangle 64">
              <a:extLst>
                <a:ext uri="{FF2B5EF4-FFF2-40B4-BE49-F238E27FC236}">
                  <a16:creationId xmlns:a16="http://schemas.microsoft.com/office/drawing/2014/main" id="{C8FD3F83-D6F3-5E45-AA8F-BFCF039337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7513" y="37655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121934" name="Rectangle 65">
              <a:extLst>
                <a:ext uri="{FF2B5EF4-FFF2-40B4-BE49-F238E27FC236}">
                  <a16:creationId xmlns:a16="http://schemas.microsoft.com/office/drawing/2014/main" id="{9CE398A5-0A64-4143-A07F-859792DAC9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0138" y="3776663"/>
              <a:ext cx="12700" cy="3048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1935" name="Rectangle 66">
              <a:extLst>
                <a:ext uri="{FF2B5EF4-FFF2-40B4-BE49-F238E27FC236}">
                  <a16:creationId xmlns:a16="http://schemas.microsoft.com/office/drawing/2014/main" id="{0FFDAB8A-555B-FE45-8796-AB8C0D15BE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8013" y="37655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21936" name="Rectangle 67">
              <a:extLst>
                <a:ext uri="{FF2B5EF4-FFF2-40B4-BE49-F238E27FC236}">
                  <a16:creationId xmlns:a16="http://schemas.microsoft.com/office/drawing/2014/main" id="{235D02EF-A1DB-2D4E-9172-EB8E41F818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57638" y="37655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121937" name="Rectangle 68">
              <a:extLst>
                <a:ext uri="{FF2B5EF4-FFF2-40B4-BE49-F238E27FC236}">
                  <a16:creationId xmlns:a16="http://schemas.microsoft.com/office/drawing/2014/main" id="{1B1E43DB-600D-1943-A627-0BAEA3D66C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8138" y="37655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21938" name="Rectangle 69">
              <a:extLst>
                <a:ext uri="{FF2B5EF4-FFF2-40B4-BE49-F238E27FC236}">
                  <a16:creationId xmlns:a16="http://schemas.microsoft.com/office/drawing/2014/main" id="{EFA87828-0509-F14A-A07A-C5A30B3F34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6725" y="3776663"/>
              <a:ext cx="12700" cy="3048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1939" name="Rectangle 70">
              <a:extLst>
                <a:ext uri="{FF2B5EF4-FFF2-40B4-BE49-F238E27FC236}">
                  <a16:creationId xmlns:a16="http://schemas.microsoft.com/office/drawing/2014/main" id="{0CB17D82-AFA8-0541-9165-DD67EEF4F5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13313" y="3765550"/>
              <a:ext cx="28533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01</a:t>
              </a:r>
              <a:endParaRPr lang="en-US" altLang="en-US" sz="1800" b="0"/>
            </a:p>
          </p:txBody>
        </p:sp>
        <p:sp>
          <p:nvSpPr>
            <p:cNvPr id="121940" name="Rectangle 71">
              <a:extLst>
                <a:ext uri="{FF2B5EF4-FFF2-40B4-BE49-F238E27FC236}">
                  <a16:creationId xmlns:a16="http://schemas.microsoft.com/office/drawing/2014/main" id="{7F0BDA17-CBFE-0944-94B1-5EE568DD95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64313" y="3776663"/>
              <a:ext cx="12700" cy="3048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1941" name="Rectangle 72">
              <a:extLst>
                <a:ext uri="{FF2B5EF4-FFF2-40B4-BE49-F238E27FC236}">
                  <a16:creationId xmlns:a16="http://schemas.microsoft.com/office/drawing/2014/main" id="{B6F82CEC-7DFE-394A-A4D7-5EF02697A7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3338" y="4060825"/>
              <a:ext cx="11112" cy="35083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1942" name="Rectangle 73">
              <a:extLst>
                <a:ext uri="{FF2B5EF4-FFF2-40B4-BE49-F238E27FC236}">
                  <a16:creationId xmlns:a16="http://schemas.microsoft.com/office/drawing/2014/main" id="{F8F3E3C8-0EA1-4C47-BA4C-2D99BEC3FD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86463" y="37655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21943" name="Rectangle 74">
              <a:extLst>
                <a:ext uri="{FF2B5EF4-FFF2-40B4-BE49-F238E27FC236}">
                  <a16:creationId xmlns:a16="http://schemas.microsoft.com/office/drawing/2014/main" id="{925EED1D-2107-C445-A1B4-273EEF5A53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7513" y="40703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121944" name="Rectangle 75">
              <a:extLst>
                <a:ext uri="{FF2B5EF4-FFF2-40B4-BE49-F238E27FC236}">
                  <a16:creationId xmlns:a16="http://schemas.microsoft.com/office/drawing/2014/main" id="{25E65ED7-C5F0-3241-B604-8C9456262D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0138" y="4060825"/>
              <a:ext cx="12700" cy="35083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1945" name="Rectangle 76">
              <a:extLst>
                <a:ext uri="{FF2B5EF4-FFF2-40B4-BE49-F238E27FC236}">
                  <a16:creationId xmlns:a16="http://schemas.microsoft.com/office/drawing/2014/main" id="{A2735C22-DF54-B740-A744-4717B068BC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8013" y="40703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121946" name="Rectangle 77">
              <a:extLst>
                <a:ext uri="{FF2B5EF4-FFF2-40B4-BE49-F238E27FC236}">
                  <a16:creationId xmlns:a16="http://schemas.microsoft.com/office/drawing/2014/main" id="{B144CF00-9992-9D41-8B04-2FE9370FE7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57638" y="40703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121947" name="Rectangle 78">
              <a:extLst>
                <a:ext uri="{FF2B5EF4-FFF2-40B4-BE49-F238E27FC236}">
                  <a16:creationId xmlns:a16="http://schemas.microsoft.com/office/drawing/2014/main" id="{C5563121-072A-7F46-9752-5D10EAC5A5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8138" y="40703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21948" name="Rectangle 79">
              <a:extLst>
                <a:ext uri="{FF2B5EF4-FFF2-40B4-BE49-F238E27FC236}">
                  <a16:creationId xmlns:a16="http://schemas.microsoft.com/office/drawing/2014/main" id="{4E083764-E546-1741-BCAB-63655CA639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6725" y="4060825"/>
              <a:ext cx="12700" cy="35083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1949" name="Rectangle 80">
              <a:extLst>
                <a:ext uri="{FF2B5EF4-FFF2-40B4-BE49-F238E27FC236}">
                  <a16:creationId xmlns:a16="http://schemas.microsoft.com/office/drawing/2014/main" id="{ACCD4945-6627-544E-A353-CA6E10BFE7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13313" y="4070350"/>
              <a:ext cx="28533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01</a:t>
              </a:r>
              <a:endParaRPr lang="en-US" altLang="en-US" sz="1800" b="0"/>
            </a:p>
          </p:txBody>
        </p:sp>
        <p:sp>
          <p:nvSpPr>
            <p:cNvPr id="121950" name="Rectangle 81">
              <a:extLst>
                <a:ext uri="{FF2B5EF4-FFF2-40B4-BE49-F238E27FC236}">
                  <a16:creationId xmlns:a16="http://schemas.microsoft.com/office/drawing/2014/main" id="{FD0E4DC3-964C-A644-8107-88272F6F3B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64313" y="4060825"/>
              <a:ext cx="12700" cy="35083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1951" name="Rectangle 82">
              <a:extLst>
                <a:ext uri="{FF2B5EF4-FFF2-40B4-BE49-F238E27FC236}">
                  <a16:creationId xmlns:a16="http://schemas.microsoft.com/office/drawing/2014/main" id="{608A8F0F-76A8-AA4E-BD2A-F5F668A76E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8738" y="4424363"/>
              <a:ext cx="3971925" cy="127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1952" name="Rectangle 83">
              <a:extLst>
                <a:ext uri="{FF2B5EF4-FFF2-40B4-BE49-F238E27FC236}">
                  <a16:creationId xmlns:a16="http://schemas.microsoft.com/office/drawing/2014/main" id="{0D585C9C-7892-3F42-9A2A-083AE100FA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86463" y="40703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</p:grpSp>
      <p:sp>
        <p:nvSpPr>
          <p:cNvPr id="121859" name="Rectangle 2">
            <a:extLst>
              <a:ext uri="{FF2B5EF4-FFF2-40B4-BE49-F238E27FC236}">
                <a16:creationId xmlns:a16="http://schemas.microsoft.com/office/drawing/2014/main" id="{DA86327E-F9FE-F344-8BE8-33D05490434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220664"/>
            <a:ext cx="9144000" cy="790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Let’s derive the state table</a:t>
            </a:r>
          </a:p>
        </p:txBody>
      </p:sp>
      <p:sp>
        <p:nvSpPr>
          <p:cNvPr id="121860" name="Rectangle 110">
            <a:extLst>
              <a:ext uri="{FF2B5EF4-FFF2-40B4-BE49-F238E27FC236}">
                <a16:creationId xmlns:a16="http://schemas.microsoft.com/office/drawing/2014/main" id="{04EF44E3-6C91-DC47-BB1F-321C4FB17A5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71626" y="2830513"/>
            <a:ext cx="194733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</a:rPr>
              <a:t>A </a:t>
            </a:r>
            <a:endParaRPr lang="en-US" altLang="en-US" sz="3200" b="0"/>
          </a:p>
        </p:txBody>
      </p:sp>
      <p:sp>
        <p:nvSpPr>
          <p:cNvPr id="121861" name="Rectangle 118">
            <a:extLst>
              <a:ext uri="{FF2B5EF4-FFF2-40B4-BE49-F238E27FC236}">
                <a16:creationId xmlns:a16="http://schemas.microsoft.com/office/drawing/2014/main" id="{0FB88543-8276-084E-9F4D-E31CFD1B49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81150" y="3100388"/>
            <a:ext cx="206788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</a:rPr>
              <a:t>B </a:t>
            </a:r>
            <a:endParaRPr lang="en-US" altLang="en-US" sz="3200" b="0"/>
          </a:p>
        </p:txBody>
      </p:sp>
      <p:sp>
        <p:nvSpPr>
          <p:cNvPr id="121862" name="Rectangle 126">
            <a:extLst>
              <a:ext uri="{FF2B5EF4-FFF2-40B4-BE49-F238E27FC236}">
                <a16:creationId xmlns:a16="http://schemas.microsoft.com/office/drawing/2014/main" id="{466E9746-7FDC-7548-BC71-4BDCED2D4B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81150" y="3368675"/>
            <a:ext cx="218008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</a:rPr>
              <a:t>C </a:t>
            </a:r>
            <a:endParaRPr lang="en-US" altLang="en-US" sz="3200" b="0"/>
          </a:p>
        </p:txBody>
      </p:sp>
      <p:sp>
        <p:nvSpPr>
          <p:cNvPr id="121863" name="Rectangle 134">
            <a:extLst>
              <a:ext uri="{FF2B5EF4-FFF2-40B4-BE49-F238E27FC236}">
                <a16:creationId xmlns:a16="http://schemas.microsoft.com/office/drawing/2014/main" id="{263CF007-E32C-BC4C-B581-44FA5A1E14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71625" y="3636963"/>
            <a:ext cx="218008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</a:rPr>
              <a:t>D </a:t>
            </a:r>
            <a:endParaRPr lang="en-US" altLang="en-US" sz="3200" b="0"/>
          </a:p>
        </p:txBody>
      </p:sp>
      <p:sp>
        <p:nvSpPr>
          <p:cNvPr id="121864" name="Rectangle 116">
            <a:extLst>
              <a:ext uri="{FF2B5EF4-FFF2-40B4-BE49-F238E27FC236}">
                <a16:creationId xmlns:a16="http://schemas.microsoft.com/office/drawing/2014/main" id="{3AD4655C-408F-0D42-B526-1DC2B3A376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7350" y="2830513"/>
            <a:ext cx="182742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</a:rPr>
              <a:t>0 </a:t>
            </a:r>
            <a:endParaRPr lang="en-US" altLang="en-US" sz="3200" b="0"/>
          </a:p>
        </p:txBody>
      </p:sp>
      <p:sp>
        <p:nvSpPr>
          <p:cNvPr id="121865" name="Rectangle 124">
            <a:extLst>
              <a:ext uri="{FF2B5EF4-FFF2-40B4-BE49-F238E27FC236}">
                <a16:creationId xmlns:a16="http://schemas.microsoft.com/office/drawing/2014/main" id="{23485C84-AEBA-EA44-92F8-4BF7C88FE18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8938" y="3100388"/>
            <a:ext cx="182742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</a:rPr>
              <a:t>0 </a:t>
            </a:r>
            <a:endParaRPr lang="en-US" altLang="en-US" sz="3200" b="0"/>
          </a:p>
        </p:txBody>
      </p:sp>
      <p:sp>
        <p:nvSpPr>
          <p:cNvPr id="121866" name="Rectangle 132">
            <a:extLst>
              <a:ext uri="{FF2B5EF4-FFF2-40B4-BE49-F238E27FC236}">
                <a16:creationId xmlns:a16="http://schemas.microsoft.com/office/drawing/2014/main" id="{6E8EB743-2846-014B-B0D0-676E502CC9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7350" y="3368675"/>
            <a:ext cx="182742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</a:rPr>
              <a:t>0 </a:t>
            </a:r>
            <a:endParaRPr lang="en-US" altLang="en-US" sz="3200" b="0"/>
          </a:p>
        </p:txBody>
      </p:sp>
      <p:sp>
        <p:nvSpPr>
          <p:cNvPr id="121867" name="Rectangle 140">
            <a:extLst>
              <a:ext uri="{FF2B5EF4-FFF2-40B4-BE49-F238E27FC236}">
                <a16:creationId xmlns:a16="http://schemas.microsoft.com/office/drawing/2014/main" id="{55B3E106-83A0-624A-A237-09B84B3E30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7350" y="3636963"/>
            <a:ext cx="182742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</a:rPr>
              <a:t>1 </a:t>
            </a:r>
            <a:endParaRPr lang="en-US" altLang="en-US" sz="3200" b="0"/>
          </a:p>
        </p:txBody>
      </p:sp>
      <p:sp>
        <p:nvSpPr>
          <p:cNvPr id="121868" name="Rectangle 158">
            <a:extLst>
              <a:ext uri="{FF2B5EF4-FFF2-40B4-BE49-F238E27FC236}">
                <a16:creationId xmlns:a16="http://schemas.microsoft.com/office/drawing/2014/main" id="{2F4CE6E6-4C84-7242-8B03-B7FE0751C1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05601" y="3022600"/>
            <a:ext cx="231775" cy="330200"/>
          </a:xfrm>
          <a:prstGeom prst="rect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914400">
              <a:spcBef>
                <a:spcPct val="0"/>
              </a:spcBef>
              <a:buNone/>
            </a:pPr>
            <a:endParaRPr lang="en-US" altLang="en-US" b="0">
              <a:latin typeface="Times" pitchFamily="2" charset="0"/>
            </a:endParaRPr>
          </a:p>
        </p:txBody>
      </p:sp>
      <p:pic>
        <p:nvPicPr>
          <p:cNvPr id="121869" name="Picture 2" descr="Screen shot 2013-10-21 at 1.42.50 PM.png">
            <a:extLst>
              <a:ext uri="{FF2B5EF4-FFF2-40B4-BE49-F238E27FC236}">
                <a16:creationId xmlns:a16="http://schemas.microsoft.com/office/drawing/2014/main" id="{2023E462-ECA7-6841-8CA3-660DE3CE5D81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173664" y="4764088"/>
            <a:ext cx="2397125" cy="187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21870" name="Picture 164" descr="Screen shot 2013-12-06 at 11.55.56 AM.png">
            <a:extLst>
              <a:ext uri="{FF2B5EF4-FFF2-40B4-BE49-F238E27FC236}">
                <a16:creationId xmlns:a16="http://schemas.microsoft.com/office/drawing/2014/main" id="{91A3DCB4-F28D-9646-8477-B5BEA464DDE3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61275" y="4964113"/>
            <a:ext cx="1722438" cy="138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1871" name="Rectangle 165">
            <a:extLst>
              <a:ext uri="{FF2B5EF4-FFF2-40B4-BE49-F238E27FC236}">
                <a16:creationId xmlns:a16="http://schemas.microsoft.com/office/drawing/2014/main" id="{05EF2EED-E24E-F244-A0C6-42DD86D814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91201" y="5600700"/>
            <a:ext cx="231775" cy="330200"/>
          </a:xfrm>
          <a:prstGeom prst="rect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914400">
              <a:spcBef>
                <a:spcPct val="0"/>
              </a:spcBef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21872" name="Rectangle 166">
            <a:extLst>
              <a:ext uri="{FF2B5EF4-FFF2-40B4-BE49-F238E27FC236}">
                <a16:creationId xmlns:a16="http://schemas.microsoft.com/office/drawing/2014/main" id="{AC8085F3-FFDF-D744-AE32-1F1CE6D225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30976" y="5605463"/>
            <a:ext cx="625475" cy="330200"/>
          </a:xfrm>
          <a:prstGeom prst="rect">
            <a:avLst/>
          </a:prstGeom>
          <a:noFill/>
          <a:ln w="31750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914400">
              <a:spcBef>
                <a:spcPct val="0"/>
              </a:spcBef>
              <a:buNone/>
            </a:pPr>
            <a:endParaRPr lang="en-US" altLang="en-US" b="0"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1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2881" name="Group 13">
            <a:extLst>
              <a:ext uri="{FF2B5EF4-FFF2-40B4-BE49-F238E27FC236}">
                <a16:creationId xmlns:a16="http://schemas.microsoft.com/office/drawing/2014/main" id="{DC7C7A02-E8AD-FB4C-B37A-9664CC46EA6E}"/>
              </a:ext>
            </a:extLst>
          </p:cNvPr>
          <p:cNvGrpSpPr>
            <a:grpSpLocks/>
          </p:cNvGrpSpPr>
          <p:nvPr/>
        </p:nvGrpSpPr>
        <p:grpSpPr bwMode="auto">
          <a:xfrm>
            <a:off x="1173163" y="1909763"/>
            <a:ext cx="3536950" cy="2051050"/>
            <a:chOff x="5049838" y="1738313"/>
            <a:chExt cx="3536950" cy="2051050"/>
          </a:xfrm>
        </p:grpSpPr>
        <p:sp>
          <p:nvSpPr>
            <p:cNvPr id="122979" name="Rectangle 85">
              <a:extLst>
                <a:ext uri="{FF2B5EF4-FFF2-40B4-BE49-F238E27FC236}">
                  <a16:creationId xmlns:a16="http://schemas.microsoft.com/office/drawing/2014/main" id="{FEC3D023-B3F5-7343-AA71-D655A3DC14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3650" y="1738313"/>
              <a:ext cx="3506788" cy="111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2980" name="Rectangle 86">
              <a:extLst>
                <a:ext uri="{FF2B5EF4-FFF2-40B4-BE49-F238E27FC236}">
                  <a16:creationId xmlns:a16="http://schemas.microsoft.com/office/drawing/2014/main" id="{B1E5E555-1BCB-8144-B8BA-8021E40125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1739900"/>
              <a:ext cx="11112" cy="41275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2981" name="Rectangle 88">
              <a:extLst>
                <a:ext uri="{FF2B5EF4-FFF2-40B4-BE49-F238E27FC236}">
                  <a16:creationId xmlns:a16="http://schemas.microsoft.com/office/drawing/2014/main" id="{CB50920E-B338-9445-8872-6692F7B6E4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1739900"/>
              <a:ext cx="11112" cy="41275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2982" name="Rectangle 89">
              <a:extLst>
                <a:ext uri="{FF2B5EF4-FFF2-40B4-BE49-F238E27FC236}">
                  <a16:creationId xmlns:a16="http://schemas.microsoft.com/office/drawing/2014/main" id="{BCEB637F-A751-914D-9CB8-BC6DD72A9F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99063" y="1925638"/>
              <a:ext cx="814325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Present </a:t>
              </a:r>
              <a:endParaRPr lang="en-US" altLang="en-US" sz="3200" b="0"/>
            </a:p>
          </p:txBody>
        </p:sp>
        <p:sp>
          <p:nvSpPr>
            <p:cNvPr id="122983" name="Rectangle 90">
              <a:extLst>
                <a:ext uri="{FF2B5EF4-FFF2-40B4-BE49-F238E27FC236}">
                  <a16:creationId xmlns:a16="http://schemas.microsoft.com/office/drawing/2014/main" id="{EF53B9F7-7A33-2948-97BF-5A0E541BA6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1739900"/>
              <a:ext cx="11113" cy="41275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2984" name="Rectangle 91">
              <a:extLst>
                <a:ext uri="{FF2B5EF4-FFF2-40B4-BE49-F238E27FC236}">
                  <a16:creationId xmlns:a16="http://schemas.microsoft.com/office/drawing/2014/main" id="{1C958CEA-7F8C-4F4A-99DC-35DB372B6D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88100" y="1843088"/>
              <a:ext cx="104515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Next state </a:t>
              </a:r>
              <a:endParaRPr lang="en-US" altLang="en-US" sz="3200" b="0"/>
            </a:p>
          </p:txBody>
        </p:sp>
        <p:sp>
          <p:nvSpPr>
            <p:cNvPr id="122985" name="Rectangle 92">
              <a:extLst>
                <a:ext uri="{FF2B5EF4-FFF2-40B4-BE49-F238E27FC236}">
                  <a16:creationId xmlns:a16="http://schemas.microsoft.com/office/drawing/2014/main" id="{1D89FCCD-6A0E-DA4A-8AD7-59C6B3A21B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1739900"/>
              <a:ext cx="11113" cy="412750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2986" name="Rectangle 93">
              <a:extLst>
                <a:ext uri="{FF2B5EF4-FFF2-40B4-BE49-F238E27FC236}">
                  <a16:creationId xmlns:a16="http://schemas.microsoft.com/office/drawing/2014/main" id="{EA60857B-D8B6-3B41-8DD6-FD64891ADE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163763"/>
              <a:ext cx="1692275" cy="111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2987" name="Rectangle 94">
              <a:extLst>
                <a:ext uri="{FF2B5EF4-FFF2-40B4-BE49-F238E27FC236}">
                  <a16:creationId xmlns:a16="http://schemas.microsoft.com/office/drawing/2014/main" id="{9B3CA941-4447-3E43-9C20-51BEE8CF80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2152650"/>
              <a:ext cx="11112" cy="4048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2988" name="Rectangle 95">
              <a:extLst>
                <a:ext uri="{FF2B5EF4-FFF2-40B4-BE49-F238E27FC236}">
                  <a16:creationId xmlns:a16="http://schemas.microsoft.com/office/drawing/2014/main" id="{EFAFDC26-C6A5-DC46-ABF7-98B88B00BF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16850" y="1925638"/>
              <a:ext cx="657231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Output</a:t>
              </a:r>
              <a:endParaRPr lang="en-US" altLang="en-US" sz="3200" b="0"/>
            </a:p>
          </p:txBody>
        </p:sp>
        <p:sp>
          <p:nvSpPr>
            <p:cNvPr id="122989" name="Rectangle 96">
              <a:extLst>
                <a:ext uri="{FF2B5EF4-FFF2-40B4-BE49-F238E27FC236}">
                  <a16:creationId xmlns:a16="http://schemas.microsoft.com/office/drawing/2014/main" id="{ED8A9F20-9323-4E45-A664-9CBA78C3CC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152650"/>
              <a:ext cx="11112" cy="4048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2990" name="Rectangle 97">
              <a:extLst>
                <a:ext uri="{FF2B5EF4-FFF2-40B4-BE49-F238E27FC236}">
                  <a16:creationId xmlns:a16="http://schemas.microsoft.com/office/drawing/2014/main" id="{03C3FD02-FF22-CB47-B389-160064C426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24475" y="2174875"/>
              <a:ext cx="535403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state </a:t>
              </a:r>
              <a:endParaRPr lang="en-US" altLang="en-US" sz="3200" b="0"/>
            </a:p>
          </p:txBody>
        </p:sp>
        <p:sp>
          <p:nvSpPr>
            <p:cNvPr id="122991" name="Rectangle 98">
              <a:extLst>
                <a:ext uri="{FF2B5EF4-FFF2-40B4-BE49-F238E27FC236}">
                  <a16:creationId xmlns:a16="http://schemas.microsoft.com/office/drawing/2014/main" id="{E9046F00-E7FC-2040-B128-747BE50CD2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6163" y="2255838"/>
              <a:ext cx="23083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w </a:t>
              </a:r>
              <a:endParaRPr lang="en-US" altLang="en-US" sz="3200" b="0"/>
            </a:p>
          </p:txBody>
        </p:sp>
        <p:sp>
          <p:nvSpPr>
            <p:cNvPr id="122992" name="Rectangle 99">
              <a:extLst>
                <a:ext uri="{FF2B5EF4-FFF2-40B4-BE49-F238E27FC236}">
                  <a16:creationId xmlns:a16="http://schemas.microsoft.com/office/drawing/2014/main" id="{32212EF3-7C42-D147-A33C-D018286B54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57938" y="2255838"/>
              <a:ext cx="19877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= </a:t>
              </a:r>
              <a:endParaRPr lang="en-US" altLang="en-US" sz="3200" b="0"/>
            </a:p>
          </p:txBody>
        </p:sp>
        <p:sp>
          <p:nvSpPr>
            <p:cNvPr id="122993" name="Rectangle 100">
              <a:extLst>
                <a:ext uri="{FF2B5EF4-FFF2-40B4-BE49-F238E27FC236}">
                  <a16:creationId xmlns:a16="http://schemas.microsoft.com/office/drawing/2014/main" id="{2B9C9FD3-C86C-0D47-BFA1-6BDFB44FAE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94475" y="2255838"/>
              <a:ext cx="192360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122994" name="Rectangle 101">
              <a:extLst>
                <a:ext uri="{FF2B5EF4-FFF2-40B4-BE49-F238E27FC236}">
                  <a16:creationId xmlns:a16="http://schemas.microsoft.com/office/drawing/2014/main" id="{5393D85B-2C81-514D-B920-8DA3F2AB87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72300" y="2255838"/>
              <a:ext cx="23083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w </a:t>
              </a:r>
              <a:endParaRPr lang="en-US" altLang="en-US" sz="3200" b="0"/>
            </a:p>
          </p:txBody>
        </p:sp>
        <p:sp>
          <p:nvSpPr>
            <p:cNvPr id="122995" name="Rectangle 102">
              <a:extLst>
                <a:ext uri="{FF2B5EF4-FFF2-40B4-BE49-F238E27FC236}">
                  <a16:creationId xmlns:a16="http://schemas.microsoft.com/office/drawing/2014/main" id="{EAAA9A0F-06B4-8246-8B18-F18328F64D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00900" y="2255838"/>
              <a:ext cx="19877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= </a:t>
              </a:r>
              <a:endParaRPr lang="en-US" altLang="en-US" sz="3200" b="0"/>
            </a:p>
          </p:txBody>
        </p:sp>
        <p:sp>
          <p:nvSpPr>
            <p:cNvPr id="122996" name="Rectangle 103">
              <a:extLst>
                <a:ext uri="{FF2B5EF4-FFF2-40B4-BE49-F238E27FC236}">
                  <a16:creationId xmlns:a16="http://schemas.microsoft.com/office/drawing/2014/main" id="{C72113A4-9276-7648-BC70-02A09ACEC1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2152650"/>
              <a:ext cx="11113" cy="4048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2997" name="Rectangle 104">
              <a:extLst>
                <a:ext uri="{FF2B5EF4-FFF2-40B4-BE49-F238E27FC236}">
                  <a16:creationId xmlns:a16="http://schemas.microsoft.com/office/drawing/2014/main" id="{A3FF027B-DEDC-BB4A-B199-F83EEB7A18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37438" y="2255838"/>
              <a:ext cx="192360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  <p:sp>
          <p:nvSpPr>
            <p:cNvPr id="122998" name="Rectangle 105">
              <a:extLst>
                <a:ext uri="{FF2B5EF4-FFF2-40B4-BE49-F238E27FC236}">
                  <a16:creationId xmlns:a16="http://schemas.microsoft.com/office/drawing/2014/main" id="{4012F642-5D1B-0542-952B-AE9C17CC96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2152650"/>
              <a:ext cx="11113" cy="404813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2999" name="Rectangle 106">
              <a:extLst>
                <a:ext uri="{FF2B5EF4-FFF2-40B4-BE49-F238E27FC236}">
                  <a16:creationId xmlns:a16="http://schemas.microsoft.com/office/drawing/2014/main" id="{5A18186E-298E-2149-A68E-6C6446B9A6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3650" y="2568575"/>
              <a:ext cx="3506788" cy="952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3000" name="Rectangle 107">
              <a:extLst>
                <a:ext uri="{FF2B5EF4-FFF2-40B4-BE49-F238E27FC236}">
                  <a16:creationId xmlns:a16="http://schemas.microsoft.com/office/drawing/2014/main" id="{2FCA5E5F-A423-7B4F-A122-90194D4D0B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2582863"/>
              <a:ext cx="11112" cy="3556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3001" name="Rectangle 108">
              <a:extLst>
                <a:ext uri="{FF2B5EF4-FFF2-40B4-BE49-F238E27FC236}">
                  <a16:creationId xmlns:a16="http://schemas.microsoft.com/office/drawing/2014/main" id="{EBA8421F-0DB9-CE4A-A645-C2D4F5BBD0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72438" y="2174875"/>
              <a:ext cx="179536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z </a:t>
              </a:r>
              <a:endParaRPr lang="en-US" altLang="en-US" sz="3200" b="0"/>
            </a:p>
          </p:txBody>
        </p:sp>
        <p:sp>
          <p:nvSpPr>
            <p:cNvPr id="123002" name="Rectangle 109">
              <a:extLst>
                <a:ext uri="{FF2B5EF4-FFF2-40B4-BE49-F238E27FC236}">
                  <a16:creationId xmlns:a16="http://schemas.microsoft.com/office/drawing/2014/main" id="{5EEB3A61-1920-4942-A64C-3C88B36F1D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582863"/>
              <a:ext cx="11112" cy="3556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3003" name="Rectangle 112">
              <a:extLst>
                <a:ext uri="{FF2B5EF4-FFF2-40B4-BE49-F238E27FC236}">
                  <a16:creationId xmlns:a16="http://schemas.microsoft.com/office/drawing/2014/main" id="{0817B071-2904-7A4B-87C2-CE8C26003B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2582863"/>
              <a:ext cx="11113" cy="3556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3004" name="Rectangle 114">
              <a:extLst>
                <a:ext uri="{FF2B5EF4-FFF2-40B4-BE49-F238E27FC236}">
                  <a16:creationId xmlns:a16="http://schemas.microsoft.com/office/drawing/2014/main" id="{BAE76980-F7A5-DA4B-A5AD-8C06E7F4C9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2582863"/>
              <a:ext cx="11113" cy="355600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3005" name="Rectangle 115">
              <a:extLst>
                <a:ext uri="{FF2B5EF4-FFF2-40B4-BE49-F238E27FC236}">
                  <a16:creationId xmlns:a16="http://schemas.microsoft.com/office/drawing/2014/main" id="{7CB4104E-9ECF-6046-8A75-AEDFA1AA79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2938463"/>
              <a:ext cx="11112" cy="2682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3006" name="Rectangle 117">
              <a:extLst>
                <a:ext uri="{FF2B5EF4-FFF2-40B4-BE49-F238E27FC236}">
                  <a16:creationId xmlns:a16="http://schemas.microsoft.com/office/drawing/2014/main" id="{A184654D-1F85-8842-AB7B-EA34E017B3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938463"/>
              <a:ext cx="11112" cy="2682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3007" name="Rectangle 120">
              <a:extLst>
                <a:ext uri="{FF2B5EF4-FFF2-40B4-BE49-F238E27FC236}">
                  <a16:creationId xmlns:a16="http://schemas.microsoft.com/office/drawing/2014/main" id="{977DBEA5-6B48-B848-9DF1-7F66A64747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2938463"/>
              <a:ext cx="11113" cy="2682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3008" name="Rectangle 122">
              <a:extLst>
                <a:ext uri="{FF2B5EF4-FFF2-40B4-BE49-F238E27FC236}">
                  <a16:creationId xmlns:a16="http://schemas.microsoft.com/office/drawing/2014/main" id="{B3AE8AD5-5C78-B945-A303-5503365DE7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2938463"/>
              <a:ext cx="11113" cy="268287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3009" name="Rectangle 123">
              <a:extLst>
                <a:ext uri="{FF2B5EF4-FFF2-40B4-BE49-F238E27FC236}">
                  <a16:creationId xmlns:a16="http://schemas.microsoft.com/office/drawing/2014/main" id="{466AF208-095F-8D4F-B4DA-52D3B02BF1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3206750"/>
              <a:ext cx="11112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3010" name="Rectangle 125">
              <a:extLst>
                <a:ext uri="{FF2B5EF4-FFF2-40B4-BE49-F238E27FC236}">
                  <a16:creationId xmlns:a16="http://schemas.microsoft.com/office/drawing/2014/main" id="{59F37BE1-4CF5-C849-82F0-1015469DD4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3206750"/>
              <a:ext cx="11112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3011" name="Rectangle 128">
              <a:extLst>
                <a:ext uri="{FF2B5EF4-FFF2-40B4-BE49-F238E27FC236}">
                  <a16:creationId xmlns:a16="http://schemas.microsoft.com/office/drawing/2014/main" id="{AC37A558-EE52-9A4B-9EF2-CE1115A31D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3206750"/>
              <a:ext cx="11113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3012" name="Rectangle 130">
              <a:extLst>
                <a:ext uri="{FF2B5EF4-FFF2-40B4-BE49-F238E27FC236}">
                  <a16:creationId xmlns:a16="http://schemas.microsoft.com/office/drawing/2014/main" id="{7A891E0E-A54C-AE46-98B2-FE77BD7D2F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3206750"/>
              <a:ext cx="11113" cy="269875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3013" name="Rectangle 131">
              <a:extLst>
                <a:ext uri="{FF2B5EF4-FFF2-40B4-BE49-F238E27FC236}">
                  <a16:creationId xmlns:a16="http://schemas.microsoft.com/office/drawing/2014/main" id="{4FB3E57C-FC0F-EE40-A892-28D150E3DB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3459163"/>
              <a:ext cx="11112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3014" name="Rectangle 133">
              <a:extLst>
                <a:ext uri="{FF2B5EF4-FFF2-40B4-BE49-F238E27FC236}">
                  <a16:creationId xmlns:a16="http://schemas.microsoft.com/office/drawing/2014/main" id="{DE2FA98A-4B98-974E-AC4B-B3B08FE2A8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3459163"/>
              <a:ext cx="11112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3015" name="Rectangle 136">
              <a:extLst>
                <a:ext uri="{FF2B5EF4-FFF2-40B4-BE49-F238E27FC236}">
                  <a16:creationId xmlns:a16="http://schemas.microsoft.com/office/drawing/2014/main" id="{DFF422E1-FA2D-2942-9EE4-40A80EEB46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3459163"/>
              <a:ext cx="11113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3016" name="Rectangle 138">
              <a:extLst>
                <a:ext uri="{FF2B5EF4-FFF2-40B4-BE49-F238E27FC236}">
                  <a16:creationId xmlns:a16="http://schemas.microsoft.com/office/drawing/2014/main" id="{32144664-3857-3140-B67C-CB7391D830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3459163"/>
              <a:ext cx="11113" cy="309562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3017" name="Rectangle 139">
              <a:extLst>
                <a:ext uri="{FF2B5EF4-FFF2-40B4-BE49-F238E27FC236}">
                  <a16:creationId xmlns:a16="http://schemas.microsoft.com/office/drawing/2014/main" id="{25B72C14-AEEC-B049-BC5A-4A496D2D22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3650" y="3779838"/>
              <a:ext cx="3506788" cy="952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</p:grpSp>
      <p:grpSp>
        <p:nvGrpSpPr>
          <p:cNvPr id="122882" name="Group 69">
            <a:extLst>
              <a:ext uri="{FF2B5EF4-FFF2-40B4-BE49-F238E27FC236}">
                <a16:creationId xmlns:a16="http://schemas.microsoft.com/office/drawing/2014/main" id="{0FF82F2F-6F31-3F44-9F82-CFFF8D9598C3}"/>
              </a:ext>
            </a:extLst>
          </p:cNvPr>
          <p:cNvGrpSpPr>
            <a:grpSpLocks/>
          </p:cNvGrpSpPr>
          <p:nvPr/>
        </p:nvGrpSpPr>
        <p:grpSpPr bwMode="auto">
          <a:xfrm>
            <a:off x="5392739" y="1512889"/>
            <a:ext cx="4003675" cy="2833687"/>
            <a:chOff x="2573338" y="1603375"/>
            <a:chExt cx="4003675" cy="2833688"/>
          </a:xfrm>
        </p:grpSpPr>
        <p:sp>
          <p:nvSpPr>
            <p:cNvPr id="122899" name="Rectangle 4">
              <a:extLst>
                <a:ext uri="{FF2B5EF4-FFF2-40B4-BE49-F238E27FC236}">
                  <a16:creationId xmlns:a16="http://schemas.microsoft.com/office/drawing/2014/main" id="{EB003FAF-2EA2-014B-A613-F709C59066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8738" y="1603375"/>
              <a:ext cx="3971925" cy="111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2900" name="Rectangle 5">
              <a:extLst>
                <a:ext uri="{FF2B5EF4-FFF2-40B4-BE49-F238E27FC236}">
                  <a16:creationId xmlns:a16="http://schemas.microsoft.com/office/drawing/2014/main" id="{B522D3BB-BC3A-D446-8FD8-2C3673305E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3338" y="1614488"/>
              <a:ext cx="11112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2901" name="Rectangle 6">
              <a:extLst>
                <a:ext uri="{FF2B5EF4-FFF2-40B4-BE49-F238E27FC236}">
                  <a16:creationId xmlns:a16="http://schemas.microsoft.com/office/drawing/2014/main" id="{2CBDE51D-E03A-E046-ADC5-E80E18A84D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0138" y="1614488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2902" name="Rectangle 7">
              <a:extLst>
                <a:ext uri="{FF2B5EF4-FFF2-40B4-BE49-F238E27FC236}">
                  <a16:creationId xmlns:a16="http://schemas.microsoft.com/office/drawing/2014/main" id="{72664D2B-5D31-1145-8C4B-96ACB03FEE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43200" y="1820863"/>
              <a:ext cx="953787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Present </a:t>
              </a:r>
              <a:endParaRPr lang="en-US" altLang="en-US" sz="1800" b="0"/>
            </a:p>
          </p:txBody>
        </p:sp>
        <p:sp>
          <p:nvSpPr>
            <p:cNvPr id="122903" name="Rectangle 8">
              <a:extLst>
                <a:ext uri="{FF2B5EF4-FFF2-40B4-BE49-F238E27FC236}">
                  <a16:creationId xmlns:a16="http://schemas.microsoft.com/office/drawing/2014/main" id="{8FCDD5A5-8186-9343-A6FF-CC28CC8300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6725" y="1614488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2904" name="Rectangle 9">
              <a:extLst>
                <a:ext uri="{FF2B5EF4-FFF2-40B4-BE49-F238E27FC236}">
                  <a16:creationId xmlns:a16="http://schemas.microsoft.com/office/drawing/2014/main" id="{3A7A3236-2E38-0D4A-B39E-C23F265556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64313" y="1614488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2905" name="Rectangle 10">
              <a:extLst>
                <a:ext uri="{FF2B5EF4-FFF2-40B4-BE49-F238E27FC236}">
                  <a16:creationId xmlns:a16="http://schemas.microsoft.com/office/drawing/2014/main" id="{3D27AC9D-8EB4-FF4A-9412-5F3AB94C19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0138" y="2085975"/>
              <a:ext cx="1917700" cy="127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2906" name="Rectangle 11">
              <a:extLst>
                <a:ext uri="{FF2B5EF4-FFF2-40B4-BE49-F238E27FC236}">
                  <a16:creationId xmlns:a16="http://schemas.microsoft.com/office/drawing/2014/main" id="{CC59D288-C2E4-7843-81D4-D4890321AC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3338" y="2071688"/>
              <a:ext cx="11112" cy="4587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2907" name="Rectangle 12">
              <a:extLst>
                <a:ext uri="{FF2B5EF4-FFF2-40B4-BE49-F238E27FC236}">
                  <a16:creationId xmlns:a16="http://schemas.microsoft.com/office/drawing/2014/main" id="{B23D07A6-CFB6-7C45-BDC5-7267D7836F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14763" y="1730375"/>
              <a:ext cx="1668727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Flip-flop inputs</a:t>
              </a:r>
              <a:endParaRPr lang="en-US" altLang="en-US" sz="1800" b="0"/>
            </a:p>
          </p:txBody>
        </p:sp>
        <p:sp>
          <p:nvSpPr>
            <p:cNvPr id="122908" name="Rectangle 13">
              <a:extLst>
                <a:ext uri="{FF2B5EF4-FFF2-40B4-BE49-F238E27FC236}">
                  <a16:creationId xmlns:a16="http://schemas.microsoft.com/office/drawing/2014/main" id="{65223206-DEAF-704B-926E-6AC4C67781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0138" y="2071688"/>
              <a:ext cx="12700" cy="4587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2909" name="Rectangle 14">
              <a:extLst>
                <a:ext uri="{FF2B5EF4-FFF2-40B4-BE49-F238E27FC236}">
                  <a16:creationId xmlns:a16="http://schemas.microsoft.com/office/drawing/2014/main" id="{B9860E22-1CBB-7845-B44F-1C77145F64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17825" y="2187575"/>
              <a:ext cx="625171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state </a:t>
              </a:r>
              <a:endParaRPr lang="en-US" altLang="en-US" sz="1800" b="0"/>
            </a:p>
          </p:txBody>
        </p:sp>
        <p:sp>
          <p:nvSpPr>
            <p:cNvPr id="122910" name="Rectangle 15">
              <a:extLst>
                <a:ext uri="{FF2B5EF4-FFF2-40B4-BE49-F238E27FC236}">
                  <a16:creationId xmlns:a16="http://schemas.microsoft.com/office/drawing/2014/main" id="{D10C3633-2C13-6943-8A06-B3A56383D1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94125" y="2185988"/>
              <a:ext cx="25648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w </a:t>
              </a:r>
              <a:endParaRPr lang="en-US" altLang="en-US" sz="1800" b="0" i="1"/>
            </a:p>
          </p:txBody>
        </p:sp>
        <p:sp>
          <p:nvSpPr>
            <p:cNvPr id="122911" name="Rectangle 16">
              <a:extLst>
                <a:ext uri="{FF2B5EF4-FFF2-40B4-BE49-F238E27FC236}">
                  <a16:creationId xmlns:a16="http://schemas.microsoft.com/office/drawing/2014/main" id="{26D69DBB-77A0-3640-918B-916F58E2E5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54475" y="2185988"/>
              <a:ext cx="21961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= </a:t>
              </a:r>
              <a:endParaRPr lang="en-US" altLang="en-US" sz="1800" b="0"/>
            </a:p>
          </p:txBody>
        </p:sp>
        <p:sp>
          <p:nvSpPr>
            <p:cNvPr id="122912" name="Rectangle 17">
              <a:extLst>
                <a:ext uri="{FF2B5EF4-FFF2-40B4-BE49-F238E27FC236}">
                  <a16:creationId xmlns:a16="http://schemas.microsoft.com/office/drawing/2014/main" id="{F16B19ED-F312-DD4A-84DF-5D1D0B0FBC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21175" y="2185988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22913" name="Rectangle 18">
              <a:extLst>
                <a:ext uri="{FF2B5EF4-FFF2-40B4-BE49-F238E27FC236}">
                  <a16:creationId xmlns:a16="http://schemas.microsoft.com/office/drawing/2014/main" id="{32C96CDE-A50F-824D-8C2A-5731C18DD9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49800" y="2185988"/>
              <a:ext cx="25648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w </a:t>
              </a:r>
              <a:endParaRPr lang="en-US" altLang="en-US" sz="1800" b="0" i="1"/>
            </a:p>
          </p:txBody>
        </p:sp>
        <p:sp>
          <p:nvSpPr>
            <p:cNvPr id="122914" name="Rectangle 19">
              <a:extLst>
                <a:ext uri="{FF2B5EF4-FFF2-40B4-BE49-F238E27FC236}">
                  <a16:creationId xmlns:a16="http://schemas.microsoft.com/office/drawing/2014/main" id="{175588A8-0D30-584C-B6F3-450137BFD8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08563" y="2185988"/>
              <a:ext cx="21961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= </a:t>
              </a:r>
              <a:endParaRPr lang="en-US" altLang="en-US" sz="1800" b="0"/>
            </a:p>
          </p:txBody>
        </p:sp>
        <p:sp>
          <p:nvSpPr>
            <p:cNvPr id="122915" name="Rectangle 20">
              <a:extLst>
                <a:ext uri="{FF2B5EF4-FFF2-40B4-BE49-F238E27FC236}">
                  <a16:creationId xmlns:a16="http://schemas.microsoft.com/office/drawing/2014/main" id="{6AB6CE04-EBDF-FD46-B491-352D0EC800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6725" y="2071688"/>
              <a:ext cx="12700" cy="4587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2916" name="Rectangle 21">
              <a:extLst>
                <a:ext uri="{FF2B5EF4-FFF2-40B4-BE49-F238E27FC236}">
                  <a16:creationId xmlns:a16="http://schemas.microsoft.com/office/drawing/2014/main" id="{FF31BF18-7E5F-7240-BFA4-4013903DF7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75263" y="2185988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122917" name="Rectangle 22">
              <a:extLst>
                <a:ext uri="{FF2B5EF4-FFF2-40B4-BE49-F238E27FC236}">
                  <a16:creationId xmlns:a16="http://schemas.microsoft.com/office/drawing/2014/main" id="{3870C7EC-FE7C-C648-97F3-5068A6E174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64313" y="2071688"/>
              <a:ext cx="12700" cy="4587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2918" name="Rectangle 23">
              <a:extLst>
                <a:ext uri="{FF2B5EF4-FFF2-40B4-BE49-F238E27FC236}">
                  <a16:creationId xmlns:a16="http://schemas.microsoft.com/office/drawing/2014/main" id="{0026B4F0-73F0-214E-B8F3-5173F47168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0138" y="2543175"/>
              <a:ext cx="1917700" cy="127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2919" name="Rectangle 24">
              <a:extLst>
                <a:ext uri="{FF2B5EF4-FFF2-40B4-BE49-F238E27FC236}">
                  <a16:creationId xmlns:a16="http://schemas.microsoft.com/office/drawing/2014/main" id="{AB7AAAB8-7F26-054A-8E56-C30D76E2C3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3338" y="2530475"/>
              <a:ext cx="11112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2920" name="Rectangle 25">
              <a:extLst>
                <a:ext uri="{FF2B5EF4-FFF2-40B4-BE49-F238E27FC236}">
                  <a16:creationId xmlns:a16="http://schemas.microsoft.com/office/drawing/2014/main" id="{AF29948B-58EE-8241-A680-2040AF8124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05475" y="2041525"/>
              <a:ext cx="767839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Output</a:t>
              </a:r>
              <a:endParaRPr lang="en-US" altLang="en-US" sz="1800" b="0"/>
            </a:p>
          </p:txBody>
        </p:sp>
        <p:sp>
          <p:nvSpPr>
            <p:cNvPr id="122921" name="Rectangle 26">
              <a:extLst>
                <a:ext uri="{FF2B5EF4-FFF2-40B4-BE49-F238E27FC236}">
                  <a16:creationId xmlns:a16="http://schemas.microsoft.com/office/drawing/2014/main" id="{1B4FCB22-6EE9-8F4D-8278-BAB0F6BE8A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11475" y="2497138"/>
              <a:ext cx="19877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y </a:t>
              </a:r>
              <a:endParaRPr lang="en-US" altLang="en-US" sz="1800" b="0" i="1"/>
            </a:p>
          </p:txBody>
        </p:sp>
        <p:sp>
          <p:nvSpPr>
            <p:cNvPr id="122922" name="Rectangle 27">
              <a:extLst>
                <a:ext uri="{FF2B5EF4-FFF2-40B4-BE49-F238E27FC236}">
                  <a16:creationId xmlns:a16="http://schemas.microsoft.com/office/drawing/2014/main" id="{48647070-44E7-F848-AEFC-2580E5D721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6888" y="2598738"/>
              <a:ext cx="1603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</a:rPr>
                <a:t>2 </a:t>
              </a:r>
              <a:endParaRPr lang="en-US" altLang="en-US" sz="1800" b="0"/>
            </a:p>
          </p:txBody>
        </p:sp>
        <p:sp>
          <p:nvSpPr>
            <p:cNvPr id="122923" name="Rectangle 28">
              <a:extLst>
                <a:ext uri="{FF2B5EF4-FFF2-40B4-BE49-F238E27FC236}">
                  <a16:creationId xmlns:a16="http://schemas.microsoft.com/office/drawing/2014/main" id="{3A6BA1D7-61F4-0B4C-9D20-7F64B04993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9600" y="2497138"/>
              <a:ext cx="19877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y </a:t>
              </a:r>
              <a:endParaRPr lang="en-US" altLang="en-US" sz="1800" b="0" i="1"/>
            </a:p>
          </p:txBody>
        </p:sp>
        <p:sp>
          <p:nvSpPr>
            <p:cNvPr id="122924" name="Rectangle 29">
              <a:extLst>
                <a:ext uri="{FF2B5EF4-FFF2-40B4-BE49-F238E27FC236}">
                  <a16:creationId xmlns:a16="http://schemas.microsoft.com/office/drawing/2014/main" id="{1BE2D2D4-9CCD-0343-918C-8CD897B6E4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0138" y="2530475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2925" name="Rectangle 30">
              <a:extLst>
                <a:ext uri="{FF2B5EF4-FFF2-40B4-BE49-F238E27FC236}">
                  <a16:creationId xmlns:a16="http://schemas.microsoft.com/office/drawing/2014/main" id="{E16C041A-504D-704A-9873-4A441C257E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73425" y="2598738"/>
              <a:ext cx="1603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122926" name="Rectangle 31">
              <a:extLst>
                <a:ext uri="{FF2B5EF4-FFF2-40B4-BE49-F238E27FC236}">
                  <a16:creationId xmlns:a16="http://schemas.microsoft.com/office/drawing/2014/main" id="{0AE221F5-22B2-CC45-93DF-581DB924B7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27463" y="2643188"/>
              <a:ext cx="227626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T </a:t>
              </a:r>
              <a:endParaRPr lang="en-US" altLang="en-US" sz="1800" b="0" i="1"/>
            </a:p>
          </p:txBody>
        </p:sp>
        <p:sp>
          <p:nvSpPr>
            <p:cNvPr id="122927" name="Rectangle 32">
              <a:extLst>
                <a:ext uri="{FF2B5EF4-FFF2-40B4-BE49-F238E27FC236}">
                  <a16:creationId xmlns:a16="http://schemas.microsoft.com/office/drawing/2014/main" id="{D2BDC181-98CE-7143-B7C9-7A48FDA25F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75100" y="2744788"/>
              <a:ext cx="1603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</a:rPr>
                <a:t>2 </a:t>
              </a:r>
              <a:endParaRPr lang="en-US" altLang="en-US" sz="1800" b="0"/>
            </a:p>
          </p:txBody>
        </p:sp>
        <p:sp>
          <p:nvSpPr>
            <p:cNvPr id="122928" name="Rectangle 33">
              <a:extLst>
                <a:ext uri="{FF2B5EF4-FFF2-40B4-BE49-F238E27FC236}">
                  <a16:creationId xmlns:a16="http://schemas.microsoft.com/office/drawing/2014/main" id="{CEDA4E8B-C05A-1049-BEFC-EF78249445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89400" y="2643188"/>
              <a:ext cx="25648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D </a:t>
              </a:r>
              <a:endParaRPr lang="en-US" altLang="en-US" sz="1800" b="0" i="1"/>
            </a:p>
          </p:txBody>
        </p:sp>
        <p:sp>
          <p:nvSpPr>
            <p:cNvPr id="122929" name="Rectangle 34">
              <a:extLst>
                <a:ext uri="{FF2B5EF4-FFF2-40B4-BE49-F238E27FC236}">
                  <a16:creationId xmlns:a16="http://schemas.microsoft.com/office/drawing/2014/main" id="{E5FF0D02-8D04-CE4D-99E0-19680902D7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0538" y="2744788"/>
              <a:ext cx="1603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122930" name="Rectangle 35">
              <a:extLst>
                <a:ext uri="{FF2B5EF4-FFF2-40B4-BE49-F238E27FC236}">
                  <a16:creationId xmlns:a16="http://schemas.microsoft.com/office/drawing/2014/main" id="{1B452189-EE89-1548-9244-B9E61E725D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84725" y="2643188"/>
              <a:ext cx="227626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T </a:t>
              </a:r>
              <a:endParaRPr lang="en-US" altLang="en-US" sz="1800" b="0" i="1"/>
            </a:p>
          </p:txBody>
        </p:sp>
        <p:sp>
          <p:nvSpPr>
            <p:cNvPr id="122931" name="Rectangle 36">
              <a:extLst>
                <a:ext uri="{FF2B5EF4-FFF2-40B4-BE49-F238E27FC236}">
                  <a16:creationId xmlns:a16="http://schemas.microsoft.com/office/drawing/2014/main" id="{5C75C342-DCFD-5042-BFEA-139B614666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33950" y="2744788"/>
              <a:ext cx="1603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</a:rPr>
                <a:t>2 </a:t>
              </a:r>
              <a:endParaRPr lang="en-US" altLang="en-US" sz="1800" b="0"/>
            </a:p>
          </p:txBody>
        </p:sp>
        <p:sp>
          <p:nvSpPr>
            <p:cNvPr id="122932" name="Rectangle 37">
              <a:extLst>
                <a:ext uri="{FF2B5EF4-FFF2-40B4-BE49-F238E27FC236}">
                  <a16:creationId xmlns:a16="http://schemas.microsoft.com/office/drawing/2014/main" id="{BD59D71A-505A-0A4C-A7A1-32AE1F9E6E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8250" y="2643188"/>
              <a:ext cx="25648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D </a:t>
              </a:r>
              <a:endParaRPr lang="en-US" altLang="en-US" sz="1800" b="0" i="1"/>
            </a:p>
          </p:txBody>
        </p:sp>
        <p:sp>
          <p:nvSpPr>
            <p:cNvPr id="122933" name="Rectangle 38">
              <a:extLst>
                <a:ext uri="{FF2B5EF4-FFF2-40B4-BE49-F238E27FC236}">
                  <a16:creationId xmlns:a16="http://schemas.microsoft.com/office/drawing/2014/main" id="{CB8F10DD-19A9-F840-96B8-4407A1EA7F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6725" y="2530475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2934" name="Rectangle 39">
              <a:extLst>
                <a:ext uri="{FF2B5EF4-FFF2-40B4-BE49-F238E27FC236}">
                  <a16:creationId xmlns:a16="http://schemas.microsoft.com/office/drawing/2014/main" id="{0BA309CE-CF79-5F43-ADFF-D4CC7DA7D9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7800" y="2744788"/>
              <a:ext cx="1603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122935" name="Rectangle 40">
              <a:extLst>
                <a:ext uri="{FF2B5EF4-FFF2-40B4-BE49-F238E27FC236}">
                  <a16:creationId xmlns:a16="http://schemas.microsoft.com/office/drawing/2014/main" id="{C9B14DFB-05B9-2345-BB88-47E64C3474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64313" y="2530475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2936" name="Rectangle 41">
              <a:extLst>
                <a:ext uri="{FF2B5EF4-FFF2-40B4-BE49-F238E27FC236}">
                  <a16:creationId xmlns:a16="http://schemas.microsoft.com/office/drawing/2014/main" id="{C6066107-D445-194D-B6BC-BB9788F30D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8738" y="3000375"/>
              <a:ext cx="3971925" cy="127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2937" name="Rectangle 42">
              <a:extLst>
                <a:ext uri="{FF2B5EF4-FFF2-40B4-BE49-F238E27FC236}">
                  <a16:creationId xmlns:a16="http://schemas.microsoft.com/office/drawing/2014/main" id="{0BCA05F8-B801-A84B-89A4-39159960C4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3338" y="3013075"/>
              <a:ext cx="11112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2938" name="Rectangle 43">
              <a:extLst>
                <a:ext uri="{FF2B5EF4-FFF2-40B4-BE49-F238E27FC236}">
                  <a16:creationId xmlns:a16="http://schemas.microsoft.com/office/drawing/2014/main" id="{7D5DD019-8E39-E14F-9ED3-89396F5510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460625"/>
              <a:ext cx="19877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z </a:t>
              </a:r>
              <a:endParaRPr lang="en-US" altLang="en-US" sz="1800" b="0" i="1"/>
            </a:p>
          </p:txBody>
        </p:sp>
        <p:sp>
          <p:nvSpPr>
            <p:cNvPr id="122939" name="Rectangle 44">
              <a:extLst>
                <a:ext uri="{FF2B5EF4-FFF2-40B4-BE49-F238E27FC236}">
                  <a16:creationId xmlns:a16="http://schemas.microsoft.com/office/drawing/2014/main" id="{B501DBE0-0D18-EC44-987C-64F4013050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7513" y="3113088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22940" name="Rectangle 45">
              <a:extLst>
                <a:ext uri="{FF2B5EF4-FFF2-40B4-BE49-F238E27FC236}">
                  <a16:creationId xmlns:a16="http://schemas.microsoft.com/office/drawing/2014/main" id="{CA481731-9378-E648-96DB-3B2CDA1674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0138" y="3013075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2941" name="Rectangle 46">
              <a:extLst>
                <a:ext uri="{FF2B5EF4-FFF2-40B4-BE49-F238E27FC236}">
                  <a16:creationId xmlns:a16="http://schemas.microsoft.com/office/drawing/2014/main" id="{B2902C32-976F-8844-B22D-A86F4F904F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8013" y="3113088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22942" name="Rectangle 47">
              <a:extLst>
                <a:ext uri="{FF2B5EF4-FFF2-40B4-BE49-F238E27FC236}">
                  <a16:creationId xmlns:a16="http://schemas.microsoft.com/office/drawing/2014/main" id="{054554AD-ABA9-D544-A509-4186EDA545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57638" y="3113088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22943" name="Rectangle 48">
              <a:extLst>
                <a:ext uri="{FF2B5EF4-FFF2-40B4-BE49-F238E27FC236}">
                  <a16:creationId xmlns:a16="http://schemas.microsoft.com/office/drawing/2014/main" id="{E5F65B00-E315-7448-BA39-DE3D8C5535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8138" y="3113088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22944" name="Rectangle 49">
              <a:extLst>
                <a:ext uri="{FF2B5EF4-FFF2-40B4-BE49-F238E27FC236}">
                  <a16:creationId xmlns:a16="http://schemas.microsoft.com/office/drawing/2014/main" id="{AF1DFFC9-DD29-D042-9CAB-84617A15F7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6725" y="3013075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2945" name="Rectangle 50">
              <a:extLst>
                <a:ext uri="{FF2B5EF4-FFF2-40B4-BE49-F238E27FC236}">
                  <a16:creationId xmlns:a16="http://schemas.microsoft.com/office/drawing/2014/main" id="{57CE6125-4951-1D41-8E8F-126775E34C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13313" y="3113088"/>
              <a:ext cx="28533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01</a:t>
              </a:r>
              <a:endParaRPr lang="en-US" altLang="en-US" sz="1800" b="0"/>
            </a:p>
          </p:txBody>
        </p:sp>
        <p:sp>
          <p:nvSpPr>
            <p:cNvPr id="122946" name="Rectangle 51">
              <a:extLst>
                <a:ext uri="{FF2B5EF4-FFF2-40B4-BE49-F238E27FC236}">
                  <a16:creationId xmlns:a16="http://schemas.microsoft.com/office/drawing/2014/main" id="{DD58A7F1-1D20-B143-9D75-7B15375A0D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64313" y="3013075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2947" name="Rectangle 52">
              <a:extLst>
                <a:ext uri="{FF2B5EF4-FFF2-40B4-BE49-F238E27FC236}">
                  <a16:creationId xmlns:a16="http://schemas.microsoft.com/office/drawing/2014/main" id="{ABF79008-2742-564D-B3D1-9D44E1EE14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3338" y="3470275"/>
              <a:ext cx="11112" cy="30638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2948" name="Rectangle 53">
              <a:extLst>
                <a:ext uri="{FF2B5EF4-FFF2-40B4-BE49-F238E27FC236}">
                  <a16:creationId xmlns:a16="http://schemas.microsoft.com/office/drawing/2014/main" id="{868B905A-7BB3-7D48-B034-0100143A2E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86463" y="3113088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22949" name="Rectangle 54">
              <a:extLst>
                <a:ext uri="{FF2B5EF4-FFF2-40B4-BE49-F238E27FC236}">
                  <a16:creationId xmlns:a16="http://schemas.microsoft.com/office/drawing/2014/main" id="{C53F1330-6EF0-674D-B0CD-47418970DA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7513" y="3463925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22950" name="Rectangle 55">
              <a:extLst>
                <a:ext uri="{FF2B5EF4-FFF2-40B4-BE49-F238E27FC236}">
                  <a16:creationId xmlns:a16="http://schemas.microsoft.com/office/drawing/2014/main" id="{D07FE9B9-1E28-4C41-BE27-64465E44DC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0138" y="3470275"/>
              <a:ext cx="12700" cy="30638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2951" name="Rectangle 56">
              <a:extLst>
                <a:ext uri="{FF2B5EF4-FFF2-40B4-BE49-F238E27FC236}">
                  <a16:creationId xmlns:a16="http://schemas.microsoft.com/office/drawing/2014/main" id="{EA6A4652-10E3-5240-9429-DE6772F7EE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8013" y="3463925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122952" name="Rectangle 57">
              <a:extLst>
                <a:ext uri="{FF2B5EF4-FFF2-40B4-BE49-F238E27FC236}">
                  <a16:creationId xmlns:a16="http://schemas.microsoft.com/office/drawing/2014/main" id="{31F7DD17-CB79-BA46-8ECC-962574B25C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57638" y="3463925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22953" name="Rectangle 58">
              <a:extLst>
                <a:ext uri="{FF2B5EF4-FFF2-40B4-BE49-F238E27FC236}">
                  <a16:creationId xmlns:a16="http://schemas.microsoft.com/office/drawing/2014/main" id="{B1B5E250-5147-8849-B2C7-843627C643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8138" y="3463925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22954" name="Rectangle 59">
              <a:extLst>
                <a:ext uri="{FF2B5EF4-FFF2-40B4-BE49-F238E27FC236}">
                  <a16:creationId xmlns:a16="http://schemas.microsoft.com/office/drawing/2014/main" id="{8A3B6C51-C574-3B4D-BE8C-EB0D05B76D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6725" y="3470275"/>
              <a:ext cx="12700" cy="30638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2955" name="Rectangle 60">
              <a:extLst>
                <a:ext uri="{FF2B5EF4-FFF2-40B4-BE49-F238E27FC236}">
                  <a16:creationId xmlns:a16="http://schemas.microsoft.com/office/drawing/2014/main" id="{E4BD58E7-C615-9B40-A35B-BB2465F38E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13313" y="3463925"/>
              <a:ext cx="28533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10</a:t>
              </a:r>
              <a:endParaRPr lang="en-US" altLang="en-US" sz="1800" b="0"/>
            </a:p>
          </p:txBody>
        </p:sp>
        <p:sp>
          <p:nvSpPr>
            <p:cNvPr id="122956" name="Rectangle 61">
              <a:extLst>
                <a:ext uri="{FF2B5EF4-FFF2-40B4-BE49-F238E27FC236}">
                  <a16:creationId xmlns:a16="http://schemas.microsoft.com/office/drawing/2014/main" id="{9D93390C-2862-8040-9343-E04D9E256D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64313" y="3470275"/>
              <a:ext cx="12700" cy="30638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2957" name="Rectangle 62">
              <a:extLst>
                <a:ext uri="{FF2B5EF4-FFF2-40B4-BE49-F238E27FC236}">
                  <a16:creationId xmlns:a16="http://schemas.microsoft.com/office/drawing/2014/main" id="{BD6A55AA-65E3-FC45-A644-6A96D3C37E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3338" y="3776663"/>
              <a:ext cx="11112" cy="3048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2958" name="Rectangle 63">
              <a:extLst>
                <a:ext uri="{FF2B5EF4-FFF2-40B4-BE49-F238E27FC236}">
                  <a16:creationId xmlns:a16="http://schemas.microsoft.com/office/drawing/2014/main" id="{F3E344C3-8655-E746-A56B-D74D865E14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86463" y="3463925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22959" name="Rectangle 64">
              <a:extLst>
                <a:ext uri="{FF2B5EF4-FFF2-40B4-BE49-F238E27FC236}">
                  <a16:creationId xmlns:a16="http://schemas.microsoft.com/office/drawing/2014/main" id="{BC306632-81D3-F44D-925F-FF4B56A011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7513" y="37655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122960" name="Rectangle 65">
              <a:extLst>
                <a:ext uri="{FF2B5EF4-FFF2-40B4-BE49-F238E27FC236}">
                  <a16:creationId xmlns:a16="http://schemas.microsoft.com/office/drawing/2014/main" id="{0204ED12-CCA2-CE4C-9103-DCAC1F8CFB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0138" y="3776663"/>
              <a:ext cx="12700" cy="3048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2961" name="Rectangle 66">
              <a:extLst>
                <a:ext uri="{FF2B5EF4-FFF2-40B4-BE49-F238E27FC236}">
                  <a16:creationId xmlns:a16="http://schemas.microsoft.com/office/drawing/2014/main" id="{D63869D0-2168-E94B-9151-DA884A0621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8013" y="37655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22962" name="Rectangle 67">
              <a:extLst>
                <a:ext uri="{FF2B5EF4-FFF2-40B4-BE49-F238E27FC236}">
                  <a16:creationId xmlns:a16="http://schemas.microsoft.com/office/drawing/2014/main" id="{6A6F6D1D-57B0-0247-9692-CD5C760375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57638" y="37655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122963" name="Rectangle 68">
              <a:extLst>
                <a:ext uri="{FF2B5EF4-FFF2-40B4-BE49-F238E27FC236}">
                  <a16:creationId xmlns:a16="http://schemas.microsoft.com/office/drawing/2014/main" id="{463555AC-FACE-9E47-9CE5-447E7113B8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8138" y="37655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22964" name="Rectangle 69">
              <a:extLst>
                <a:ext uri="{FF2B5EF4-FFF2-40B4-BE49-F238E27FC236}">
                  <a16:creationId xmlns:a16="http://schemas.microsoft.com/office/drawing/2014/main" id="{C52C1DA2-C2CE-8941-87EF-8EC9E070FD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6725" y="3776663"/>
              <a:ext cx="12700" cy="3048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2965" name="Rectangle 70">
              <a:extLst>
                <a:ext uri="{FF2B5EF4-FFF2-40B4-BE49-F238E27FC236}">
                  <a16:creationId xmlns:a16="http://schemas.microsoft.com/office/drawing/2014/main" id="{EA974B5B-D4B3-754C-AD12-EB25EE1B0B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13313" y="3765550"/>
              <a:ext cx="28533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01</a:t>
              </a:r>
              <a:endParaRPr lang="en-US" altLang="en-US" sz="1800" b="0"/>
            </a:p>
          </p:txBody>
        </p:sp>
        <p:sp>
          <p:nvSpPr>
            <p:cNvPr id="122966" name="Rectangle 71">
              <a:extLst>
                <a:ext uri="{FF2B5EF4-FFF2-40B4-BE49-F238E27FC236}">
                  <a16:creationId xmlns:a16="http://schemas.microsoft.com/office/drawing/2014/main" id="{DB8C4C64-6DFD-E746-A152-98440E78EA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64313" y="3776663"/>
              <a:ext cx="12700" cy="3048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2967" name="Rectangle 72">
              <a:extLst>
                <a:ext uri="{FF2B5EF4-FFF2-40B4-BE49-F238E27FC236}">
                  <a16:creationId xmlns:a16="http://schemas.microsoft.com/office/drawing/2014/main" id="{73B3BC0F-F5CD-5240-BD2C-A02C59B87E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3338" y="4060825"/>
              <a:ext cx="11112" cy="35083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2968" name="Rectangle 73">
              <a:extLst>
                <a:ext uri="{FF2B5EF4-FFF2-40B4-BE49-F238E27FC236}">
                  <a16:creationId xmlns:a16="http://schemas.microsoft.com/office/drawing/2014/main" id="{BB39E3B6-9951-F449-BB7D-DC269FA4E4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86463" y="37655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22969" name="Rectangle 74">
              <a:extLst>
                <a:ext uri="{FF2B5EF4-FFF2-40B4-BE49-F238E27FC236}">
                  <a16:creationId xmlns:a16="http://schemas.microsoft.com/office/drawing/2014/main" id="{1EA5E2E9-27BD-214F-99A2-BCA92BFAE0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7513" y="40703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122970" name="Rectangle 75">
              <a:extLst>
                <a:ext uri="{FF2B5EF4-FFF2-40B4-BE49-F238E27FC236}">
                  <a16:creationId xmlns:a16="http://schemas.microsoft.com/office/drawing/2014/main" id="{4E2F86C1-0923-8C4E-B6DD-3978D0AEC9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0138" y="4060825"/>
              <a:ext cx="12700" cy="35083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2971" name="Rectangle 76">
              <a:extLst>
                <a:ext uri="{FF2B5EF4-FFF2-40B4-BE49-F238E27FC236}">
                  <a16:creationId xmlns:a16="http://schemas.microsoft.com/office/drawing/2014/main" id="{55543F09-4FCC-BD46-8145-AA50CDEEDC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8013" y="40703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122972" name="Rectangle 77">
              <a:extLst>
                <a:ext uri="{FF2B5EF4-FFF2-40B4-BE49-F238E27FC236}">
                  <a16:creationId xmlns:a16="http://schemas.microsoft.com/office/drawing/2014/main" id="{FDF1D5FA-9CD7-5645-8F0C-6113039546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57638" y="40703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122973" name="Rectangle 78">
              <a:extLst>
                <a:ext uri="{FF2B5EF4-FFF2-40B4-BE49-F238E27FC236}">
                  <a16:creationId xmlns:a16="http://schemas.microsoft.com/office/drawing/2014/main" id="{ECB8889A-2203-674A-822D-4610C3B5A8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8138" y="40703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22974" name="Rectangle 79">
              <a:extLst>
                <a:ext uri="{FF2B5EF4-FFF2-40B4-BE49-F238E27FC236}">
                  <a16:creationId xmlns:a16="http://schemas.microsoft.com/office/drawing/2014/main" id="{6D01F48A-D6DF-444C-AA10-96D2AD534C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6725" y="4060825"/>
              <a:ext cx="12700" cy="35083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2975" name="Rectangle 80">
              <a:extLst>
                <a:ext uri="{FF2B5EF4-FFF2-40B4-BE49-F238E27FC236}">
                  <a16:creationId xmlns:a16="http://schemas.microsoft.com/office/drawing/2014/main" id="{DCEF0055-AAF2-8A48-B6CF-25269AC6F7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13313" y="4070350"/>
              <a:ext cx="28533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01</a:t>
              </a:r>
              <a:endParaRPr lang="en-US" altLang="en-US" sz="1800" b="0"/>
            </a:p>
          </p:txBody>
        </p:sp>
        <p:sp>
          <p:nvSpPr>
            <p:cNvPr id="122976" name="Rectangle 81">
              <a:extLst>
                <a:ext uri="{FF2B5EF4-FFF2-40B4-BE49-F238E27FC236}">
                  <a16:creationId xmlns:a16="http://schemas.microsoft.com/office/drawing/2014/main" id="{E1951B34-0F3A-2940-A68B-30A0B7498A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64313" y="4060825"/>
              <a:ext cx="12700" cy="35083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2977" name="Rectangle 82">
              <a:extLst>
                <a:ext uri="{FF2B5EF4-FFF2-40B4-BE49-F238E27FC236}">
                  <a16:creationId xmlns:a16="http://schemas.microsoft.com/office/drawing/2014/main" id="{BFD0A7AC-6E61-864D-B714-6A22EF1C3F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8738" y="4424363"/>
              <a:ext cx="3971925" cy="127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2978" name="Rectangle 83">
              <a:extLst>
                <a:ext uri="{FF2B5EF4-FFF2-40B4-BE49-F238E27FC236}">
                  <a16:creationId xmlns:a16="http://schemas.microsoft.com/office/drawing/2014/main" id="{66FCF9BF-814C-5B44-BDD3-D06F76DEE3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86463" y="40703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</p:grpSp>
      <p:sp>
        <p:nvSpPr>
          <p:cNvPr id="122883" name="Rectangle 2">
            <a:extLst>
              <a:ext uri="{FF2B5EF4-FFF2-40B4-BE49-F238E27FC236}">
                <a16:creationId xmlns:a16="http://schemas.microsoft.com/office/drawing/2014/main" id="{09D0C69B-598A-584E-936D-12CA9FE24B9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220664"/>
            <a:ext cx="9144000" cy="790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Let’s derive the state table</a:t>
            </a:r>
          </a:p>
        </p:txBody>
      </p:sp>
      <p:sp>
        <p:nvSpPr>
          <p:cNvPr id="122884" name="Rectangle 110">
            <a:extLst>
              <a:ext uri="{FF2B5EF4-FFF2-40B4-BE49-F238E27FC236}">
                <a16:creationId xmlns:a16="http://schemas.microsoft.com/office/drawing/2014/main" id="{FA649936-4D85-7847-BB05-0A68E039315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71626" y="2830513"/>
            <a:ext cx="194733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</a:rPr>
              <a:t>A </a:t>
            </a:r>
            <a:endParaRPr lang="en-US" altLang="en-US" sz="3200" b="0"/>
          </a:p>
        </p:txBody>
      </p:sp>
      <p:sp>
        <p:nvSpPr>
          <p:cNvPr id="122885" name="Rectangle 118">
            <a:extLst>
              <a:ext uri="{FF2B5EF4-FFF2-40B4-BE49-F238E27FC236}">
                <a16:creationId xmlns:a16="http://schemas.microsoft.com/office/drawing/2014/main" id="{60B0B01F-9433-2D42-A759-07C9548352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81150" y="3100388"/>
            <a:ext cx="206788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</a:rPr>
              <a:t>B </a:t>
            </a:r>
            <a:endParaRPr lang="en-US" altLang="en-US" sz="3200" b="0"/>
          </a:p>
        </p:txBody>
      </p:sp>
      <p:sp>
        <p:nvSpPr>
          <p:cNvPr id="122886" name="Rectangle 126">
            <a:extLst>
              <a:ext uri="{FF2B5EF4-FFF2-40B4-BE49-F238E27FC236}">
                <a16:creationId xmlns:a16="http://schemas.microsoft.com/office/drawing/2014/main" id="{F2B82E82-8D58-1743-A0EB-E8822F4826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81150" y="3368675"/>
            <a:ext cx="218008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</a:rPr>
              <a:t>C </a:t>
            </a:r>
            <a:endParaRPr lang="en-US" altLang="en-US" sz="3200" b="0"/>
          </a:p>
        </p:txBody>
      </p:sp>
      <p:sp>
        <p:nvSpPr>
          <p:cNvPr id="122887" name="Rectangle 134">
            <a:extLst>
              <a:ext uri="{FF2B5EF4-FFF2-40B4-BE49-F238E27FC236}">
                <a16:creationId xmlns:a16="http://schemas.microsoft.com/office/drawing/2014/main" id="{6CDFE6FB-A83B-3145-9181-6AA095E7D54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71625" y="3636963"/>
            <a:ext cx="218008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</a:rPr>
              <a:t>D </a:t>
            </a:r>
            <a:endParaRPr lang="en-US" altLang="en-US" sz="3200" b="0"/>
          </a:p>
        </p:txBody>
      </p:sp>
      <p:sp>
        <p:nvSpPr>
          <p:cNvPr id="122888" name="Rectangle 116">
            <a:extLst>
              <a:ext uri="{FF2B5EF4-FFF2-40B4-BE49-F238E27FC236}">
                <a16:creationId xmlns:a16="http://schemas.microsoft.com/office/drawing/2014/main" id="{D2C69753-941E-C841-914B-EB2F92F699B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7350" y="2830513"/>
            <a:ext cx="182742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</a:rPr>
              <a:t>0 </a:t>
            </a:r>
            <a:endParaRPr lang="en-US" altLang="en-US" sz="3200" b="0"/>
          </a:p>
        </p:txBody>
      </p:sp>
      <p:sp>
        <p:nvSpPr>
          <p:cNvPr id="122889" name="Rectangle 124">
            <a:extLst>
              <a:ext uri="{FF2B5EF4-FFF2-40B4-BE49-F238E27FC236}">
                <a16:creationId xmlns:a16="http://schemas.microsoft.com/office/drawing/2014/main" id="{EFE176F7-21AE-AA45-9A9A-13261340D1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8938" y="3100388"/>
            <a:ext cx="182742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</a:rPr>
              <a:t>0 </a:t>
            </a:r>
            <a:endParaRPr lang="en-US" altLang="en-US" sz="3200" b="0"/>
          </a:p>
        </p:txBody>
      </p:sp>
      <p:sp>
        <p:nvSpPr>
          <p:cNvPr id="122890" name="Rectangle 132">
            <a:extLst>
              <a:ext uri="{FF2B5EF4-FFF2-40B4-BE49-F238E27FC236}">
                <a16:creationId xmlns:a16="http://schemas.microsoft.com/office/drawing/2014/main" id="{81F8E2F1-8FE5-E345-9F1C-F3CFACFB448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7350" y="3368675"/>
            <a:ext cx="182742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</a:rPr>
              <a:t>0 </a:t>
            </a:r>
            <a:endParaRPr lang="en-US" altLang="en-US" sz="3200" b="0"/>
          </a:p>
        </p:txBody>
      </p:sp>
      <p:sp>
        <p:nvSpPr>
          <p:cNvPr id="122891" name="Rectangle 140">
            <a:extLst>
              <a:ext uri="{FF2B5EF4-FFF2-40B4-BE49-F238E27FC236}">
                <a16:creationId xmlns:a16="http://schemas.microsoft.com/office/drawing/2014/main" id="{C770D7F9-3E50-8240-94E5-25B58EBE7D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7350" y="3636963"/>
            <a:ext cx="182742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</a:rPr>
              <a:t>1 </a:t>
            </a:r>
            <a:endParaRPr lang="en-US" altLang="en-US" sz="3200" b="0"/>
          </a:p>
        </p:txBody>
      </p:sp>
      <p:sp>
        <p:nvSpPr>
          <p:cNvPr id="122892" name="Rectangle 158">
            <a:extLst>
              <a:ext uri="{FF2B5EF4-FFF2-40B4-BE49-F238E27FC236}">
                <a16:creationId xmlns:a16="http://schemas.microsoft.com/office/drawing/2014/main" id="{C6B9F6EB-17DB-FD46-8080-D71458A116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05601" y="3022600"/>
            <a:ext cx="231775" cy="330200"/>
          </a:xfrm>
          <a:prstGeom prst="rect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914400">
              <a:spcBef>
                <a:spcPct val="0"/>
              </a:spcBef>
              <a:buNone/>
            </a:pPr>
            <a:endParaRPr lang="en-US" altLang="en-US" b="0">
              <a:latin typeface="Times" pitchFamily="2" charset="0"/>
            </a:endParaRPr>
          </a:p>
        </p:txBody>
      </p:sp>
      <p:pic>
        <p:nvPicPr>
          <p:cNvPr id="122893" name="Picture 2" descr="Screen shot 2013-10-21 at 1.42.50 PM.png">
            <a:extLst>
              <a:ext uri="{FF2B5EF4-FFF2-40B4-BE49-F238E27FC236}">
                <a16:creationId xmlns:a16="http://schemas.microsoft.com/office/drawing/2014/main" id="{B8C423F9-B453-5A41-8909-46E148914A8F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173664" y="4764088"/>
            <a:ext cx="2397125" cy="187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22894" name="Picture 164" descr="Screen shot 2013-12-06 at 11.55.56 AM.png">
            <a:extLst>
              <a:ext uri="{FF2B5EF4-FFF2-40B4-BE49-F238E27FC236}">
                <a16:creationId xmlns:a16="http://schemas.microsoft.com/office/drawing/2014/main" id="{D8D70C63-9112-2A40-B3D4-0920476E6070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61275" y="4964113"/>
            <a:ext cx="1722438" cy="138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2895" name="Rectangle 165">
            <a:extLst>
              <a:ext uri="{FF2B5EF4-FFF2-40B4-BE49-F238E27FC236}">
                <a16:creationId xmlns:a16="http://schemas.microsoft.com/office/drawing/2014/main" id="{1AA19777-672B-8E46-8B8C-8FF701AD1B0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91201" y="5600700"/>
            <a:ext cx="231775" cy="330200"/>
          </a:xfrm>
          <a:prstGeom prst="rect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914400">
              <a:spcBef>
                <a:spcPct val="0"/>
              </a:spcBef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22896" name="Rectangle 166">
            <a:extLst>
              <a:ext uri="{FF2B5EF4-FFF2-40B4-BE49-F238E27FC236}">
                <a16:creationId xmlns:a16="http://schemas.microsoft.com/office/drawing/2014/main" id="{82B9E11E-8701-F44B-B02A-91E288A9874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30976" y="5605463"/>
            <a:ext cx="625475" cy="330200"/>
          </a:xfrm>
          <a:prstGeom prst="rect">
            <a:avLst/>
          </a:prstGeom>
          <a:noFill/>
          <a:ln w="31750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914400">
              <a:spcBef>
                <a:spcPct val="0"/>
              </a:spcBef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22897" name="Rectangle 167">
            <a:extLst>
              <a:ext uri="{FF2B5EF4-FFF2-40B4-BE49-F238E27FC236}">
                <a16:creationId xmlns:a16="http://schemas.microsoft.com/office/drawing/2014/main" id="{0E9E6105-DE5E-5B48-B8BF-AE44939100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02301" y="3022600"/>
            <a:ext cx="231775" cy="330200"/>
          </a:xfrm>
          <a:prstGeom prst="rect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914400">
              <a:spcBef>
                <a:spcPct val="0"/>
              </a:spcBef>
              <a:buNone/>
            </a:pPr>
            <a:endParaRPr lang="en-US" altLang="en-US" b="0">
              <a:latin typeface="Times" pitchFamily="2" charset="0"/>
            </a:endParaRPr>
          </a:p>
        </p:txBody>
      </p:sp>
      <p:cxnSp>
        <p:nvCxnSpPr>
          <p:cNvPr id="122898" name="Straight Arrow Connector 168">
            <a:extLst>
              <a:ext uri="{FF2B5EF4-FFF2-40B4-BE49-F238E27FC236}">
                <a16:creationId xmlns:a16="http://schemas.microsoft.com/office/drawing/2014/main" id="{BD3F70AE-E24A-3D41-9B8D-D24CF2F12CF0}"/>
              </a:ext>
            </a:extLst>
          </p:cNvPr>
          <p:cNvCxnSpPr>
            <a:cxnSpLocks noChangeShapeType="1"/>
            <a:stCxn id="122897" idx="2"/>
          </p:cNvCxnSpPr>
          <p:nvPr/>
        </p:nvCxnSpPr>
        <p:spPr bwMode="auto">
          <a:xfrm>
            <a:off x="5818189" y="3352800"/>
            <a:ext cx="1055687" cy="2247900"/>
          </a:xfrm>
          <a:prstGeom prst="straightConnector1">
            <a:avLst/>
          </a:prstGeom>
          <a:noFill/>
          <a:ln w="25400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</p:spTree>
  </p:cSld>
  <p:clrMapOvr>
    <a:masterClrMapping/>
  </p:clrMapOvr>
  <p:transition/>
</p:sld>
</file>

<file path=ppt/slides/slide1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3905" name="Group 13">
            <a:extLst>
              <a:ext uri="{FF2B5EF4-FFF2-40B4-BE49-F238E27FC236}">
                <a16:creationId xmlns:a16="http://schemas.microsoft.com/office/drawing/2014/main" id="{5AB42E0D-2E62-6449-844E-EB57AE42659D}"/>
              </a:ext>
            </a:extLst>
          </p:cNvPr>
          <p:cNvGrpSpPr>
            <a:grpSpLocks/>
          </p:cNvGrpSpPr>
          <p:nvPr/>
        </p:nvGrpSpPr>
        <p:grpSpPr bwMode="auto">
          <a:xfrm>
            <a:off x="1173163" y="1909763"/>
            <a:ext cx="3536950" cy="2051050"/>
            <a:chOff x="5049838" y="1738313"/>
            <a:chExt cx="3536950" cy="2051050"/>
          </a:xfrm>
        </p:grpSpPr>
        <p:sp>
          <p:nvSpPr>
            <p:cNvPr id="124002" name="Rectangle 85">
              <a:extLst>
                <a:ext uri="{FF2B5EF4-FFF2-40B4-BE49-F238E27FC236}">
                  <a16:creationId xmlns:a16="http://schemas.microsoft.com/office/drawing/2014/main" id="{6CC1D1AD-322F-BF43-8303-DBBCCD82F2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3650" y="1738313"/>
              <a:ext cx="3506788" cy="111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4003" name="Rectangle 86">
              <a:extLst>
                <a:ext uri="{FF2B5EF4-FFF2-40B4-BE49-F238E27FC236}">
                  <a16:creationId xmlns:a16="http://schemas.microsoft.com/office/drawing/2014/main" id="{BE8E445A-2FD4-1D4C-9B49-C006EB785F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1739900"/>
              <a:ext cx="11112" cy="41275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4004" name="Rectangle 88">
              <a:extLst>
                <a:ext uri="{FF2B5EF4-FFF2-40B4-BE49-F238E27FC236}">
                  <a16:creationId xmlns:a16="http://schemas.microsoft.com/office/drawing/2014/main" id="{4D71AD3D-44D9-C044-8BE8-D180F5BDB6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1739900"/>
              <a:ext cx="11112" cy="41275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4005" name="Rectangle 89">
              <a:extLst>
                <a:ext uri="{FF2B5EF4-FFF2-40B4-BE49-F238E27FC236}">
                  <a16:creationId xmlns:a16="http://schemas.microsoft.com/office/drawing/2014/main" id="{B0B96D7D-292A-C44F-A35A-FA15446BD0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99063" y="1925638"/>
              <a:ext cx="814325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Present </a:t>
              </a:r>
              <a:endParaRPr lang="en-US" altLang="en-US" sz="3200" b="0"/>
            </a:p>
          </p:txBody>
        </p:sp>
        <p:sp>
          <p:nvSpPr>
            <p:cNvPr id="124006" name="Rectangle 90">
              <a:extLst>
                <a:ext uri="{FF2B5EF4-FFF2-40B4-BE49-F238E27FC236}">
                  <a16:creationId xmlns:a16="http://schemas.microsoft.com/office/drawing/2014/main" id="{FAA448A5-A3FE-AA4F-B5F6-4DBC4FAD6C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1739900"/>
              <a:ext cx="11113" cy="41275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4007" name="Rectangle 91">
              <a:extLst>
                <a:ext uri="{FF2B5EF4-FFF2-40B4-BE49-F238E27FC236}">
                  <a16:creationId xmlns:a16="http://schemas.microsoft.com/office/drawing/2014/main" id="{C3989567-73AB-1F4A-93DE-58B8295CC5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88100" y="1843088"/>
              <a:ext cx="104515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Next state </a:t>
              </a:r>
              <a:endParaRPr lang="en-US" altLang="en-US" sz="3200" b="0"/>
            </a:p>
          </p:txBody>
        </p:sp>
        <p:sp>
          <p:nvSpPr>
            <p:cNvPr id="124008" name="Rectangle 92">
              <a:extLst>
                <a:ext uri="{FF2B5EF4-FFF2-40B4-BE49-F238E27FC236}">
                  <a16:creationId xmlns:a16="http://schemas.microsoft.com/office/drawing/2014/main" id="{5E81722C-0A35-4543-B3B0-E9AAC50025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1739900"/>
              <a:ext cx="11113" cy="412750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4009" name="Rectangle 93">
              <a:extLst>
                <a:ext uri="{FF2B5EF4-FFF2-40B4-BE49-F238E27FC236}">
                  <a16:creationId xmlns:a16="http://schemas.microsoft.com/office/drawing/2014/main" id="{F257B252-8018-D143-8018-E167BAB369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163763"/>
              <a:ext cx="1692275" cy="111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4010" name="Rectangle 94">
              <a:extLst>
                <a:ext uri="{FF2B5EF4-FFF2-40B4-BE49-F238E27FC236}">
                  <a16:creationId xmlns:a16="http://schemas.microsoft.com/office/drawing/2014/main" id="{700B0E96-55B6-9E4E-B5A4-D5B91E818F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2152650"/>
              <a:ext cx="11112" cy="4048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4011" name="Rectangle 95">
              <a:extLst>
                <a:ext uri="{FF2B5EF4-FFF2-40B4-BE49-F238E27FC236}">
                  <a16:creationId xmlns:a16="http://schemas.microsoft.com/office/drawing/2014/main" id="{851EC027-D05F-1E4D-9208-93E98EE847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16850" y="1925638"/>
              <a:ext cx="657231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Output</a:t>
              </a:r>
              <a:endParaRPr lang="en-US" altLang="en-US" sz="3200" b="0"/>
            </a:p>
          </p:txBody>
        </p:sp>
        <p:sp>
          <p:nvSpPr>
            <p:cNvPr id="124012" name="Rectangle 96">
              <a:extLst>
                <a:ext uri="{FF2B5EF4-FFF2-40B4-BE49-F238E27FC236}">
                  <a16:creationId xmlns:a16="http://schemas.microsoft.com/office/drawing/2014/main" id="{C99E527C-0425-F84B-AFA7-E61F5E1E60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152650"/>
              <a:ext cx="11112" cy="4048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4013" name="Rectangle 97">
              <a:extLst>
                <a:ext uri="{FF2B5EF4-FFF2-40B4-BE49-F238E27FC236}">
                  <a16:creationId xmlns:a16="http://schemas.microsoft.com/office/drawing/2014/main" id="{E584A239-AF82-2A44-8055-1A30382005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24475" y="2174875"/>
              <a:ext cx="535403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state </a:t>
              </a:r>
              <a:endParaRPr lang="en-US" altLang="en-US" sz="3200" b="0"/>
            </a:p>
          </p:txBody>
        </p:sp>
        <p:sp>
          <p:nvSpPr>
            <p:cNvPr id="124014" name="Rectangle 98">
              <a:extLst>
                <a:ext uri="{FF2B5EF4-FFF2-40B4-BE49-F238E27FC236}">
                  <a16:creationId xmlns:a16="http://schemas.microsoft.com/office/drawing/2014/main" id="{E50B7569-BD68-394F-B62C-A0EC496132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6163" y="2255838"/>
              <a:ext cx="23083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w </a:t>
              </a:r>
              <a:endParaRPr lang="en-US" altLang="en-US" sz="3200" b="0"/>
            </a:p>
          </p:txBody>
        </p:sp>
        <p:sp>
          <p:nvSpPr>
            <p:cNvPr id="124015" name="Rectangle 99">
              <a:extLst>
                <a:ext uri="{FF2B5EF4-FFF2-40B4-BE49-F238E27FC236}">
                  <a16:creationId xmlns:a16="http://schemas.microsoft.com/office/drawing/2014/main" id="{06A08686-8CEC-E947-8773-0E8B856047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57938" y="2255838"/>
              <a:ext cx="19877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= </a:t>
              </a:r>
              <a:endParaRPr lang="en-US" altLang="en-US" sz="3200" b="0"/>
            </a:p>
          </p:txBody>
        </p:sp>
        <p:sp>
          <p:nvSpPr>
            <p:cNvPr id="124016" name="Rectangle 100">
              <a:extLst>
                <a:ext uri="{FF2B5EF4-FFF2-40B4-BE49-F238E27FC236}">
                  <a16:creationId xmlns:a16="http://schemas.microsoft.com/office/drawing/2014/main" id="{D8AC0662-AC81-184B-AEEE-60CC730404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94475" y="2255838"/>
              <a:ext cx="192360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124017" name="Rectangle 101">
              <a:extLst>
                <a:ext uri="{FF2B5EF4-FFF2-40B4-BE49-F238E27FC236}">
                  <a16:creationId xmlns:a16="http://schemas.microsoft.com/office/drawing/2014/main" id="{A4590D76-996D-5C48-AC3A-C917A9F92F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72300" y="2255838"/>
              <a:ext cx="23083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w </a:t>
              </a:r>
              <a:endParaRPr lang="en-US" altLang="en-US" sz="3200" b="0"/>
            </a:p>
          </p:txBody>
        </p:sp>
        <p:sp>
          <p:nvSpPr>
            <p:cNvPr id="124018" name="Rectangle 102">
              <a:extLst>
                <a:ext uri="{FF2B5EF4-FFF2-40B4-BE49-F238E27FC236}">
                  <a16:creationId xmlns:a16="http://schemas.microsoft.com/office/drawing/2014/main" id="{B2991AD9-0988-2346-BA75-4EBD019BED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00900" y="2255838"/>
              <a:ext cx="19877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= </a:t>
              </a:r>
              <a:endParaRPr lang="en-US" altLang="en-US" sz="3200" b="0"/>
            </a:p>
          </p:txBody>
        </p:sp>
        <p:sp>
          <p:nvSpPr>
            <p:cNvPr id="124019" name="Rectangle 103">
              <a:extLst>
                <a:ext uri="{FF2B5EF4-FFF2-40B4-BE49-F238E27FC236}">
                  <a16:creationId xmlns:a16="http://schemas.microsoft.com/office/drawing/2014/main" id="{953F2C60-5389-1F4E-9B4A-BE0674D7FE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2152650"/>
              <a:ext cx="11113" cy="4048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4020" name="Rectangle 104">
              <a:extLst>
                <a:ext uri="{FF2B5EF4-FFF2-40B4-BE49-F238E27FC236}">
                  <a16:creationId xmlns:a16="http://schemas.microsoft.com/office/drawing/2014/main" id="{8B1C8BB8-02B6-4047-A3B5-8775C5E47B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37438" y="2255838"/>
              <a:ext cx="192360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  <p:sp>
          <p:nvSpPr>
            <p:cNvPr id="124021" name="Rectangle 105">
              <a:extLst>
                <a:ext uri="{FF2B5EF4-FFF2-40B4-BE49-F238E27FC236}">
                  <a16:creationId xmlns:a16="http://schemas.microsoft.com/office/drawing/2014/main" id="{40392848-5576-8D41-B71A-B5DF98C6D3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2152650"/>
              <a:ext cx="11113" cy="404813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4022" name="Rectangle 106">
              <a:extLst>
                <a:ext uri="{FF2B5EF4-FFF2-40B4-BE49-F238E27FC236}">
                  <a16:creationId xmlns:a16="http://schemas.microsoft.com/office/drawing/2014/main" id="{C06B1843-9F82-C04E-A96B-77345D7468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3650" y="2568575"/>
              <a:ext cx="3506788" cy="952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4023" name="Rectangle 107">
              <a:extLst>
                <a:ext uri="{FF2B5EF4-FFF2-40B4-BE49-F238E27FC236}">
                  <a16:creationId xmlns:a16="http://schemas.microsoft.com/office/drawing/2014/main" id="{FFB88A99-8FF2-BF4D-883D-04E809B069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2582863"/>
              <a:ext cx="11112" cy="3556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4024" name="Rectangle 108">
              <a:extLst>
                <a:ext uri="{FF2B5EF4-FFF2-40B4-BE49-F238E27FC236}">
                  <a16:creationId xmlns:a16="http://schemas.microsoft.com/office/drawing/2014/main" id="{2EDD11ED-1876-294B-831F-CB4EB6DB28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72438" y="2174875"/>
              <a:ext cx="179536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z </a:t>
              </a:r>
              <a:endParaRPr lang="en-US" altLang="en-US" sz="3200" b="0"/>
            </a:p>
          </p:txBody>
        </p:sp>
        <p:sp>
          <p:nvSpPr>
            <p:cNvPr id="124025" name="Rectangle 109">
              <a:extLst>
                <a:ext uri="{FF2B5EF4-FFF2-40B4-BE49-F238E27FC236}">
                  <a16:creationId xmlns:a16="http://schemas.microsoft.com/office/drawing/2014/main" id="{AABBD5CC-AAC4-3C48-88DB-34727F5E87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582863"/>
              <a:ext cx="11112" cy="3556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4026" name="Rectangle 112">
              <a:extLst>
                <a:ext uri="{FF2B5EF4-FFF2-40B4-BE49-F238E27FC236}">
                  <a16:creationId xmlns:a16="http://schemas.microsoft.com/office/drawing/2014/main" id="{6B9D71FE-CF84-BE44-A09B-302C1E9E1E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2582863"/>
              <a:ext cx="11113" cy="3556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4027" name="Rectangle 114">
              <a:extLst>
                <a:ext uri="{FF2B5EF4-FFF2-40B4-BE49-F238E27FC236}">
                  <a16:creationId xmlns:a16="http://schemas.microsoft.com/office/drawing/2014/main" id="{5C0B1D96-F91B-EC4A-8AC1-C5D6C22ED2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2582863"/>
              <a:ext cx="11113" cy="355600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4028" name="Rectangle 115">
              <a:extLst>
                <a:ext uri="{FF2B5EF4-FFF2-40B4-BE49-F238E27FC236}">
                  <a16:creationId xmlns:a16="http://schemas.microsoft.com/office/drawing/2014/main" id="{BB6778B1-B658-7D4B-A5BF-850CABEF70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2938463"/>
              <a:ext cx="11112" cy="2682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4029" name="Rectangle 117">
              <a:extLst>
                <a:ext uri="{FF2B5EF4-FFF2-40B4-BE49-F238E27FC236}">
                  <a16:creationId xmlns:a16="http://schemas.microsoft.com/office/drawing/2014/main" id="{E0D603EC-8550-A243-BE0D-E05D2713DA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938463"/>
              <a:ext cx="11112" cy="2682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4030" name="Rectangle 120">
              <a:extLst>
                <a:ext uri="{FF2B5EF4-FFF2-40B4-BE49-F238E27FC236}">
                  <a16:creationId xmlns:a16="http://schemas.microsoft.com/office/drawing/2014/main" id="{51356A29-77E3-BD42-8622-478857987A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2938463"/>
              <a:ext cx="11113" cy="2682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4031" name="Rectangle 122">
              <a:extLst>
                <a:ext uri="{FF2B5EF4-FFF2-40B4-BE49-F238E27FC236}">
                  <a16:creationId xmlns:a16="http://schemas.microsoft.com/office/drawing/2014/main" id="{94287729-0E4B-D94D-BF21-930A1741A3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2938463"/>
              <a:ext cx="11113" cy="268287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4032" name="Rectangle 123">
              <a:extLst>
                <a:ext uri="{FF2B5EF4-FFF2-40B4-BE49-F238E27FC236}">
                  <a16:creationId xmlns:a16="http://schemas.microsoft.com/office/drawing/2014/main" id="{22F22284-6D76-664E-94F6-BBBDF6C9FE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3206750"/>
              <a:ext cx="11112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4033" name="Rectangle 125">
              <a:extLst>
                <a:ext uri="{FF2B5EF4-FFF2-40B4-BE49-F238E27FC236}">
                  <a16:creationId xmlns:a16="http://schemas.microsoft.com/office/drawing/2014/main" id="{8C4934F0-176D-9949-BDF3-233A890973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3206750"/>
              <a:ext cx="11112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4034" name="Rectangle 128">
              <a:extLst>
                <a:ext uri="{FF2B5EF4-FFF2-40B4-BE49-F238E27FC236}">
                  <a16:creationId xmlns:a16="http://schemas.microsoft.com/office/drawing/2014/main" id="{D5B40A2E-B31C-FF4F-8B9C-79F4547082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3206750"/>
              <a:ext cx="11113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4035" name="Rectangle 130">
              <a:extLst>
                <a:ext uri="{FF2B5EF4-FFF2-40B4-BE49-F238E27FC236}">
                  <a16:creationId xmlns:a16="http://schemas.microsoft.com/office/drawing/2014/main" id="{6E8A4F83-F4BD-7848-A62E-F4813F39A9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3206750"/>
              <a:ext cx="11113" cy="269875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4036" name="Rectangle 131">
              <a:extLst>
                <a:ext uri="{FF2B5EF4-FFF2-40B4-BE49-F238E27FC236}">
                  <a16:creationId xmlns:a16="http://schemas.microsoft.com/office/drawing/2014/main" id="{141CF3D6-EB87-F74F-A20B-1ECA098C7C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3459163"/>
              <a:ext cx="11112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4037" name="Rectangle 133">
              <a:extLst>
                <a:ext uri="{FF2B5EF4-FFF2-40B4-BE49-F238E27FC236}">
                  <a16:creationId xmlns:a16="http://schemas.microsoft.com/office/drawing/2014/main" id="{61C79F96-7048-764D-9375-A287D3097B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3459163"/>
              <a:ext cx="11112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4038" name="Rectangle 136">
              <a:extLst>
                <a:ext uri="{FF2B5EF4-FFF2-40B4-BE49-F238E27FC236}">
                  <a16:creationId xmlns:a16="http://schemas.microsoft.com/office/drawing/2014/main" id="{881D198B-9FF0-264C-AB0C-97FEB26168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3459163"/>
              <a:ext cx="11113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4039" name="Rectangle 138">
              <a:extLst>
                <a:ext uri="{FF2B5EF4-FFF2-40B4-BE49-F238E27FC236}">
                  <a16:creationId xmlns:a16="http://schemas.microsoft.com/office/drawing/2014/main" id="{0B63ADAE-ED7F-294B-92C7-79C63E7F79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3459163"/>
              <a:ext cx="11113" cy="309562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4040" name="Rectangle 139">
              <a:extLst>
                <a:ext uri="{FF2B5EF4-FFF2-40B4-BE49-F238E27FC236}">
                  <a16:creationId xmlns:a16="http://schemas.microsoft.com/office/drawing/2014/main" id="{96C06CEC-7052-1447-9ACC-16BFEF32F8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3650" y="3779838"/>
              <a:ext cx="3506788" cy="952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</p:grpSp>
      <p:grpSp>
        <p:nvGrpSpPr>
          <p:cNvPr id="123906" name="Group 69">
            <a:extLst>
              <a:ext uri="{FF2B5EF4-FFF2-40B4-BE49-F238E27FC236}">
                <a16:creationId xmlns:a16="http://schemas.microsoft.com/office/drawing/2014/main" id="{DA1F191C-B39A-C142-8081-3073759BDE59}"/>
              </a:ext>
            </a:extLst>
          </p:cNvPr>
          <p:cNvGrpSpPr>
            <a:grpSpLocks/>
          </p:cNvGrpSpPr>
          <p:nvPr/>
        </p:nvGrpSpPr>
        <p:grpSpPr bwMode="auto">
          <a:xfrm>
            <a:off x="5392739" y="1512889"/>
            <a:ext cx="4003675" cy="2833687"/>
            <a:chOff x="2573338" y="1603375"/>
            <a:chExt cx="4003675" cy="2833688"/>
          </a:xfrm>
        </p:grpSpPr>
        <p:sp>
          <p:nvSpPr>
            <p:cNvPr id="123922" name="Rectangle 4">
              <a:extLst>
                <a:ext uri="{FF2B5EF4-FFF2-40B4-BE49-F238E27FC236}">
                  <a16:creationId xmlns:a16="http://schemas.microsoft.com/office/drawing/2014/main" id="{5A0FB8E2-34F6-004E-AE65-228062F53B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8738" y="1603375"/>
              <a:ext cx="3971925" cy="111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3923" name="Rectangle 5">
              <a:extLst>
                <a:ext uri="{FF2B5EF4-FFF2-40B4-BE49-F238E27FC236}">
                  <a16:creationId xmlns:a16="http://schemas.microsoft.com/office/drawing/2014/main" id="{F413321B-4303-C548-94BE-EF614F0223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3338" y="1614488"/>
              <a:ext cx="11112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3924" name="Rectangle 6">
              <a:extLst>
                <a:ext uri="{FF2B5EF4-FFF2-40B4-BE49-F238E27FC236}">
                  <a16:creationId xmlns:a16="http://schemas.microsoft.com/office/drawing/2014/main" id="{2E59B2F1-856D-AA48-8564-CB721714A8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0138" y="1614488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3925" name="Rectangle 7">
              <a:extLst>
                <a:ext uri="{FF2B5EF4-FFF2-40B4-BE49-F238E27FC236}">
                  <a16:creationId xmlns:a16="http://schemas.microsoft.com/office/drawing/2014/main" id="{AE356BD7-3947-B445-81DC-7878896178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43200" y="1820863"/>
              <a:ext cx="953787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Present </a:t>
              </a:r>
              <a:endParaRPr lang="en-US" altLang="en-US" sz="1800" b="0"/>
            </a:p>
          </p:txBody>
        </p:sp>
        <p:sp>
          <p:nvSpPr>
            <p:cNvPr id="123926" name="Rectangle 8">
              <a:extLst>
                <a:ext uri="{FF2B5EF4-FFF2-40B4-BE49-F238E27FC236}">
                  <a16:creationId xmlns:a16="http://schemas.microsoft.com/office/drawing/2014/main" id="{504FC925-393F-8941-8104-27CA400CFA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6725" y="1614488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3927" name="Rectangle 9">
              <a:extLst>
                <a:ext uri="{FF2B5EF4-FFF2-40B4-BE49-F238E27FC236}">
                  <a16:creationId xmlns:a16="http://schemas.microsoft.com/office/drawing/2014/main" id="{F2BC58A2-0B93-2342-B8E8-9BA2DC46AF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64313" y="1614488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3928" name="Rectangle 10">
              <a:extLst>
                <a:ext uri="{FF2B5EF4-FFF2-40B4-BE49-F238E27FC236}">
                  <a16:creationId xmlns:a16="http://schemas.microsoft.com/office/drawing/2014/main" id="{78FBC2E0-C9C9-3F4B-AB2A-6937D2F2F1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0138" y="2085975"/>
              <a:ext cx="1917700" cy="127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3929" name="Rectangle 11">
              <a:extLst>
                <a:ext uri="{FF2B5EF4-FFF2-40B4-BE49-F238E27FC236}">
                  <a16:creationId xmlns:a16="http://schemas.microsoft.com/office/drawing/2014/main" id="{A6023AB6-EB1E-4E44-B081-FCE04A8EF3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3338" y="2071688"/>
              <a:ext cx="11112" cy="4587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3930" name="Rectangle 12">
              <a:extLst>
                <a:ext uri="{FF2B5EF4-FFF2-40B4-BE49-F238E27FC236}">
                  <a16:creationId xmlns:a16="http://schemas.microsoft.com/office/drawing/2014/main" id="{C5B6B931-FD17-4A4A-8C23-4FB7DAF959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14763" y="1730375"/>
              <a:ext cx="1668727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Flip-flop inputs</a:t>
              </a:r>
              <a:endParaRPr lang="en-US" altLang="en-US" sz="1800" b="0"/>
            </a:p>
          </p:txBody>
        </p:sp>
        <p:sp>
          <p:nvSpPr>
            <p:cNvPr id="123931" name="Rectangle 13">
              <a:extLst>
                <a:ext uri="{FF2B5EF4-FFF2-40B4-BE49-F238E27FC236}">
                  <a16:creationId xmlns:a16="http://schemas.microsoft.com/office/drawing/2014/main" id="{54B78E37-8E7F-3A49-B2A2-EBF827CFEA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0138" y="2071688"/>
              <a:ext cx="12700" cy="4587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3932" name="Rectangle 14">
              <a:extLst>
                <a:ext uri="{FF2B5EF4-FFF2-40B4-BE49-F238E27FC236}">
                  <a16:creationId xmlns:a16="http://schemas.microsoft.com/office/drawing/2014/main" id="{F344A76B-DF1D-994B-BE39-6E6A3B9EA1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17825" y="2187575"/>
              <a:ext cx="625171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state </a:t>
              </a:r>
              <a:endParaRPr lang="en-US" altLang="en-US" sz="1800" b="0"/>
            </a:p>
          </p:txBody>
        </p:sp>
        <p:sp>
          <p:nvSpPr>
            <p:cNvPr id="123933" name="Rectangle 15">
              <a:extLst>
                <a:ext uri="{FF2B5EF4-FFF2-40B4-BE49-F238E27FC236}">
                  <a16:creationId xmlns:a16="http://schemas.microsoft.com/office/drawing/2014/main" id="{3EE93954-8069-6B47-A7E9-2C9E9C5662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94125" y="2185988"/>
              <a:ext cx="25648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w </a:t>
              </a:r>
              <a:endParaRPr lang="en-US" altLang="en-US" sz="1800" b="0" i="1"/>
            </a:p>
          </p:txBody>
        </p:sp>
        <p:sp>
          <p:nvSpPr>
            <p:cNvPr id="123934" name="Rectangle 16">
              <a:extLst>
                <a:ext uri="{FF2B5EF4-FFF2-40B4-BE49-F238E27FC236}">
                  <a16:creationId xmlns:a16="http://schemas.microsoft.com/office/drawing/2014/main" id="{70016F3B-9172-024B-9044-B6A409597D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54475" y="2185988"/>
              <a:ext cx="21961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= </a:t>
              </a:r>
              <a:endParaRPr lang="en-US" altLang="en-US" sz="1800" b="0"/>
            </a:p>
          </p:txBody>
        </p:sp>
        <p:sp>
          <p:nvSpPr>
            <p:cNvPr id="123935" name="Rectangle 17">
              <a:extLst>
                <a:ext uri="{FF2B5EF4-FFF2-40B4-BE49-F238E27FC236}">
                  <a16:creationId xmlns:a16="http://schemas.microsoft.com/office/drawing/2014/main" id="{D9FEF5AF-697F-E240-BA07-23A0E4E8F6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21175" y="2185988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23936" name="Rectangle 18">
              <a:extLst>
                <a:ext uri="{FF2B5EF4-FFF2-40B4-BE49-F238E27FC236}">
                  <a16:creationId xmlns:a16="http://schemas.microsoft.com/office/drawing/2014/main" id="{64628408-CF81-5947-B8F2-EFE6F42BC8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49800" y="2185988"/>
              <a:ext cx="25648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w </a:t>
              </a:r>
              <a:endParaRPr lang="en-US" altLang="en-US" sz="1800" b="0" i="1"/>
            </a:p>
          </p:txBody>
        </p:sp>
        <p:sp>
          <p:nvSpPr>
            <p:cNvPr id="123937" name="Rectangle 19">
              <a:extLst>
                <a:ext uri="{FF2B5EF4-FFF2-40B4-BE49-F238E27FC236}">
                  <a16:creationId xmlns:a16="http://schemas.microsoft.com/office/drawing/2014/main" id="{852BCAF5-599B-E84C-A203-2181600112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08563" y="2185988"/>
              <a:ext cx="21961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= </a:t>
              </a:r>
              <a:endParaRPr lang="en-US" altLang="en-US" sz="1800" b="0"/>
            </a:p>
          </p:txBody>
        </p:sp>
        <p:sp>
          <p:nvSpPr>
            <p:cNvPr id="123938" name="Rectangle 20">
              <a:extLst>
                <a:ext uri="{FF2B5EF4-FFF2-40B4-BE49-F238E27FC236}">
                  <a16:creationId xmlns:a16="http://schemas.microsoft.com/office/drawing/2014/main" id="{256A9D89-90B3-4142-862D-3CC053DA29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6725" y="2071688"/>
              <a:ext cx="12700" cy="4587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3939" name="Rectangle 21">
              <a:extLst>
                <a:ext uri="{FF2B5EF4-FFF2-40B4-BE49-F238E27FC236}">
                  <a16:creationId xmlns:a16="http://schemas.microsoft.com/office/drawing/2014/main" id="{4A1932BA-FEF9-2D48-8208-8B73B9F0A8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75263" y="2185988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123940" name="Rectangle 22">
              <a:extLst>
                <a:ext uri="{FF2B5EF4-FFF2-40B4-BE49-F238E27FC236}">
                  <a16:creationId xmlns:a16="http://schemas.microsoft.com/office/drawing/2014/main" id="{CEA17436-9A8E-EE41-BA24-42BD9D206B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64313" y="2071688"/>
              <a:ext cx="12700" cy="4587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3941" name="Rectangle 23">
              <a:extLst>
                <a:ext uri="{FF2B5EF4-FFF2-40B4-BE49-F238E27FC236}">
                  <a16:creationId xmlns:a16="http://schemas.microsoft.com/office/drawing/2014/main" id="{1D26B09A-FA0F-3644-90A0-CA1C565799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0138" y="2543175"/>
              <a:ext cx="1917700" cy="127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3942" name="Rectangle 24">
              <a:extLst>
                <a:ext uri="{FF2B5EF4-FFF2-40B4-BE49-F238E27FC236}">
                  <a16:creationId xmlns:a16="http://schemas.microsoft.com/office/drawing/2014/main" id="{5CE9DD5E-5E19-DC4E-B362-A051CA388B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3338" y="2530475"/>
              <a:ext cx="11112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3943" name="Rectangle 25">
              <a:extLst>
                <a:ext uri="{FF2B5EF4-FFF2-40B4-BE49-F238E27FC236}">
                  <a16:creationId xmlns:a16="http://schemas.microsoft.com/office/drawing/2014/main" id="{D5AD1248-6906-4249-9EDB-AC18965C84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05475" y="2041525"/>
              <a:ext cx="767839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Output</a:t>
              </a:r>
              <a:endParaRPr lang="en-US" altLang="en-US" sz="1800" b="0"/>
            </a:p>
          </p:txBody>
        </p:sp>
        <p:sp>
          <p:nvSpPr>
            <p:cNvPr id="123944" name="Rectangle 26">
              <a:extLst>
                <a:ext uri="{FF2B5EF4-FFF2-40B4-BE49-F238E27FC236}">
                  <a16:creationId xmlns:a16="http://schemas.microsoft.com/office/drawing/2014/main" id="{AA8DE177-E88D-634A-9407-0BB378278F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11475" y="2497138"/>
              <a:ext cx="19877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y </a:t>
              </a:r>
              <a:endParaRPr lang="en-US" altLang="en-US" sz="1800" b="0" i="1"/>
            </a:p>
          </p:txBody>
        </p:sp>
        <p:sp>
          <p:nvSpPr>
            <p:cNvPr id="123945" name="Rectangle 27">
              <a:extLst>
                <a:ext uri="{FF2B5EF4-FFF2-40B4-BE49-F238E27FC236}">
                  <a16:creationId xmlns:a16="http://schemas.microsoft.com/office/drawing/2014/main" id="{B91B9F35-EB0B-8E44-AD60-856ADB15AA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6888" y="2598738"/>
              <a:ext cx="1603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</a:rPr>
                <a:t>2 </a:t>
              </a:r>
              <a:endParaRPr lang="en-US" altLang="en-US" sz="1800" b="0"/>
            </a:p>
          </p:txBody>
        </p:sp>
        <p:sp>
          <p:nvSpPr>
            <p:cNvPr id="123946" name="Rectangle 28">
              <a:extLst>
                <a:ext uri="{FF2B5EF4-FFF2-40B4-BE49-F238E27FC236}">
                  <a16:creationId xmlns:a16="http://schemas.microsoft.com/office/drawing/2014/main" id="{E6837D2B-8311-1C43-8505-F23E99C3C2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9600" y="2497138"/>
              <a:ext cx="19877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y </a:t>
              </a:r>
              <a:endParaRPr lang="en-US" altLang="en-US" sz="1800" b="0" i="1"/>
            </a:p>
          </p:txBody>
        </p:sp>
        <p:sp>
          <p:nvSpPr>
            <p:cNvPr id="123947" name="Rectangle 29">
              <a:extLst>
                <a:ext uri="{FF2B5EF4-FFF2-40B4-BE49-F238E27FC236}">
                  <a16:creationId xmlns:a16="http://schemas.microsoft.com/office/drawing/2014/main" id="{6CB469A9-F345-5842-8CED-EA92C3BFD9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0138" y="2530475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3948" name="Rectangle 30">
              <a:extLst>
                <a:ext uri="{FF2B5EF4-FFF2-40B4-BE49-F238E27FC236}">
                  <a16:creationId xmlns:a16="http://schemas.microsoft.com/office/drawing/2014/main" id="{A1AB8F94-4826-C740-9961-61850581F6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73425" y="2598738"/>
              <a:ext cx="1603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123949" name="Rectangle 31">
              <a:extLst>
                <a:ext uri="{FF2B5EF4-FFF2-40B4-BE49-F238E27FC236}">
                  <a16:creationId xmlns:a16="http://schemas.microsoft.com/office/drawing/2014/main" id="{4C927B0E-11C7-F344-932C-677874080C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27463" y="2643188"/>
              <a:ext cx="227626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T </a:t>
              </a:r>
              <a:endParaRPr lang="en-US" altLang="en-US" sz="1800" b="0" i="1"/>
            </a:p>
          </p:txBody>
        </p:sp>
        <p:sp>
          <p:nvSpPr>
            <p:cNvPr id="123950" name="Rectangle 32">
              <a:extLst>
                <a:ext uri="{FF2B5EF4-FFF2-40B4-BE49-F238E27FC236}">
                  <a16:creationId xmlns:a16="http://schemas.microsoft.com/office/drawing/2014/main" id="{9A1CCA61-3EFE-6A46-BC13-B0F237A8F2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75100" y="2744788"/>
              <a:ext cx="1603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</a:rPr>
                <a:t>2 </a:t>
              </a:r>
              <a:endParaRPr lang="en-US" altLang="en-US" sz="1800" b="0"/>
            </a:p>
          </p:txBody>
        </p:sp>
        <p:sp>
          <p:nvSpPr>
            <p:cNvPr id="123951" name="Rectangle 33">
              <a:extLst>
                <a:ext uri="{FF2B5EF4-FFF2-40B4-BE49-F238E27FC236}">
                  <a16:creationId xmlns:a16="http://schemas.microsoft.com/office/drawing/2014/main" id="{5E4AF679-422C-924C-895D-302F02940C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89400" y="2643188"/>
              <a:ext cx="25648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D </a:t>
              </a:r>
              <a:endParaRPr lang="en-US" altLang="en-US" sz="1800" b="0" i="1"/>
            </a:p>
          </p:txBody>
        </p:sp>
        <p:sp>
          <p:nvSpPr>
            <p:cNvPr id="123952" name="Rectangle 34">
              <a:extLst>
                <a:ext uri="{FF2B5EF4-FFF2-40B4-BE49-F238E27FC236}">
                  <a16:creationId xmlns:a16="http://schemas.microsoft.com/office/drawing/2014/main" id="{EDF4FA5C-E601-A14D-BF5D-2E3DB02D5A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0538" y="2744788"/>
              <a:ext cx="1603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123953" name="Rectangle 35">
              <a:extLst>
                <a:ext uri="{FF2B5EF4-FFF2-40B4-BE49-F238E27FC236}">
                  <a16:creationId xmlns:a16="http://schemas.microsoft.com/office/drawing/2014/main" id="{0F348695-D897-6A4E-B618-AABB15E574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84725" y="2643188"/>
              <a:ext cx="227626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T </a:t>
              </a:r>
              <a:endParaRPr lang="en-US" altLang="en-US" sz="1800" b="0" i="1"/>
            </a:p>
          </p:txBody>
        </p:sp>
        <p:sp>
          <p:nvSpPr>
            <p:cNvPr id="123954" name="Rectangle 36">
              <a:extLst>
                <a:ext uri="{FF2B5EF4-FFF2-40B4-BE49-F238E27FC236}">
                  <a16:creationId xmlns:a16="http://schemas.microsoft.com/office/drawing/2014/main" id="{7D70A51F-9EB4-8647-BB27-9479D51ACC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33950" y="2744788"/>
              <a:ext cx="1603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</a:rPr>
                <a:t>2 </a:t>
              </a:r>
              <a:endParaRPr lang="en-US" altLang="en-US" sz="1800" b="0"/>
            </a:p>
          </p:txBody>
        </p:sp>
        <p:sp>
          <p:nvSpPr>
            <p:cNvPr id="123955" name="Rectangle 37">
              <a:extLst>
                <a:ext uri="{FF2B5EF4-FFF2-40B4-BE49-F238E27FC236}">
                  <a16:creationId xmlns:a16="http://schemas.microsoft.com/office/drawing/2014/main" id="{9069798E-3A21-7E43-8C2B-E6BA27BCBE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8250" y="2643188"/>
              <a:ext cx="25648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D </a:t>
              </a:r>
              <a:endParaRPr lang="en-US" altLang="en-US" sz="1800" b="0" i="1"/>
            </a:p>
          </p:txBody>
        </p:sp>
        <p:sp>
          <p:nvSpPr>
            <p:cNvPr id="123956" name="Rectangle 38">
              <a:extLst>
                <a:ext uri="{FF2B5EF4-FFF2-40B4-BE49-F238E27FC236}">
                  <a16:creationId xmlns:a16="http://schemas.microsoft.com/office/drawing/2014/main" id="{CA11E25F-7631-324A-ADA8-CDD97DED46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6725" y="2530475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3957" name="Rectangle 39">
              <a:extLst>
                <a:ext uri="{FF2B5EF4-FFF2-40B4-BE49-F238E27FC236}">
                  <a16:creationId xmlns:a16="http://schemas.microsoft.com/office/drawing/2014/main" id="{1A1E7894-46A0-9647-BC6E-3015C9F94A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7800" y="2744788"/>
              <a:ext cx="1603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123958" name="Rectangle 40">
              <a:extLst>
                <a:ext uri="{FF2B5EF4-FFF2-40B4-BE49-F238E27FC236}">
                  <a16:creationId xmlns:a16="http://schemas.microsoft.com/office/drawing/2014/main" id="{63AF9199-8F0A-064D-AEB6-E4D62B53F6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64313" y="2530475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3959" name="Rectangle 41">
              <a:extLst>
                <a:ext uri="{FF2B5EF4-FFF2-40B4-BE49-F238E27FC236}">
                  <a16:creationId xmlns:a16="http://schemas.microsoft.com/office/drawing/2014/main" id="{8FBFCE97-747F-7640-9667-9995A4FADD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8738" y="3000375"/>
              <a:ext cx="3971925" cy="127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3960" name="Rectangle 42">
              <a:extLst>
                <a:ext uri="{FF2B5EF4-FFF2-40B4-BE49-F238E27FC236}">
                  <a16:creationId xmlns:a16="http://schemas.microsoft.com/office/drawing/2014/main" id="{A87E3F93-0D82-2D44-AF64-5DACA98BA6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3338" y="3013075"/>
              <a:ext cx="11112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3961" name="Rectangle 43">
              <a:extLst>
                <a:ext uri="{FF2B5EF4-FFF2-40B4-BE49-F238E27FC236}">
                  <a16:creationId xmlns:a16="http://schemas.microsoft.com/office/drawing/2014/main" id="{685E78EE-1554-8441-94D5-371BD6A6A4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460625"/>
              <a:ext cx="19877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z </a:t>
              </a:r>
              <a:endParaRPr lang="en-US" altLang="en-US" sz="1800" b="0" i="1"/>
            </a:p>
          </p:txBody>
        </p:sp>
        <p:sp>
          <p:nvSpPr>
            <p:cNvPr id="123962" name="Rectangle 44">
              <a:extLst>
                <a:ext uri="{FF2B5EF4-FFF2-40B4-BE49-F238E27FC236}">
                  <a16:creationId xmlns:a16="http://schemas.microsoft.com/office/drawing/2014/main" id="{46AD14BD-F8E9-FD4D-B4F8-FEC35D773A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7513" y="3113088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23963" name="Rectangle 45">
              <a:extLst>
                <a:ext uri="{FF2B5EF4-FFF2-40B4-BE49-F238E27FC236}">
                  <a16:creationId xmlns:a16="http://schemas.microsoft.com/office/drawing/2014/main" id="{F9A70407-A4AA-7E47-BEE7-8BBEE8A3CE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0138" y="3013075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3964" name="Rectangle 46">
              <a:extLst>
                <a:ext uri="{FF2B5EF4-FFF2-40B4-BE49-F238E27FC236}">
                  <a16:creationId xmlns:a16="http://schemas.microsoft.com/office/drawing/2014/main" id="{E525C115-082B-CE4C-8299-36591C05A3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8013" y="3113088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23965" name="Rectangle 47">
              <a:extLst>
                <a:ext uri="{FF2B5EF4-FFF2-40B4-BE49-F238E27FC236}">
                  <a16:creationId xmlns:a16="http://schemas.microsoft.com/office/drawing/2014/main" id="{E65EE3C1-E52C-684E-A5B1-161E29FBDC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57638" y="3113088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23966" name="Rectangle 48">
              <a:extLst>
                <a:ext uri="{FF2B5EF4-FFF2-40B4-BE49-F238E27FC236}">
                  <a16:creationId xmlns:a16="http://schemas.microsoft.com/office/drawing/2014/main" id="{583EA64F-E955-AE44-A49D-1B5DD4D382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8138" y="3113088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23967" name="Rectangle 49">
              <a:extLst>
                <a:ext uri="{FF2B5EF4-FFF2-40B4-BE49-F238E27FC236}">
                  <a16:creationId xmlns:a16="http://schemas.microsoft.com/office/drawing/2014/main" id="{CA14C432-868E-E141-AE6E-0ED8D75FFE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6725" y="3013075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3968" name="Rectangle 50">
              <a:extLst>
                <a:ext uri="{FF2B5EF4-FFF2-40B4-BE49-F238E27FC236}">
                  <a16:creationId xmlns:a16="http://schemas.microsoft.com/office/drawing/2014/main" id="{D4B848EF-EBAD-BA49-B409-1EFA87FF05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13313" y="3113088"/>
              <a:ext cx="28533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01</a:t>
              </a:r>
              <a:endParaRPr lang="en-US" altLang="en-US" sz="1800" b="0"/>
            </a:p>
          </p:txBody>
        </p:sp>
        <p:sp>
          <p:nvSpPr>
            <p:cNvPr id="123969" name="Rectangle 51">
              <a:extLst>
                <a:ext uri="{FF2B5EF4-FFF2-40B4-BE49-F238E27FC236}">
                  <a16:creationId xmlns:a16="http://schemas.microsoft.com/office/drawing/2014/main" id="{E276835B-5050-0641-AEFB-6ACF6BDD80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64313" y="3013075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3970" name="Rectangle 52">
              <a:extLst>
                <a:ext uri="{FF2B5EF4-FFF2-40B4-BE49-F238E27FC236}">
                  <a16:creationId xmlns:a16="http://schemas.microsoft.com/office/drawing/2014/main" id="{D1DC7931-C102-1043-991A-AC1ED38CB3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3338" y="3470275"/>
              <a:ext cx="11112" cy="30638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3971" name="Rectangle 53">
              <a:extLst>
                <a:ext uri="{FF2B5EF4-FFF2-40B4-BE49-F238E27FC236}">
                  <a16:creationId xmlns:a16="http://schemas.microsoft.com/office/drawing/2014/main" id="{F2B7B774-C9AE-0D46-A13A-ABFFD3C739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86463" y="3113088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23972" name="Rectangle 54">
              <a:extLst>
                <a:ext uri="{FF2B5EF4-FFF2-40B4-BE49-F238E27FC236}">
                  <a16:creationId xmlns:a16="http://schemas.microsoft.com/office/drawing/2014/main" id="{E3EAD58F-5279-844B-A4FA-EE204D2EF8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7513" y="3463925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23973" name="Rectangle 55">
              <a:extLst>
                <a:ext uri="{FF2B5EF4-FFF2-40B4-BE49-F238E27FC236}">
                  <a16:creationId xmlns:a16="http://schemas.microsoft.com/office/drawing/2014/main" id="{9A8419B4-CF73-1A46-BB7B-1F484B1023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0138" y="3470275"/>
              <a:ext cx="12700" cy="30638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3974" name="Rectangle 56">
              <a:extLst>
                <a:ext uri="{FF2B5EF4-FFF2-40B4-BE49-F238E27FC236}">
                  <a16:creationId xmlns:a16="http://schemas.microsoft.com/office/drawing/2014/main" id="{A489951C-A90C-A445-B597-1D656E3D99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8013" y="3463925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123975" name="Rectangle 57">
              <a:extLst>
                <a:ext uri="{FF2B5EF4-FFF2-40B4-BE49-F238E27FC236}">
                  <a16:creationId xmlns:a16="http://schemas.microsoft.com/office/drawing/2014/main" id="{BADD3D81-32A1-3D44-AEA4-2903D18657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57638" y="3463925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23976" name="Rectangle 58">
              <a:extLst>
                <a:ext uri="{FF2B5EF4-FFF2-40B4-BE49-F238E27FC236}">
                  <a16:creationId xmlns:a16="http://schemas.microsoft.com/office/drawing/2014/main" id="{3408BC22-4593-AE48-913E-ADECF8DEBD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8138" y="3463925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23977" name="Rectangle 59">
              <a:extLst>
                <a:ext uri="{FF2B5EF4-FFF2-40B4-BE49-F238E27FC236}">
                  <a16:creationId xmlns:a16="http://schemas.microsoft.com/office/drawing/2014/main" id="{BF7A535F-5959-2E47-B91C-FB34F0953B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6725" y="3470275"/>
              <a:ext cx="12700" cy="30638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3978" name="Rectangle 60">
              <a:extLst>
                <a:ext uri="{FF2B5EF4-FFF2-40B4-BE49-F238E27FC236}">
                  <a16:creationId xmlns:a16="http://schemas.microsoft.com/office/drawing/2014/main" id="{947A7B1C-7C09-054F-BEDA-AE213CF63E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13313" y="3463925"/>
              <a:ext cx="28533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10</a:t>
              </a:r>
              <a:endParaRPr lang="en-US" altLang="en-US" sz="1800" b="0"/>
            </a:p>
          </p:txBody>
        </p:sp>
        <p:sp>
          <p:nvSpPr>
            <p:cNvPr id="123979" name="Rectangle 61">
              <a:extLst>
                <a:ext uri="{FF2B5EF4-FFF2-40B4-BE49-F238E27FC236}">
                  <a16:creationId xmlns:a16="http://schemas.microsoft.com/office/drawing/2014/main" id="{07615F6B-1880-D941-BB2D-AA5A2556E5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64313" y="3470275"/>
              <a:ext cx="12700" cy="30638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3980" name="Rectangle 62">
              <a:extLst>
                <a:ext uri="{FF2B5EF4-FFF2-40B4-BE49-F238E27FC236}">
                  <a16:creationId xmlns:a16="http://schemas.microsoft.com/office/drawing/2014/main" id="{B9A0A6F4-680D-EF44-80DD-523749100E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3338" y="3776663"/>
              <a:ext cx="11112" cy="3048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3981" name="Rectangle 63">
              <a:extLst>
                <a:ext uri="{FF2B5EF4-FFF2-40B4-BE49-F238E27FC236}">
                  <a16:creationId xmlns:a16="http://schemas.microsoft.com/office/drawing/2014/main" id="{9C01F2D5-2082-2541-8C21-7C45381C0B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86463" y="3463925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23982" name="Rectangle 64">
              <a:extLst>
                <a:ext uri="{FF2B5EF4-FFF2-40B4-BE49-F238E27FC236}">
                  <a16:creationId xmlns:a16="http://schemas.microsoft.com/office/drawing/2014/main" id="{5B6607EF-ECCD-AD46-861C-DBA3A5DAD2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7513" y="37655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123983" name="Rectangle 65">
              <a:extLst>
                <a:ext uri="{FF2B5EF4-FFF2-40B4-BE49-F238E27FC236}">
                  <a16:creationId xmlns:a16="http://schemas.microsoft.com/office/drawing/2014/main" id="{8A7A4C03-E9F2-2940-9553-644EB72872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0138" y="3776663"/>
              <a:ext cx="12700" cy="3048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3984" name="Rectangle 66">
              <a:extLst>
                <a:ext uri="{FF2B5EF4-FFF2-40B4-BE49-F238E27FC236}">
                  <a16:creationId xmlns:a16="http://schemas.microsoft.com/office/drawing/2014/main" id="{E0C75A3C-8471-9641-9461-1512DAAD9D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8013" y="37655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23985" name="Rectangle 67">
              <a:extLst>
                <a:ext uri="{FF2B5EF4-FFF2-40B4-BE49-F238E27FC236}">
                  <a16:creationId xmlns:a16="http://schemas.microsoft.com/office/drawing/2014/main" id="{D4405E47-4F11-C147-9556-F467D6FC4A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57638" y="37655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123986" name="Rectangle 68">
              <a:extLst>
                <a:ext uri="{FF2B5EF4-FFF2-40B4-BE49-F238E27FC236}">
                  <a16:creationId xmlns:a16="http://schemas.microsoft.com/office/drawing/2014/main" id="{1A5A58D1-9D2A-FD43-BDAA-545251A7EC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8138" y="37655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23987" name="Rectangle 69">
              <a:extLst>
                <a:ext uri="{FF2B5EF4-FFF2-40B4-BE49-F238E27FC236}">
                  <a16:creationId xmlns:a16="http://schemas.microsoft.com/office/drawing/2014/main" id="{B11466E8-45CE-1641-8907-DBA3933BDA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6725" y="3776663"/>
              <a:ext cx="12700" cy="3048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3988" name="Rectangle 70">
              <a:extLst>
                <a:ext uri="{FF2B5EF4-FFF2-40B4-BE49-F238E27FC236}">
                  <a16:creationId xmlns:a16="http://schemas.microsoft.com/office/drawing/2014/main" id="{9CFFFFDA-DB3A-5C47-9D62-C30A6E9BA1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13313" y="3765550"/>
              <a:ext cx="28533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01</a:t>
              </a:r>
              <a:endParaRPr lang="en-US" altLang="en-US" sz="1800" b="0"/>
            </a:p>
          </p:txBody>
        </p:sp>
        <p:sp>
          <p:nvSpPr>
            <p:cNvPr id="123989" name="Rectangle 71">
              <a:extLst>
                <a:ext uri="{FF2B5EF4-FFF2-40B4-BE49-F238E27FC236}">
                  <a16:creationId xmlns:a16="http://schemas.microsoft.com/office/drawing/2014/main" id="{C14EFE98-BA32-284C-9B32-88FE4C2003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64313" y="3776663"/>
              <a:ext cx="12700" cy="3048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3990" name="Rectangle 72">
              <a:extLst>
                <a:ext uri="{FF2B5EF4-FFF2-40B4-BE49-F238E27FC236}">
                  <a16:creationId xmlns:a16="http://schemas.microsoft.com/office/drawing/2014/main" id="{58FD6920-3BCE-8648-9018-60D12770A0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3338" y="4060825"/>
              <a:ext cx="11112" cy="35083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3991" name="Rectangle 73">
              <a:extLst>
                <a:ext uri="{FF2B5EF4-FFF2-40B4-BE49-F238E27FC236}">
                  <a16:creationId xmlns:a16="http://schemas.microsoft.com/office/drawing/2014/main" id="{49B0C0DE-C3F6-C24C-939C-9791A6400D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86463" y="37655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23992" name="Rectangle 74">
              <a:extLst>
                <a:ext uri="{FF2B5EF4-FFF2-40B4-BE49-F238E27FC236}">
                  <a16:creationId xmlns:a16="http://schemas.microsoft.com/office/drawing/2014/main" id="{BA9404B2-2E5C-0B47-8CDE-EB501EFA69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7513" y="40703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123993" name="Rectangle 75">
              <a:extLst>
                <a:ext uri="{FF2B5EF4-FFF2-40B4-BE49-F238E27FC236}">
                  <a16:creationId xmlns:a16="http://schemas.microsoft.com/office/drawing/2014/main" id="{6A0A0B35-9E2A-AE4C-884A-6ED76AE733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0138" y="4060825"/>
              <a:ext cx="12700" cy="35083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3994" name="Rectangle 76">
              <a:extLst>
                <a:ext uri="{FF2B5EF4-FFF2-40B4-BE49-F238E27FC236}">
                  <a16:creationId xmlns:a16="http://schemas.microsoft.com/office/drawing/2014/main" id="{50C915EE-0A53-A44A-A16B-2AA28A22B7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8013" y="40703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123995" name="Rectangle 77">
              <a:extLst>
                <a:ext uri="{FF2B5EF4-FFF2-40B4-BE49-F238E27FC236}">
                  <a16:creationId xmlns:a16="http://schemas.microsoft.com/office/drawing/2014/main" id="{4C0C3E04-C16A-D94C-8D32-6488A8B1CC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57638" y="40703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123996" name="Rectangle 78">
              <a:extLst>
                <a:ext uri="{FF2B5EF4-FFF2-40B4-BE49-F238E27FC236}">
                  <a16:creationId xmlns:a16="http://schemas.microsoft.com/office/drawing/2014/main" id="{C0BEBFD6-1067-9347-901A-CCF32FB4BA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8138" y="40703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23997" name="Rectangle 79">
              <a:extLst>
                <a:ext uri="{FF2B5EF4-FFF2-40B4-BE49-F238E27FC236}">
                  <a16:creationId xmlns:a16="http://schemas.microsoft.com/office/drawing/2014/main" id="{71AAC1B0-3951-C94F-8849-901C5B9885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6725" y="4060825"/>
              <a:ext cx="12700" cy="35083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3998" name="Rectangle 80">
              <a:extLst>
                <a:ext uri="{FF2B5EF4-FFF2-40B4-BE49-F238E27FC236}">
                  <a16:creationId xmlns:a16="http://schemas.microsoft.com/office/drawing/2014/main" id="{F36DC39E-5DCB-E94F-A7E0-B465E4E0CC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13313" y="4070350"/>
              <a:ext cx="28533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01</a:t>
              </a:r>
              <a:endParaRPr lang="en-US" altLang="en-US" sz="1800" b="0"/>
            </a:p>
          </p:txBody>
        </p:sp>
        <p:sp>
          <p:nvSpPr>
            <p:cNvPr id="123999" name="Rectangle 81">
              <a:extLst>
                <a:ext uri="{FF2B5EF4-FFF2-40B4-BE49-F238E27FC236}">
                  <a16:creationId xmlns:a16="http://schemas.microsoft.com/office/drawing/2014/main" id="{9D5055EA-0F30-494C-ADDD-DEFF50CCC0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64313" y="4060825"/>
              <a:ext cx="12700" cy="35083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4000" name="Rectangle 82">
              <a:extLst>
                <a:ext uri="{FF2B5EF4-FFF2-40B4-BE49-F238E27FC236}">
                  <a16:creationId xmlns:a16="http://schemas.microsoft.com/office/drawing/2014/main" id="{09F5FD84-C00D-CE4C-A71C-AA962F1487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8738" y="4424363"/>
              <a:ext cx="3971925" cy="127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4001" name="Rectangle 83">
              <a:extLst>
                <a:ext uri="{FF2B5EF4-FFF2-40B4-BE49-F238E27FC236}">
                  <a16:creationId xmlns:a16="http://schemas.microsoft.com/office/drawing/2014/main" id="{C50A2103-C19E-5840-BF00-B6215C2C7F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86463" y="40703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</p:grpSp>
      <p:sp>
        <p:nvSpPr>
          <p:cNvPr id="123907" name="Rectangle 2">
            <a:extLst>
              <a:ext uri="{FF2B5EF4-FFF2-40B4-BE49-F238E27FC236}">
                <a16:creationId xmlns:a16="http://schemas.microsoft.com/office/drawing/2014/main" id="{DE9A23BE-9F99-0649-BA96-B1D2AC96F57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220664"/>
            <a:ext cx="9144000" cy="790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Let’s derive the state table</a:t>
            </a:r>
          </a:p>
        </p:txBody>
      </p:sp>
      <p:sp>
        <p:nvSpPr>
          <p:cNvPr id="123908" name="Rectangle 110">
            <a:extLst>
              <a:ext uri="{FF2B5EF4-FFF2-40B4-BE49-F238E27FC236}">
                <a16:creationId xmlns:a16="http://schemas.microsoft.com/office/drawing/2014/main" id="{CA022126-6A02-B743-AD8C-F37CCDF295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71626" y="2830513"/>
            <a:ext cx="194733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</a:rPr>
              <a:t>A </a:t>
            </a:r>
            <a:endParaRPr lang="en-US" altLang="en-US" sz="3200" b="0"/>
          </a:p>
        </p:txBody>
      </p:sp>
      <p:sp>
        <p:nvSpPr>
          <p:cNvPr id="123909" name="Rectangle 118">
            <a:extLst>
              <a:ext uri="{FF2B5EF4-FFF2-40B4-BE49-F238E27FC236}">
                <a16:creationId xmlns:a16="http://schemas.microsoft.com/office/drawing/2014/main" id="{DAF959B5-1E0A-1041-B84B-D2907406894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81150" y="3100388"/>
            <a:ext cx="206788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</a:rPr>
              <a:t>B </a:t>
            </a:r>
            <a:endParaRPr lang="en-US" altLang="en-US" sz="3200" b="0"/>
          </a:p>
        </p:txBody>
      </p:sp>
      <p:sp>
        <p:nvSpPr>
          <p:cNvPr id="123910" name="Rectangle 126">
            <a:extLst>
              <a:ext uri="{FF2B5EF4-FFF2-40B4-BE49-F238E27FC236}">
                <a16:creationId xmlns:a16="http://schemas.microsoft.com/office/drawing/2014/main" id="{3189AD11-F6D7-F340-8668-4B1B6A7659B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81150" y="3368675"/>
            <a:ext cx="218008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</a:rPr>
              <a:t>C </a:t>
            </a:r>
            <a:endParaRPr lang="en-US" altLang="en-US" sz="3200" b="0"/>
          </a:p>
        </p:txBody>
      </p:sp>
      <p:sp>
        <p:nvSpPr>
          <p:cNvPr id="123911" name="Rectangle 134">
            <a:extLst>
              <a:ext uri="{FF2B5EF4-FFF2-40B4-BE49-F238E27FC236}">
                <a16:creationId xmlns:a16="http://schemas.microsoft.com/office/drawing/2014/main" id="{567BE6BC-AFC8-0941-8E67-90A5FF9CE53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71625" y="3636963"/>
            <a:ext cx="218008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</a:rPr>
              <a:t>D </a:t>
            </a:r>
            <a:endParaRPr lang="en-US" altLang="en-US" sz="3200" b="0"/>
          </a:p>
        </p:txBody>
      </p:sp>
      <p:sp>
        <p:nvSpPr>
          <p:cNvPr id="123912" name="Rectangle 116">
            <a:extLst>
              <a:ext uri="{FF2B5EF4-FFF2-40B4-BE49-F238E27FC236}">
                <a16:creationId xmlns:a16="http://schemas.microsoft.com/office/drawing/2014/main" id="{567A29F5-2B0E-3248-A6FD-76E7DF6ECA0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7350" y="2830513"/>
            <a:ext cx="182742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</a:rPr>
              <a:t>0 </a:t>
            </a:r>
            <a:endParaRPr lang="en-US" altLang="en-US" sz="3200" b="0"/>
          </a:p>
        </p:txBody>
      </p:sp>
      <p:sp>
        <p:nvSpPr>
          <p:cNvPr id="123913" name="Rectangle 124">
            <a:extLst>
              <a:ext uri="{FF2B5EF4-FFF2-40B4-BE49-F238E27FC236}">
                <a16:creationId xmlns:a16="http://schemas.microsoft.com/office/drawing/2014/main" id="{63F5DE7A-5D3F-1544-8D58-DF7C365ED9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8938" y="3100388"/>
            <a:ext cx="182742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</a:rPr>
              <a:t>0 </a:t>
            </a:r>
            <a:endParaRPr lang="en-US" altLang="en-US" sz="3200" b="0"/>
          </a:p>
        </p:txBody>
      </p:sp>
      <p:sp>
        <p:nvSpPr>
          <p:cNvPr id="123914" name="Rectangle 132">
            <a:extLst>
              <a:ext uri="{FF2B5EF4-FFF2-40B4-BE49-F238E27FC236}">
                <a16:creationId xmlns:a16="http://schemas.microsoft.com/office/drawing/2014/main" id="{9E65F185-4E72-4241-A456-83B2B2B6FB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7350" y="3368675"/>
            <a:ext cx="182742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</a:rPr>
              <a:t>0 </a:t>
            </a:r>
            <a:endParaRPr lang="en-US" altLang="en-US" sz="3200" b="0"/>
          </a:p>
        </p:txBody>
      </p:sp>
      <p:sp>
        <p:nvSpPr>
          <p:cNvPr id="123915" name="Rectangle 140">
            <a:extLst>
              <a:ext uri="{FF2B5EF4-FFF2-40B4-BE49-F238E27FC236}">
                <a16:creationId xmlns:a16="http://schemas.microsoft.com/office/drawing/2014/main" id="{1EC68148-F0C6-0442-B29E-67EEDE1623D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7350" y="3636963"/>
            <a:ext cx="182742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</a:rPr>
              <a:t>1 </a:t>
            </a:r>
            <a:endParaRPr lang="en-US" altLang="en-US" sz="3200" b="0"/>
          </a:p>
        </p:txBody>
      </p:sp>
      <p:sp>
        <p:nvSpPr>
          <p:cNvPr id="123916" name="Rectangle 158">
            <a:extLst>
              <a:ext uri="{FF2B5EF4-FFF2-40B4-BE49-F238E27FC236}">
                <a16:creationId xmlns:a16="http://schemas.microsoft.com/office/drawing/2014/main" id="{C9B92EF2-28F2-0D43-8E97-6E94F0591A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05601" y="3022600"/>
            <a:ext cx="231775" cy="330200"/>
          </a:xfrm>
          <a:prstGeom prst="rect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914400">
              <a:spcBef>
                <a:spcPct val="0"/>
              </a:spcBef>
              <a:buNone/>
            </a:pPr>
            <a:endParaRPr lang="en-US" altLang="en-US" b="0">
              <a:latin typeface="Times" pitchFamily="2" charset="0"/>
            </a:endParaRPr>
          </a:p>
        </p:txBody>
      </p:sp>
      <p:pic>
        <p:nvPicPr>
          <p:cNvPr id="123917" name="Picture 2" descr="Screen shot 2013-10-21 at 1.42.50 PM.png">
            <a:extLst>
              <a:ext uri="{FF2B5EF4-FFF2-40B4-BE49-F238E27FC236}">
                <a16:creationId xmlns:a16="http://schemas.microsoft.com/office/drawing/2014/main" id="{645DEB4E-DBBB-A14C-B69A-BEE509F2ECF8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173664" y="4764088"/>
            <a:ext cx="2397125" cy="187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23918" name="Picture 164" descr="Screen shot 2013-12-06 at 11.55.56 AM.png">
            <a:extLst>
              <a:ext uri="{FF2B5EF4-FFF2-40B4-BE49-F238E27FC236}">
                <a16:creationId xmlns:a16="http://schemas.microsoft.com/office/drawing/2014/main" id="{D41ADD8E-52C9-5A49-B218-A90A190DC96E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61275" y="4964113"/>
            <a:ext cx="1722438" cy="138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3919" name="Rectangle 165">
            <a:extLst>
              <a:ext uri="{FF2B5EF4-FFF2-40B4-BE49-F238E27FC236}">
                <a16:creationId xmlns:a16="http://schemas.microsoft.com/office/drawing/2014/main" id="{159471F1-2297-1740-9736-85AA863ED3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91201" y="5600700"/>
            <a:ext cx="231775" cy="330200"/>
          </a:xfrm>
          <a:prstGeom prst="rect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914400">
              <a:spcBef>
                <a:spcPct val="0"/>
              </a:spcBef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23920" name="TextBox 1">
            <a:extLst>
              <a:ext uri="{FF2B5EF4-FFF2-40B4-BE49-F238E27FC236}">
                <a16:creationId xmlns:a16="http://schemas.microsoft.com/office/drawing/2014/main" id="{607FD68E-CF3B-B147-A016-D6D09513DAF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94475" y="5562600"/>
            <a:ext cx="539750" cy="40005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000" b="0"/>
              <a:t> 0</a:t>
            </a:r>
          </a:p>
        </p:txBody>
      </p:sp>
      <p:sp>
        <p:nvSpPr>
          <p:cNvPr id="123921" name="Rectangle 166">
            <a:extLst>
              <a:ext uri="{FF2B5EF4-FFF2-40B4-BE49-F238E27FC236}">
                <a16:creationId xmlns:a16="http://schemas.microsoft.com/office/drawing/2014/main" id="{978D0E2D-6AE0-2349-803A-37F254802E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30976" y="5605463"/>
            <a:ext cx="625475" cy="330200"/>
          </a:xfrm>
          <a:prstGeom prst="rect">
            <a:avLst/>
          </a:prstGeom>
          <a:noFill/>
          <a:ln w="31750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914400">
              <a:spcBef>
                <a:spcPct val="0"/>
              </a:spcBef>
              <a:buNone/>
            </a:pPr>
            <a:endParaRPr lang="en-US" altLang="en-US" b="0"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1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4929" name="Group 13">
            <a:extLst>
              <a:ext uri="{FF2B5EF4-FFF2-40B4-BE49-F238E27FC236}">
                <a16:creationId xmlns:a16="http://schemas.microsoft.com/office/drawing/2014/main" id="{F231C520-DEF1-164B-99FD-33C250BB46CC}"/>
              </a:ext>
            </a:extLst>
          </p:cNvPr>
          <p:cNvGrpSpPr>
            <a:grpSpLocks/>
          </p:cNvGrpSpPr>
          <p:nvPr/>
        </p:nvGrpSpPr>
        <p:grpSpPr bwMode="auto">
          <a:xfrm>
            <a:off x="1173163" y="1909763"/>
            <a:ext cx="3536950" cy="2051050"/>
            <a:chOff x="5049838" y="1738313"/>
            <a:chExt cx="3536950" cy="2051050"/>
          </a:xfrm>
        </p:grpSpPr>
        <p:sp>
          <p:nvSpPr>
            <p:cNvPr id="125028" name="Rectangle 85">
              <a:extLst>
                <a:ext uri="{FF2B5EF4-FFF2-40B4-BE49-F238E27FC236}">
                  <a16:creationId xmlns:a16="http://schemas.microsoft.com/office/drawing/2014/main" id="{8FB32216-4545-944C-9DA3-FB38F64112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3650" y="1738313"/>
              <a:ext cx="3506788" cy="111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5029" name="Rectangle 86">
              <a:extLst>
                <a:ext uri="{FF2B5EF4-FFF2-40B4-BE49-F238E27FC236}">
                  <a16:creationId xmlns:a16="http://schemas.microsoft.com/office/drawing/2014/main" id="{5BB46C8C-C62C-894E-A753-8081C6E709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1739900"/>
              <a:ext cx="11112" cy="41275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5030" name="Rectangle 88">
              <a:extLst>
                <a:ext uri="{FF2B5EF4-FFF2-40B4-BE49-F238E27FC236}">
                  <a16:creationId xmlns:a16="http://schemas.microsoft.com/office/drawing/2014/main" id="{E6A823C0-A600-1F40-802C-8F01973523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1739900"/>
              <a:ext cx="11112" cy="41275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5031" name="Rectangle 89">
              <a:extLst>
                <a:ext uri="{FF2B5EF4-FFF2-40B4-BE49-F238E27FC236}">
                  <a16:creationId xmlns:a16="http://schemas.microsoft.com/office/drawing/2014/main" id="{3FF5A051-D4E2-E54E-8690-64586CD82D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99063" y="1925638"/>
              <a:ext cx="814325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Present </a:t>
              </a:r>
              <a:endParaRPr lang="en-US" altLang="en-US" sz="3200" b="0"/>
            </a:p>
          </p:txBody>
        </p:sp>
        <p:sp>
          <p:nvSpPr>
            <p:cNvPr id="125032" name="Rectangle 90">
              <a:extLst>
                <a:ext uri="{FF2B5EF4-FFF2-40B4-BE49-F238E27FC236}">
                  <a16:creationId xmlns:a16="http://schemas.microsoft.com/office/drawing/2014/main" id="{3D5330AE-A072-B747-A0B5-37A3D2E1CB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1739900"/>
              <a:ext cx="11113" cy="41275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5033" name="Rectangle 91">
              <a:extLst>
                <a:ext uri="{FF2B5EF4-FFF2-40B4-BE49-F238E27FC236}">
                  <a16:creationId xmlns:a16="http://schemas.microsoft.com/office/drawing/2014/main" id="{2103C0B2-C073-3D44-BCC2-098FBC735E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88100" y="1843088"/>
              <a:ext cx="104515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Next state </a:t>
              </a:r>
              <a:endParaRPr lang="en-US" altLang="en-US" sz="3200" b="0"/>
            </a:p>
          </p:txBody>
        </p:sp>
        <p:sp>
          <p:nvSpPr>
            <p:cNvPr id="125034" name="Rectangle 92">
              <a:extLst>
                <a:ext uri="{FF2B5EF4-FFF2-40B4-BE49-F238E27FC236}">
                  <a16:creationId xmlns:a16="http://schemas.microsoft.com/office/drawing/2014/main" id="{2D46E5BB-BAB0-BE4B-BCF1-B06B69FC28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1739900"/>
              <a:ext cx="11113" cy="412750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5035" name="Rectangle 93">
              <a:extLst>
                <a:ext uri="{FF2B5EF4-FFF2-40B4-BE49-F238E27FC236}">
                  <a16:creationId xmlns:a16="http://schemas.microsoft.com/office/drawing/2014/main" id="{BBAB9F2A-B6B9-B041-9EE2-772A3A43CE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163763"/>
              <a:ext cx="1692275" cy="111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5036" name="Rectangle 94">
              <a:extLst>
                <a:ext uri="{FF2B5EF4-FFF2-40B4-BE49-F238E27FC236}">
                  <a16:creationId xmlns:a16="http://schemas.microsoft.com/office/drawing/2014/main" id="{E1DA5189-01A0-F843-B25B-45E93D4467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2152650"/>
              <a:ext cx="11112" cy="4048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5037" name="Rectangle 95">
              <a:extLst>
                <a:ext uri="{FF2B5EF4-FFF2-40B4-BE49-F238E27FC236}">
                  <a16:creationId xmlns:a16="http://schemas.microsoft.com/office/drawing/2014/main" id="{892E1A2D-E6CF-B142-AB4C-BA9FF29926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16850" y="1925638"/>
              <a:ext cx="657231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Output</a:t>
              </a:r>
              <a:endParaRPr lang="en-US" altLang="en-US" sz="3200" b="0"/>
            </a:p>
          </p:txBody>
        </p:sp>
        <p:sp>
          <p:nvSpPr>
            <p:cNvPr id="125038" name="Rectangle 96">
              <a:extLst>
                <a:ext uri="{FF2B5EF4-FFF2-40B4-BE49-F238E27FC236}">
                  <a16:creationId xmlns:a16="http://schemas.microsoft.com/office/drawing/2014/main" id="{C177EA64-AD7D-564B-BBBF-0CECB5BEDA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152650"/>
              <a:ext cx="11112" cy="4048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5039" name="Rectangle 97">
              <a:extLst>
                <a:ext uri="{FF2B5EF4-FFF2-40B4-BE49-F238E27FC236}">
                  <a16:creationId xmlns:a16="http://schemas.microsoft.com/office/drawing/2014/main" id="{26C69966-6AA0-C741-BE17-FE01991026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24475" y="2174875"/>
              <a:ext cx="535403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state </a:t>
              </a:r>
              <a:endParaRPr lang="en-US" altLang="en-US" sz="3200" b="0"/>
            </a:p>
          </p:txBody>
        </p:sp>
        <p:sp>
          <p:nvSpPr>
            <p:cNvPr id="125040" name="Rectangle 98">
              <a:extLst>
                <a:ext uri="{FF2B5EF4-FFF2-40B4-BE49-F238E27FC236}">
                  <a16:creationId xmlns:a16="http://schemas.microsoft.com/office/drawing/2014/main" id="{77ADD599-A530-6940-8E8B-A8F6D497B7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6163" y="2255838"/>
              <a:ext cx="23083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w </a:t>
              </a:r>
              <a:endParaRPr lang="en-US" altLang="en-US" sz="3200" b="0"/>
            </a:p>
          </p:txBody>
        </p:sp>
        <p:sp>
          <p:nvSpPr>
            <p:cNvPr id="125041" name="Rectangle 99">
              <a:extLst>
                <a:ext uri="{FF2B5EF4-FFF2-40B4-BE49-F238E27FC236}">
                  <a16:creationId xmlns:a16="http://schemas.microsoft.com/office/drawing/2014/main" id="{72E99380-C9CB-0B4B-BDA5-6431B18619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57938" y="2255838"/>
              <a:ext cx="19877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= </a:t>
              </a:r>
              <a:endParaRPr lang="en-US" altLang="en-US" sz="3200" b="0"/>
            </a:p>
          </p:txBody>
        </p:sp>
        <p:sp>
          <p:nvSpPr>
            <p:cNvPr id="125042" name="Rectangle 100">
              <a:extLst>
                <a:ext uri="{FF2B5EF4-FFF2-40B4-BE49-F238E27FC236}">
                  <a16:creationId xmlns:a16="http://schemas.microsoft.com/office/drawing/2014/main" id="{81A991E7-FE0C-2240-B687-5C75763D40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94475" y="2255838"/>
              <a:ext cx="192360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125043" name="Rectangle 101">
              <a:extLst>
                <a:ext uri="{FF2B5EF4-FFF2-40B4-BE49-F238E27FC236}">
                  <a16:creationId xmlns:a16="http://schemas.microsoft.com/office/drawing/2014/main" id="{5F8F501D-A706-D949-ABB6-804AD18527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72300" y="2255838"/>
              <a:ext cx="23083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w </a:t>
              </a:r>
              <a:endParaRPr lang="en-US" altLang="en-US" sz="3200" b="0"/>
            </a:p>
          </p:txBody>
        </p:sp>
        <p:sp>
          <p:nvSpPr>
            <p:cNvPr id="125044" name="Rectangle 102">
              <a:extLst>
                <a:ext uri="{FF2B5EF4-FFF2-40B4-BE49-F238E27FC236}">
                  <a16:creationId xmlns:a16="http://schemas.microsoft.com/office/drawing/2014/main" id="{A9B53C35-FC46-5942-BEC1-D0D841CE8F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00900" y="2255838"/>
              <a:ext cx="19877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= </a:t>
              </a:r>
              <a:endParaRPr lang="en-US" altLang="en-US" sz="3200" b="0"/>
            </a:p>
          </p:txBody>
        </p:sp>
        <p:sp>
          <p:nvSpPr>
            <p:cNvPr id="125045" name="Rectangle 103">
              <a:extLst>
                <a:ext uri="{FF2B5EF4-FFF2-40B4-BE49-F238E27FC236}">
                  <a16:creationId xmlns:a16="http://schemas.microsoft.com/office/drawing/2014/main" id="{7EDD5235-B547-DF48-960D-2923EB951B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2152650"/>
              <a:ext cx="11113" cy="4048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5046" name="Rectangle 104">
              <a:extLst>
                <a:ext uri="{FF2B5EF4-FFF2-40B4-BE49-F238E27FC236}">
                  <a16:creationId xmlns:a16="http://schemas.microsoft.com/office/drawing/2014/main" id="{FEC17EC0-942B-504D-B1C7-0EEE2FEA2E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37438" y="2255838"/>
              <a:ext cx="192360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  <p:sp>
          <p:nvSpPr>
            <p:cNvPr id="125047" name="Rectangle 105">
              <a:extLst>
                <a:ext uri="{FF2B5EF4-FFF2-40B4-BE49-F238E27FC236}">
                  <a16:creationId xmlns:a16="http://schemas.microsoft.com/office/drawing/2014/main" id="{B6418C8F-526F-2C49-B1AC-8B550A7490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2152650"/>
              <a:ext cx="11113" cy="404813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5048" name="Rectangle 106">
              <a:extLst>
                <a:ext uri="{FF2B5EF4-FFF2-40B4-BE49-F238E27FC236}">
                  <a16:creationId xmlns:a16="http://schemas.microsoft.com/office/drawing/2014/main" id="{341AF1B3-E6D8-594D-B431-78BC0EDC5A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3650" y="2568575"/>
              <a:ext cx="3506788" cy="952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5049" name="Rectangle 107">
              <a:extLst>
                <a:ext uri="{FF2B5EF4-FFF2-40B4-BE49-F238E27FC236}">
                  <a16:creationId xmlns:a16="http://schemas.microsoft.com/office/drawing/2014/main" id="{7B61D8F0-C2F8-A744-9A1F-61936C2E76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2582863"/>
              <a:ext cx="11112" cy="3556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5050" name="Rectangle 108">
              <a:extLst>
                <a:ext uri="{FF2B5EF4-FFF2-40B4-BE49-F238E27FC236}">
                  <a16:creationId xmlns:a16="http://schemas.microsoft.com/office/drawing/2014/main" id="{84666604-2AFF-BE45-8508-348EA51BDF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72438" y="2174875"/>
              <a:ext cx="179536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z </a:t>
              </a:r>
              <a:endParaRPr lang="en-US" altLang="en-US" sz="3200" b="0"/>
            </a:p>
          </p:txBody>
        </p:sp>
        <p:sp>
          <p:nvSpPr>
            <p:cNvPr id="125051" name="Rectangle 109">
              <a:extLst>
                <a:ext uri="{FF2B5EF4-FFF2-40B4-BE49-F238E27FC236}">
                  <a16:creationId xmlns:a16="http://schemas.microsoft.com/office/drawing/2014/main" id="{6E9F5898-7765-CD4B-A1E2-ACAB05CB38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582863"/>
              <a:ext cx="11112" cy="3556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5052" name="Rectangle 112">
              <a:extLst>
                <a:ext uri="{FF2B5EF4-FFF2-40B4-BE49-F238E27FC236}">
                  <a16:creationId xmlns:a16="http://schemas.microsoft.com/office/drawing/2014/main" id="{4B181CE7-CB93-AA41-998B-9FEFDC0089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2582863"/>
              <a:ext cx="11113" cy="3556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5053" name="Rectangle 114">
              <a:extLst>
                <a:ext uri="{FF2B5EF4-FFF2-40B4-BE49-F238E27FC236}">
                  <a16:creationId xmlns:a16="http://schemas.microsoft.com/office/drawing/2014/main" id="{5AB2E614-1409-044C-8C3D-6468FAEE4D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2582863"/>
              <a:ext cx="11113" cy="355600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5054" name="Rectangle 115">
              <a:extLst>
                <a:ext uri="{FF2B5EF4-FFF2-40B4-BE49-F238E27FC236}">
                  <a16:creationId xmlns:a16="http://schemas.microsoft.com/office/drawing/2014/main" id="{152614B8-867E-5346-9CEE-0B1FC7580A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2938463"/>
              <a:ext cx="11112" cy="2682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5055" name="Rectangle 117">
              <a:extLst>
                <a:ext uri="{FF2B5EF4-FFF2-40B4-BE49-F238E27FC236}">
                  <a16:creationId xmlns:a16="http://schemas.microsoft.com/office/drawing/2014/main" id="{2C1E893B-E85D-BF46-9D09-0EB98FE426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938463"/>
              <a:ext cx="11112" cy="2682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5056" name="Rectangle 120">
              <a:extLst>
                <a:ext uri="{FF2B5EF4-FFF2-40B4-BE49-F238E27FC236}">
                  <a16:creationId xmlns:a16="http://schemas.microsoft.com/office/drawing/2014/main" id="{2FB05C41-DB3A-FD41-909D-862ED83621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2938463"/>
              <a:ext cx="11113" cy="2682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5057" name="Rectangle 122">
              <a:extLst>
                <a:ext uri="{FF2B5EF4-FFF2-40B4-BE49-F238E27FC236}">
                  <a16:creationId xmlns:a16="http://schemas.microsoft.com/office/drawing/2014/main" id="{B734C9A3-FDBB-F34D-8C30-8B01B189BE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2938463"/>
              <a:ext cx="11113" cy="268287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5058" name="Rectangle 123">
              <a:extLst>
                <a:ext uri="{FF2B5EF4-FFF2-40B4-BE49-F238E27FC236}">
                  <a16:creationId xmlns:a16="http://schemas.microsoft.com/office/drawing/2014/main" id="{0701562E-DCDB-5D4D-ADE8-D8963B8910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3206750"/>
              <a:ext cx="11112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5059" name="Rectangle 125">
              <a:extLst>
                <a:ext uri="{FF2B5EF4-FFF2-40B4-BE49-F238E27FC236}">
                  <a16:creationId xmlns:a16="http://schemas.microsoft.com/office/drawing/2014/main" id="{CA7E0DE0-0F13-D24C-B714-EC2B4EBCC6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3206750"/>
              <a:ext cx="11112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5060" name="Rectangle 128">
              <a:extLst>
                <a:ext uri="{FF2B5EF4-FFF2-40B4-BE49-F238E27FC236}">
                  <a16:creationId xmlns:a16="http://schemas.microsoft.com/office/drawing/2014/main" id="{673375EF-78D8-4E4B-87EF-E32015A2CA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3206750"/>
              <a:ext cx="11113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5061" name="Rectangle 130">
              <a:extLst>
                <a:ext uri="{FF2B5EF4-FFF2-40B4-BE49-F238E27FC236}">
                  <a16:creationId xmlns:a16="http://schemas.microsoft.com/office/drawing/2014/main" id="{4E2AA9BE-C596-2D48-863D-A71C3F0E3A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3206750"/>
              <a:ext cx="11113" cy="269875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5062" name="Rectangle 131">
              <a:extLst>
                <a:ext uri="{FF2B5EF4-FFF2-40B4-BE49-F238E27FC236}">
                  <a16:creationId xmlns:a16="http://schemas.microsoft.com/office/drawing/2014/main" id="{D38F42F4-66DF-D54C-9CA7-7A812D01B0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3459163"/>
              <a:ext cx="11112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5063" name="Rectangle 133">
              <a:extLst>
                <a:ext uri="{FF2B5EF4-FFF2-40B4-BE49-F238E27FC236}">
                  <a16:creationId xmlns:a16="http://schemas.microsoft.com/office/drawing/2014/main" id="{8616815F-FEFD-A64C-A829-0088E7A44E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3459163"/>
              <a:ext cx="11112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5064" name="Rectangle 136">
              <a:extLst>
                <a:ext uri="{FF2B5EF4-FFF2-40B4-BE49-F238E27FC236}">
                  <a16:creationId xmlns:a16="http://schemas.microsoft.com/office/drawing/2014/main" id="{B8E4619C-2721-2541-AE78-8CF8AF1C29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3459163"/>
              <a:ext cx="11113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5065" name="Rectangle 138">
              <a:extLst>
                <a:ext uri="{FF2B5EF4-FFF2-40B4-BE49-F238E27FC236}">
                  <a16:creationId xmlns:a16="http://schemas.microsoft.com/office/drawing/2014/main" id="{33286A1E-99BE-E94F-AD3A-A4EC5E8B92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3459163"/>
              <a:ext cx="11113" cy="309562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5066" name="Rectangle 139">
              <a:extLst>
                <a:ext uri="{FF2B5EF4-FFF2-40B4-BE49-F238E27FC236}">
                  <a16:creationId xmlns:a16="http://schemas.microsoft.com/office/drawing/2014/main" id="{49E0E64E-E31A-9749-BD42-4DA5B4C5D2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3650" y="3779838"/>
              <a:ext cx="3506788" cy="952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</p:grpSp>
      <p:grpSp>
        <p:nvGrpSpPr>
          <p:cNvPr id="124930" name="Group 69">
            <a:extLst>
              <a:ext uri="{FF2B5EF4-FFF2-40B4-BE49-F238E27FC236}">
                <a16:creationId xmlns:a16="http://schemas.microsoft.com/office/drawing/2014/main" id="{BF933136-0AE9-944C-B0D5-A29EF149D127}"/>
              </a:ext>
            </a:extLst>
          </p:cNvPr>
          <p:cNvGrpSpPr>
            <a:grpSpLocks/>
          </p:cNvGrpSpPr>
          <p:nvPr/>
        </p:nvGrpSpPr>
        <p:grpSpPr bwMode="auto">
          <a:xfrm>
            <a:off x="5392739" y="1512889"/>
            <a:ext cx="4003675" cy="2833687"/>
            <a:chOff x="2573338" y="1603375"/>
            <a:chExt cx="4003675" cy="2833688"/>
          </a:xfrm>
        </p:grpSpPr>
        <p:sp>
          <p:nvSpPr>
            <p:cNvPr id="124948" name="Rectangle 4">
              <a:extLst>
                <a:ext uri="{FF2B5EF4-FFF2-40B4-BE49-F238E27FC236}">
                  <a16:creationId xmlns:a16="http://schemas.microsoft.com/office/drawing/2014/main" id="{1EAB6EB9-024D-4F41-915D-893E95B1C8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8738" y="1603375"/>
              <a:ext cx="3971925" cy="111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4949" name="Rectangle 5">
              <a:extLst>
                <a:ext uri="{FF2B5EF4-FFF2-40B4-BE49-F238E27FC236}">
                  <a16:creationId xmlns:a16="http://schemas.microsoft.com/office/drawing/2014/main" id="{DA67E951-F650-C642-A7C3-A6857304A8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3338" y="1614488"/>
              <a:ext cx="11112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4950" name="Rectangle 6">
              <a:extLst>
                <a:ext uri="{FF2B5EF4-FFF2-40B4-BE49-F238E27FC236}">
                  <a16:creationId xmlns:a16="http://schemas.microsoft.com/office/drawing/2014/main" id="{056B2FA6-6860-1E40-913A-3D46C56BDE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0138" y="1614488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4951" name="Rectangle 7">
              <a:extLst>
                <a:ext uri="{FF2B5EF4-FFF2-40B4-BE49-F238E27FC236}">
                  <a16:creationId xmlns:a16="http://schemas.microsoft.com/office/drawing/2014/main" id="{99657B7F-F5DA-1546-9182-81728144C1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43200" y="1820863"/>
              <a:ext cx="953787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Present </a:t>
              </a:r>
              <a:endParaRPr lang="en-US" altLang="en-US" sz="1800" b="0"/>
            </a:p>
          </p:txBody>
        </p:sp>
        <p:sp>
          <p:nvSpPr>
            <p:cNvPr id="124952" name="Rectangle 8">
              <a:extLst>
                <a:ext uri="{FF2B5EF4-FFF2-40B4-BE49-F238E27FC236}">
                  <a16:creationId xmlns:a16="http://schemas.microsoft.com/office/drawing/2014/main" id="{7CC1AA4D-C2C9-B046-8457-2CEF1D6424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6725" y="1614488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4953" name="Rectangle 9">
              <a:extLst>
                <a:ext uri="{FF2B5EF4-FFF2-40B4-BE49-F238E27FC236}">
                  <a16:creationId xmlns:a16="http://schemas.microsoft.com/office/drawing/2014/main" id="{0296F4BC-79C0-414A-AB7D-47CBDCC378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64313" y="1614488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4954" name="Rectangle 10">
              <a:extLst>
                <a:ext uri="{FF2B5EF4-FFF2-40B4-BE49-F238E27FC236}">
                  <a16:creationId xmlns:a16="http://schemas.microsoft.com/office/drawing/2014/main" id="{8C848D60-1E6A-184D-AE56-2B088FD5DC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0138" y="2085975"/>
              <a:ext cx="1917700" cy="127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4955" name="Rectangle 11">
              <a:extLst>
                <a:ext uri="{FF2B5EF4-FFF2-40B4-BE49-F238E27FC236}">
                  <a16:creationId xmlns:a16="http://schemas.microsoft.com/office/drawing/2014/main" id="{EF1598BC-CD60-724C-999C-C618D2983F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3338" y="2071688"/>
              <a:ext cx="11112" cy="4587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4956" name="Rectangle 12">
              <a:extLst>
                <a:ext uri="{FF2B5EF4-FFF2-40B4-BE49-F238E27FC236}">
                  <a16:creationId xmlns:a16="http://schemas.microsoft.com/office/drawing/2014/main" id="{61AE5DD6-3C30-7946-B057-24543CE829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14763" y="1730375"/>
              <a:ext cx="1668727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Flip-flop inputs</a:t>
              </a:r>
              <a:endParaRPr lang="en-US" altLang="en-US" sz="1800" b="0"/>
            </a:p>
          </p:txBody>
        </p:sp>
        <p:sp>
          <p:nvSpPr>
            <p:cNvPr id="124957" name="Rectangle 13">
              <a:extLst>
                <a:ext uri="{FF2B5EF4-FFF2-40B4-BE49-F238E27FC236}">
                  <a16:creationId xmlns:a16="http://schemas.microsoft.com/office/drawing/2014/main" id="{A0A76894-82F2-F14B-BBB5-7A346DA699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0138" y="2071688"/>
              <a:ext cx="12700" cy="4587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4958" name="Rectangle 14">
              <a:extLst>
                <a:ext uri="{FF2B5EF4-FFF2-40B4-BE49-F238E27FC236}">
                  <a16:creationId xmlns:a16="http://schemas.microsoft.com/office/drawing/2014/main" id="{CE6E116D-A2BE-4243-AA22-117858D0E9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17825" y="2187575"/>
              <a:ext cx="625171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state </a:t>
              </a:r>
              <a:endParaRPr lang="en-US" altLang="en-US" sz="1800" b="0"/>
            </a:p>
          </p:txBody>
        </p:sp>
        <p:sp>
          <p:nvSpPr>
            <p:cNvPr id="124959" name="Rectangle 15">
              <a:extLst>
                <a:ext uri="{FF2B5EF4-FFF2-40B4-BE49-F238E27FC236}">
                  <a16:creationId xmlns:a16="http://schemas.microsoft.com/office/drawing/2014/main" id="{E7F96E05-DAC4-954D-9D65-C41C106AFE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94125" y="2185988"/>
              <a:ext cx="25648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w </a:t>
              </a:r>
              <a:endParaRPr lang="en-US" altLang="en-US" sz="1800" b="0" i="1"/>
            </a:p>
          </p:txBody>
        </p:sp>
        <p:sp>
          <p:nvSpPr>
            <p:cNvPr id="124960" name="Rectangle 16">
              <a:extLst>
                <a:ext uri="{FF2B5EF4-FFF2-40B4-BE49-F238E27FC236}">
                  <a16:creationId xmlns:a16="http://schemas.microsoft.com/office/drawing/2014/main" id="{2D341FC1-4E2E-9042-A545-2F3B549DAD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54475" y="2185988"/>
              <a:ext cx="21961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= </a:t>
              </a:r>
              <a:endParaRPr lang="en-US" altLang="en-US" sz="1800" b="0"/>
            </a:p>
          </p:txBody>
        </p:sp>
        <p:sp>
          <p:nvSpPr>
            <p:cNvPr id="124961" name="Rectangle 17">
              <a:extLst>
                <a:ext uri="{FF2B5EF4-FFF2-40B4-BE49-F238E27FC236}">
                  <a16:creationId xmlns:a16="http://schemas.microsoft.com/office/drawing/2014/main" id="{11F5C03A-71F9-1C48-AB90-54DA16FB82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21175" y="2185988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24962" name="Rectangle 18">
              <a:extLst>
                <a:ext uri="{FF2B5EF4-FFF2-40B4-BE49-F238E27FC236}">
                  <a16:creationId xmlns:a16="http://schemas.microsoft.com/office/drawing/2014/main" id="{8487140C-F2D2-F143-9268-E385420FD8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49800" y="2185988"/>
              <a:ext cx="25648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w </a:t>
              </a:r>
              <a:endParaRPr lang="en-US" altLang="en-US" sz="1800" b="0" i="1"/>
            </a:p>
          </p:txBody>
        </p:sp>
        <p:sp>
          <p:nvSpPr>
            <p:cNvPr id="124963" name="Rectangle 19">
              <a:extLst>
                <a:ext uri="{FF2B5EF4-FFF2-40B4-BE49-F238E27FC236}">
                  <a16:creationId xmlns:a16="http://schemas.microsoft.com/office/drawing/2014/main" id="{0DECAA7B-6ECD-4F4C-B2C3-014E88CCDE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08563" y="2185988"/>
              <a:ext cx="21961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= </a:t>
              </a:r>
              <a:endParaRPr lang="en-US" altLang="en-US" sz="1800" b="0"/>
            </a:p>
          </p:txBody>
        </p:sp>
        <p:sp>
          <p:nvSpPr>
            <p:cNvPr id="124964" name="Rectangle 20">
              <a:extLst>
                <a:ext uri="{FF2B5EF4-FFF2-40B4-BE49-F238E27FC236}">
                  <a16:creationId xmlns:a16="http://schemas.microsoft.com/office/drawing/2014/main" id="{330BE843-E728-9449-B583-6596B995C6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6725" y="2071688"/>
              <a:ext cx="12700" cy="4587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4965" name="Rectangle 21">
              <a:extLst>
                <a:ext uri="{FF2B5EF4-FFF2-40B4-BE49-F238E27FC236}">
                  <a16:creationId xmlns:a16="http://schemas.microsoft.com/office/drawing/2014/main" id="{33D1A641-0B6D-DC45-9E74-428939214D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75263" y="2185988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124966" name="Rectangle 22">
              <a:extLst>
                <a:ext uri="{FF2B5EF4-FFF2-40B4-BE49-F238E27FC236}">
                  <a16:creationId xmlns:a16="http://schemas.microsoft.com/office/drawing/2014/main" id="{6731FE2F-EA0F-0A4E-AD74-0FC1853A48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64313" y="2071688"/>
              <a:ext cx="12700" cy="4587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4967" name="Rectangle 23">
              <a:extLst>
                <a:ext uri="{FF2B5EF4-FFF2-40B4-BE49-F238E27FC236}">
                  <a16:creationId xmlns:a16="http://schemas.microsoft.com/office/drawing/2014/main" id="{C0BEF079-294F-9242-B878-CCA378C7FD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0138" y="2543175"/>
              <a:ext cx="1917700" cy="127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4968" name="Rectangle 24">
              <a:extLst>
                <a:ext uri="{FF2B5EF4-FFF2-40B4-BE49-F238E27FC236}">
                  <a16:creationId xmlns:a16="http://schemas.microsoft.com/office/drawing/2014/main" id="{56147030-87CB-2B47-A0EE-3A9BDAF0D9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3338" y="2530475"/>
              <a:ext cx="11112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4969" name="Rectangle 25">
              <a:extLst>
                <a:ext uri="{FF2B5EF4-FFF2-40B4-BE49-F238E27FC236}">
                  <a16:creationId xmlns:a16="http://schemas.microsoft.com/office/drawing/2014/main" id="{4512C4B0-B23F-964B-8CC2-C6646C3849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05475" y="2041525"/>
              <a:ext cx="767839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Output</a:t>
              </a:r>
              <a:endParaRPr lang="en-US" altLang="en-US" sz="1800" b="0"/>
            </a:p>
          </p:txBody>
        </p:sp>
        <p:sp>
          <p:nvSpPr>
            <p:cNvPr id="124970" name="Rectangle 26">
              <a:extLst>
                <a:ext uri="{FF2B5EF4-FFF2-40B4-BE49-F238E27FC236}">
                  <a16:creationId xmlns:a16="http://schemas.microsoft.com/office/drawing/2014/main" id="{8BF57C58-3604-E24F-8BFF-952A249F1A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11475" y="2497138"/>
              <a:ext cx="19877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y </a:t>
              </a:r>
              <a:endParaRPr lang="en-US" altLang="en-US" sz="1800" b="0" i="1"/>
            </a:p>
          </p:txBody>
        </p:sp>
        <p:sp>
          <p:nvSpPr>
            <p:cNvPr id="124971" name="Rectangle 27">
              <a:extLst>
                <a:ext uri="{FF2B5EF4-FFF2-40B4-BE49-F238E27FC236}">
                  <a16:creationId xmlns:a16="http://schemas.microsoft.com/office/drawing/2014/main" id="{796C2BEC-C23E-8F4F-A8AE-7CAE9EB85D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6888" y="2598738"/>
              <a:ext cx="1603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</a:rPr>
                <a:t>2 </a:t>
              </a:r>
              <a:endParaRPr lang="en-US" altLang="en-US" sz="1800" b="0"/>
            </a:p>
          </p:txBody>
        </p:sp>
        <p:sp>
          <p:nvSpPr>
            <p:cNvPr id="124972" name="Rectangle 28">
              <a:extLst>
                <a:ext uri="{FF2B5EF4-FFF2-40B4-BE49-F238E27FC236}">
                  <a16:creationId xmlns:a16="http://schemas.microsoft.com/office/drawing/2014/main" id="{CC9872D8-F6B2-7344-A163-7B606B3936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9600" y="2497138"/>
              <a:ext cx="19877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y </a:t>
              </a:r>
              <a:endParaRPr lang="en-US" altLang="en-US" sz="1800" b="0" i="1"/>
            </a:p>
          </p:txBody>
        </p:sp>
        <p:sp>
          <p:nvSpPr>
            <p:cNvPr id="124973" name="Rectangle 29">
              <a:extLst>
                <a:ext uri="{FF2B5EF4-FFF2-40B4-BE49-F238E27FC236}">
                  <a16:creationId xmlns:a16="http://schemas.microsoft.com/office/drawing/2014/main" id="{9CD9C636-CFD8-F940-9969-A6CC2F06C7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0138" y="2530475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4974" name="Rectangle 30">
              <a:extLst>
                <a:ext uri="{FF2B5EF4-FFF2-40B4-BE49-F238E27FC236}">
                  <a16:creationId xmlns:a16="http://schemas.microsoft.com/office/drawing/2014/main" id="{491A2882-1328-CF4D-B2A9-71E8C17C13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73425" y="2598738"/>
              <a:ext cx="1603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124975" name="Rectangle 31">
              <a:extLst>
                <a:ext uri="{FF2B5EF4-FFF2-40B4-BE49-F238E27FC236}">
                  <a16:creationId xmlns:a16="http://schemas.microsoft.com/office/drawing/2014/main" id="{7D3E3BD5-51ED-FB4A-B8F2-53AAFFD962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27463" y="2643188"/>
              <a:ext cx="227626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T </a:t>
              </a:r>
              <a:endParaRPr lang="en-US" altLang="en-US" sz="1800" b="0" i="1"/>
            </a:p>
          </p:txBody>
        </p:sp>
        <p:sp>
          <p:nvSpPr>
            <p:cNvPr id="124976" name="Rectangle 32">
              <a:extLst>
                <a:ext uri="{FF2B5EF4-FFF2-40B4-BE49-F238E27FC236}">
                  <a16:creationId xmlns:a16="http://schemas.microsoft.com/office/drawing/2014/main" id="{FB284843-82F5-0543-99CD-FBD595E99B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75100" y="2744788"/>
              <a:ext cx="1603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</a:rPr>
                <a:t>2 </a:t>
              </a:r>
              <a:endParaRPr lang="en-US" altLang="en-US" sz="1800" b="0"/>
            </a:p>
          </p:txBody>
        </p:sp>
        <p:sp>
          <p:nvSpPr>
            <p:cNvPr id="124977" name="Rectangle 33">
              <a:extLst>
                <a:ext uri="{FF2B5EF4-FFF2-40B4-BE49-F238E27FC236}">
                  <a16:creationId xmlns:a16="http://schemas.microsoft.com/office/drawing/2014/main" id="{C7225C9E-6D3B-F74A-8A7A-F48404FED9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89400" y="2643188"/>
              <a:ext cx="25648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D </a:t>
              </a:r>
              <a:endParaRPr lang="en-US" altLang="en-US" sz="1800" b="0" i="1"/>
            </a:p>
          </p:txBody>
        </p:sp>
        <p:sp>
          <p:nvSpPr>
            <p:cNvPr id="124978" name="Rectangle 34">
              <a:extLst>
                <a:ext uri="{FF2B5EF4-FFF2-40B4-BE49-F238E27FC236}">
                  <a16:creationId xmlns:a16="http://schemas.microsoft.com/office/drawing/2014/main" id="{DC7AC047-3B8C-D045-9D7C-A11585C51E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0538" y="2744788"/>
              <a:ext cx="1603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124979" name="Rectangle 35">
              <a:extLst>
                <a:ext uri="{FF2B5EF4-FFF2-40B4-BE49-F238E27FC236}">
                  <a16:creationId xmlns:a16="http://schemas.microsoft.com/office/drawing/2014/main" id="{F03EBCE5-8EB0-CA47-AB87-851F6F5E61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84725" y="2643188"/>
              <a:ext cx="227626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T </a:t>
              </a:r>
              <a:endParaRPr lang="en-US" altLang="en-US" sz="1800" b="0" i="1"/>
            </a:p>
          </p:txBody>
        </p:sp>
        <p:sp>
          <p:nvSpPr>
            <p:cNvPr id="124980" name="Rectangle 36">
              <a:extLst>
                <a:ext uri="{FF2B5EF4-FFF2-40B4-BE49-F238E27FC236}">
                  <a16:creationId xmlns:a16="http://schemas.microsoft.com/office/drawing/2014/main" id="{26761D14-7C6F-B340-9A34-5797B6C811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33950" y="2744788"/>
              <a:ext cx="1603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</a:rPr>
                <a:t>2 </a:t>
              </a:r>
              <a:endParaRPr lang="en-US" altLang="en-US" sz="1800" b="0"/>
            </a:p>
          </p:txBody>
        </p:sp>
        <p:sp>
          <p:nvSpPr>
            <p:cNvPr id="124981" name="Rectangle 37">
              <a:extLst>
                <a:ext uri="{FF2B5EF4-FFF2-40B4-BE49-F238E27FC236}">
                  <a16:creationId xmlns:a16="http://schemas.microsoft.com/office/drawing/2014/main" id="{5661E5CA-2E37-8648-BEB4-005E1C7681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8250" y="2643188"/>
              <a:ext cx="25648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D </a:t>
              </a:r>
              <a:endParaRPr lang="en-US" altLang="en-US" sz="1800" b="0" i="1"/>
            </a:p>
          </p:txBody>
        </p:sp>
        <p:sp>
          <p:nvSpPr>
            <p:cNvPr id="124982" name="Rectangle 38">
              <a:extLst>
                <a:ext uri="{FF2B5EF4-FFF2-40B4-BE49-F238E27FC236}">
                  <a16:creationId xmlns:a16="http://schemas.microsoft.com/office/drawing/2014/main" id="{3ED86310-0D28-8543-AF6E-6FE3313235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6725" y="2530475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4983" name="Rectangle 39">
              <a:extLst>
                <a:ext uri="{FF2B5EF4-FFF2-40B4-BE49-F238E27FC236}">
                  <a16:creationId xmlns:a16="http://schemas.microsoft.com/office/drawing/2014/main" id="{8C9C0E96-6724-CC41-9677-F2B26E662C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7800" y="2744788"/>
              <a:ext cx="1603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124984" name="Rectangle 40">
              <a:extLst>
                <a:ext uri="{FF2B5EF4-FFF2-40B4-BE49-F238E27FC236}">
                  <a16:creationId xmlns:a16="http://schemas.microsoft.com/office/drawing/2014/main" id="{9E30FE98-507C-E645-B43D-349E97A2DC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64313" y="2530475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4985" name="Rectangle 41">
              <a:extLst>
                <a:ext uri="{FF2B5EF4-FFF2-40B4-BE49-F238E27FC236}">
                  <a16:creationId xmlns:a16="http://schemas.microsoft.com/office/drawing/2014/main" id="{3CE8EC68-9454-C640-9052-84E694CBA0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8738" y="3000375"/>
              <a:ext cx="3971925" cy="127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4986" name="Rectangle 42">
              <a:extLst>
                <a:ext uri="{FF2B5EF4-FFF2-40B4-BE49-F238E27FC236}">
                  <a16:creationId xmlns:a16="http://schemas.microsoft.com/office/drawing/2014/main" id="{3C4409B5-A945-984B-A8B1-0A0B29CC19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3338" y="3013075"/>
              <a:ext cx="11112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4987" name="Rectangle 43">
              <a:extLst>
                <a:ext uri="{FF2B5EF4-FFF2-40B4-BE49-F238E27FC236}">
                  <a16:creationId xmlns:a16="http://schemas.microsoft.com/office/drawing/2014/main" id="{B8041141-AC43-3D48-980C-30BABF35EE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460625"/>
              <a:ext cx="19877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z </a:t>
              </a:r>
              <a:endParaRPr lang="en-US" altLang="en-US" sz="1800" b="0" i="1"/>
            </a:p>
          </p:txBody>
        </p:sp>
        <p:sp>
          <p:nvSpPr>
            <p:cNvPr id="124988" name="Rectangle 44">
              <a:extLst>
                <a:ext uri="{FF2B5EF4-FFF2-40B4-BE49-F238E27FC236}">
                  <a16:creationId xmlns:a16="http://schemas.microsoft.com/office/drawing/2014/main" id="{CBAC7FC2-E429-1B45-984A-67661430D2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7513" y="3113088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24989" name="Rectangle 45">
              <a:extLst>
                <a:ext uri="{FF2B5EF4-FFF2-40B4-BE49-F238E27FC236}">
                  <a16:creationId xmlns:a16="http://schemas.microsoft.com/office/drawing/2014/main" id="{C501B75A-8528-AB44-BF29-BB309E0C92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0138" y="3013075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4990" name="Rectangle 46">
              <a:extLst>
                <a:ext uri="{FF2B5EF4-FFF2-40B4-BE49-F238E27FC236}">
                  <a16:creationId xmlns:a16="http://schemas.microsoft.com/office/drawing/2014/main" id="{C0941578-DC95-CE4D-8B69-9D04C40979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8013" y="3113088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24991" name="Rectangle 47">
              <a:extLst>
                <a:ext uri="{FF2B5EF4-FFF2-40B4-BE49-F238E27FC236}">
                  <a16:creationId xmlns:a16="http://schemas.microsoft.com/office/drawing/2014/main" id="{07673F49-49A5-764C-9A39-786C73D407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57638" y="3113088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24992" name="Rectangle 48">
              <a:extLst>
                <a:ext uri="{FF2B5EF4-FFF2-40B4-BE49-F238E27FC236}">
                  <a16:creationId xmlns:a16="http://schemas.microsoft.com/office/drawing/2014/main" id="{87E4BC89-FD68-7F4A-A961-530CBB059C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8138" y="3113088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24993" name="Rectangle 49">
              <a:extLst>
                <a:ext uri="{FF2B5EF4-FFF2-40B4-BE49-F238E27FC236}">
                  <a16:creationId xmlns:a16="http://schemas.microsoft.com/office/drawing/2014/main" id="{39D35BBB-32ED-FF4B-B974-541C2D89E9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6725" y="3013075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4994" name="Rectangle 50">
              <a:extLst>
                <a:ext uri="{FF2B5EF4-FFF2-40B4-BE49-F238E27FC236}">
                  <a16:creationId xmlns:a16="http://schemas.microsoft.com/office/drawing/2014/main" id="{58B19191-4CD5-C147-9FE3-FB240496F8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13313" y="3113088"/>
              <a:ext cx="28533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01</a:t>
              </a:r>
              <a:endParaRPr lang="en-US" altLang="en-US" sz="1800" b="0"/>
            </a:p>
          </p:txBody>
        </p:sp>
        <p:sp>
          <p:nvSpPr>
            <p:cNvPr id="124995" name="Rectangle 51">
              <a:extLst>
                <a:ext uri="{FF2B5EF4-FFF2-40B4-BE49-F238E27FC236}">
                  <a16:creationId xmlns:a16="http://schemas.microsoft.com/office/drawing/2014/main" id="{5D378477-8F55-DB42-9494-E441C76830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64313" y="3013075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4996" name="Rectangle 52">
              <a:extLst>
                <a:ext uri="{FF2B5EF4-FFF2-40B4-BE49-F238E27FC236}">
                  <a16:creationId xmlns:a16="http://schemas.microsoft.com/office/drawing/2014/main" id="{CEA6C47E-24D9-D740-AA39-6D53934FBB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3338" y="3470275"/>
              <a:ext cx="11112" cy="30638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4997" name="Rectangle 53">
              <a:extLst>
                <a:ext uri="{FF2B5EF4-FFF2-40B4-BE49-F238E27FC236}">
                  <a16:creationId xmlns:a16="http://schemas.microsoft.com/office/drawing/2014/main" id="{D5DC5F4F-8E34-764B-8D94-77236F360B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86463" y="3113088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24998" name="Rectangle 54">
              <a:extLst>
                <a:ext uri="{FF2B5EF4-FFF2-40B4-BE49-F238E27FC236}">
                  <a16:creationId xmlns:a16="http://schemas.microsoft.com/office/drawing/2014/main" id="{7D04E992-B07E-8D48-944F-AB1775487A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7513" y="3463925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24999" name="Rectangle 55">
              <a:extLst>
                <a:ext uri="{FF2B5EF4-FFF2-40B4-BE49-F238E27FC236}">
                  <a16:creationId xmlns:a16="http://schemas.microsoft.com/office/drawing/2014/main" id="{0CEF5CAB-EC17-FA40-929C-98A0D28FE6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0138" y="3470275"/>
              <a:ext cx="12700" cy="30638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5000" name="Rectangle 56">
              <a:extLst>
                <a:ext uri="{FF2B5EF4-FFF2-40B4-BE49-F238E27FC236}">
                  <a16:creationId xmlns:a16="http://schemas.microsoft.com/office/drawing/2014/main" id="{13A9347E-3CBC-DA47-B412-2E03687089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8013" y="3463925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125001" name="Rectangle 57">
              <a:extLst>
                <a:ext uri="{FF2B5EF4-FFF2-40B4-BE49-F238E27FC236}">
                  <a16:creationId xmlns:a16="http://schemas.microsoft.com/office/drawing/2014/main" id="{2C3993A8-F936-374A-952D-034E38C1CF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57638" y="3463925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25002" name="Rectangle 58">
              <a:extLst>
                <a:ext uri="{FF2B5EF4-FFF2-40B4-BE49-F238E27FC236}">
                  <a16:creationId xmlns:a16="http://schemas.microsoft.com/office/drawing/2014/main" id="{9D49CE79-E0B6-EE49-8D4C-57D98C5E0A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8138" y="3463925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25003" name="Rectangle 59">
              <a:extLst>
                <a:ext uri="{FF2B5EF4-FFF2-40B4-BE49-F238E27FC236}">
                  <a16:creationId xmlns:a16="http://schemas.microsoft.com/office/drawing/2014/main" id="{4A569026-CCA2-2C40-8048-A9EE4AB056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6725" y="3470275"/>
              <a:ext cx="12700" cy="30638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5004" name="Rectangle 60">
              <a:extLst>
                <a:ext uri="{FF2B5EF4-FFF2-40B4-BE49-F238E27FC236}">
                  <a16:creationId xmlns:a16="http://schemas.microsoft.com/office/drawing/2014/main" id="{949D46AA-6DDE-2545-9BCC-F26973ADBB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13313" y="3463925"/>
              <a:ext cx="28533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10</a:t>
              </a:r>
              <a:endParaRPr lang="en-US" altLang="en-US" sz="1800" b="0"/>
            </a:p>
          </p:txBody>
        </p:sp>
        <p:sp>
          <p:nvSpPr>
            <p:cNvPr id="125005" name="Rectangle 61">
              <a:extLst>
                <a:ext uri="{FF2B5EF4-FFF2-40B4-BE49-F238E27FC236}">
                  <a16:creationId xmlns:a16="http://schemas.microsoft.com/office/drawing/2014/main" id="{37FBF8C0-3B83-9D4A-BFA9-ACAD34A043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64313" y="3470275"/>
              <a:ext cx="12700" cy="30638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5006" name="Rectangle 62">
              <a:extLst>
                <a:ext uri="{FF2B5EF4-FFF2-40B4-BE49-F238E27FC236}">
                  <a16:creationId xmlns:a16="http://schemas.microsoft.com/office/drawing/2014/main" id="{27CB0117-A7E8-644A-8B90-2FFFD53D1D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3338" y="3776663"/>
              <a:ext cx="11112" cy="3048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5007" name="Rectangle 63">
              <a:extLst>
                <a:ext uri="{FF2B5EF4-FFF2-40B4-BE49-F238E27FC236}">
                  <a16:creationId xmlns:a16="http://schemas.microsoft.com/office/drawing/2014/main" id="{D0659ED2-7A3D-C944-BBFC-ACE5A29AAC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86463" y="3463925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25008" name="Rectangle 64">
              <a:extLst>
                <a:ext uri="{FF2B5EF4-FFF2-40B4-BE49-F238E27FC236}">
                  <a16:creationId xmlns:a16="http://schemas.microsoft.com/office/drawing/2014/main" id="{F83C9609-101F-5D4F-8943-E98EEC50C6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7513" y="37655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125009" name="Rectangle 65">
              <a:extLst>
                <a:ext uri="{FF2B5EF4-FFF2-40B4-BE49-F238E27FC236}">
                  <a16:creationId xmlns:a16="http://schemas.microsoft.com/office/drawing/2014/main" id="{4FA89CBD-5E16-7E42-B263-DF03C1A5E0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0138" y="3776663"/>
              <a:ext cx="12700" cy="3048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5010" name="Rectangle 66">
              <a:extLst>
                <a:ext uri="{FF2B5EF4-FFF2-40B4-BE49-F238E27FC236}">
                  <a16:creationId xmlns:a16="http://schemas.microsoft.com/office/drawing/2014/main" id="{0549F058-CFAA-4948-A28E-8B1E73BE1D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8013" y="37655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25011" name="Rectangle 67">
              <a:extLst>
                <a:ext uri="{FF2B5EF4-FFF2-40B4-BE49-F238E27FC236}">
                  <a16:creationId xmlns:a16="http://schemas.microsoft.com/office/drawing/2014/main" id="{D4AA9E3F-E791-2B4B-A4FB-979422AA5D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57638" y="37655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125012" name="Rectangle 68">
              <a:extLst>
                <a:ext uri="{FF2B5EF4-FFF2-40B4-BE49-F238E27FC236}">
                  <a16:creationId xmlns:a16="http://schemas.microsoft.com/office/drawing/2014/main" id="{7111DF12-626D-7446-9F78-FA69222C6E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8138" y="37655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25013" name="Rectangle 69">
              <a:extLst>
                <a:ext uri="{FF2B5EF4-FFF2-40B4-BE49-F238E27FC236}">
                  <a16:creationId xmlns:a16="http://schemas.microsoft.com/office/drawing/2014/main" id="{BD671BE4-E75C-0647-B51A-4042A18666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6725" y="3776663"/>
              <a:ext cx="12700" cy="3048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5014" name="Rectangle 70">
              <a:extLst>
                <a:ext uri="{FF2B5EF4-FFF2-40B4-BE49-F238E27FC236}">
                  <a16:creationId xmlns:a16="http://schemas.microsoft.com/office/drawing/2014/main" id="{61FE1D7A-9B52-4643-AAE1-89FA060A45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13313" y="3765550"/>
              <a:ext cx="28533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01</a:t>
              </a:r>
              <a:endParaRPr lang="en-US" altLang="en-US" sz="1800" b="0"/>
            </a:p>
          </p:txBody>
        </p:sp>
        <p:sp>
          <p:nvSpPr>
            <p:cNvPr id="125015" name="Rectangle 71">
              <a:extLst>
                <a:ext uri="{FF2B5EF4-FFF2-40B4-BE49-F238E27FC236}">
                  <a16:creationId xmlns:a16="http://schemas.microsoft.com/office/drawing/2014/main" id="{3F593BEB-8597-7246-ABFC-9D73C6E457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64313" y="3776663"/>
              <a:ext cx="12700" cy="3048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5016" name="Rectangle 72">
              <a:extLst>
                <a:ext uri="{FF2B5EF4-FFF2-40B4-BE49-F238E27FC236}">
                  <a16:creationId xmlns:a16="http://schemas.microsoft.com/office/drawing/2014/main" id="{692C8F76-6243-D24E-B44D-3939926D8E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3338" y="4060825"/>
              <a:ext cx="11112" cy="35083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5017" name="Rectangle 73">
              <a:extLst>
                <a:ext uri="{FF2B5EF4-FFF2-40B4-BE49-F238E27FC236}">
                  <a16:creationId xmlns:a16="http://schemas.microsoft.com/office/drawing/2014/main" id="{3B4CEFBD-2479-3741-94D3-F34BE8BB5E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86463" y="37655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25018" name="Rectangle 74">
              <a:extLst>
                <a:ext uri="{FF2B5EF4-FFF2-40B4-BE49-F238E27FC236}">
                  <a16:creationId xmlns:a16="http://schemas.microsoft.com/office/drawing/2014/main" id="{9B30386C-E46D-D748-905A-28E92CEA16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7513" y="40703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125019" name="Rectangle 75">
              <a:extLst>
                <a:ext uri="{FF2B5EF4-FFF2-40B4-BE49-F238E27FC236}">
                  <a16:creationId xmlns:a16="http://schemas.microsoft.com/office/drawing/2014/main" id="{0E3445E1-C16F-6E4E-8A64-1684339F26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0138" y="4060825"/>
              <a:ext cx="12700" cy="35083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5020" name="Rectangle 76">
              <a:extLst>
                <a:ext uri="{FF2B5EF4-FFF2-40B4-BE49-F238E27FC236}">
                  <a16:creationId xmlns:a16="http://schemas.microsoft.com/office/drawing/2014/main" id="{1F33059A-1E38-2A46-BBE7-CFD50D31D8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8013" y="40703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125021" name="Rectangle 77">
              <a:extLst>
                <a:ext uri="{FF2B5EF4-FFF2-40B4-BE49-F238E27FC236}">
                  <a16:creationId xmlns:a16="http://schemas.microsoft.com/office/drawing/2014/main" id="{C84BBFD5-0936-0648-ADED-344ACC66F3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57638" y="40703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125022" name="Rectangle 78">
              <a:extLst>
                <a:ext uri="{FF2B5EF4-FFF2-40B4-BE49-F238E27FC236}">
                  <a16:creationId xmlns:a16="http://schemas.microsoft.com/office/drawing/2014/main" id="{6E2573CB-36C2-9D4E-B95E-99D862C574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8138" y="40703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25023" name="Rectangle 79">
              <a:extLst>
                <a:ext uri="{FF2B5EF4-FFF2-40B4-BE49-F238E27FC236}">
                  <a16:creationId xmlns:a16="http://schemas.microsoft.com/office/drawing/2014/main" id="{F4B2FD8E-AB1A-D746-B019-69197B90CB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6725" y="4060825"/>
              <a:ext cx="12700" cy="35083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5024" name="Rectangle 80">
              <a:extLst>
                <a:ext uri="{FF2B5EF4-FFF2-40B4-BE49-F238E27FC236}">
                  <a16:creationId xmlns:a16="http://schemas.microsoft.com/office/drawing/2014/main" id="{D15222FD-DFD5-D048-83D1-9F7693DFAB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13313" y="4070350"/>
              <a:ext cx="28533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01</a:t>
              </a:r>
              <a:endParaRPr lang="en-US" altLang="en-US" sz="1800" b="0"/>
            </a:p>
          </p:txBody>
        </p:sp>
        <p:sp>
          <p:nvSpPr>
            <p:cNvPr id="125025" name="Rectangle 81">
              <a:extLst>
                <a:ext uri="{FF2B5EF4-FFF2-40B4-BE49-F238E27FC236}">
                  <a16:creationId xmlns:a16="http://schemas.microsoft.com/office/drawing/2014/main" id="{6E5694D7-0E6C-A64B-8094-12B59A5406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64313" y="4060825"/>
              <a:ext cx="12700" cy="35083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5026" name="Rectangle 82">
              <a:extLst>
                <a:ext uri="{FF2B5EF4-FFF2-40B4-BE49-F238E27FC236}">
                  <a16:creationId xmlns:a16="http://schemas.microsoft.com/office/drawing/2014/main" id="{CF22448C-7811-E344-9EE8-0E11125EB2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8738" y="4424363"/>
              <a:ext cx="3971925" cy="127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5027" name="Rectangle 83">
              <a:extLst>
                <a:ext uri="{FF2B5EF4-FFF2-40B4-BE49-F238E27FC236}">
                  <a16:creationId xmlns:a16="http://schemas.microsoft.com/office/drawing/2014/main" id="{5376C3C6-BAB4-9041-9AE8-6107D88002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86463" y="40703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</p:grpSp>
      <p:sp>
        <p:nvSpPr>
          <p:cNvPr id="124931" name="Rectangle 2">
            <a:extLst>
              <a:ext uri="{FF2B5EF4-FFF2-40B4-BE49-F238E27FC236}">
                <a16:creationId xmlns:a16="http://schemas.microsoft.com/office/drawing/2014/main" id="{3FD885BC-472C-184E-B47C-F1E2AC2F37F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220664"/>
            <a:ext cx="9144000" cy="790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Let’s derive the state table</a:t>
            </a:r>
          </a:p>
        </p:txBody>
      </p:sp>
      <p:sp>
        <p:nvSpPr>
          <p:cNvPr id="124932" name="Rectangle 110">
            <a:extLst>
              <a:ext uri="{FF2B5EF4-FFF2-40B4-BE49-F238E27FC236}">
                <a16:creationId xmlns:a16="http://schemas.microsoft.com/office/drawing/2014/main" id="{8106251C-760A-894B-B7C5-6972F97C33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71626" y="2830513"/>
            <a:ext cx="194733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</a:rPr>
              <a:t>A </a:t>
            </a:r>
            <a:endParaRPr lang="en-US" altLang="en-US" sz="3200" b="0"/>
          </a:p>
        </p:txBody>
      </p:sp>
      <p:sp>
        <p:nvSpPr>
          <p:cNvPr id="124933" name="Rectangle 118">
            <a:extLst>
              <a:ext uri="{FF2B5EF4-FFF2-40B4-BE49-F238E27FC236}">
                <a16:creationId xmlns:a16="http://schemas.microsoft.com/office/drawing/2014/main" id="{CBB42342-4D70-1B4E-B3B9-12317D3E85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81150" y="3100388"/>
            <a:ext cx="206788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</a:rPr>
              <a:t>B </a:t>
            </a:r>
            <a:endParaRPr lang="en-US" altLang="en-US" sz="3200" b="0"/>
          </a:p>
        </p:txBody>
      </p:sp>
      <p:sp>
        <p:nvSpPr>
          <p:cNvPr id="124934" name="Rectangle 126">
            <a:extLst>
              <a:ext uri="{FF2B5EF4-FFF2-40B4-BE49-F238E27FC236}">
                <a16:creationId xmlns:a16="http://schemas.microsoft.com/office/drawing/2014/main" id="{784BE15E-1EC3-1D43-9A77-BF77428CFE4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81150" y="3368675"/>
            <a:ext cx="218008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</a:rPr>
              <a:t>C </a:t>
            </a:r>
            <a:endParaRPr lang="en-US" altLang="en-US" sz="3200" b="0"/>
          </a:p>
        </p:txBody>
      </p:sp>
      <p:sp>
        <p:nvSpPr>
          <p:cNvPr id="124935" name="Rectangle 134">
            <a:extLst>
              <a:ext uri="{FF2B5EF4-FFF2-40B4-BE49-F238E27FC236}">
                <a16:creationId xmlns:a16="http://schemas.microsoft.com/office/drawing/2014/main" id="{9A47ABEA-9DA7-094B-8C1F-3F4FDA9F3A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71625" y="3636963"/>
            <a:ext cx="218008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</a:rPr>
              <a:t>D </a:t>
            </a:r>
            <a:endParaRPr lang="en-US" altLang="en-US" sz="3200" b="0"/>
          </a:p>
        </p:txBody>
      </p:sp>
      <p:sp>
        <p:nvSpPr>
          <p:cNvPr id="124936" name="Rectangle 116">
            <a:extLst>
              <a:ext uri="{FF2B5EF4-FFF2-40B4-BE49-F238E27FC236}">
                <a16:creationId xmlns:a16="http://schemas.microsoft.com/office/drawing/2014/main" id="{28A27334-7DFD-F747-A425-5BE68BA3A27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7350" y="2830513"/>
            <a:ext cx="182742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</a:rPr>
              <a:t>0 </a:t>
            </a:r>
            <a:endParaRPr lang="en-US" altLang="en-US" sz="3200" b="0"/>
          </a:p>
        </p:txBody>
      </p:sp>
      <p:sp>
        <p:nvSpPr>
          <p:cNvPr id="124937" name="Rectangle 124">
            <a:extLst>
              <a:ext uri="{FF2B5EF4-FFF2-40B4-BE49-F238E27FC236}">
                <a16:creationId xmlns:a16="http://schemas.microsoft.com/office/drawing/2014/main" id="{E98FB132-6E60-6444-983C-FD0FF15AFD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8938" y="3100388"/>
            <a:ext cx="182742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</a:rPr>
              <a:t>0 </a:t>
            </a:r>
            <a:endParaRPr lang="en-US" altLang="en-US" sz="3200" b="0"/>
          </a:p>
        </p:txBody>
      </p:sp>
      <p:sp>
        <p:nvSpPr>
          <p:cNvPr id="124938" name="Rectangle 132">
            <a:extLst>
              <a:ext uri="{FF2B5EF4-FFF2-40B4-BE49-F238E27FC236}">
                <a16:creationId xmlns:a16="http://schemas.microsoft.com/office/drawing/2014/main" id="{FA868D79-DB53-324A-9590-91417541F24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7350" y="3368675"/>
            <a:ext cx="182742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</a:rPr>
              <a:t>0 </a:t>
            </a:r>
            <a:endParaRPr lang="en-US" altLang="en-US" sz="3200" b="0"/>
          </a:p>
        </p:txBody>
      </p:sp>
      <p:sp>
        <p:nvSpPr>
          <p:cNvPr id="124939" name="Rectangle 140">
            <a:extLst>
              <a:ext uri="{FF2B5EF4-FFF2-40B4-BE49-F238E27FC236}">
                <a16:creationId xmlns:a16="http://schemas.microsoft.com/office/drawing/2014/main" id="{F9612CCB-A778-5946-887C-095AAA9255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7350" y="3636963"/>
            <a:ext cx="182742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</a:rPr>
              <a:t>1 </a:t>
            </a:r>
            <a:endParaRPr lang="en-US" altLang="en-US" sz="3200" b="0"/>
          </a:p>
        </p:txBody>
      </p:sp>
      <p:sp>
        <p:nvSpPr>
          <p:cNvPr id="124940" name="Rectangle 158">
            <a:extLst>
              <a:ext uri="{FF2B5EF4-FFF2-40B4-BE49-F238E27FC236}">
                <a16:creationId xmlns:a16="http://schemas.microsoft.com/office/drawing/2014/main" id="{49C27919-D464-A742-BAC0-3F984C230D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05601" y="3022600"/>
            <a:ext cx="231775" cy="330200"/>
          </a:xfrm>
          <a:prstGeom prst="rect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914400">
              <a:spcBef>
                <a:spcPct val="0"/>
              </a:spcBef>
              <a:buNone/>
            </a:pPr>
            <a:endParaRPr lang="en-US" altLang="en-US" b="0">
              <a:latin typeface="Times" pitchFamily="2" charset="0"/>
            </a:endParaRPr>
          </a:p>
        </p:txBody>
      </p:sp>
      <p:pic>
        <p:nvPicPr>
          <p:cNvPr id="124941" name="Picture 2" descr="Screen shot 2013-10-21 at 1.42.50 PM.png">
            <a:extLst>
              <a:ext uri="{FF2B5EF4-FFF2-40B4-BE49-F238E27FC236}">
                <a16:creationId xmlns:a16="http://schemas.microsoft.com/office/drawing/2014/main" id="{C711861B-C3FE-E647-A1A3-ABB3C38FEAE9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173664" y="4764088"/>
            <a:ext cx="2397125" cy="187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24942" name="Picture 164" descr="Screen shot 2013-12-06 at 11.55.56 AM.png">
            <a:extLst>
              <a:ext uri="{FF2B5EF4-FFF2-40B4-BE49-F238E27FC236}">
                <a16:creationId xmlns:a16="http://schemas.microsoft.com/office/drawing/2014/main" id="{F56EB9F6-BF38-5C43-95C1-DE38DCBA901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61275" y="4964113"/>
            <a:ext cx="1722438" cy="138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4943" name="Rectangle 165">
            <a:extLst>
              <a:ext uri="{FF2B5EF4-FFF2-40B4-BE49-F238E27FC236}">
                <a16:creationId xmlns:a16="http://schemas.microsoft.com/office/drawing/2014/main" id="{A63A0B20-F892-3D43-A3A4-9A60A1C5760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91201" y="5600700"/>
            <a:ext cx="231775" cy="330200"/>
          </a:xfrm>
          <a:prstGeom prst="rect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914400">
              <a:spcBef>
                <a:spcPct val="0"/>
              </a:spcBef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24944" name="TextBox 1">
            <a:extLst>
              <a:ext uri="{FF2B5EF4-FFF2-40B4-BE49-F238E27FC236}">
                <a16:creationId xmlns:a16="http://schemas.microsoft.com/office/drawing/2014/main" id="{59C34A2E-0FB9-494A-8D57-59890AB72CD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94475" y="5562600"/>
            <a:ext cx="539750" cy="40005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000" b="0"/>
              <a:t> 0</a:t>
            </a:r>
          </a:p>
        </p:txBody>
      </p:sp>
      <p:sp>
        <p:nvSpPr>
          <p:cNvPr id="124945" name="Rectangle 166">
            <a:extLst>
              <a:ext uri="{FF2B5EF4-FFF2-40B4-BE49-F238E27FC236}">
                <a16:creationId xmlns:a16="http://schemas.microsoft.com/office/drawing/2014/main" id="{6B3952DF-91A3-6047-8C2F-CDF4BA350CC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30976" y="5605463"/>
            <a:ext cx="625475" cy="330200"/>
          </a:xfrm>
          <a:prstGeom prst="rect">
            <a:avLst/>
          </a:prstGeom>
          <a:noFill/>
          <a:ln w="31750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914400">
              <a:spcBef>
                <a:spcPct val="0"/>
              </a:spcBef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24946" name="Rectangle 155">
            <a:extLst>
              <a:ext uri="{FF2B5EF4-FFF2-40B4-BE49-F238E27FC236}">
                <a16:creationId xmlns:a16="http://schemas.microsoft.com/office/drawing/2014/main" id="{4A4EC95E-5ABC-E14C-8C32-E70E0E3208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34201" y="3021013"/>
            <a:ext cx="233363" cy="330200"/>
          </a:xfrm>
          <a:prstGeom prst="rect">
            <a:avLst/>
          </a:prstGeom>
          <a:noFill/>
          <a:ln w="317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914400">
              <a:spcBef>
                <a:spcPct val="0"/>
              </a:spcBef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24947" name="Rectangle 157">
            <a:extLst>
              <a:ext uri="{FF2B5EF4-FFF2-40B4-BE49-F238E27FC236}">
                <a16:creationId xmlns:a16="http://schemas.microsoft.com/office/drawing/2014/main" id="{9C8C7F9F-A9A6-7042-95CB-D3CD40285D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35901" y="5588000"/>
            <a:ext cx="231775" cy="330200"/>
          </a:xfrm>
          <a:prstGeom prst="rect">
            <a:avLst/>
          </a:prstGeom>
          <a:noFill/>
          <a:ln w="317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914400">
              <a:spcBef>
                <a:spcPct val="0"/>
              </a:spcBef>
              <a:buNone/>
            </a:pPr>
            <a:endParaRPr lang="en-US" altLang="en-US" b="0"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2">
            <a:extLst>
              <a:ext uri="{FF2B5EF4-FFF2-40B4-BE49-F238E27FC236}">
                <a16:creationId xmlns:a16="http://schemas.microsoft.com/office/drawing/2014/main" id="{0BAC9BD2-1A5B-DA47-A015-68BB0CAC7905}"/>
              </a:ext>
            </a:extLst>
          </p:cNvPr>
          <p:cNvSpPr txBox="1">
            <a:spLocks noChangeArrowheads="1"/>
          </p:cNvSpPr>
          <p:nvPr/>
        </p:nvSpPr>
        <p:spPr>
          <a:xfrm>
            <a:off x="914400" y="0"/>
            <a:ext cx="9144000" cy="104933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Where are the memory elements?</a:t>
            </a:r>
            <a:endParaRPr lang="en-US" sz="2800" dirty="0">
              <a:ea typeface="+mj-ea"/>
              <a:cs typeface="+mj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2F2D27C0-2EC3-1684-0467-51D1A9CEEC28}"/>
              </a:ext>
            </a:extLst>
          </p:cNvPr>
          <p:cNvGrpSpPr/>
          <p:nvPr/>
        </p:nvGrpSpPr>
        <p:grpSpPr>
          <a:xfrm>
            <a:off x="1595438" y="1477963"/>
            <a:ext cx="8282577" cy="4565650"/>
            <a:chOff x="1595438" y="1477963"/>
            <a:chExt cx="8282577" cy="4565650"/>
          </a:xfrm>
        </p:grpSpPr>
        <p:pic>
          <p:nvPicPr>
            <p:cNvPr id="3" name="Picture 3" descr="figure8">
              <a:extLst>
                <a:ext uri="{FF2B5EF4-FFF2-40B4-BE49-F238E27FC236}">
                  <a16:creationId xmlns:a16="http://schemas.microsoft.com/office/drawing/2014/main" id="{F9B67AC7-39F4-9365-8BF9-091C4D10B0B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595438" y="1477963"/>
              <a:ext cx="8172450" cy="4565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" name="Rectangle 62">
              <a:extLst>
                <a:ext uri="{FF2B5EF4-FFF2-40B4-BE49-F238E27FC236}">
                  <a16:creationId xmlns:a16="http://schemas.microsoft.com/office/drawing/2014/main" id="{19224E3B-0C8E-D411-9F62-750C408623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32932" y="4092383"/>
              <a:ext cx="774644" cy="1287653"/>
            </a:xfrm>
            <a:prstGeom prst="rect">
              <a:avLst/>
            </a:prstGeom>
            <a:noFill/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6" name="Rectangle 62">
              <a:extLst>
                <a:ext uri="{FF2B5EF4-FFF2-40B4-BE49-F238E27FC236}">
                  <a16:creationId xmlns:a16="http://schemas.microsoft.com/office/drawing/2014/main" id="{A8C32497-A091-6E09-069A-2103B0BA68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3407" y="1800225"/>
              <a:ext cx="784169" cy="1307335"/>
            </a:xfrm>
            <a:prstGeom prst="rect">
              <a:avLst/>
            </a:prstGeom>
            <a:noFill/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7" name="Freeform 10">
              <a:extLst>
                <a:ext uri="{FF2B5EF4-FFF2-40B4-BE49-F238E27FC236}">
                  <a16:creationId xmlns:a16="http://schemas.microsoft.com/office/drawing/2014/main" id="{1C831DA8-AF97-76B9-15A1-394480279B15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7933" y="5510758"/>
              <a:ext cx="1992321" cy="187992"/>
            </a:xfrm>
            <a:custGeom>
              <a:avLst/>
              <a:gdLst>
                <a:gd name="T0" fmla="*/ 0 w 1010"/>
                <a:gd name="T1" fmla="*/ 2147483646 h 189"/>
                <a:gd name="T2" fmla="*/ 2147483646 w 1010"/>
                <a:gd name="T3" fmla="*/ 2147483646 h 189"/>
                <a:gd name="T4" fmla="*/ 2147483646 w 1010"/>
                <a:gd name="T5" fmla="*/ 0 h 189"/>
                <a:gd name="T6" fmla="*/ 0 60000 65536"/>
                <a:gd name="T7" fmla="*/ 0 60000 65536"/>
                <a:gd name="T8" fmla="*/ 0 60000 65536"/>
                <a:gd name="T9" fmla="*/ 0 w 1010"/>
                <a:gd name="T10" fmla="*/ 0 h 189"/>
                <a:gd name="T11" fmla="*/ 1010 w 1010"/>
                <a:gd name="T12" fmla="*/ 189 h 189"/>
                <a:gd name="connsiteX0" fmla="*/ 0 w 10000"/>
                <a:gd name="connsiteY0" fmla="*/ 7091 h 7091"/>
                <a:gd name="connsiteX1" fmla="*/ 10000 w 10000"/>
                <a:gd name="connsiteY1" fmla="*/ 7091 h 7091"/>
                <a:gd name="connsiteX2" fmla="*/ 10000 w 10000"/>
                <a:gd name="connsiteY2" fmla="*/ 0 h 7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000" h="7091">
                  <a:moveTo>
                    <a:pt x="0" y="7091"/>
                  </a:moveTo>
                  <a:lnTo>
                    <a:pt x="10000" y="7091"/>
                  </a:lnTo>
                  <a:lnTo>
                    <a:pt x="1000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" name="Freeform 11">
              <a:extLst>
                <a:ext uri="{FF2B5EF4-FFF2-40B4-BE49-F238E27FC236}">
                  <a16:creationId xmlns:a16="http://schemas.microsoft.com/office/drawing/2014/main" id="{B5B4AC0A-EDE4-1F0D-FE68-85B83DF06547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5948" y="3238363"/>
              <a:ext cx="1373384" cy="2490924"/>
            </a:xfrm>
            <a:custGeom>
              <a:avLst/>
              <a:gdLst>
                <a:gd name="T0" fmla="*/ 0 w 822"/>
                <a:gd name="T1" fmla="*/ 2147483646 h 1714"/>
                <a:gd name="T2" fmla="*/ 0 w 822"/>
                <a:gd name="T3" fmla="*/ 2147483646 h 1714"/>
                <a:gd name="T4" fmla="*/ 2147483646 w 822"/>
                <a:gd name="T5" fmla="*/ 2147483646 h 1714"/>
                <a:gd name="T6" fmla="*/ 2147483646 w 822"/>
                <a:gd name="T7" fmla="*/ 0 h 171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22"/>
                <a:gd name="T13" fmla="*/ 0 h 1714"/>
                <a:gd name="T14" fmla="*/ 822 w 822"/>
                <a:gd name="T15" fmla="*/ 1714 h 1714"/>
                <a:gd name="connsiteX0" fmla="*/ 0 w 10000"/>
                <a:gd name="connsiteY0" fmla="*/ 10000 h 10000"/>
                <a:gd name="connsiteX1" fmla="*/ 0 w 10000"/>
                <a:gd name="connsiteY1" fmla="*/ 797 h 10000"/>
                <a:gd name="connsiteX2" fmla="*/ 10000 w 10000"/>
                <a:gd name="connsiteY2" fmla="*/ 2205 h 10000"/>
                <a:gd name="connsiteX3" fmla="*/ 10000 w 10000"/>
                <a:gd name="connsiteY3" fmla="*/ 0 h 10000"/>
                <a:gd name="connsiteX0" fmla="*/ 0 w 10161"/>
                <a:gd name="connsiteY0" fmla="*/ 10000 h 10000"/>
                <a:gd name="connsiteX1" fmla="*/ 0 w 10161"/>
                <a:gd name="connsiteY1" fmla="*/ 797 h 10000"/>
                <a:gd name="connsiteX2" fmla="*/ 10161 w 10161"/>
                <a:gd name="connsiteY2" fmla="*/ 885 h 10000"/>
                <a:gd name="connsiteX3" fmla="*/ 10000 w 10161"/>
                <a:gd name="connsiteY3" fmla="*/ 0 h 10000"/>
                <a:gd name="connsiteX0" fmla="*/ 0 w 10015"/>
                <a:gd name="connsiteY0" fmla="*/ 10000 h 10000"/>
                <a:gd name="connsiteX1" fmla="*/ 0 w 10015"/>
                <a:gd name="connsiteY1" fmla="*/ 797 h 10000"/>
                <a:gd name="connsiteX2" fmla="*/ 10000 w 10015"/>
                <a:gd name="connsiteY2" fmla="*/ 885 h 10000"/>
                <a:gd name="connsiteX3" fmla="*/ 10000 w 10015"/>
                <a:gd name="connsiteY3" fmla="*/ 0 h 10000"/>
                <a:gd name="connsiteX0" fmla="*/ 0 w 10100"/>
                <a:gd name="connsiteY0" fmla="*/ 10000 h 10000"/>
                <a:gd name="connsiteX1" fmla="*/ 0 w 10100"/>
                <a:gd name="connsiteY1" fmla="*/ 797 h 10000"/>
                <a:gd name="connsiteX2" fmla="*/ 10100 w 10100"/>
                <a:gd name="connsiteY2" fmla="*/ 813 h 10000"/>
                <a:gd name="connsiteX3" fmla="*/ 10000 w 10100"/>
                <a:gd name="connsiteY3" fmla="*/ 0 h 10000"/>
                <a:gd name="connsiteX0" fmla="*/ 0 w 10015"/>
                <a:gd name="connsiteY0" fmla="*/ 10000 h 10000"/>
                <a:gd name="connsiteX1" fmla="*/ 0 w 10015"/>
                <a:gd name="connsiteY1" fmla="*/ 797 h 10000"/>
                <a:gd name="connsiteX2" fmla="*/ 10000 w 10015"/>
                <a:gd name="connsiteY2" fmla="*/ 831 h 10000"/>
                <a:gd name="connsiteX3" fmla="*/ 10000 w 10015"/>
                <a:gd name="connsiteY3" fmla="*/ 0 h 10000"/>
                <a:gd name="connsiteX0" fmla="*/ 0 w 10066"/>
                <a:gd name="connsiteY0" fmla="*/ 10000 h 10000"/>
                <a:gd name="connsiteX1" fmla="*/ 0 w 10066"/>
                <a:gd name="connsiteY1" fmla="*/ 797 h 10000"/>
                <a:gd name="connsiteX2" fmla="*/ 10066 w 10066"/>
                <a:gd name="connsiteY2" fmla="*/ 849 h 10000"/>
                <a:gd name="connsiteX3" fmla="*/ 10000 w 10066"/>
                <a:gd name="connsiteY3" fmla="*/ 0 h 10000"/>
                <a:gd name="connsiteX0" fmla="*/ 0 w 10112"/>
                <a:gd name="connsiteY0" fmla="*/ 9928 h 9928"/>
                <a:gd name="connsiteX1" fmla="*/ 0 w 10112"/>
                <a:gd name="connsiteY1" fmla="*/ 725 h 9928"/>
                <a:gd name="connsiteX2" fmla="*/ 10066 w 10112"/>
                <a:gd name="connsiteY2" fmla="*/ 777 h 9928"/>
                <a:gd name="connsiteX3" fmla="*/ 10100 w 10112"/>
                <a:gd name="connsiteY3" fmla="*/ 0 h 9928"/>
                <a:gd name="connsiteX0" fmla="*/ 0 w 9970"/>
                <a:gd name="connsiteY0" fmla="*/ 9964 h 9964"/>
                <a:gd name="connsiteX1" fmla="*/ 0 w 9970"/>
                <a:gd name="connsiteY1" fmla="*/ 694 h 9964"/>
                <a:gd name="connsiteX2" fmla="*/ 9955 w 9970"/>
                <a:gd name="connsiteY2" fmla="*/ 747 h 9964"/>
                <a:gd name="connsiteX3" fmla="*/ 9955 w 9970"/>
                <a:gd name="connsiteY3" fmla="*/ 0 h 9964"/>
                <a:gd name="connsiteX0" fmla="*/ 0 w 10000"/>
                <a:gd name="connsiteY0" fmla="*/ 10055 h 10055"/>
                <a:gd name="connsiteX1" fmla="*/ 0 w 10000"/>
                <a:gd name="connsiteY1" fmla="*/ 752 h 10055"/>
                <a:gd name="connsiteX2" fmla="*/ 9985 w 10000"/>
                <a:gd name="connsiteY2" fmla="*/ 805 h 10055"/>
                <a:gd name="connsiteX3" fmla="*/ 9985 w 10000"/>
                <a:gd name="connsiteY3" fmla="*/ 0 h 10055"/>
                <a:gd name="connsiteX0" fmla="*/ 0 w 9985"/>
                <a:gd name="connsiteY0" fmla="*/ 10055 h 10055"/>
                <a:gd name="connsiteX1" fmla="*/ 0 w 9985"/>
                <a:gd name="connsiteY1" fmla="*/ 752 h 10055"/>
                <a:gd name="connsiteX2" fmla="*/ 9985 w 9985"/>
                <a:gd name="connsiteY2" fmla="*/ 805 h 10055"/>
                <a:gd name="connsiteX3" fmla="*/ 9985 w 9985"/>
                <a:gd name="connsiteY3" fmla="*/ 0 h 100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85" h="10055">
                  <a:moveTo>
                    <a:pt x="0" y="10055"/>
                  </a:moveTo>
                  <a:lnTo>
                    <a:pt x="0" y="752"/>
                  </a:lnTo>
                  <a:lnTo>
                    <a:pt x="9985" y="805"/>
                  </a:lnTo>
                  <a:lnTo>
                    <a:pt x="9985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cxnSp>
          <p:nvCxnSpPr>
            <p:cNvPr id="9" name="Straight Connector 8">
              <a:extLst>
                <a:ext uri="{FF2B5EF4-FFF2-40B4-BE49-F238E27FC236}">
                  <a16:creationId xmlns:a16="http://schemas.microsoft.com/office/drawing/2014/main" id="{BD740FF9-C4A7-C348-665E-2F6927F28637}"/>
                </a:ext>
              </a:extLst>
            </p:cNvPr>
            <p:cNvCxnSpPr/>
            <p:nvPr/>
          </p:nvCxnSpPr>
          <p:spPr bwMode="auto">
            <a:xfrm>
              <a:off x="6671462" y="4923130"/>
              <a:ext cx="117044" cy="0"/>
            </a:xfrm>
            <a:prstGeom prst="line">
              <a:avLst/>
            </a:prstGeom>
            <a:solidFill>
              <a:schemeClr val="accent1"/>
            </a:solidFill>
            <a:ln w="222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sp>
          <p:nvSpPr>
            <p:cNvPr id="10" name="Freeform 67">
              <a:extLst>
                <a:ext uri="{FF2B5EF4-FFF2-40B4-BE49-F238E27FC236}">
                  <a16:creationId xmlns:a16="http://schemas.microsoft.com/office/drawing/2014/main" id="{82722677-CCF7-5A2E-63BC-312321F56690}"/>
                </a:ext>
              </a:extLst>
            </p:cNvPr>
            <p:cNvSpPr>
              <a:spLocks/>
            </p:cNvSpPr>
            <p:nvPr/>
          </p:nvSpPr>
          <p:spPr bwMode="auto">
            <a:xfrm>
              <a:off x="6137519" y="4965090"/>
              <a:ext cx="149225" cy="171450"/>
            </a:xfrm>
            <a:custGeom>
              <a:avLst/>
              <a:gdLst>
                <a:gd name="T0" fmla="*/ 0 w 94"/>
                <a:gd name="T1" fmla="*/ 2147483646 h 108"/>
                <a:gd name="T2" fmla="*/ 2147483646 w 94"/>
                <a:gd name="T3" fmla="*/ 2147483646 h 108"/>
                <a:gd name="T4" fmla="*/ 0 w 94"/>
                <a:gd name="T5" fmla="*/ 0 h 108"/>
                <a:gd name="T6" fmla="*/ 0 60000 65536"/>
                <a:gd name="T7" fmla="*/ 0 60000 65536"/>
                <a:gd name="T8" fmla="*/ 0 60000 65536"/>
                <a:gd name="T9" fmla="*/ 0 w 94"/>
                <a:gd name="T10" fmla="*/ 0 h 108"/>
                <a:gd name="T11" fmla="*/ 94 w 94"/>
                <a:gd name="T12" fmla="*/ 108 h 10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94" h="108">
                  <a:moveTo>
                    <a:pt x="0" y="108"/>
                  </a:moveTo>
                  <a:lnTo>
                    <a:pt x="94" y="54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25332B5C-A025-B272-3350-54396D660486}"/>
                </a:ext>
              </a:extLst>
            </p:cNvPr>
            <p:cNvSpPr txBox="1"/>
            <p:nvPr/>
          </p:nvSpPr>
          <p:spPr>
            <a:xfrm>
              <a:off x="1595438" y="2922894"/>
              <a:ext cx="356188" cy="400110"/>
            </a:xfrm>
            <a:prstGeom prst="rect">
              <a:avLst/>
            </a:prstGeom>
            <a:solidFill>
              <a:schemeClr val="bg1"/>
            </a:solidFill>
          </p:spPr>
          <p:txBody>
            <a:bodyPr wrap="none" rtlCol="0">
              <a:spAutoFit/>
            </a:bodyPr>
            <a:lstStyle/>
            <a:p>
              <a:r>
                <a:rPr lang="en-US" sz="2000" i="1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w</a:t>
              </a:r>
            </a:p>
          </p:txBody>
        </p:sp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C8F4F8D9-2851-8D05-31C2-BD1B956AEE98}"/>
                </a:ext>
              </a:extLst>
            </p:cNvPr>
            <p:cNvSpPr txBox="1"/>
            <p:nvPr/>
          </p:nvSpPr>
          <p:spPr>
            <a:xfrm>
              <a:off x="9593963" y="2075048"/>
              <a:ext cx="284052" cy="400110"/>
            </a:xfrm>
            <a:prstGeom prst="rect">
              <a:avLst/>
            </a:prstGeom>
            <a:solidFill>
              <a:schemeClr val="bg1"/>
            </a:solidFill>
          </p:spPr>
          <p:txBody>
            <a:bodyPr wrap="none" rtlCol="0">
              <a:spAutoFit/>
            </a:bodyPr>
            <a:lstStyle/>
            <a:p>
              <a:r>
                <a:rPr lang="en-US" sz="2000" i="1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z</a:t>
              </a:r>
            </a:p>
          </p:txBody>
        </p:sp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9DBAC4B5-9951-CC82-F811-784AAD93CD26}"/>
                </a:ext>
              </a:extLst>
            </p:cNvPr>
            <p:cNvSpPr txBox="1"/>
            <p:nvPr/>
          </p:nvSpPr>
          <p:spPr>
            <a:xfrm>
              <a:off x="5524093" y="1721433"/>
              <a:ext cx="455574" cy="400110"/>
            </a:xfrm>
            <a:prstGeom prst="rect">
              <a:avLst/>
            </a:prstGeom>
            <a:solidFill>
              <a:schemeClr val="bg1"/>
            </a:solidFill>
          </p:spPr>
          <p:txBody>
            <a:bodyPr wrap="none" rtlCol="0">
              <a:spAutoFit/>
            </a:bodyPr>
            <a:lstStyle/>
            <a:p>
              <a:r>
                <a:rPr lang="en-US" sz="2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Y</a:t>
              </a:r>
              <a:r>
                <a:rPr lang="en-US" sz="2000" baseline="-25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1</a:t>
              </a:r>
            </a:p>
          </p:txBody>
        </p:sp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836D93EC-773C-5A5E-310B-A300AF17D59B}"/>
                </a:ext>
              </a:extLst>
            </p:cNvPr>
            <p:cNvSpPr txBox="1"/>
            <p:nvPr/>
          </p:nvSpPr>
          <p:spPr>
            <a:xfrm>
              <a:off x="5591138" y="3974451"/>
              <a:ext cx="455574" cy="400110"/>
            </a:xfrm>
            <a:prstGeom prst="rect">
              <a:avLst/>
            </a:prstGeom>
            <a:solidFill>
              <a:schemeClr val="bg1"/>
            </a:solidFill>
          </p:spPr>
          <p:txBody>
            <a:bodyPr wrap="none" rtlCol="0">
              <a:spAutoFit/>
            </a:bodyPr>
            <a:lstStyle/>
            <a:p>
              <a:r>
                <a:rPr lang="en-US" sz="2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Y</a:t>
              </a:r>
              <a:r>
                <a:rPr lang="en-US" sz="2000" baseline="-25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2</a:t>
              </a:r>
            </a:p>
          </p:txBody>
        </p:sp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8FB4727F-9E1C-ECC4-F9E6-C7F5E9662B04}"/>
                </a:ext>
              </a:extLst>
            </p:cNvPr>
            <p:cNvSpPr txBox="1"/>
            <p:nvPr/>
          </p:nvSpPr>
          <p:spPr>
            <a:xfrm>
              <a:off x="7078760" y="1674938"/>
              <a:ext cx="397866" cy="400110"/>
            </a:xfrm>
            <a:prstGeom prst="rect">
              <a:avLst/>
            </a:prstGeom>
            <a:solidFill>
              <a:schemeClr val="bg1"/>
            </a:solidFill>
          </p:spPr>
          <p:txBody>
            <a:bodyPr wrap="none" rtlCol="0">
              <a:spAutoFit/>
            </a:bodyPr>
            <a:lstStyle/>
            <a:p>
              <a:r>
                <a:rPr lang="en-US" sz="2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y</a:t>
              </a:r>
              <a:r>
                <a:rPr lang="en-US" sz="2000" baseline="-25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1</a:t>
              </a:r>
            </a:p>
          </p:txBody>
        </p:sp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D52C1EA4-E835-E4EC-6967-91ED134AE32F}"/>
                </a:ext>
              </a:extLst>
            </p:cNvPr>
            <p:cNvSpPr txBox="1"/>
            <p:nvPr/>
          </p:nvSpPr>
          <p:spPr>
            <a:xfrm>
              <a:off x="7023696" y="3935489"/>
              <a:ext cx="397866" cy="400110"/>
            </a:xfrm>
            <a:prstGeom prst="rect">
              <a:avLst/>
            </a:prstGeom>
            <a:solidFill>
              <a:schemeClr val="bg1"/>
            </a:solidFill>
          </p:spPr>
          <p:txBody>
            <a:bodyPr wrap="none" rtlCol="0">
              <a:spAutoFit/>
            </a:bodyPr>
            <a:lstStyle/>
            <a:p>
              <a:r>
                <a:rPr lang="en-US" sz="2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y</a:t>
              </a:r>
              <a:r>
                <a:rPr lang="en-US" sz="2000" baseline="-25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2</a:t>
              </a:r>
            </a:p>
          </p:txBody>
        </p:sp>
      </p:grpSp>
    </p:spTree>
  </p:cSld>
  <p:clrMapOvr>
    <a:masterClrMapping/>
  </p:clrMapOvr>
  <p:transition/>
</p:sld>
</file>

<file path=ppt/slides/slide1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5953" name="Group 13">
            <a:extLst>
              <a:ext uri="{FF2B5EF4-FFF2-40B4-BE49-F238E27FC236}">
                <a16:creationId xmlns:a16="http://schemas.microsoft.com/office/drawing/2014/main" id="{AE4AA910-8AF4-5344-A9F6-463CEFD84E3A}"/>
              </a:ext>
            </a:extLst>
          </p:cNvPr>
          <p:cNvGrpSpPr>
            <a:grpSpLocks/>
          </p:cNvGrpSpPr>
          <p:nvPr/>
        </p:nvGrpSpPr>
        <p:grpSpPr bwMode="auto">
          <a:xfrm>
            <a:off x="1173163" y="1909763"/>
            <a:ext cx="3536950" cy="2051050"/>
            <a:chOff x="5049838" y="1738313"/>
            <a:chExt cx="3536950" cy="2051050"/>
          </a:xfrm>
        </p:grpSpPr>
        <p:sp>
          <p:nvSpPr>
            <p:cNvPr id="126053" name="Rectangle 85">
              <a:extLst>
                <a:ext uri="{FF2B5EF4-FFF2-40B4-BE49-F238E27FC236}">
                  <a16:creationId xmlns:a16="http://schemas.microsoft.com/office/drawing/2014/main" id="{2D04D859-036B-7044-8877-623BC047F2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3650" y="1738313"/>
              <a:ext cx="3506788" cy="111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6054" name="Rectangle 86">
              <a:extLst>
                <a:ext uri="{FF2B5EF4-FFF2-40B4-BE49-F238E27FC236}">
                  <a16:creationId xmlns:a16="http://schemas.microsoft.com/office/drawing/2014/main" id="{1CC191EE-20A4-0444-A0CE-0463AADE33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1739900"/>
              <a:ext cx="11112" cy="41275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6055" name="Rectangle 88">
              <a:extLst>
                <a:ext uri="{FF2B5EF4-FFF2-40B4-BE49-F238E27FC236}">
                  <a16:creationId xmlns:a16="http://schemas.microsoft.com/office/drawing/2014/main" id="{10A5593A-AD9E-D745-8D46-9F8CD1EB75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1739900"/>
              <a:ext cx="11112" cy="41275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6056" name="Rectangle 89">
              <a:extLst>
                <a:ext uri="{FF2B5EF4-FFF2-40B4-BE49-F238E27FC236}">
                  <a16:creationId xmlns:a16="http://schemas.microsoft.com/office/drawing/2014/main" id="{C1845904-DC2C-3345-B461-6CDFAEEFBD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99063" y="1925638"/>
              <a:ext cx="814325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Present </a:t>
              </a:r>
              <a:endParaRPr lang="en-US" altLang="en-US" sz="3200" b="0"/>
            </a:p>
          </p:txBody>
        </p:sp>
        <p:sp>
          <p:nvSpPr>
            <p:cNvPr id="126057" name="Rectangle 90">
              <a:extLst>
                <a:ext uri="{FF2B5EF4-FFF2-40B4-BE49-F238E27FC236}">
                  <a16:creationId xmlns:a16="http://schemas.microsoft.com/office/drawing/2014/main" id="{8DED1F5C-B79B-E449-997F-B78C452020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1739900"/>
              <a:ext cx="11113" cy="41275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6058" name="Rectangle 91">
              <a:extLst>
                <a:ext uri="{FF2B5EF4-FFF2-40B4-BE49-F238E27FC236}">
                  <a16:creationId xmlns:a16="http://schemas.microsoft.com/office/drawing/2014/main" id="{E16068A3-7468-B248-92C9-D315068719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88100" y="1843088"/>
              <a:ext cx="104515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Next state </a:t>
              </a:r>
              <a:endParaRPr lang="en-US" altLang="en-US" sz="3200" b="0"/>
            </a:p>
          </p:txBody>
        </p:sp>
        <p:sp>
          <p:nvSpPr>
            <p:cNvPr id="126059" name="Rectangle 92">
              <a:extLst>
                <a:ext uri="{FF2B5EF4-FFF2-40B4-BE49-F238E27FC236}">
                  <a16:creationId xmlns:a16="http://schemas.microsoft.com/office/drawing/2014/main" id="{15DFD352-700D-204F-AC65-7A30D87124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1739900"/>
              <a:ext cx="11113" cy="412750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6060" name="Rectangle 93">
              <a:extLst>
                <a:ext uri="{FF2B5EF4-FFF2-40B4-BE49-F238E27FC236}">
                  <a16:creationId xmlns:a16="http://schemas.microsoft.com/office/drawing/2014/main" id="{F5FAAFA1-3F54-E14C-8EDA-CE27C0922C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163763"/>
              <a:ext cx="1692275" cy="111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6061" name="Rectangle 94">
              <a:extLst>
                <a:ext uri="{FF2B5EF4-FFF2-40B4-BE49-F238E27FC236}">
                  <a16:creationId xmlns:a16="http://schemas.microsoft.com/office/drawing/2014/main" id="{8AAC9404-42A2-7640-BE4F-3D33535126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2152650"/>
              <a:ext cx="11112" cy="4048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6062" name="Rectangle 95">
              <a:extLst>
                <a:ext uri="{FF2B5EF4-FFF2-40B4-BE49-F238E27FC236}">
                  <a16:creationId xmlns:a16="http://schemas.microsoft.com/office/drawing/2014/main" id="{0F53CBA9-4F8E-E44A-81F0-3B481CC818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16850" y="1925638"/>
              <a:ext cx="657231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Output</a:t>
              </a:r>
              <a:endParaRPr lang="en-US" altLang="en-US" sz="3200" b="0"/>
            </a:p>
          </p:txBody>
        </p:sp>
        <p:sp>
          <p:nvSpPr>
            <p:cNvPr id="126063" name="Rectangle 96">
              <a:extLst>
                <a:ext uri="{FF2B5EF4-FFF2-40B4-BE49-F238E27FC236}">
                  <a16:creationId xmlns:a16="http://schemas.microsoft.com/office/drawing/2014/main" id="{09CD25E5-2CEF-434D-B7B3-AF33B33F11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152650"/>
              <a:ext cx="11112" cy="4048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6064" name="Rectangle 97">
              <a:extLst>
                <a:ext uri="{FF2B5EF4-FFF2-40B4-BE49-F238E27FC236}">
                  <a16:creationId xmlns:a16="http://schemas.microsoft.com/office/drawing/2014/main" id="{EECA51A8-B17B-6945-BEA0-EB320A2E8F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24475" y="2174875"/>
              <a:ext cx="535403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state </a:t>
              </a:r>
              <a:endParaRPr lang="en-US" altLang="en-US" sz="3200" b="0"/>
            </a:p>
          </p:txBody>
        </p:sp>
        <p:sp>
          <p:nvSpPr>
            <p:cNvPr id="126065" name="Rectangle 98">
              <a:extLst>
                <a:ext uri="{FF2B5EF4-FFF2-40B4-BE49-F238E27FC236}">
                  <a16:creationId xmlns:a16="http://schemas.microsoft.com/office/drawing/2014/main" id="{6AABD349-5147-274A-8B58-7146F77F13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6163" y="2255838"/>
              <a:ext cx="23083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w </a:t>
              </a:r>
              <a:endParaRPr lang="en-US" altLang="en-US" sz="3200" b="0"/>
            </a:p>
          </p:txBody>
        </p:sp>
        <p:sp>
          <p:nvSpPr>
            <p:cNvPr id="126066" name="Rectangle 99">
              <a:extLst>
                <a:ext uri="{FF2B5EF4-FFF2-40B4-BE49-F238E27FC236}">
                  <a16:creationId xmlns:a16="http://schemas.microsoft.com/office/drawing/2014/main" id="{9C8A7EC0-79BD-5B40-8474-E483F9D3B0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57938" y="2255838"/>
              <a:ext cx="19877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= </a:t>
              </a:r>
              <a:endParaRPr lang="en-US" altLang="en-US" sz="3200" b="0"/>
            </a:p>
          </p:txBody>
        </p:sp>
        <p:sp>
          <p:nvSpPr>
            <p:cNvPr id="126067" name="Rectangle 100">
              <a:extLst>
                <a:ext uri="{FF2B5EF4-FFF2-40B4-BE49-F238E27FC236}">
                  <a16:creationId xmlns:a16="http://schemas.microsoft.com/office/drawing/2014/main" id="{4087B901-DBF2-914A-9622-F9154C7D5B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94475" y="2255838"/>
              <a:ext cx="192360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126068" name="Rectangle 101">
              <a:extLst>
                <a:ext uri="{FF2B5EF4-FFF2-40B4-BE49-F238E27FC236}">
                  <a16:creationId xmlns:a16="http://schemas.microsoft.com/office/drawing/2014/main" id="{66D4E8A8-5F8E-D941-9B46-159C10C0D2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72300" y="2255838"/>
              <a:ext cx="23083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w </a:t>
              </a:r>
              <a:endParaRPr lang="en-US" altLang="en-US" sz="3200" b="0"/>
            </a:p>
          </p:txBody>
        </p:sp>
        <p:sp>
          <p:nvSpPr>
            <p:cNvPr id="126069" name="Rectangle 102">
              <a:extLst>
                <a:ext uri="{FF2B5EF4-FFF2-40B4-BE49-F238E27FC236}">
                  <a16:creationId xmlns:a16="http://schemas.microsoft.com/office/drawing/2014/main" id="{CDF23C77-A5EB-D54E-B050-DC19EB82D5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00900" y="2255838"/>
              <a:ext cx="19877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= </a:t>
              </a:r>
              <a:endParaRPr lang="en-US" altLang="en-US" sz="3200" b="0"/>
            </a:p>
          </p:txBody>
        </p:sp>
        <p:sp>
          <p:nvSpPr>
            <p:cNvPr id="126070" name="Rectangle 103">
              <a:extLst>
                <a:ext uri="{FF2B5EF4-FFF2-40B4-BE49-F238E27FC236}">
                  <a16:creationId xmlns:a16="http://schemas.microsoft.com/office/drawing/2014/main" id="{24058468-9F69-024A-93EF-171C656A74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2152650"/>
              <a:ext cx="11113" cy="4048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6071" name="Rectangle 104">
              <a:extLst>
                <a:ext uri="{FF2B5EF4-FFF2-40B4-BE49-F238E27FC236}">
                  <a16:creationId xmlns:a16="http://schemas.microsoft.com/office/drawing/2014/main" id="{37044474-C749-3845-9DFA-CDD28E609B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37438" y="2255838"/>
              <a:ext cx="192360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  <p:sp>
          <p:nvSpPr>
            <p:cNvPr id="126072" name="Rectangle 105">
              <a:extLst>
                <a:ext uri="{FF2B5EF4-FFF2-40B4-BE49-F238E27FC236}">
                  <a16:creationId xmlns:a16="http://schemas.microsoft.com/office/drawing/2014/main" id="{BE736232-C21F-1042-9124-CAF3B0F2C0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2152650"/>
              <a:ext cx="11113" cy="404813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6073" name="Rectangle 106">
              <a:extLst>
                <a:ext uri="{FF2B5EF4-FFF2-40B4-BE49-F238E27FC236}">
                  <a16:creationId xmlns:a16="http://schemas.microsoft.com/office/drawing/2014/main" id="{74B59640-3F18-B84C-BD4A-46F6A335F6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3650" y="2568575"/>
              <a:ext cx="3506788" cy="952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6074" name="Rectangle 107">
              <a:extLst>
                <a:ext uri="{FF2B5EF4-FFF2-40B4-BE49-F238E27FC236}">
                  <a16:creationId xmlns:a16="http://schemas.microsoft.com/office/drawing/2014/main" id="{0CFCAEA7-4355-6F4E-8ACE-A9039E888B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2582863"/>
              <a:ext cx="11112" cy="3556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6075" name="Rectangle 108">
              <a:extLst>
                <a:ext uri="{FF2B5EF4-FFF2-40B4-BE49-F238E27FC236}">
                  <a16:creationId xmlns:a16="http://schemas.microsoft.com/office/drawing/2014/main" id="{BBA46F81-F5F0-B64C-9B9B-1BC4E75CE8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72438" y="2174875"/>
              <a:ext cx="179536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z </a:t>
              </a:r>
              <a:endParaRPr lang="en-US" altLang="en-US" sz="3200" b="0"/>
            </a:p>
          </p:txBody>
        </p:sp>
        <p:sp>
          <p:nvSpPr>
            <p:cNvPr id="126076" name="Rectangle 109">
              <a:extLst>
                <a:ext uri="{FF2B5EF4-FFF2-40B4-BE49-F238E27FC236}">
                  <a16:creationId xmlns:a16="http://schemas.microsoft.com/office/drawing/2014/main" id="{2FB81525-D599-9E4F-83A5-3099637D5C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582863"/>
              <a:ext cx="11112" cy="3556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6077" name="Rectangle 112">
              <a:extLst>
                <a:ext uri="{FF2B5EF4-FFF2-40B4-BE49-F238E27FC236}">
                  <a16:creationId xmlns:a16="http://schemas.microsoft.com/office/drawing/2014/main" id="{C122D7FC-4B96-BE46-887C-2AB84FD79A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2582863"/>
              <a:ext cx="11113" cy="3556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6078" name="Rectangle 114">
              <a:extLst>
                <a:ext uri="{FF2B5EF4-FFF2-40B4-BE49-F238E27FC236}">
                  <a16:creationId xmlns:a16="http://schemas.microsoft.com/office/drawing/2014/main" id="{C1EB7D1C-1ADE-834B-987F-A2F0C6D49F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2582863"/>
              <a:ext cx="11113" cy="355600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6079" name="Rectangle 115">
              <a:extLst>
                <a:ext uri="{FF2B5EF4-FFF2-40B4-BE49-F238E27FC236}">
                  <a16:creationId xmlns:a16="http://schemas.microsoft.com/office/drawing/2014/main" id="{E87FA364-AE85-714D-854C-C24B4CEE4A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2938463"/>
              <a:ext cx="11112" cy="2682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6080" name="Rectangle 117">
              <a:extLst>
                <a:ext uri="{FF2B5EF4-FFF2-40B4-BE49-F238E27FC236}">
                  <a16:creationId xmlns:a16="http://schemas.microsoft.com/office/drawing/2014/main" id="{BF865731-9084-5B47-9161-C1CD843F47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938463"/>
              <a:ext cx="11112" cy="2682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6081" name="Rectangle 120">
              <a:extLst>
                <a:ext uri="{FF2B5EF4-FFF2-40B4-BE49-F238E27FC236}">
                  <a16:creationId xmlns:a16="http://schemas.microsoft.com/office/drawing/2014/main" id="{1865BCCE-A1A5-E843-8A75-62227F1E6E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2938463"/>
              <a:ext cx="11113" cy="2682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6082" name="Rectangle 122">
              <a:extLst>
                <a:ext uri="{FF2B5EF4-FFF2-40B4-BE49-F238E27FC236}">
                  <a16:creationId xmlns:a16="http://schemas.microsoft.com/office/drawing/2014/main" id="{1FD11301-76A6-3F43-8D97-D2314FB557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2938463"/>
              <a:ext cx="11113" cy="268287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6083" name="Rectangle 123">
              <a:extLst>
                <a:ext uri="{FF2B5EF4-FFF2-40B4-BE49-F238E27FC236}">
                  <a16:creationId xmlns:a16="http://schemas.microsoft.com/office/drawing/2014/main" id="{638B181B-7C59-D44C-959F-20223E53E4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3206750"/>
              <a:ext cx="11112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6084" name="Rectangle 125">
              <a:extLst>
                <a:ext uri="{FF2B5EF4-FFF2-40B4-BE49-F238E27FC236}">
                  <a16:creationId xmlns:a16="http://schemas.microsoft.com/office/drawing/2014/main" id="{AE92323F-DB0F-4F47-823C-83358C9A8B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3206750"/>
              <a:ext cx="11112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6085" name="Rectangle 128">
              <a:extLst>
                <a:ext uri="{FF2B5EF4-FFF2-40B4-BE49-F238E27FC236}">
                  <a16:creationId xmlns:a16="http://schemas.microsoft.com/office/drawing/2014/main" id="{3910C677-1C77-2E4F-9A92-77EA3ABE41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3206750"/>
              <a:ext cx="11113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6086" name="Rectangle 130">
              <a:extLst>
                <a:ext uri="{FF2B5EF4-FFF2-40B4-BE49-F238E27FC236}">
                  <a16:creationId xmlns:a16="http://schemas.microsoft.com/office/drawing/2014/main" id="{9C9DE9D7-2D06-FD47-A93D-C2AFA56F3F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3206750"/>
              <a:ext cx="11113" cy="269875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6087" name="Rectangle 131">
              <a:extLst>
                <a:ext uri="{FF2B5EF4-FFF2-40B4-BE49-F238E27FC236}">
                  <a16:creationId xmlns:a16="http://schemas.microsoft.com/office/drawing/2014/main" id="{348AC964-4A39-F245-8633-2B098E28E9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3459163"/>
              <a:ext cx="11112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6088" name="Rectangle 133">
              <a:extLst>
                <a:ext uri="{FF2B5EF4-FFF2-40B4-BE49-F238E27FC236}">
                  <a16:creationId xmlns:a16="http://schemas.microsoft.com/office/drawing/2014/main" id="{FCA5FDD5-00C5-5F43-BB44-2B3F9C8A4B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3459163"/>
              <a:ext cx="11112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6089" name="Rectangle 136">
              <a:extLst>
                <a:ext uri="{FF2B5EF4-FFF2-40B4-BE49-F238E27FC236}">
                  <a16:creationId xmlns:a16="http://schemas.microsoft.com/office/drawing/2014/main" id="{8671D909-F784-0E42-BF31-51B9E25001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3459163"/>
              <a:ext cx="11113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6090" name="Rectangle 138">
              <a:extLst>
                <a:ext uri="{FF2B5EF4-FFF2-40B4-BE49-F238E27FC236}">
                  <a16:creationId xmlns:a16="http://schemas.microsoft.com/office/drawing/2014/main" id="{80A14FE3-5AF1-DB4A-8897-FD39787B5D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3459163"/>
              <a:ext cx="11113" cy="309562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6091" name="Rectangle 139">
              <a:extLst>
                <a:ext uri="{FF2B5EF4-FFF2-40B4-BE49-F238E27FC236}">
                  <a16:creationId xmlns:a16="http://schemas.microsoft.com/office/drawing/2014/main" id="{EACE3AEA-C6D0-514B-A395-10B402223C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3650" y="3779838"/>
              <a:ext cx="3506788" cy="952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</p:grpSp>
      <p:grpSp>
        <p:nvGrpSpPr>
          <p:cNvPr id="125954" name="Group 69">
            <a:extLst>
              <a:ext uri="{FF2B5EF4-FFF2-40B4-BE49-F238E27FC236}">
                <a16:creationId xmlns:a16="http://schemas.microsoft.com/office/drawing/2014/main" id="{2F6F9CFE-97D8-664D-8D51-ABEC15EB77AD}"/>
              </a:ext>
            </a:extLst>
          </p:cNvPr>
          <p:cNvGrpSpPr>
            <a:grpSpLocks/>
          </p:cNvGrpSpPr>
          <p:nvPr/>
        </p:nvGrpSpPr>
        <p:grpSpPr bwMode="auto">
          <a:xfrm>
            <a:off x="5392739" y="1512889"/>
            <a:ext cx="4003675" cy="2833687"/>
            <a:chOff x="2573338" y="1603375"/>
            <a:chExt cx="4003675" cy="2833688"/>
          </a:xfrm>
        </p:grpSpPr>
        <p:sp>
          <p:nvSpPr>
            <p:cNvPr id="125973" name="Rectangle 4">
              <a:extLst>
                <a:ext uri="{FF2B5EF4-FFF2-40B4-BE49-F238E27FC236}">
                  <a16:creationId xmlns:a16="http://schemas.microsoft.com/office/drawing/2014/main" id="{8F6D338E-145A-6F44-85E0-FF382B3BB5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8738" y="1603375"/>
              <a:ext cx="3971925" cy="111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5974" name="Rectangle 5">
              <a:extLst>
                <a:ext uri="{FF2B5EF4-FFF2-40B4-BE49-F238E27FC236}">
                  <a16:creationId xmlns:a16="http://schemas.microsoft.com/office/drawing/2014/main" id="{CBC0D231-E989-D44E-B6C3-1442C6FAB2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3338" y="1614488"/>
              <a:ext cx="11112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5975" name="Rectangle 6">
              <a:extLst>
                <a:ext uri="{FF2B5EF4-FFF2-40B4-BE49-F238E27FC236}">
                  <a16:creationId xmlns:a16="http://schemas.microsoft.com/office/drawing/2014/main" id="{4E116C72-9934-1F4A-B22D-5BED002359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0138" y="1614488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5976" name="Rectangle 7">
              <a:extLst>
                <a:ext uri="{FF2B5EF4-FFF2-40B4-BE49-F238E27FC236}">
                  <a16:creationId xmlns:a16="http://schemas.microsoft.com/office/drawing/2014/main" id="{31C5956B-7D97-DD48-9DC9-C9A320F59E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43200" y="1820863"/>
              <a:ext cx="953787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Present </a:t>
              </a:r>
              <a:endParaRPr lang="en-US" altLang="en-US" sz="1800" b="0"/>
            </a:p>
          </p:txBody>
        </p:sp>
        <p:sp>
          <p:nvSpPr>
            <p:cNvPr id="125977" name="Rectangle 8">
              <a:extLst>
                <a:ext uri="{FF2B5EF4-FFF2-40B4-BE49-F238E27FC236}">
                  <a16:creationId xmlns:a16="http://schemas.microsoft.com/office/drawing/2014/main" id="{8E452FF1-9AD4-9A46-80E9-313EFDCB2B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6725" y="1614488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5978" name="Rectangle 9">
              <a:extLst>
                <a:ext uri="{FF2B5EF4-FFF2-40B4-BE49-F238E27FC236}">
                  <a16:creationId xmlns:a16="http://schemas.microsoft.com/office/drawing/2014/main" id="{8BB25D70-C521-F748-9247-B444275C3F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64313" y="1614488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5979" name="Rectangle 10">
              <a:extLst>
                <a:ext uri="{FF2B5EF4-FFF2-40B4-BE49-F238E27FC236}">
                  <a16:creationId xmlns:a16="http://schemas.microsoft.com/office/drawing/2014/main" id="{C6AEA751-2363-3646-8432-E8F79F186D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0138" y="2085975"/>
              <a:ext cx="1917700" cy="127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5980" name="Rectangle 11">
              <a:extLst>
                <a:ext uri="{FF2B5EF4-FFF2-40B4-BE49-F238E27FC236}">
                  <a16:creationId xmlns:a16="http://schemas.microsoft.com/office/drawing/2014/main" id="{233D0C39-631E-DC4A-9676-BC7E13C396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3338" y="2071688"/>
              <a:ext cx="11112" cy="4587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5981" name="Rectangle 12">
              <a:extLst>
                <a:ext uri="{FF2B5EF4-FFF2-40B4-BE49-F238E27FC236}">
                  <a16:creationId xmlns:a16="http://schemas.microsoft.com/office/drawing/2014/main" id="{89D0BBCF-6E1A-C140-A1F8-716BB4AF40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14763" y="1730375"/>
              <a:ext cx="1668727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Flip-flop inputs</a:t>
              </a:r>
              <a:endParaRPr lang="en-US" altLang="en-US" sz="1800" b="0"/>
            </a:p>
          </p:txBody>
        </p:sp>
        <p:sp>
          <p:nvSpPr>
            <p:cNvPr id="125982" name="Rectangle 13">
              <a:extLst>
                <a:ext uri="{FF2B5EF4-FFF2-40B4-BE49-F238E27FC236}">
                  <a16:creationId xmlns:a16="http://schemas.microsoft.com/office/drawing/2014/main" id="{358480A7-1077-E148-93CA-A102D876A7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0138" y="2071688"/>
              <a:ext cx="12700" cy="4587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5983" name="Rectangle 14">
              <a:extLst>
                <a:ext uri="{FF2B5EF4-FFF2-40B4-BE49-F238E27FC236}">
                  <a16:creationId xmlns:a16="http://schemas.microsoft.com/office/drawing/2014/main" id="{E0C3ACED-AEB6-1544-AB23-33E58F547B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17825" y="2187575"/>
              <a:ext cx="625171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state </a:t>
              </a:r>
              <a:endParaRPr lang="en-US" altLang="en-US" sz="1800" b="0"/>
            </a:p>
          </p:txBody>
        </p:sp>
        <p:sp>
          <p:nvSpPr>
            <p:cNvPr id="125984" name="Rectangle 15">
              <a:extLst>
                <a:ext uri="{FF2B5EF4-FFF2-40B4-BE49-F238E27FC236}">
                  <a16:creationId xmlns:a16="http://schemas.microsoft.com/office/drawing/2014/main" id="{3F909B4A-54CE-064E-8676-E78920D79F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94125" y="2185988"/>
              <a:ext cx="25648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w </a:t>
              </a:r>
              <a:endParaRPr lang="en-US" altLang="en-US" sz="1800" b="0" i="1"/>
            </a:p>
          </p:txBody>
        </p:sp>
        <p:sp>
          <p:nvSpPr>
            <p:cNvPr id="125985" name="Rectangle 16">
              <a:extLst>
                <a:ext uri="{FF2B5EF4-FFF2-40B4-BE49-F238E27FC236}">
                  <a16:creationId xmlns:a16="http://schemas.microsoft.com/office/drawing/2014/main" id="{EDD7A7E2-E6E7-D94A-BDC1-E860A17B62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54475" y="2185988"/>
              <a:ext cx="21961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= </a:t>
              </a:r>
              <a:endParaRPr lang="en-US" altLang="en-US" sz="1800" b="0"/>
            </a:p>
          </p:txBody>
        </p:sp>
        <p:sp>
          <p:nvSpPr>
            <p:cNvPr id="125986" name="Rectangle 17">
              <a:extLst>
                <a:ext uri="{FF2B5EF4-FFF2-40B4-BE49-F238E27FC236}">
                  <a16:creationId xmlns:a16="http://schemas.microsoft.com/office/drawing/2014/main" id="{FCC89B49-83A9-BD43-BD3F-64553C681E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21175" y="2185988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25987" name="Rectangle 18">
              <a:extLst>
                <a:ext uri="{FF2B5EF4-FFF2-40B4-BE49-F238E27FC236}">
                  <a16:creationId xmlns:a16="http://schemas.microsoft.com/office/drawing/2014/main" id="{7D1F0D08-C4EC-CF46-A0DB-E35C56897F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49800" y="2185988"/>
              <a:ext cx="25648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w </a:t>
              </a:r>
              <a:endParaRPr lang="en-US" altLang="en-US" sz="1800" b="0" i="1"/>
            </a:p>
          </p:txBody>
        </p:sp>
        <p:sp>
          <p:nvSpPr>
            <p:cNvPr id="125988" name="Rectangle 19">
              <a:extLst>
                <a:ext uri="{FF2B5EF4-FFF2-40B4-BE49-F238E27FC236}">
                  <a16:creationId xmlns:a16="http://schemas.microsoft.com/office/drawing/2014/main" id="{3002DA80-A402-BE4C-B629-E9D53D0440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08563" y="2185988"/>
              <a:ext cx="21961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= </a:t>
              </a:r>
              <a:endParaRPr lang="en-US" altLang="en-US" sz="1800" b="0"/>
            </a:p>
          </p:txBody>
        </p:sp>
        <p:sp>
          <p:nvSpPr>
            <p:cNvPr id="125989" name="Rectangle 20">
              <a:extLst>
                <a:ext uri="{FF2B5EF4-FFF2-40B4-BE49-F238E27FC236}">
                  <a16:creationId xmlns:a16="http://schemas.microsoft.com/office/drawing/2014/main" id="{B366A9C8-931C-2D4D-BE82-ABA85C4A3D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6725" y="2071688"/>
              <a:ext cx="12700" cy="4587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5990" name="Rectangle 21">
              <a:extLst>
                <a:ext uri="{FF2B5EF4-FFF2-40B4-BE49-F238E27FC236}">
                  <a16:creationId xmlns:a16="http://schemas.microsoft.com/office/drawing/2014/main" id="{FAAFB8CC-7EEC-5544-9D1C-D0B015CCE6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75263" y="2185988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125991" name="Rectangle 22">
              <a:extLst>
                <a:ext uri="{FF2B5EF4-FFF2-40B4-BE49-F238E27FC236}">
                  <a16:creationId xmlns:a16="http://schemas.microsoft.com/office/drawing/2014/main" id="{B05699C1-1672-344F-BE73-2C0444737B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64313" y="2071688"/>
              <a:ext cx="12700" cy="4587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5992" name="Rectangle 23">
              <a:extLst>
                <a:ext uri="{FF2B5EF4-FFF2-40B4-BE49-F238E27FC236}">
                  <a16:creationId xmlns:a16="http://schemas.microsoft.com/office/drawing/2014/main" id="{4424D82E-4C07-A04E-B16A-BEBF589AB0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0138" y="2543175"/>
              <a:ext cx="1917700" cy="127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5993" name="Rectangle 24">
              <a:extLst>
                <a:ext uri="{FF2B5EF4-FFF2-40B4-BE49-F238E27FC236}">
                  <a16:creationId xmlns:a16="http://schemas.microsoft.com/office/drawing/2014/main" id="{718217D3-4B96-2445-8F1D-EAD9E5E9DE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3338" y="2530475"/>
              <a:ext cx="11112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5994" name="Rectangle 25">
              <a:extLst>
                <a:ext uri="{FF2B5EF4-FFF2-40B4-BE49-F238E27FC236}">
                  <a16:creationId xmlns:a16="http://schemas.microsoft.com/office/drawing/2014/main" id="{8BF9CD2D-CE58-9649-A384-753C83A9DA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05475" y="2041525"/>
              <a:ext cx="767839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Output</a:t>
              </a:r>
              <a:endParaRPr lang="en-US" altLang="en-US" sz="1800" b="0"/>
            </a:p>
          </p:txBody>
        </p:sp>
        <p:sp>
          <p:nvSpPr>
            <p:cNvPr id="125995" name="Rectangle 26">
              <a:extLst>
                <a:ext uri="{FF2B5EF4-FFF2-40B4-BE49-F238E27FC236}">
                  <a16:creationId xmlns:a16="http://schemas.microsoft.com/office/drawing/2014/main" id="{BB38D14D-CF68-D649-BB52-BF08E77D5E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11475" y="2497138"/>
              <a:ext cx="19877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y </a:t>
              </a:r>
              <a:endParaRPr lang="en-US" altLang="en-US" sz="1800" b="0" i="1"/>
            </a:p>
          </p:txBody>
        </p:sp>
        <p:sp>
          <p:nvSpPr>
            <p:cNvPr id="125996" name="Rectangle 27">
              <a:extLst>
                <a:ext uri="{FF2B5EF4-FFF2-40B4-BE49-F238E27FC236}">
                  <a16:creationId xmlns:a16="http://schemas.microsoft.com/office/drawing/2014/main" id="{9A7CF88F-92F6-C74F-BCEF-3936830F3E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6888" y="2598738"/>
              <a:ext cx="1603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</a:rPr>
                <a:t>2 </a:t>
              </a:r>
              <a:endParaRPr lang="en-US" altLang="en-US" sz="1800" b="0"/>
            </a:p>
          </p:txBody>
        </p:sp>
        <p:sp>
          <p:nvSpPr>
            <p:cNvPr id="125997" name="Rectangle 28">
              <a:extLst>
                <a:ext uri="{FF2B5EF4-FFF2-40B4-BE49-F238E27FC236}">
                  <a16:creationId xmlns:a16="http://schemas.microsoft.com/office/drawing/2014/main" id="{BC73BAF5-19A0-D24D-9B14-8BBFC2C633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9600" y="2497138"/>
              <a:ext cx="19877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y </a:t>
              </a:r>
              <a:endParaRPr lang="en-US" altLang="en-US" sz="1800" b="0" i="1"/>
            </a:p>
          </p:txBody>
        </p:sp>
        <p:sp>
          <p:nvSpPr>
            <p:cNvPr id="125998" name="Rectangle 29">
              <a:extLst>
                <a:ext uri="{FF2B5EF4-FFF2-40B4-BE49-F238E27FC236}">
                  <a16:creationId xmlns:a16="http://schemas.microsoft.com/office/drawing/2014/main" id="{7D587B8A-B318-3B47-86CA-4E6BF065EE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0138" y="2530475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5999" name="Rectangle 30">
              <a:extLst>
                <a:ext uri="{FF2B5EF4-FFF2-40B4-BE49-F238E27FC236}">
                  <a16:creationId xmlns:a16="http://schemas.microsoft.com/office/drawing/2014/main" id="{B43A676D-1932-7742-A591-AB79B4CC89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73425" y="2598738"/>
              <a:ext cx="1603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126000" name="Rectangle 31">
              <a:extLst>
                <a:ext uri="{FF2B5EF4-FFF2-40B4-BE49-F238E27FC236}">
                  <a16:creationId xmlns:a16="http://schemas.microsoft.com/office/drawing/2014/main" id="{6362654C-B324-DD44-95E8-6C03D4B9D2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27463" y="2643188"/>
              <a:ext cx="227626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T </a:t>
              </a:r>
              <a:endParaRPr lang="en-US" altLang="en-US" sz="1800" b="0" i="1"/>
            </a:p>
          </p:txBody>
        </p:sp>
        <p:sp>
          <p:nvSpPr>
            <p:cNvPr id="126001" name="Rectangle 32">
              <a:extLst>
                <a:ext uri="{FF2B5EF4-FFF2-40B4-BE49-F238E27FC236}">
                  <a16:creationId xmlns:a16="http://schemas.microsoft.com/office/drawing/2014/main" id="{0BD2C255-A2E8-7F46-9CC9-94D7C5CEC1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75100" y="2744788"/>
              <a:ext cx="1603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</a:rPr>
                <a:t>2 </a:t>
              </a:r>
              <a:endParaRPr lang="en-US" altLang="en-US" sz="1800" b="0"/>
            </a:p>
          </p:txBody>
        </p:sp>
        <p:sp>
          <p:nvSpPr>
            <p:cNvPr id="126002" name="Rectangle 33">
              <a:extLst>
                <a:ext uri="{FF2B5EF4-FFF2-40B4-BE49-F238E27FC236}">
                  <a16:creationId xmlns:a16="http://schemas.microsoft.com/office/drawing/2014/main" id="{51939DFA-7039-444B-8F8A-390BCE8318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89400" y="2643188"/>
              <a:ext cx="25648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D </a:t>
              </a:r>
              <a:endParaRPr lang="en-US" altLang="en-US" sz="1800" b="0" i="1"/>
            </a:p>
          </p:txBody>
        </p:sp>
        <p:sp>
          <p:nvSpPr>
            <p:cNvPr id="126003" name="Rectangle 34">
              <a:extLst>
                <a:ext uri="{FF2B5EF4-FFF2-40B4-BE49-F238E27FC236}">
                  <a16:creationId xmlns:a16="http://schemas.microsoft.com/office/drawing/2014/main" id="{F2FF126C-B991-814F-B317-9AAD06CFE0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0538" y="2744788"/>
              <a:ext cx="1603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126004" name="Rectangle 35">
              <a:extLst>
                <a:ext uri="{FF2B5EF4-FFF2-40B4-BE49-F238E27FC236}">
                  <a16:creationId xmlns:a16="http://schemas.microsoft.com/office/drawing/2014/main" id="{C91EE209-128C-3E45-AF71-BE335361F9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84725" y="2643188"/>
              <a:ext cx="227626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T </a:t>
              </a:r>
              <a:endParaRPr lang="en-US" altLang="en-US" sz="1800" b="0" i="1"/>
            </a:p>
          </p:txBody>
        </p:sp>
        <p:sp>
          <p:nvSpPr>
            <p:cNvPr id="126005" name="Rectangle 36">
              <a:extLst>
                <a:ext uri="{FF2B5EF4-FFF2-40B4-BE49-F238E27FC236}">
                  <a16:creationId xmlns:a16="http://schemas.microsoft.com/office/drawing/2014/main" id="{6E6C0875-7B93-BE4F-BAAF-B1365DAE41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33950" y="2744788"/>
              <a:ext cx="1603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</a:rPr>
                <a:t>2 </a:t>
              </a:r>
              <a:endParaRPr lang="en-US" altLang="en-US" sz="1800" b="0"/>
            </a:p>
          </p:txBody>
        </p:sp>
        <p:sp>
          <p:nvSpPr>
            <p:cNvPr id="126006" name="Rectangle 37">
              <a:extLst>
                <a:ext uri="{FF2B5EF4-FFF2-40B4-BE49-F238E27FC236}">
                  <a16:creationId xmlns:a16="http://schemas.microsoft.com/office/drawing/2014/main" id="{E33BD6F7-F603-A34E-ACEE-45E92F5740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8250" y="2643188"/>
              <a:ext cx="25648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D </a:t>
              </a:r>
              <a:endParaRPr lang="en-US" altLang="en-US" sz="1800" b="0" i="1"/>
            </a:p>
          </p:txBody>
        </p:sp>
        <p:sp>
          <p:nvSpPr>
            <p:cNvPr id="126007" name="Rectangle 38">
              <a:extLst>
                <a:ext uri="{FF2B5EF4-FFF2-40B4-BE49-F238E27FC236}">
                  <a16:creationId xmlns:a16="http://schemas.microsoft.com/office/drawing/2014/main" id="{56615B8F-9F02-7D4A-ACF1-7CA1C571DA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6725" y="2530475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6008" name="Rectangle 39">
              <a:extLst>
                <a:ext uri="{FF2B5EF4-FFF2-40B4-BE49-F238E27FC236}">
                  <a16:creationId xmlns:a16="http://schemas.microsoft.com/office/drawing/2014/main" id="{8203DAF5-67DC-124E-897B-695AB916C6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7800" y="2744788"/>
              <a:ext cx="1603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126009" name="Rectangle 40">
              <a:extLst>
                <a:ext uri="{FF2B5EF4-FFF2-40B4-BE49-F238E27FC236}">
                  <a16:creationId xmlns:a16="http://schemas.microsoft.com/office/drawing/2014/main" id="{21B85EA9-A6BA-F243-95F5-F7C5DEC16D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64313" y="2530475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6010" name="Rectangle 41">
              <a:extLst>
                <a:ext uri="{FF2B5EF4-FFF2-40B4-BE49-F238E27FC236}">
                  <a16:creationId xmlns:a16="http://schemas.microsoft.com/office/drawing/2014/main" id="{E9D78D5F-E598-CC46-8227-E0FEFE6F88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8738" y="3000375"/>
              <a:ext cx="3971925" cy="127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6011" name="Rectangle 42">
              <a:extLst>
                <a:ext uri="{FF2B5EF4-FFF2-40B4-BE49-F238E27FC236}">
                  <a16:creationId xmlns:a16="http://schemas.microsoft.com/office/drawing/2014/main" id="{9FBBC79B-663D-E24D-8FE1-DFE0592CEC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3338" y="3013075"/>
              <a:ext cx="11112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6012" name="Rectangle 43">
              <a:extLst>
                <a:ext uri="{FF2B5EF4-FFF2-40B4-BE49-F238E27FC236}">
                  <a16:creationId xmlns:a16="http://schemas.microsoft.com/office/drawing/2014/main" id="{B6158049-8444-DE4D-9607-033A9F403C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460625"/>
              <a:ext cx="19877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z </a:t>
              </a:r>
              <a:endParaRPr lang="en-US" altLang="en-US" sz="1800" b="0" i="1"/>
            </a:p>
          </p:txBody>
        </p:sp>
        <p:sp>
          <p:nvSpPr>
            <p:cNvPr id="126013" name="Rectangle 44">
              <a:extLst>
                <a:ext uri="{FF2B5EF4-FFF2-40B4-BE49-F238E27FC236}">
                  <a16:creationId xmlns:a16="http://schemas.microsoft.com/office/drawing/2014/main" id="{FCFABA89-E853-C743-A5B1-8338B52F97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7513" y="3113088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26014" name="Rectangle 45">
              <a:extLst>
                <a:ext uri="{FF2B5EF4-FFF2-40B4-BE49-F238E27FC236}">
                  <a16:creationId xmlns:a16="http://schemas.microsoft.com/office/drawing/2014/main" id="{614ECF91-2DC9-DD49-9436-A1160A6D6A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0138" y="3013075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6015" name="Rectangle 46">
              <a:extLst>
                <a:ext uri="{FF2B5EF4-FFF2-40B4-BE49-F238E27FC236}">
                  <a16:creationId xmlns:a16="http://schemas.microsoft.com/office/drawing/2014/main" id="{BE4B2F7C-0919-624D-9AFE-5D2B50EC3E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8013" y="3113088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26016" name="Rectangle 47">
              <a:extLst>
                <a:ext uri="{FF2B5EF4-FFF2-40B4-BE49-F238E27FC236}">
                  <a16:creationId xmlns:a16="http://schemas.microsoft.com/office/drawing/2014/main" id="{ED076A3F-29D3-994C-92F8-40213150C7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57638" y="3113088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26017" name="Rectangle 48">
              <a:extLst>
                <a:ext uri="{FF2B5EF4-FFF2-40B4-BE49-F238E27FC236}">
                  <a16:creationId xmlns:a16="http://schemas.microsoft.com/office/drawing/2014/main" id="{053A4F50-A935-2945-A1A5-4EBD9D47EC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8138" y="3113088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26018" name="Rectangle 49">
              <a:extLst>
                <a:ext uri="{FF2B5EF4-FFF2-40B4-BE49-F238E27FC236}">
                  <a16:creationId xmlns:a16="http://schemas.microsoft.com/office/drawing/2014/main" id="{E7164A3A-B774-3C4E-A5B7-166AD4454B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6725" y="3013075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6019" name="Rectangle 50">
              <a:extLst>
                <a:ext uri="{FF2B5EF4-FFF2-40B4-BE49-F238E27FC236}">
                  <a16:creationId xmlns:a16="http://schemas.microsoft.com/office/drawing/2014/main" id="{E6E9438A-5A5B-3042-B537-940DB51620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13313" y="3113088"/>
              <a:ext cx="28533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01</a:t>
              </a:r>
              <a:endParaRPr lang="en-US" altLang="en-US" sz="1800" b="0"/>
            </a:p>
          </p:txBody>
        </p:sp>
        <p:sp>
          <p:nvSpPr>
            <p:cNvPr id="126020" name="Rectangle 51">
              <a:extLst>
                <a:ext uri="{FF2B5EF4-FFF2-40B4-BE49-F238E27FC236}">
                  <a16:creationId xmlns:a16="http://schemas.microsoft.com/office/drawing/2014/main" id="{BE96CD78-9292-F04F-BF73-93DD599BCE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64313" y="3013075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6021" name="Rectangle 52">
              <a:extLst>
                <a:ext uri="{FF2B5EF4-FFF2-40B4-BE49-F238E27FC236}">
                  <a16:creationId xmlns:a16="http://schemas.microsoft.com/office/drawing/2014/main" id="{3A2E7677-2AB1-AE43-B7D7-20EBCD54CF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3338" y="3470275"/>
              <a:ext cx="11112" cy="30638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6022" name="Rectangle 53">
              <a:extLst>
                <a:ext uri="{FF2B5EF4-FFF2-40B4-BE49-F238E27FC236}">
                  <a16:creationId xmlns:a16="http://schemas.microsoft.com/office/drawing/2014/main" id="{2CCD6041-B7A4-5646-B310-24F5D6D846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86463" y="3113088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26023" name="Rectangle 54">
              <a:extLst>
                <a:ext uri="{FF2B5EF4-FFF2-40B4-BE49-F238E27FC236}">
                  <a16:creationId xmlns:a16="http://schemas.microsoft.com/office/drawing/2014/main" id="{3E12D3DD-32C7-0C44-8481-7A68DC30B7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7513" y="3463925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26024" name="Rectangle 55">
              <a:extLst>
                <a:ext uri="{FF2B5EF4-FFF2-40B4-BE49-F238E27FC236}">
                  <a16:creationId xmlns:a16="http://schemas.microsoft.com/office/drawing/2014/main" id="{2D4EA864-B1DB-6A43-9F03-DFC3EF0D2B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0138" y="3470275"/>
              <a:ext cx="12700" cy="30638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6025" name="Rectangle 56">
              <a:extLst>
                <a:ext uri="{FF2B5EF4-FFF2-40B4-BE49-F238E27FC236}">
                  <a16:creationId xmlns:a16="http://schemas.microsoft.com/office/drawing/2014/main" id="{933CE771-D9B8-9441-9F13-21B61E092A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8013" y="3463925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126026" name="Rectangle 57">
              <a:extLst>
                <a:ext uri="{FF2B5EF4-FFF2-40B4-BE49-F238E27FC236}">
                  <a16:creationId xmlns:a16="http://schemas.microsoft.com/office/drawing/2014/main" id="{0021CA89-43A2-C64E-8FB5-4297EBE73D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57638" y="3463925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26027" name="Rectangle 58">
              <a:extLst>
                <a:ext uri="{FF2B5EF4-FFF2-40B4-BE49-F238E27FC236}">
                  <a16:creationId xmlns:a16="http://schemas.microsoft.com/office/drawing/2014/main" id="{221B7197-4269-174E-AC6F-06D857C90B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8138" y="3463925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26028" name="Rectangle 59">
              <a:extLst>
                <a:ext uri="{FF2B5EF4-FFF2-40B4-BE49-F238E27FC236}">
                  <a16:creationId xmlns:a16="http://schemas.microsoft.com/office/drawing/2014/main" id="{A7D82BE9-0A5C-E542-9FDE-926823F217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6725" y="3470275"/>
              <a:ext cx="12700" cy="30638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6029" name="Rectangle 60">
              <a:extLst>
                <a:ext uri="{FF2B5EF4-FFF2-40B4-BE49-F238E27FC236}">
                  <a16:creationId xmlns:a16="http://schemas.microsoft.com/office/drawing/2014/main" id="{CB78B922-88AB-A649-9647-E98F212ED5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13313" y="3463925"/>
              <a:ext cx="28533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10</a:t>
              </a:r>
              <a:endParaRPr lang="en-US" altLang="en-US" sz="1800" b="0"/>
            </a:p>
          </p:txBody>
        </p:sp>
        <p:sp>
          <p:nvSpPr>
            <p:cNvPr id="126030" name="Rectangle 61">
              <a:extLst>
                <a:ext uri="{FF2B5EF4-FFF2-40B4-BE49-F238E27FC236}">
                  <a16:creationId xmlns:a16="http://schemas.microsoft.com/office/drawing/2014/main" id="{FC1236F0-3358-0646-A436-0876963179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64313" y="3470275"/>
              <a:ext cx="12700" cy="30638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6031" name="Rectangle 62">
              <a:extLst>
                <a:ext uri="{FF2B5EF4-FFF2-40B4-BE49-F238E27FC236}">
                  <a16:creationId xmlns:a16="http://schemas.microsoft.com/office/drawing/2014/main" id="{3A7E68FD-4EDA-D448-90CE-BCFD9B853B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3338" y="3776663"/>
              <a:ext cx="11112" cy="3048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6032" name="Rectangle 63">
              <a:extLst>
                <a:ext uri="{FF2B5EF4-FFF2-40B4-BE49-F238E27FC236}">
                  <a16:creationId xmlns:a16="http://schemas.microsoft.com/office/drawing/2014/main" id="{B0289006-4A60-6043-B10A-A91B426E64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86463" y="3463925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26033" name="Rectangle 64">
              <a:extLst>
                <a:ext uri="{FF2B5EF4-FFF2-40B4-BE49-F238E27FC236}">
                  <a16:creationId xmlns:a16="http://schemas.microsoft.com/office/drawing/2014/main" id="{EB6A06D9-F0B9-2045-AB9F-7DD13B50A5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7513" y="37655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126034" name="Rectangle 65">
              <a:extLst>
                <a:ext uri="{FF2B5EF4-FFF2-40B4-BE49-F238E27FC236}">
                  <a16:creationId xmlns:a16="http://schemas.microsoft.com/office/drawing/2014/main" id="{2E749A76-8F2A-1242-8A8A-5AC46AA650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0138" y="3776663"/>
              <a:ext cx="12700" cy="3048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6035" name="Rectangle 66">
              <a:extLst>
                <a:ext uri="{FF2B5EF4-FFF2-40B4-BE49-F238E27FC236}">
                  <a16:creationId xmlns:a16="http://schemas.microsoft.com/office/drawing/2014/main" id="{6C8AFD33-92D5-AC43-B527-2B915798B5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8013" y="37655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26036" name="Rectangle 67">
              <a:extLst>
                <a:ext uri="{FF2B5EF4-FFF2-40B4-BE49-F238E27FC236}">
                  <a16:creationId xmlns:a16="http://schemas.microsoft.com/office/drawing/2014/main" id="{579D2F06-4350-B34C-8D09-CE69426451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57638" y="37655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126037" name="Rectangle 68">
              <a:extLst>
                <a:ext uri="{FF2B5EF4-FFF2-40B4-BE49-F238E27FC236}">
                  <a16:creationId xmlns:a16="http://schemas.microsoft.com/office/drawing/2014/main" id="{E2B68B7F-E926-FF4B-910D-27560ECC78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8138" y="37655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26038" name="Rectangle 69">
              <a:extLst>
                <a:ext uri="{FF2B5EF4-FFF2-40B4-BE49-F238E27FC236}">
                  <a16:creationId xmlns:a16="http://schemas.microsoft.com/office/drawing/2014/main" id="{7BE0ABD1-5AA0-8543-B45B-9932C2C0E3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6725" y="3776663"/>
              <a:ext cx="12700" cy="3048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6039" name="Rectangle 70">
              <a:extLst>
                <a:ext uri="{FF2B5EF4-FFF2-40B4-BE49-F238E27FC236}">
                  <a16:creationId xmlns:a16="http://schemas.microsoft.com/office/drawing/2014/main" id="{AA29871D-3B08-DA4E-98B2-EA9EB61894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13313" y="3765550"/>
              <a:ext cx="28533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01</a:t>
              </a:r>
              <a:endParaRPr lang="en-US" altLang="en-US" sz="1800" b="0"/>
            </a:p>
          </p:txBody>
        </p:sp>
        <p:sp>
          <p:nvSpPr>
            <p:cNvPr id="126040" name="Rectangle 71">
              <a:extLst>
                <a:ext uri="{FF2B5EF4-FFF2-40B4-BE49-F238E27FC236}">
                  <a16:creationId xmlns:a16="http://schemas.microsoft.com/office/drawing/2014/main" id="{71DFFADE-9AEA-934C-8AE7-3830F9D255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64313" y="3776663"/>
              <a:ext cx="12700" cy="3048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6041" name="Rectangle 72">
              <a:extLst>
                <a:ext uri="{FF2B5EF4-FFF2-40B4-BE49-F238E27FC236}">
                  <a16:creationId xmlns:a16="http://schemas.microsoft.com/office/drawing/2014/main" id="{89C12579-4EAB-A843-A40D-DC4F893756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3338" y="4060825"/>
              <a:ext cx="11112" cy="35083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6042" name="Rectangle 73">
              <a:extLst>
                <a:ext uri="{FF2B5EF4-FFF2-40B4-BE49-F238E27FC236}">
                  <a16:creationId xmlns:a16="http://schemas.microsoft.com/office/drawing/2014/main" id="{9B607AE1-B500-F945-B22A-68D171B1FC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86463" y="37655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26043" name="Rectangle 74">
              <a:extLst>
                <a:ext uri="{FF2B5EF4-FFF2-40B4-BE49-F238E27FC236}">
                  <a16:creationId xmlns:a16="http://schemas.microsoft.com/office/drawing/2014/main" id="{370575EE-0E7A-7E46-A50E-F90BC9E0B0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7513" y="40703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126044" name="Rectangle 75">
              <a:extLst>
                <a:ext uri="{FF2B5EF4-FFF2-40B4-BE49-F238E27FC236}">
                  <a16:creationId xmlns:a16="http://schemas.microsoft.com/office/drawing/2014/main" id="{A71155AD-0D02-2842-A341-9D56F129B8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0138" y="4060825"/>
              <a:ext cx="12700" cy="35083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6045" name="Rectangle 76">
              <a:extLst>
                <a:ext uri="{FF2B5EF4-FFF2-40B4-BE49-F238E27FC236}">
                  <a16:creationId xmlns:a16="http://schemas.microsoft.com/office/drawing/2014/main" id="{C2BFD6E8-1A1B-DD4A-9200-DDCF075361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8013" y="40703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126046" name="Rectangle 77">
              <a:extLst>
                <a:ext uri="{FF2B5EF4-FFF2-40B4-BE49-F238E27FC236}">
                  <a16:creationId xmlns:a16="http://schemas.microsoft.com/office/drawing/2014/main" id="{6BA93B90-F5ED-7544-ADDA-CFAEB4B8AA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57638" y="40703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126047" name="Rectangle 78">
              <a:extLst>
                <a:ext uri="{FF2B5EF4-FFF2-40B4-BE49-F238E27FC236}">
                  <a16:creationId xmlns:a16="http://schemas.microsoft.com/office/drawing/2014/main" id="{2EF9C2E8-99AA-264C-BE6D-14C97B9176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8138" y="40703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26048" name="Rectangle 79">
              <a:extLst>
                <a:ext uri="{FF2B5EF4-FFF2-40B4-BE49-F238E27FC236}">
                  <a16:creationId xmlns:a16="http://schemas.microsoft.com/office/drawing/2014/main" id="{288D950A-DC07-5844-AA99-735496862E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6725" y="4060825"/>
              <a:ext cx="12700" cy="35083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6049" name="Rectangle 80">
              <a:extLst>
                <a:ext uri="{FF2B5EF4-FFF2-40B4-BE49-F238E27FC236}">
                  <a16:creationId xmlns:a16="http://schemas.microsoft.com/office/drawing/2014/main" id="{9627BB2C-930B-C147-9087-69DE1995A7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13313" y="4070350"/>
              <a:ext cx="28533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01</a:t>
              </a:r>
              <a:endParaRPr lang="en-US" altLang="en-US" sz="1800" b="0"/>
            </a:p>
          </p:txBody>
        </p:sp>
        <p:sp>
          <p:nvSpPr>
            <p:cNvPr id="126050" name="Rectangle 81">
              <a:extLst>
                <a:ext uri="{FF2B5EF4-FFF2-40B4-BE49-F238E27FC236}">
                  <a16:creationId xmlns:a16="http://schemas.microsoft.com/office/drawing/2014/main" id="{21D82D99-D296-D249-ACD4-F37A83B8CE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64313" y="4060825"/>
              <a:ext cx="12700" cy="35083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6051" name="Rectangle 82">
              <a:extLst>
                <a:ext uri="{FF2B5EF4-FFF2-40B4-BE49-F238E27FC236}">
                  <a16:creationId xmlns:a16="http://schemas.microsoft.com/office/drawing/2014/main" id="{C92E26A4-2DD6-A048-AE27-3A48F61160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8738" y="4424363"/>
              <a:ext cx="3971925" cy="127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6052" name="Rectangle 83">
              <a:extLst>
                <a:ext uri="{FF2B5EF4-FFF2-40B4-BE49-F238E27FC236}">
                  <a16:creationId xmlns:a16="http://schemas.microsoft.com/office/drawing/2014/main" id="{F394F31E-2CCD-EF46-A94F-A8BE5C928A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86463" y="40703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</p:grpSp>
      <p:sp>
        <p:nvSpPr>
          <p:cNvPr id="125955" name="Rectangle 2">
            <a:extLst>
              <a:ext uri="{FF2B5EF4-FFF2-40B4-BE49-F238E27FC236}">
                <a16:creationId xmlns:a16="http://schemas.microsoft.com/office/drawing/2014/main" id="{6CC7EC58-4284-0B45-815F-0330945EE36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220664"/>
            <a:ext cx="9144000" cy="790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Let’s derive the state table</a:t>
            </a:r>
          </a:p>
        </p:txBody>
      </p:sp>
      <p:sp>
        <p:nvSpPr>
          <p:cNvPr id="125956" name="Rectangle 110">
            <a:extLst>
              <a:ext uri="{FF2B5EF4-FFF2-40B4-BE49-F238E27FC236}">
                <a16:creationId xmlns:a16="http://schemas.microsoft.com/office/drawing/2014/main" id="{5598CF3F-679D-874F-8763-5A0ABD6414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71626" y="2830513"/>
            <a:ext cx="194733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</a:rPr>
              <a:t>A </a:t>
            </a:r>
            <a:endParaRPr lang="en-US" altLang="en-US" sz="3200" b="0"/>
          </a:p>
        </p:txBody>
      </p:sp>
      <p:sp>
        <p:nvSpPr>
          <p:cNvPr id="125957" name="Rectangle 118">
            <a:extLst>
              <a:ext uri="{FF2B5EF4-FFF2-40B4-BE49-F238E27FC236}">
                <a16:creationId xmlns:a16="http://schemas.microsoft.com/office/drawing/2014/main" id="{C92504AE-1E0E-6748-89ED-1D24EFF14DE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81150" y="3100388"/>
            <a:ext cx="206788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</a:rPr>
              <a:t>B </a:t>
            </a:r>
            <a:endParaRPr lang="en-US" altLang="en-US" sz="3200" b="0"/>
          </a:p>
        </p:txBody>
      </p:sp>
      <p:sp>
        <p:nvSpPr>
          <p:cNvPr id="125958" name="Rectangle 126">
            <a:extLst>
              <a:ext uri="{FF2B5EF4-FFF2-40B4-BE49-F238E27FC236}">
                <a16:creationId xmlns:a16="http://schemas.microsoft.com/office/drawing/2014/main" id="{6DA2D954-2017-8946-88E6-4B620545BA8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81150" y="3368675"/>
            <a:ext cx="218008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</a:rPr>
              <a:t>C </a:t>
            </a:r>
            <a:endParaRPr lang="en-US" altLang="en-US" sz="3200" b="0"/>
          </a:p>
        </p:txBody>
      </p:sp>
      <p:sp>
        <p:nvSpPr>
          <p:cNvPr id="125959" name="Rectangle 134">
            <a:extLst>
              <a:ext uri="{FF2B5EF4-FFF2-40B4-BE49-F238E27FC236}">
                <a16:creationId xmlns:a16="http://schemas.microsoft.com/office/drawing/2014/main" id="{E76391FD-B655-FA41-8F8D-4036EB54AB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71625" y="3636963"/>
            <a:ext cx="218008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</a:rPr>
              <a:t>D </a:t>
            </a:r>
            <a:endParaRPr lang="en-US" altLang="en-US" sz="3200" b="0"/>
          </a:p>
        </p:txBody>
      </p:sp>
      <p:sp>
        <p:nvSpPr>
          <p:cNvPr id="125960" name="Rectangle 116">
            <a:extLst>
              <a:ext uri="{FF2B5EF4-FFF2-40B4-BE49-F238E27FC236}">
                <a16:creationId xmlns:a16="http://schemas.microsoft.com/office/drawing/2014/main" id="{CF61C0EA-475C-754C-8CBB-7028AE9401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7350" y="2830513"/>
            <a:ext cx="182742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</a:rPr>
              <a:t>0 </a:t>
            </a:r>
            <a:endParaRPr lang="en-US" altLang="en-US" sz="3200" b="0"/>
          </a:p>
        </p:txBody>
      </p:sp>
      <p:sp>
        <p:nvSpPr>
          <p:cNvPr id="125961" name="Rectangle 124">
            <a:extLst>
              <a:ext uri="{FF2B5EF4-FFF2-40B4-BE49-F238E27FC236}">
                <a16:creationId xmlns:a16="http://schemas.microsoft.com/office/drawing/2014/main" id="{D420126F-07C0-9046-8183-289683511F3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8938" y="3100388"/>
            <a:ext cx="182742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</a:rPr>
              <a:t>0 </a:t>
            </a:r>
            <a:endParaRPr lang="en-US" altLang="en-US" sz="3200" b="0"/>
          </a:p>
        </p:txBody>
      </p:sp>
      <p:sp>
        <p:nvSpPr>
          <p:cNvPr id="125962" name="Rectangle 132">
            <a:extLst>
              <a:ext uri="{FF2B5EF4-FFF2-40B4-BE49-F238E27FC236}">
                <a16:creationId xmlns:a16="http://schemas.microsoft.com/office/drawing/2014/main" id="{83B85E67-C58A-7944-AF6F-8FB7689A92C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7350" y="3368675"/>
            <a:ext cx="182742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</a:rPr>
              <a:t>0 </a:t>
            </a:r>
            <a:endParaRPr lang="en-US" altLang="en-US" sz="3200" b="0"/>
          </a:p>
        </p:txBody>
      </p:sp>
      <p:sp>
        <p:nvSpPr>
          <p:cNvPr id="125963" name="Rectangle 140">
            <a:extLst>
              <a:ext uri="{FF2B5EF4-FFF2-40B4-BE49-F238E27FC236}">
                <a16:creationId xmlns:a16="http://schemas.microsoft.com/office/drawing/2014/main" id="{D671035A-5631-0E4C-9762-180CEB1F3F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7350" y="3636963"/>
            <a:ext cx="182742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</a:rPr>
              <a:t>1 </a:t>
            </a:r>
            <a:endParaRPr lang="en-US" altLang="en-US" sz="3200" b="0"/>
          </a:p>
        </p:txBody>
      </p:sp>
      <p:sp>
        <p:nvSpPr>
          <p:cNvPr id="125964" name="Rectangle 158">
            <a:extLst>
              <a:ext uri="{FF2B5EF4-FFF2-40B4-BE49-F238E27FC236}">
                <a16:creationId xmlns:a16="http://schemas.microsoft.com/office/drawing/2014/main" id="{8D823A75-1177-9549-9D29-490648E80E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05601" y="3022600"/>
            <a:ext cx="231775" cy="330200"/>
          </a:xfrm>
          <a:prstGeom prst="rect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914400">
              <a:spcBef>
                <a:spcPct val="0"/>
              </a:spcBef>
              <a:buNone/>
            </a:pPr>
            <a:endParaRPr lang="en-US" altLang="en-US" b="0">
              <a:latin typeface="Times" pitchFamily="2" charset="0"/>
            </a:endParaRPr>
          </a:p>
        </p:txBody>
      </p:sp>
      <p:pic>
        <p:nvPicPr>
          <p:cNvPr id="125965" name="Picture 2" descr="Screen shot 2013-10-21 at 1.42.50 PM.png">
            <a:extLst>
              <a:ext uri="{FF2B5EF4-FFF2-40B4-BE49-F238E27FC236}">
                <a16:creationId xmlns:a16="http://schemas.microsoft.com/office/drawing/2014/main" id="{6AE8ED20-D3D0-C949-9047-F8480A5A1F50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173664" y="4764088"/>
            <a:ext cx="2397125" cy="187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25966" name="Picture 164" descr="Screen shot 2013-12-06 at 11.55.56 AM.png">
            <a:extLst>
              <a:ext uri="{FF2B5EF4-FFF2-40B4-BE49-F238E27FC236}">
                <a16:creationId xmlns:a16="http://schemas.microsoft.com/office/drawing/2014/main" id="{E564FB5C-759B-124D-917C-AC65145C1E5F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61275" y="4964113"/>
            <a:ext cx="1722438" cy="138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5967" name="Rectangle 165">
            <a:extLst>
              <a:ext uri="{FF2B5EF4-FFF2-40B4-BE49-F238E27FC236}">
                <a16:creationId xmlns:a16="http://schemas.microsoft.com/office/drawing/2014/main" id="{3DE683DA-7A8B-D340-9163-38DEA23D86C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91201" y="5600700"/>
            <a:ext cx="231775" cy="330200"/>
          </a:xfrm>
          <a:prstGeom prst="rect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914400">
              <a:spcBef>
                <a:spcPct val="0"/>
              </a:spcBef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25968" name="TextBox 1">
            <a:extLst>
              <a:ext uri="{FF2B5EF4-FFF2-40B4-BE49-F238E27FC236}">
                <a16:creationId xmlns:a16="http://schemas.microsoft.com/office/drawing/2014/main" id="{1EE47C98-62F7-CF4B-9D0C-5A8861C065E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94475" y="5562600"/>
            <a:ext cx="539750" cy="40005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000" b="0"/>
              <a:t> 0</a:t>
            </a:r>
          </a:p>
        </p:txBody>
      </p:sp>
      <p:sp>
        <p:nvSpPr>
          <p:cNvPr id="125969" name="Rectangle 166">
            <a:extLst>
              <a:ext uri="{FF2B5EF4-FFF2-40B4-BE49-F238E27FC236}">
                <a16:creationId xmlns:a16="http://schemas.microsoft.com/office/drawing/2014/main" id="{AB823F88-1EBA-6A42-81A4-DCCF3C8AFAB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30976" y="5605463"/>
            <a:ext cx="625475" cy="330200"/>
          </a:xfrm>
          <a:prstGeom prst="rect">
            <a:avLst/>
          </a:prstGeom>
          <a:noFill/>
          <a:ln w="31750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914400">
              <a:spcBef>
                <a:spcPct val="0"/>
              </a:spcBef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25970" name="Rectangle 155">
            <a:extLst>
              <a:ext uri="{FF2B5EF4-FFF2-40B4-BE49-F238E27FC236}">
                <a16:creationId xmlns:a16="http://schemas.microsoft.com/office/drawing/2014/main" id="{65EB5820-AA34-6042-89BF-2F384127090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34201" y="3021013"/>
            <a:ext cx="233363" cy="330200"/>
          </a:xfrm>
          <a:prstGeom prst="rect">
            <a:avLst/>
          </a:prstGeom>
          <a:noFill/>
          <a:ln w="317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914400">
              <a:spcBef>
                <a:spcPct val="0"/>
              </a:spcBef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25971" name="Rectangle 157">
            <a:extLst>
              <a:ext uri="{FF2B5EF4-FFF2-40B4-BE49-F238E27FC236}">
                <a16:creationId xmlns:a16="http://schemas.microsoft.com/office/drawing/2014/main" id="{FAAD4D7C-0E37-3A45-A2C8-99901E68649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35901" y="5588000"/>
            <a:ext cx="231775" cy="330200"/>
          </a:xfrm>
          <a:prstGeom prst="rect">
            <a:avLst/>
          </a:prstGeom>
          <a:noFill/>
          <a:ln w="317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914400">
              <a:spcBef>
                <a:spcPct val="0"/>
              </a:spcBef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25972" name="Rectangle 159">
            <a:extLst>
              <a:ext uri="{FF2B5EF4-FFF2-40B4-BE49-F238E27FC236}">
                <a16:creationId xmlns:a16="http://schemas.microsoft.com/office/drawing/2014/main" id="{0DB7A7EE-D574-8645-B1BD-FA15A029ED2A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42351" y="5586413"/>
            <a:ext cx="231775" cy="330200"/>
          </a:xfrm>
          <a:prstGeom prst="rect">
            <a:avLst/>
          </a:prstGeom>
          <a:noFill/>
          <a:ln w="31750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914400">
              <a:spcBef>
                <a:spcPct val="0"/>
              </a:spcBef>
              <a:buNone/>
            </a:pPr>
            <a:endParaRPr lang="en-US" altLang="en-US" b="0"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1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6977" name="Group 13">
            <a:extLst>
              <a:ext uri="{FF2B5EF4-FFF2-40B4-BE49-F238E27FC236}">
                <a16:creationId xmlns:a16="http://schemas.microsoft.com/office/drawing/2014/main" id="{BABDD847-563C-6846-9835-29D9C613F2CD}"/>
              </a:ext>
            </a:extLst>
          </p:cNvPr>
          <p:cNvGrpSpPr>
            <a:grpSpLocks/>
          </p:cNvGrpSpPr>
          <p:nvPr/>
        </p:nvGrpSpPr>
        <p:grpSpPr bwMode="auto">
          <a:xfrm>
            <a:off x="1173163" y="1909763"/>
            <a:ext cx="3536950" cy="2051050"/>
            <a:chOff x="5049838" y="1738313"/>
            <a:chExt cx="3536950" cy="2051050"/>
          </a:xfrm>
        </p:grpSpPr>
        <p:sp>
          <p:nvSpPr>
            <p:cNvPr id="127081" name="Rectangle 85">
              <a:extLst>
                <a:ext uri="{FF2B5EF4-FFF2-40B4-BE49-F238E27FC236}">
                  <a16:creationId xmlns:a16="http://schemas.microsoft.com/office/drawing/2014/main" id="{DD8D215B-27E1-B646-9690-B19F8AD858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3650" y="1738313"/>
              <a:ext cx="3506788" cy="111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7082" name="Rectangle 86">
              <a:extLst>
                <a:ext uri="{FF2B5EF4-FFF2-40B4-BE49-F238E27FC236}">
                  <a16:creationId xmlns:a16="http://schemas.microsoft.com/office/drawing/2014/main" id="{0FF343FD-41E0-CF4B-9D61-476EC284D2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1739900"/>
              <a:ext cx="11112" cy="41275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7083" name="Rectangle 88">
              <a:extLst>
                <a:ext uri="{FF2B5EF4-FFF2-40B4-BE49-F238E27FC236}">
                  <a16:creationId xmlns:a16="http://schemas.microsoft.com/office/drawing/2014/main" id="{B738E890-E12C-4C4F-A433-095A6E0D1C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1739900"/>
              <a:ext cx="11112" cy="41275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7084" name="Rectangle 89">
              <a:extLst>
                <a:ext uri="{FF2B5EF4-FFF2-40B4-BE49-F238E27FC236}">
                  <a16:creationId xmlns:a16="http://schemas.microsoft.com/office/drawing/2014/main" id="{A8F41C9B-E63E-6443-B6B9-7389D297BC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99063" y="1925638"/>
              <a:ext cx="814325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Present </a:t>
              </a:r>
              <a:endParaRPr lang="en-US" altLang="en-US" sz="3200" b="0"/>
            </a:p>
          </p:txBody>
        </p:sp>
        <p:sp>
          <p:nvSpPr>
            <p:cNvPr id="127085" name="Rectangle 90">
              <a:extLst>
                <a:ext uri="{FF2B5EF4-FFF2-40B4-BE49-F238E27FC236}">
                  <a16:creationId xmlns:a16="http://schemas.microsoft.com/office/drawing/2014/main" id="{63AF85A4-5457-AD41-B6DC-E78A1C8FD5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1739900"/>
              <a:ext cx="11113" cy="41275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7086" name="Rectangle 91">
              <a:extLst>
                <a:ext uri="{FF2B5EF4-FFF2-40B4-BE49-F238E27FC236}">
                  <a16:creationId xmlns:a16="http://schemas.microsoft.com/office/drawing/2014/main" id="{D59D78D1-E468-B547-833B-315B1D946C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88100" y="1843088"/>
              <a:ext cx="104515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Next state </a:t>
              </a:r>
              <a:endParaRPr lang="en-US" altLang="en-US" sz="3200" b="0"/>
            </a:p>
          </p:txBody>
        </p:sp>
        <p:sp>
          <p:nvSpPr>
            <p:cNvPr id="127087" name="Rectangle 92">
              <a:extLst>
                <a:ext uri="{FF2B5EF4-FFF2-40B4-BE49-F238E27FC236}">
                  <a16:creationId xmlns:a16="http://schemas.microsoft.com/office/drawing/2014/main" id="{1F564267-DD70-C548-9D53-702800F818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1739900"/>
              <a:ext cx="11113" cy="412750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7088" name="Rectangle 93">
              <a:extLst>
                <a:ext uri="{FF2B5EF4-FFF2-40B4-BE49-F238E27FC236}">
                  <a16:creationId xmlns:a16="http://schemas.microsoft.com/office/drawing/2014/main" id="{D262D93F-EE7A-9545-B56F-FA9DA8EF9E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163763"/>
              <a:ext cx="1692275" cy="111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7089" name="Rectangle 94">
              <a:extLst>
                <a:ext uri="{FF2B5EF4-FFF2-40B4-BE49-F238E27FC236}">
                  <a16:creationId xmlns:a16="http://schemas.microsoft.com/office/drawing/2014/main" id="{402821AC-E1D3-0E4C-B06D-C07992D244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2152650"/>
              <a:ext cx="11112" cy="4048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7090" name="Rectangle 95">
              <a:extLst>
                <a:ext uri="{FF2B5EF4-FFF2-40B4-BE49-F238E27FC236}">
                  <a16:creationId xmlns:a16="http://schemas.microsoft.com/office/drawing/2014/main" id="{1D384672-2FE1-1C4C-A19E-5BE967235B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16850" y="1925638"/>
              <a:ext cx="657231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Output</a:t>
              </a:r>
              <a:endParaRPr lang="en-US" altLang="en-US" sz="3200" b="0"/>
            </a:p>
          </p:txBody>
        </p:sp>
        <p:sp>
          <p:nvSpPr>
            <p:cNvPr id="127091" name="Rectangle 96">
              <a:extLst>
                <a:ext uri="{FF2B5EF4-FFF2-40B4-BE49-F238E27FC236}">
                  <a16:creationId xmlns:a16="http://schemas.microsoft.com/office/drawing/2014/main" id="{B9DE1843-49AA-6A4E-97E7-32D6A645DC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152650"/>
              <a:ext cx="11112" cy="4048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7092" name="Rectangle 97">
              <a:extLst>
                <a:ext uri="{FF2B5EF4-FFF2-40B4-BE49-F238E27FC236}">
                  <a16:creationId xmlns:a16="http://schemas.microsoft.com/office/drawing/2014/main" id="{D50BA0DD-51BE-184C-9D58-35422538FB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24475" y="2174875"/>
              <a:ext cx="535403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state </a:t>
              </a:r>
              <a:endParaRPr lang="en-US" altLang="en-US" sz="3200" b="0"/>
            </a:p>
          </p:txBody>
        </p:sp>
        <p:sp>
          <p:nvSpPr>
            <p:cNvPr id="127093" name="Rectangle 98">
              <a:extLst>
                <a:ext uri="{FF2B5EF4-FFF2-40B4-BE49-F238E27FC236}">
                  <a16:creationId xmlns:a16="http://schemas.microsoft.com/office/drawing/2014/main" id="{AFD097D4-25F8-A04B-B771-3292F42009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6163" y="2255838"/>
              <a:ext cx="23083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w </a:t>
              </a:r>
              <a:endParaRPr lang="en-US" altLang="en-US" sz="3200" b="0"/>
            </a:p>
          </p:txBody>
        </p:sp>
        <p:sp>
          <p:nvSpPr>
            <p:cNvPr id="127094" name="Rectangle 99">
              <a:extLst>
                <a:ext uri="{FF2B5EF4-FFF2-40B4-BE49-F238E27FC236}">
                  <a16:creationId xmlns:a16="http://schemas.microsoft.com/office/drawing/2014/main" id="{B4429EDD-BD55-7145-BA6F-E2D7B1F0F8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57938" y="2255838"/>
              <a:ext cx="19877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= </a:t>
              </a:r>
              <a:endParaRPr lang="en-US" altLang="en-US" sz="3200" b="0"/>
            </a:p>
          </p:txBody>
        </p:sp>
        <p:sp>
          <p:nvSpPr>
            <p:cNvPr id="127095" name="Rectangle 100">
              <a:extLst>
                <a:ext uri="{FF2B5EF4-FFF2-40B4-BE49-F238E27FC236}">
                  <a16:creationId xmlns:a16="http://schemas.microsoft.com/office/drawing/2014/main" id="{BE0AF5B1-317C-0E45-8D7E-E7C9C2FBB8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94475" y="2255838"/>
              <a:ext cx="192360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127096" name="Rectangle 101">
              <a:extLst>
                <a:ext uri="{FF2B5EF4-FFF2-40B4-BE49-F238E27FC236}">
                  <a16:creationId xmlns:a16="http://schemas.microsoft.com/office/drawing/2014/main" id="{3F0FEF1A-2F02-4F4D-8298-38E64D2F9E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72300" y="2255838"/>
              <a:ext cx="23083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w </a:t>
              </a:r>
              <a:endParaRPr lang="en-US" altLang="en-US" sz="3200" b="0"/>
            </a:p>
          </p:txBody>
        </p:sp>
        <p:sp>
          <p:nvSpPr>
            <p:cNvPr id="127097" name="Rectangle 102">
              <a:extLst>
                <a:ext uri="{FF2B5EF4-FFF2-40B4-BE49-F238E27FC236}">
                  <a16:creationId xmlns:a16="http://schemas.microsoft.com/office/drawing/2014/main" id="{2F5913A2-38B3-5F47-8DB9-A383E6D5CA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00900" y="2255838"/>
              <a:ext cx="19877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= </a:t>
              </a:r>
              <a:endParaRPr lang="en-US" altLang="en-US" sz="3200" b="0"/>
            </a:p>
          </p:txBody>
        </p:sp>
        <p:sp>
          <p:nvSpPr>
            <p:cNvPr id="127098" name="Rectangle 103">
              <a:extLst>
                <a:ext uri="{FF2B5EF4-FFF2-40B4-BE49-F238E27FC236}">
                  <a16:creationId xmlns:a16="http://schemas.microsoft.com/office/drawing/2014/main" id="{C9F4D4E2-9D0D-8C41-8FC4-C36DF8A643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2152650"/>
              <a:ext cx="11113" cy="4048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7099" name="Rectangle 104">
              <a:extLst>
                <a:ext uri="{FF2B5EF4-FFF2-40B4-BE49-F238E27FC236}">
                  <a16:creationId xmlns:a16="http://schemas.microsoft.com/office/drawing/2014/main" id="{3D50F52A-39BD-204D-9256-F12DBCE6C5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37438" y="2255838"/>
              <a:ext cx="192360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  <p:sp>
          <p:nvSpPr>
            <p:cNvPr id="127100" name="Rectangle 105">
              <a:extLst>
                <a:ext uri="{FF2B5EF4-FFF2-40B4-BE49-F238E27FC236}">
                  <a16:creationId xmlns:a16="http://schemas.microsoft.com/office/drawing/2014/main" id="{D9D1AC46-1680-A84C-8C5A-61AB83959C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2152650"/>
              <a:ext cx="11113" cy="404813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7101" name="Rectangle 106">
              <a:extLst>
                <a:ext uri="{FF2B5EF4-FFF2-40B4-BE49-F238E27FC236}">
                  <a16:creationId xmlns:a16="http://schemas.microsoft.com/office/drawing/2014/main" id="{16F2DACA-AA9A-D346-AD22-C3C20671D4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3650" y="2568575"/>
              <a:ext cx="3506788" cy="952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7102" name="Rectangle 107">
              <a:extLst>
                <a:ext uri="{FF2B5EF4-FFF2-40B4-BE49-F238E27FC236}">
                  <a16:creationId xmlns:a16="http://schemas.microsoft.com/office/drawing/2014/main" id="{1FD7E44B-1C6E-6B4E-B064-27485432B6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2582863"/>
              <a:ext cx="11112" cy="3556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7103" name="Rectangle 108">
              <a:extLst>
                <a:ext uri="{FF2B5EF4-FFF2-40B4-BE49-F238E27FC236}">
                  <a16:creationId xmlns:a16="http://schemas.microsoft.com/office/drawing/2014/main" id="{10C71D8C-0FB8-C940-BCC0-B2580AC681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72438" y="2174875"/>
              <a:ext cx="179536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z </a:t>
              </a:r>
              <a:endParaRPr lang="en-US" altLang="en-US" sz="3200" b="0"/>
            </a:p>
          </p:txBody>
        </p:sp>
        <p:sp>
          <p:nvSpPr>
            <p:cNvPr id="127104" name="Rectangle 109">
              <a:extLst>
                <a:ext uri="{FF2B5EF4-FFF2-40B4-BE49-F238E27FC236}">
                  <a16:creationId xmlns:a16="http://schemas.microsoft.com/office/drawing/2014/main" id="{AF83A50F-0A01-7B46-8AB3-5C32DF2A6E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582863"/>
              <a:ext cx="11112" cy="3556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7105" name="Rectangle 112">
              <a:extLst>
                <a:ext uri="{FF2B5EF4-FFF2-40B4-BE49-F238E27FC236}">
                  <a16:creationId xmlns:a16="http://schemas.microsoft.com/office/drawing/2014/main" id="{1F5DDE29-5786-3144-B276-705A3033EC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2582863"/>
              <a:ext cx="11113" cy="3556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7106" name="Rectangle 114">
              <a:extLst>
                <a:ext uri="{FF2B5EF4-FFF2-40B4-BE49-F238E27FC236}">
                  <a16:creationId xmlns:a16="http://schemas.microsoft.com/office/drawing/2014/main" id="{F188D0F8-18B7-7B43-9136-63391D92D8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2582863"/>
              <a:ext cx="11113" cy="355600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7107" name="Rectangle 115">
              <a:extLst>
                <a:ext uri="{FF2B5EF4-FFF2-40B4-BE49-F238E27FC236}">
                  <a16:creationId xmlns:a16="http://schemas.microsoft.com/office/drawing/2014/main" id="{5FB1BCF6-4117-454C-BBBA-315807F41B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2938463"/>
              <a:ext cx="11112" cy="2682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7108" name="Rectangle 117">
              <a:extLst>
                <a:ext uri="{FF2B5EF4-FFF2-40B4-BE49-F238E27FC236}">
                  <a16:creationId xmlns:a16="http://schemas.microsoft.com/office/drawing/2014/main" id="{FC8099B2-DE21-9946-AEEE-3C4B93D113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938463"/>
              <a:ext cx="11112" cy="2682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7109" name="Rectangle 120">
              <a:extLst>
                <a:ext uri="{FF2B5EF4-FFF2-40B4-BE49-F238E27FC236}">
                  <a16:creationId xmlns:a16="http://schemas.microsoft.com/office/drawing/2014/main" id="{90047521-FD11-7D48-A4D1-E9160BC3A1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2938463"/>
              <a:ext cx="11113" cy="2682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7110" name="Rectangle 122">
              <a:extLst>
                <a:ext uri="{FF2B5EF4-FFF2-40B4-BE49-F238E27FC236}">
                  <a16:creationId xmlns:a16="http://schemas.microsoft.com/office/drawing/2014/main" id="{2DE64753-C887-894A-8C46-5535F62EE1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2938463"/>
              <a:ext cx="11113" cy="268287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7111" name="Rectangle 123">
              <a:extLst>
                <a:ext uri="{FF2B5EF4-FFF2-40B4-BE49-F238E27FC236}">
                  <a16:creationId xmlns:a16="http://schemas.microsoft.com/office/drawing/2014/main" id="{6A19E7AD-2078-7248-ACE0-09664BB908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3206750"/>
              <a:ext cx="11112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7112" name="Rectangle 125">
              <a:extLst>
                <a:ext uri="{FF2B5EF4-FFF2-40B4-BE49-F238E27FC236}">
                  <a16:creationId xmlns:a16="http://schemas.microsoft.com/office/drawing/2014/main" id="{9A6EBDC8-5780-E248-89D4-E747B342CC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3206750"/>
              <a:ext cx="11112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7113" name="Rectangle 128">
              <a:extLst>
                <a:ext uri="{FF2B5EF4-FFF2-40B4-BE49-F238E27FC236}">
                  <a16:creationId xmlns:a16="http://schemas.microsoft.com/office/drawing/2014/main" id="{77C853BE-F4BE-5D45-9590-7A66F923BD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3206750"/>
              <a:ext cx="11113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7114" name="Rectangle 130">
              <a:extLst>
                <a:ext uri="{FF2B5EF4-FFF2-40B4-BE49-F238E27FC236}">
                  <a16:creationId xmlns:a16="http://schemas.microsoft.com/office/drawing/2014/main" id="{8B1BA960-A210-0045-948C-47CE79C005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3206750"/>
              <a:ext cx="11113" cy="269875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7115" name="Rectangle 131">
              <a:extLst>
                <a:ext uri="{FF2B5EF4-FFF2-40B4-BE49-F238E27FC236}">
                  <a16:creationId xmlns:a16="http://schemas.microsoft.com/office/drawing/2014/main" id="{5EF9471C-1412-764D-A2C5-2AD66DC70E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3459163"/>
              <a:ext cx="11112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7116" name="Rectangle 133">
              <a:extLst>
                <a:ext uri="{FF2B5EF4-FFF2-40B4-BE49-F238E27FC236}">
                  <a16:creationId xmlns:a16="http://schemas.microsoft.com/office/drawing/2014/main" id="{8641994C-910E-AE4E-8FC5-5D0FE9AF06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3459163"/>
              <a:ext cx="11112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7117" name="Rectangle 136">
              <a:extLst>
                <a:ext uri="{FF2B5EF4-FFF2-40B4-BE49-F238E27FC236}">
                  <a16:creationId xmlns:a16="http://schemas.microsoft.com/office/drawing/2014/main" id="{CEE19B11-6D17-1049-8311-BE25669243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3459163"/>
              <a:ext cx="11113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7118" name="Rectangle 138">
              <a:extLst>
                <a:ext uri="{FF2B5EF4-FFF2-40B4-BE49-F238E27FC236}">
                  <a16:creationId xmlns:a16="http://schemas.microsoft.com/office/drawing/2014/main" id="{B8D125AA-4FE4-4143-81A8-ABD6395BEF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3459163"/>
              <a:ext cx="11113" cy="309562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7119" name="Rectangle 139">
              <a:extLst>
                <a:ext uri="{FF2B5EF4-FFF2-40B4-BE49-F238E27FC236}">
                  <a16:creationId xmlns:a16="http://schemas.microsoft.com/office/drawing/2014/main" id="{48AF64D9-A6BF-2941-A4D8-474D1B165B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3650" y="3779838"/>
              <a:ext cx="3506788" cy="952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</p:grpSp>
      <p:grpSp>
        <p:nvGrpSpPr>
          <p:cNvPr id="126978" name="Group 69">
            <a:extLst>
              <a:ext uri="{FF2B5EF4-FFF2-40B4-BE49-F238E27FC236}">
                <a16:creationId xmlns:a16="http://schemas.microsoft.com/office/drawing/2014/main" id="{27D71228-5DA6-4A40-861E-54683A5F4612}"/>
              </a:ext>
            </a:extLst>
          </p:cNvPr>
          <p:cNvGrpSpPr>
            <a:grpSpLocks/>
          </p:cNvGrpSpPr>
          <p:nvPr/>
        </p:nvGrpSpPr>
        <p:grpSpPr bwMode="auto">
          <a:xfrm>
            <a:off x="5392739" y="1512889"/>
            <a:ext cx="4003675" cy="2833687"/>
            <a:chOff x="2573338" y="1603375"/>
            <a:chExt cx="4003675" cy="2833688"/>
          </a:xfrm>
        </p:grpSpPr>
        <p:sp>
          <p:nvSpPr>
            <p:cNvPr id="127001" name="Rectangle 4">
              <a:extLst>
                <a:ext uri="{FF2B5EF4-FFF2-40B4-BE49-F238E27FC236}">
                  <a16:creationId xmlns:a16="http://schemas.microsoft.com/office/drawing/2014/main" id="{814B3C68-0E25-A14E-B0DD-F7F2D16F33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8738" y="1603375"/>
              <a:ext cx="3971925" cy="111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7002" name="Rectangle 5">
              <a:extLst>
                <a:ext uri="{FF2B5EF4-FFF2-40B4-BE49-F238E27FC236}">
                  <a16:creationId xmlns:a16="http://schemas.microsoft.com/office/drawing/2014/main" id="{F5E0A1EB-3D1E-C944-BE5B-CB1B59BD98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3338" y="1614488"/>
              <a:ext cx="11112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7003" name="Rectangle 6">
              <a:extLst>
                <a:ext uri="{FF2B5EF4-FFF2-40B4-BE49-F238E27FC236}">
                  <a16:creationId xmlns:a16="http://schemas.microsoft.com/office/drawing/2014/main" id="{A296632A-905C-124B-94AD-AD88186D1F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0138" y="1614488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7004" name="Rectangle 7">
              <a:extLst>
                <a:ext uri="{FF2B5EF4-FFF2-40B4-BE49-F238E27FC236}">
                  <a16:creationId xmlns:a16="http://schemas.microsoft.com/office/drawing/2014/main" id="{F9567E02-DAEF-0149-9254-26CD2F0EBA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43200" y="1820863"/>
              <a:ext cx="953787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Present </a:t>
              </a:r>
              <a:endParaRPr lang="en-US" altLang="en-US" sz="1800" b="0"/>
            </a:p>
          </p:txBody>
        </p:sp>
        <p:sp>
          <p:nvSpPr>
            <p:cNvPr id="127005" name="Rectangle 8">
              <a:extLst>
                <a:ext uri="{FF2B5EF4-FFF2-40B4-BE49-F238E27FC236}">
                  <a16:creationId xmlns:a16="http://schemas.microsoft.com/office/drawing/2014/main" id="{EA9D33A0-B87A-1F44-AAF1-538FB0C595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6725" y="1614488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7006" name="Rectangle 9">
              <a:extLst>
                <a:ext uri="{FF2B5EF4-FFF2-40B4-BE49-F238E27FC236}">
                  <a16:creationId xmlns:a16="http://schemas.microsoft.com/office/drawing/2014/main" id="{C62C6976-99CA-E94B-82D0-0E53777571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64313" y="1614488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7007" name="Rectangle 10">
              <a:extLst>
                <a:ext uri="{FF2B5EF4-FFF2-40B4-BE49-F238E27FC236}">
                  <a16:creationId xmlns:a16="http://schemas.microsoft.com/office/drawing/2014/main" id="{1891E9F5-D9DE-C24A-9E6A-C50FE052CF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0138" y="2085975"/>
              <a:ext cx="1917700" cy="127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7008" name="Rectangle 11">
              <a:extLst>
                <a:ext uri="{FF2B5EF4-FFF2-40B4-BE49-F238E27FC236}">
                  <a16:creationId xmlns:a16="http://schemas.microsoft.com/office/drawing/2014/main" id="{07E614D1-80DB-6048-BA6B-89E3A89921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3338" y="2071688"/>
              <a:ext cx="11112" cy="4587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7009" name="Rectangle 12">
              <a:extLst>
                <a:ext uri="{FF2B5EF4-FFF2-40B4-BE49-F238E27FC236}">
                  <a16:creationId xmlns:a16="http://schemas.microsoft.com/office/drawing/2014/main" id="{5049D5B1-B72F-3648-BE44-ABBDB132D3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14763" y="1730375"/>
              <a:ext cx="1668727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Flip-flop inputs</a:t>
              </a:r>
              <a:endParaRPr lang="en-US" altLang="en-US" sz="1800" b="0"/>
            </a:p>
          </p:txBody>
        </p:sp>
        <p:sp>
          <p:nvSpPr>
            <p:cNvPr id="127010" name="Rectangle 13">
              <a:extLst>
                <a:ext uri="{FF2B5EF4-FFF2-40B4-BE49-F238E27FC236}">
                  <a16:creationId xmlns:a16="http://schemas.microsoft.com/office/drawing/2014/main" id="{FA6D8EEB-FF59-1641-A7CC-7D2DB9AABF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0138" y="2071688"/>
              <a:ext cx="12700" cy="4587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7011" name="Rectangle 14">
              <a:extLst>
                <a:ext uri="{FF2B5EF4-FFF2-40B4-BE49-F238E27FC236}">
                  <a16:creationId xmlns:a16="http://schemas.microsoft.com/office/drawing/2014/main" id="{7CAF3302-6CC2-4349-A4AA-E9F17892B3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17825" y="2187575"/>
              <a:ext cx="625171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state </a:t>
              </a:r>
              <a:endParaRPr lang="en-US" altLang="en-US" sz="1800" b="0"/>
            </a:p>
          </p:txBody>
        </p:sp>
        <p:sp>
          <p:nvSpPr>
            <p:cNvPr id="127012" name="Rectangle 15">
              <a:extLst>
                <a:ext uri="{FF2B5EF4-FFF2-40B4-BE49-F238E27FC236}">
                  <a16:creationId xmlns:a16="http://schemas.microsoft.com/office/drawing/2014/main" id="{53FEF682-127F-DB4B-BFFD-D0A0D4385F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94125" y="2185988"/>
              <a:ext cx="25648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w </a:t>
              </a:r>
              <a:endParaRPr lang="en-US" altLang="en-US" sz="1800" b="0" i="1"/>
            </a:p>
          </p:txBody>
        </p:sp>
        <p:sp>
          <p:nvSpPr>
            <p:cNvPr id="127013" name="Rectangle 16">
              <a:extLst>
                <a:ext uri="{FF2B5EF4-FFF2-40B4-BE49-F238E27FC236}">
                  <a16:creationId xmlns:a16="http://schemas.microsoft.com/office/drawing/2014/main" id="{C2C948A8-DAA1-A746-8C3F-EFC0F3FA83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54475" y="2185988"/>
              <a:ext cx="21961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= </a:t>
              </a:r>
              <a:endParaRPr lang="en-US" altLang="en-US" sz="1800" b="0"/>
            </a:p>
          </p:txBody>
        </p:sp>
        <p:sp>
          <p:nvSpPr>
            <p:cNvPr id="127014" name="Rectangle 17">
              <a:extLst>
                <a:ext uri="{FF2B5EF4-FFF2-40B4-BE49-F238E27FC236}">
                  <a16:creationId xmlns:a16="http://schemas.microsoft.com/office/drawing/2014/main" id="{FAB9413A-5209-CB4B-8C46-DA5813EA48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21175" y="2185988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27015" name="Rectangle 18">
              <a:extLst>
                <a:ext uri="{FF2B5EF4-FFF2-40B4-BE49-F238E27FC236}">
                  <a16:creationId xmlns:a16="http://schemas.microsoft.com/office/drawing/2014/main" id="{BB9C1A7D-9DE5-974A-8C5A-36E6422E9A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49800" y="2185988"/>
              <a:ext cx="25648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w </a:t>
              </a:r>
              <a:endParaRPr lang="en-US" altLang="en-US" sz="1800" b="0" i="1"/>
            </a:p>
          </p:txBody>
        </p:sp>
        <p:sp>
          <p:nvSpPr>
            <p:cNvPr id="127016" name="Rectangle 19">
              <a:extLst>
                <a:ext uri="{FF2B5EF4-FFF2-40B4-BE49-F238E27FC236}">
                  <a16:creationId xmlns:a16="http://schemas.microsoft.com/office/drawing/2014/main" id="{012CF75E-52A3-0943-A4FF-C4EFEF202D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08563" y="2185988"/>
              <a:ext cx="21961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= </a:t>
              </a:r>
              <a:endParaRPr lang="en-US" altLang="en-US" sz="1800" b="0"/>
            </a:p>
          </p:txBody>
        </p:sp>
        <p:sp>
          <p:nvSpPr>
            <p:cNvPr id="127017" name="Rectangle 20">
              <a:extLst>
                <a:ext uri="{FF2B5EF4-FFF2-40B4-BE49-F238E27FC236}">
                  <a16:creationId xmlns:a16="http://schemas.microsoft.com/office/drawing/2014/main" id="{5BE2B02F-9023-F347-9764-656E31C86A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6725" y="2071688"/>
              <a:ext cx="12700" cy="4587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7018" name="Rectangle 21">
              <a:extLst>
                <a:ext uri="{FF2B5EF4-FFF2-40B4-BE49-F238E27FC236}">
                  <a16:creationId xmlns:a16="http://schemas.microsoft.com/office/drawing/2014/main" id="{017A5636-EA9C-4341-A2A6-1330399502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75263" y="2185988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127019" name="Rectangle 22">
              <a:extLst>
                <a:ext uri="{FF2B5EF4-FFF2-40B4-BE49-F238E27FC236}">
                  <a16:creationId xmlns:a16="http://schemas.microsoft.com/office/drawing/2014/main" id="{8D8B4D87-1521-E440-9237-1A0821AB84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64313" y="2071688"/>
              <a:ext cx="12700" cy="4587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7020" name="Rectangle 23">
              <a:extLst>
                <a:ext uri="{FF2B5EF4-FFF2-40B4-BE49-F238E27FC236}">
                  <a16:creationId xmlns:a16="http://schemas.microsoft.com/office/drawing/2014/main" id="{504854D4-E729-0E43-899E-A7C7869B74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0138" y="2543175"/>
              <a:ext cx="1917700" cy="127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7021" name="Rectangle 24">
              <a:extLst>
                <a:ext uri="{FF2B5EF4-FFF2-40B4-BE49-F238E27FC236}">
                  <a16:creationId xmlns:a16="http://schemas.microsoft.com/office/drawing/2014/main" id="{EB9D6511-7569-CB43-B698-7BAAE5BB81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3338" y="2530475"/>
              <a:ext cx="11112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7022" name="Rectangle 25">
              <a:extLst>
                <a:ext uri="{FF2B5EF4-FFF2-40B4-BE49-F238E27FC236}">
                  <a16:creationId xmlns:a16="http://schemas.microsoft.com/office/drawing/2014/main" id="{01D343C0-4D9E-644A-A13F-9C8C020B2C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05475" y="2041525"/>
              <a:ext cx="767839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Output</a:t>
              </a:r>
              <a:endParaRPr lang="en-US" altLang="en-US" sz="1800" b="0"/>
            </a:p>
          </p:txBody>
        </p:sp>
        <p:sp>
          <p:nvSpPr>
            <p:cNvPr id="127023" name="Rectangle 26">
              <a:extLst>
                <a:ext uri="{FF2B5EF4-FFF2-40B4-BE49-F238E27FC236}">
                  <a16:creationId xmlns:a16="http://schemas.microsoft.com/office/drawing/2014/main" id="{F10705B1-B3D4-034B-8784-487059472B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11475" y="2497138"/>
              <a:ext cx="19877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y </a:t>
              </a:r>
              <a:endParaRPr lang="en-US" altLang="en-US" sz="1800" b="0" i="1"/>
            </a:p>
          </p:txBody>
        </p:sp>
        <p:sp>
          <p:nvSpPr>
            <p:cNvPr id="127024" name="Rectangle 27">
              <a:extLst>
                <a:ext uri="{FF2B5EF4-FFF2-40B4-BE49-F238E27FC236}">
                  <a16:creationId xmlns:a16="http://schemas.microsoft.com/office/drawing/2014/main" id="{91423365-9334-0545-9584-23F5D99043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6888" y="2598738"/>
              <a:ext cx="1603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</a:rPr>
                <a:t>2 </a:t>
              </a:r>
              <a:endParaRPr lang="en-US" altLang="en-US" sz="1800" b="0"/>
            </a:p>
          </p:txBody>
        </p:sp>
        <p:sp>
          <p:nvSpPr>
            <p:cNvPr id="127025" name="Rectangle 28">
              <a:extLst>
                <a:ext uri="{FF2B5EF4-FFF2-40B4-BE49-F238E27FC236}">
                  <a16:creationId xmlns:a16="http://schemas.microsoft.com/office/drawing/2014/main" id="{D2F39961-BD2D-674C-9DE1-E9DA888B5A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9600" y="2497138"/>
              <a:ext cx="19877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y </a:t>
              </a:r>
              <a:endParaRPr lang="en-US" altLang="en-US" sz="1800" b="0" i="1"/>
            </a:p>
          </p:txBody>
        </p:sp>
        <p:sp>
          <p:nvSpPr>
            <p:cNvPr id="127026" name="Rectangle 29">
              <a:extLst>
                <a:ext uri="{FF2B5EF4-FFF2-40B4-BE49-F238E27FC236}">
                  <a16:creationId xmlns:a16="http://schemas.microsoft.com/office/drawing/2014/main" id="{0BA278D7-5B61-3046-9C6E-A2A62841F0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0138" y="2530475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7027" name="Rectangle 30">
              <a:extLst>
                <a:ext uri="{FF2B5EF4-FFF2-40B4-BE49-F238E27FC236}">
                  <a16:creationId xmlns:a16="http://schemas.microsoft.com/office/drawing/2014/main" id="{8CCE8CA1-65DE-964B-A802-F18ABFE48B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73425" y="2598738"/>
              <a:ext cx="1603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127028" name="Rectangle 31">
              <a:extLst>
                <a:ext uri="{FF2B5EF4-FFF2-40B4-BE49-F238E27FC236}">
                  <a16:creationId xmlns:a16="http://schemas.microsoft.com/office/drawing/2014/main" id="{2FD2BB2C-9CEB-5144-8069-3C90106DBC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27463" y="2643188"/>
              <a:ext cx="227626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T </a:t>
              </a:r>
              <a:endParaRPr lang="en-US" altLang="en-US" sz="1800" b="0" i="1"/>
            </a:p>
          </p:txBody>
        </p:sp>
        <p:sp>
          <p:nvSpPr>
            <p:cNvPr id="127029" name="Rectangle 32">
              <a:extLst>
                <a:ext uri="{FF2B5EF4-FFF2-40B4-BE49-F238E27FC236}">
                  <a16:creationId xmlns:a16="http://schemas.microsoft.com/office/drawing/2014/main" id="{EB8B2C00-F3AE-F64D-8FF6-27CA56433F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75100" y="2744788"/>
              <a:ext cx="1603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</a:rPr>
                <a:t>2 </a:t>
              </a:r>
              <a:endParaRPr lang="en-US" altLang="en-US" sz="1800" b="0"/>
            </a:p>
          </p:txBody>
        </p:sp>
        <p:sp>
          <p:nvSpPr>
            <p:cNvPr id="127030" name="Rectangle 33">
              <a:extLst>
                <a:ext uri="{FF2B5EF4-FFF2-40B4-BE49-F238E27FC236}">
                  <a16:creationId xmlns:a16="http://schemas.microsoft.com/office/drawing/2014/main" id="{748CCD29-FBE9-944F-8CCA-10DC0DEFC3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89400" y="2643188"/>
              <a:ext cx="25648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D </a:t>
              </a:r>
              <a:endParaRPr lang="en-US" altLang="en-US" sz="1800" b="0" i="1"/>
            </a:p>
          </p:txBody>
        </p:sp>
        <p:sp>
          <p:nvSpPr>
            <p:cNvPr id="127031" name="Rectangle 34">
              <a:extLst>
                <a:ext uri="{FF2B5EF4-FFF2-40B4-BE49-F238E27FC236}">
                  <a16:creationId xmlns:a16="http://schemas.microsoft.com/office/drawing/2014/main" id="{C83E4302-961E-D340-9491-C7E8A93561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0538" y="2744788"/>
              <a:ext cx="1603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127032" name="Rectangle 35">
              <a:extLst>
                <a:ext uri="{FF2B5EF4-FFF2-40B4-BE49-F238E27FC236}">
                  <a16:creationId xmlns:a16="http://schemas.microsoft.com/office/drawing/2014/main" id="{A52C0C27-F3B6-964C-A8CB-6F7026FCAF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84725" y="2643188"/>
              <a:ext cx="227626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T </a:t>
              </a:r>
              <a:endParaRPr lang="en-US" altLang="en-US" sz="1800" b="0" i="1"/>
            </a:p>
          </p:txBody>
        </p:sp>
        <p:sp>
          <p:nvSpPr>
            <p:cNvPr id="127033" name="Rectangle 36">
              <a:extLst>
                <a:ext uri="{FF2B5EF4-FFF2-40B4-BE49-F238E27FC236}">
                  <a16:creationId xmlns:a16="http://schemas.microsoft.com/office/drawing/2014/main" id="{70DDBC12-EC24-C04A-9C3F-7D4CDE632B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33950" y="2744788"/>
              <a:ext cx="1603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</a:rPr>
                <a:t>2 </a:t>
              </a:r>
              <a:endParaRPr lang="en-US" altLang="en-US" sz="1800" b="0"/>
            </a:p>
          </p:txBody>
        </p:sp>
        <p:sp>
          <p:nvSpPr>
            <p:cNvPr id="127034" name="Rectangle 37">
              <a:extLst>
                <a:ext uri="{FF2B5EF4-FFF2-40B4-BE49-F238E27FC236}">
                  <a16:creationId xmlns:a16="http://schemas.microsoft.com/office/drawing/2014/main" id="{32EAEBBE-5016-1044-B7DB-B9D9D2A28C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8250" y="2643188"/>
              <a:ext cx="25648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D </a:t>
              </a:r>
              <a:endParaRPr lang="en-US" altLang="en-US" sz="1800" b="0" i="1"/>
            </a:p>
          </p:txBody>
        </p:sp>
        <p:sp>
          <p:nvSpPr>
            <p:cNvPr id="127035" name="Rectangle 38">
              <a:extLst>
                <a:ext uri="{FF2B5EF4-FFF2-40B4-BE49-F238E27FC236}">
                  <a16:creationId xmlns:a16="http://schemas.microsoft.com/office/drawing/2014/main" id="{4195CA03-3279-A640-B634-293C0A30AB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6725" y="2530475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7036" name="Rectangle 39">
              <a:extLst>
                <a:ext uri="{FF2B5EF4-FFF2-40B4-BE49-F238E27FC236}">
                  <a16:creationId xmlns:a16="http://schemas.microsoft.com/office/drawing/2014/main" id="{EA2ADFD9-491D-A240-B0D7-18E06DE6EA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7800" y="2744788"/>
              <a:ext cx="1603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127037" name="Rectangle 40">
              <a:extLst>
                <a:ext uri="{FF2B5EF4-FFF2-40B4-BE49-F238E27FC236}">
                  <a16:creationId xmlns:a16="http://schemas.microsoft.com/office/drawing/2014/main" id="{50335D84-8716-AB49-B645-45D1E8619F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64313" y="2530475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7038" name="Rectangle 41">
              <a:extLst>
                <a:ext uri="{FF2B5EF4-FFF2-40B4-BE49-F238E27FC236}">
                  <a16:creationId xmlns:a16="http://schemas.microsoft.com/office/drawing/2014/main" id="{484A786D-3F5A-5C4E-BDE5-33C48D1028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8738" y="3000375"/>
              <a:ext cx="3971925" cy="127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7039" name="Rectangle 42">
              <a:extLst>
                <a:ext uri="{FF2B5EF4-FFF2-40B4-BE49-F238E27FC236}">
                  <a16:creationId xmlns:a16="http://schemas.microsoft.com/office/drawing/2014/main" id="{25C54D8C-D582-1140-A4A9-E6A07DE3B6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3338" y="3013075"/>
              <a:ext cx="11112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7040" name="Rectangle 43">
              <a:extLst>
                <a:ext uri="{FF2B5EF4-FFF2-40B4-BE49-F238E27FC236}">
                  <a16:creationId xmlns:a16="http://schemas.microsoft.com/office/drawing/2014/main" id="{EDA2527A-D469-404B-88C4-1E79E7415F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460625"/>
              <a:ext cx="19877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z </a:t>
              </a:r>
              <a:endParaRPr lang="en-US" altLang="en-US" sz="1800" b="0" i="1"/>
            </a:p>
          </p:txBody>
        </p:sp>
        <p:sp>
          <p:nvSpPr>
            <p:cNvPr id="127041" name="Rectangle 44">
              <a:extLst>
                <a:ext uri="{FF2B5EF4-FFF2-40B4-BE49-F238E27FC236}">
                  <a16:creationId xmlns:a16="http://schemas.microsoft.com/office/drawing/2014/main" id="{F11A42CA-844F-7742-AF4D-D6B7D5DDF4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7513" y="3113088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27042" name="Rectangle 45">
              <a:extLst>
                <a:ext uri="{FF2B5EF4-FFF2-40B4-BE49-F238E27FC236}">
                  <a16:creationId xmlns:a16="http://schemas.microsoft.com/office/drawing/2014/main" id="{893C2FED-3153-1144-BE96-3B642B7249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0138" y="3013075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7043" name="Rectangle 46">
              <a:extLst>
                <a:ext uri="{FF2B5EF4-FFF2-40B4-BE49-F238E27FC236}">
                  <a16:creationId xmlns:a16="http://schemas.microsoft.com/office/drawing/2014/main" id="{0FC171A8-7BF0-0F49-9AFD-9759AED20D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8013" y="3113088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27044" name="Rectangle 47">
              <a:extLst>
                <a:ext uri="{FF2B5EF4-FFF2-40B4-BE49-F238E27FC236}">
                  <a16:creationId xmlns:a16="http://schemas.microsoft.com/office/drawing/2014/main" id="{9828F013-8632-8D48-9D40-9A3AFDDFFB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57638" y="3113088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27045" name="Rectangle 48">
              <a:extLst>
                <a:ext uri="{FF2B5EF4-FFF2-40B4-BE49-F238E27FC236}">
                  <a16:creationId xmlns:a16="http://schemas.microsoft.com/office/drawing/2014/main" id="{C8860BF5-C021-AD48-97F5-764CB60D7E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8138" y="3113088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27046" name="Rectangle 49">
              <a:extLst>
                <a:ext uri="{FF2B5EF4-FFF2-40B4-BE49-F238E27FC236}">
                  <a16:creationId xmlns:a16="http://schemas.microsoft.com/office/drawing/2014/main" id="{1C7273AF-98DE-9F48-AA3C-8E5ABFF143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6725" y="3013075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7047" name="Rectangle 50">
              <a:extLst>
                <a:ext uri="{FF2B5EF4-FFF2-40B4-BE49-F238E27FC236}">
                  <a16:creationId xmlns:a16="http://schemas.microsoft.com/office/drawing/2014/main" id="{29CDE6D9-1C7A-DD4B-B6FC-2DB47FBB3C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13313" y="3113088"/>
              <a:ext cx="28533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01</a:t>
              </a:r>
              <a:endParaRPr lang="en-US" altLang="en-US" sz="1800" b="0"/>
            </a:p>
          </p:txBody>
        </p:sp>
        <p:sp>
          <p:nvSpPr>
            <p:cNvPr id="127048" name="Rectangle 51">
              <a:extLst>
                <a:ext uri="{FF2B5EF4-FFF2-40B4-BE49-F238E27FC236}">
                  <a16:creationId xmlns:a16="http://schemas.microsoft.com/office/drawing/2014/main" id="{5F0453B0-4D90-4545-80FE-ADE80D16FA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64313" y="3013075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7049" name="Rectangle 52">
              <a:extLst>
                <a:ext uri="{FF2B5EF4-FFF2-40B4-BE49-F238E27FC236}">
                  <a16:creationId xmlns:a16="http://schemas.microsoft.com/office/drawing/2014/main" id="{F29C40C9-033D-2045-A59E-266394030D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3338" y="3470275"/>
              <a:ext cx="11112" cy="30638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7050" name="Rectangle 53">
              <a:extLst>
                <a:ext uri="{FF2B5EF4-FFF2-40B4-BE49-F238E27FC236}">
                  <a16:creationId xmlns:a16="http://schemas.microsoft.com/office/drawing/2014/main" id="{A5BB6F20-E530-BF4A-BB22-0288E01E23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86463" y="3113088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27051" name="Rectangle 54">
              <a:extLst>
                <a:ext uri="{FF2B5EF4-FFF2-40B4-BE49-F238E27FC236}">
                  <a16:creationId xmlns:a16="http://schemas.microsoft.com/office/drawing/2014/main" id="{CA7F7E10-D2C0-304C-95B6-93F5571C72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7513" y="3463925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27052" name="Rectangle 55">
              <a:extLst>
                <a:ext uri="{FF2B5EF4-FFF2-40B4-BE49-F238E27FC236}">
                  <a16:creationId xmlns:a16="http://schemas.microsoft.com/office/drawing/2014/main" id="{06C2376B-4ABA-BF4E-B825-9E7E137381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0138" y="3470275"/>
              <a:ext cx="12700" cy="30638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7053" name="Rectangle 56">
              <a:extLst>
                <a:ext uri="{FF2B5EF4-FFF2-40B4-BE49-F238E27FC236}">
                  <a16:creationId xmlns:a16="http://schemas.microsoft.com/office/drawing/2014/main" id="{4AC382E6-37D3-0A44-A0C3-243B3E672A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8013" y="3463925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127054" name="Rectangle 57">
              <a:extLst>
                <a:ext uri="{FF2B5EF4-FFF2-40B4-BE49-F238E27FC236}">
                  <a16:creationId xmlns:a16="http://schemas.microsoft.com/office/drawing/2014/main" id="{42872E0D-E6B1-8840-A254-04567E0266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57638" y="3463925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27055" name="Rectangle 58">
              <a:extLst>
                <a:ext uri="{FF2B5EF4-FFF2-40B4-BE49-F238E27FC236}">
                  <a16:creationId xmlns:a16="http://schemas.microsoft.com/office/drawing/2014/main" id="{40A8126F-8431-914B-95BD-91A6046BA9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8138" y="3463925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27056" name="Rectangle 59">
              <a:extLst>
                <a:ext uri="{FF2B5EF4-FFF2-40B4-BE49-F238E27FC236}">
                  <a16:creationId xmlns:a16="http://schemas.microsoft.com/office/drawing/2014/main" id="{6867CCD3-4FAD-644F-9A67-D8FDCDD970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6725" y="3470275"/>
              <a:ext cx="12700" cy="30638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7057" name="Rectangle 60">
              <a:extLst>
                <a:ext uri="{FF2B5EF4-FFF2-40B4-BE49-F238E27FC236}">
                  <a16:creationId xmlns:a16="http://schemas.microsoft.com/office/drawing/2014/main" id="{40CC7A98-45DE-9B4B-A068-4727C92AF5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13313" y="3463925"/>
              <a:ext cx="28533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10</a:t>
              </a:r>
              <a:endParaRPr lang="en-US" altLang="en-US" sz="1800" b="0"/>
            </a:p>
          </p:txBody>
        </p:sp>
        <p:sp>
          <p:nvSpPr>
            <p:cNvPr id="127058" name="Rectangle 61">
              <a:extLst>
                <a:ext uri="{FF2B5EF4-FFF2-40B4-BE49-F238E27FC236}">
                  <a16:creationId xmlns:a16="http://schemas.microsoft.com/office/drawing/2014/main" id="{B8D5B59C-94CF-C043-B445-7BDB0864A7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64313" y="3470275"/>
              <a:ext cx="12700" cy="30638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7059" name="Rectangle 62">
              <a:extLst>
                <a:ext uri="{FF2B5EF4-FFF2-40B4-BE49-F238E27FC236}">
                  <a16:creationId xmlns:a16="http://schemas.microsoft.com/office/drawing/2014/main" id="{E9F71159-8B06-024F-AABF-FE77F51B7C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3338" y="3776663"/>
              <a:ext cx="11112" cy="3048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7060" name="Rectangle 63">
              <a:extLst>
                <a:ext uri="{FF2B5EF4-FFF2-40B4-BE49-F238E27FC236}">
                  <a16:creationId xmlns:a16="http://schemas.microsoft.com/office/drawing/2014/main" id="{8F5CBB18-D1D5-654D-957D-372CEF5073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86463" y="3463925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27061" name="Rectangle 64">
              <a:extLst>
                <a:ext uri="{FF2B5EF4-FFF2-40B4-BE49-F238E27FC236}">
                  <a16:creationId xmlns:a16="http://schemas.microsoft.com/office/drawing/2014/main" id="{A3355A00-09F8-F048-8977-5230797F3E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7513" y="37655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127062" name="Rectangle 65">
              <a:extLst>
                <a:ext uri="{FF2B5EF4-FFF2-40B4-BE49-F238E27FC236}">
                  <a16:creationId xmlns:a16="http://schemas.microsoft.com/office/drawing/2014/main" id="{A52A7813-01BB-EE40-8F21-E2C99B1D61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0138" y="3776663"/>
              <a:ext cx="12700" cy="3048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7063" name="Rectangle 66">
              <a:extLst>
                <a:ext uri="{FF2B5EF4-FFF2-40B4-BE49-F238E27FC236}">
                  <a16:creationId xmlns:a16="http://schemas.microsoft.com/office/drawing/2014/main" id="{D11D2FA9-6153-2D42-A6E3-DB03E9CA71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8013" y="37655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27064" name="Rectangle 67">
              <a:extLst>
                <a:ext uri="{FF2B5EF4-FFF2-40B4-BE49-F238E27FC236}">
                  <a16:creationId xmlns:a16="http://schemas.microsoft.com/office/drawing/2014/main" id="{1A3D492E-FB45-BC44-87F5-F4E382AD1D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57638" y="37655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127065" name="Rectangle 68">
              <a:extLst>
                <a:ext uri="{FF2B5EF4-FFF2-40B4-BE49-F238E27FC236}">
                  <a16:creationId xmlns:a16="http://schemas.microsoft.com/office/drawing/2014/main" id="{48D6BFAC-CFC6-A24F-8B52-6A51B91983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8138" y="37655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27066" name="Rectangle 69">
              <a:extLst>
                <a:ext uri="{FF2B5EF4-FFF2-40B4-BE49-F238E27FC236}">
                  <a16:creationId xmlns:a16="http://schemas.microsoft.com/office/drawing/2014/main" id="{9946A33A-BC2D-CA42-AD1C-79135DE7CA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6725" y="3776663"/>
              <a:ext cx="12700" cy="3048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7067" name="Rectangle 70">
              <a:extLst>
                <a:ext uri="{FF2B5EF4-FFF2-40B4-BE49-F238E27FC236}">
                  <a16:creationId xmlns:a16="http://schemas.microsoft.com/office/drawing/2014/main" id="{5D299F2C-926D-2640-841E-36EE0BC852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13313" y="3765550"/>
              <a:ext cx="28533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01</a:t>
              </a:r>
              <a:endParaRPr lang="en-US" altLang="en-US" sz="1800" b="0"/>
            </a:p>
          </p:txBody>
        </p:sp>
        <p:sp>
          <p:nvSpPr>
            <p:cNvPr id="127068" name="Rectangle 71">
              <a:extLst>
                <a:ext uri="{FF2B5EF4-FFF2-40B4-BE49-F238E27FC236}">
                  <a16:creationId xmlns:a16="http://schemas.microsoft.com/office/drawing/2014/main" id="{843F2F14-CA46-F74F-BF28-8DA2113BC1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64313" y="3776663"/>
              <a:ext cx="12700" cy="3048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7069" name="Rectangle 72">
              <a:extLst>
                <a:ext uri="{FF2B5EF4-FFF2-40B4-BE49-F238E27FC236}">
                  <a16:creationId xmlns:a16="http://schemas.microsoft.com/office/drawing/2014/main" id="{65E4ECE2-CAA4-D442-9A51-D348971816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3338" y="4060825"/>
              <a:ext cx="11112" cy="35083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7070" name="Rectangle 73">
              <a:extLst>
                <a:ext uri="{FF2B5EF4-FFF2-40B4-BE49-F238E27FC236}">
                  <a16:creationId xmlns:a16="http://schemas.microsoft.com/office/drawing/2014/main" id="{3241D627-DDAA-9E4A-A422-ECAD645A91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86463" y="37655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27071" name="Rectangle 74">
              <a:extLst>
                <a:ext uri="{FF2B5EF4-FFF2-40B4-BE49-F238E27FC236}">
                  <a16:creationId xmlns:a16="http://schemas.microsoft.com/office/drawing/2014/main" id="{0FADB503-B404-1445-909C-4605C1E0AB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7513" y="40703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127072" name="Rectangle 75">
              <a:extLst>
                <a:ext uri="{FF2B5EF4-FFF2-40B4-BE49-F238E27FC236}">
                  <a16:creationId xmlns:a16="http://schemas.microsoft.com/office/drawing/2014/main" id="{12A734C6-8ADC-8B45-9660-67B1394E01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0138" y="4060825"/>
              <a:ext cx="12700" cy="35083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7073" name="Rectangle 76">
              <a:extLst>
                <a:ext uri="{FF2B5EF4-FFF2-40B4-BE49-F238E27FC236}">
                  <a16:creationId xmlns:a16="http://schemas.microsoft.com/office/drawing/2014/main" id="{CBA23694-C954-6A4B-A3F1-4AE271A5B5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8013" y="40703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127074" name="Rectangle 77">
              <a:extLst>
                <a:ext uri="{FF2B5EF4-FFF2-40B4-BE49-F238E27FC236}">
                  <a16:creationId xmlns:a16="http://schemas.microsoft.com/office/drawing/2014/main" id="{3A32A6C8-EC73-D848-960C-49A27D7295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57638" y="40703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127075" name="Rectangle 78">
              <a:extLst>
                <a:ext uri="{FF2B5EF4-FFF2-40B4-BE49-F238E27FC236}">
                  <a16:creationId xmlns:a16="http://schemas.microsoft.com/office/drawing/2014/main" id="{A66B1CF0-AA63-F14D-89C4-5B8F583D42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8138" y="40703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27076" name="Rectangle 79">
              <a:extLst>
                <a:ext uri="{FF2B5EF4-FFF2-40B4-BE49-F238E27FC236}">
                  <a16:creationId xmlns:a16="http://schemas.microsoft.com/office/drawing/2014/main" id="{948EF0F0-410D-664B-870B-45B74317FA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6725" y="4060825"/>
              <a:ext cx="12700" cy="35083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7077" name="Rectangle 80">
              <a:extLst>
                <a:ext uri="{FF2B5EF4-FFF2-40B4-BE49-F238E27FC236}">
                  <a16:creationId xmlns:a16="http://schemas.microsoft.com/office/drawing/2014/main" id="{9B2B2E99-ED81-264C-AA80-80A5EFC922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13313" y="4070350"/>
              <a:ext cx="28533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01</a:t>
              </a:r>
              <a:endParaRPr lang="en-US" altLang="en-US" sz="1800" b="0"/>
            </a:p>
          </p:txBody>
        </p:sp>
        <p:sp>
          <p:nvSpPr>
            <p:cNvPr id="127078" name="Rectangle 81">
              <a:extLst>
                <a:ext uri="{FF2B5EF4-FFF2-40B4-BE49-F238E27FC236}">
                  <a16:creationId xmlns:a16="http://schemas.microsoft.com/office/drawing/2014/main" id="{C2CB413B-BF92-124A-85DF-CC742E4E0B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64313" y="4060825"/>
              <a:ext cx="12700" cy="35083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7079" name="Rectangle 82">
              <a:extLst>
                <a:ext uri="{FF2B5EF4-FFF2-40B4-BE49-F238E27FC236}">
                  <a16:creationId xmlns:a16="http://schemas.microsoft.com/office/drawing/2014/main" id="{347317B2-79D1-1542-AE5D-5FB92DCE4A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8738" y="4424363"/>
              <a:ext cx="3971925" cy="127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7080" name="Rectangle 83">
              <a:extLst>
                <a:ext uri="{FF2B5EF4-FFF2-40B4-BE49-F238E27FC236}">
                  <a16:creationId xmlns:a16="http://schemas.microsoft.com/office/drawing/2014/main" id="{3F5EC50E-E275-6947-B515-B94D810202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86463" y="40703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</p:grpSp>
      <p:sp>
        <p:nvSpPr>
          <p:cNvPr id="126979" name="Rectangle 2">
            <a:extLst>
              <a:ext uri="{FF2B5EF4-FFF2-40B4-BE49-F238E27FC236}">
                <a16:creationId xmlns:a16="http://schemas.microsoft.com/office/drawing/2014/main" id="{0EE218A7-5D4F-0F44-8CFB-879D4C88B4D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220664"/>
            <a:ext cx="9144000" cy="790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Let’s derive the state table</a:t>
            </a:r>
          </a:p>
        </p:txBody>
      </p:sp>
      <p:sp>
        <p:nvSpPr>
          <p:cNvPr id="126980" name="Rectangle 110">
            <a:extLst>
              <a:ext uri="{FF2B5EF4-FFF2-40B4-BE49-F238E27FC236}">
                <a16:creationId xmlns:a16="http://schemas.microsoft.com/office/drawing/2014/main" id="{27E99D1C-E4EE-DB4B-9908-506975D9DD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71626" y="2830513"/>
            <a:ext cx="194733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</a:rPr>
              <a:t>A </a:t>
            </a:r>
            <a:endParaRPr lang="en-US" altLang="en-US" sz="3200" b="0"/>
          </a:p>
        </p:txBody>
      </p:sp>
      <p:sp>
        <p:nvSpPr>
          <p:cNvPr id="126981" name="Rectangle 118">
            <a:extLst>
              <a:ext uri="{FF2B5EF4-FFF2-40B4-BE49-F238E27FC236}">
                <a16:creationId xmlns:a16="http://schemas.microsoft.com/office/drawing/2014/main" id="{9C5AF2D2-2D18-A641-B644-9DF7E9BF4D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81150" y="3100388"/>
            <a:ext cx="206788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</a:rPr>
              <a:t>B </a:t>
            </a:r>
            <a:endParaRPr lang="en-US" altLang="en-US" sz="3200" b="0"/>
          </a:p>
        </p:txBody>
      </p:sp>
      <p:sp>
        <p:nvSpPr>
          <p:cNvPr id="126982" name="Rectangle 126">
            <a:extLst>
              <a:ext uri="{FF2B5EF4-FFF2-40B4-BE49-F238E27FC236}">
                <a16:creationId xmlns:a16="http://schemas.microsoft.com/office/drawing/2014/main" id="{82165419-BB76-6D40-B2E7-0FC43DB5FF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81150" y="3368675"/>
            <a:ext cx="218008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</a:rPr>
              <a:t>C </a:t>
            </a:r>
            <a:endParaRPr lang="en-US" altLang="en-US" sz="3200" b="0"/>
          </a:p>
        </p:txBody>
      </p:sp>
      <p:sp>
        <p:nvSpPr>
          <p:cNvPr id="126983" name="Rectangle 134">
            <a:extLst>
              <a:ext uri="{FF2B5EF4-FFF2-40B4-BE49-F238E27FC236}">
                <a16:creationId xmlns:a16="http://schemas.microsoft.com/office/drawing/2014/main" id="{A9D5F613-E459-B744-BB8A-C87F2C768D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71625" y="3636963"/>
            <a:ext cx="218008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</a:rPr>
              <a:t>D </a:t>
            </a:r>
            <a:endParaRPr lang="en-US" altLang="en-US" sz="3200" b="0"/>
          </a:p>
        </p:txBody>
      </p:sp>
      <p:sp>
        <p:nvSpPr>
          <p:cNvPr id="126984" name="Rectangle 116">
            <a:extLst>
              <a:ext uri="{FF2B5EF4-FFF2-40B4-BE49-F238E27FC236}">
                <a16:creationId xmlns:a16="http://schemas.microsoft.com/office/drawing/2014/main" id="{3450C441-DA3C-E242-A8BD-9A39DEED06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7350" y="2830513"/>
            <a:ext cx="182742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</a:rPr>
              <a:t>0 </a:t>
            </a:r>
            <a:endParaRPr lang="en-US" altLang="en-US" sz="3200" b="0"/>
          </a:p>
        </p:txBody>
      </p:sp>
      <p:sp>
        <p:nvSpPr>
          <p:cNvPr id="126985" name="Rectangle 124">
            <a:extLst>
              <a:ext uri="{FF2B5EF4-FFF2-40B4-BE49-F238E27FC236}">
                <a16:creationId xmlns:a16="http://schemas.microsoft.com/office/drawing/2014/main" id="{6C205ECF-070F-D646-A75A-5FC2C8B5C2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8938" y="3100388"/>
            <a:ext cx="182742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</a:rPr>
              <a:t>0 </a:t>
            </a:r>
            <a:endParaRPr lang="en-US" altLang="en-US" sz="3200" b="0"/>
          </a:p>
        </p:txBody>
      </p:sp>
      <p:sp>
        <p:nvSpPr>
          <p:cNvPr id="126986" name="Rectangle 132">
            <a:extLst>
              <a:ext uri="{FF2B5EF4-FFF2-40B4-BE49-F238E27FC236}">
                <a16:creationId xmlns:a16="http://schemas.microsoft.com/office/drawing/2014/main" id="{35169D5D-52D4-C245-9243-9AE4B763727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7350" y="3368675"/>
            <a:ext cx="182742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</a:rPr>
              <a:t>0 </a:t>
            </a:r>
            <a:endParaRPr lang="en-US" altLang="en-US" sz="3200" b="0"/>
          </a:p>
        </p:txBody>
      </p:sp>
      <p:sp>
        <p:nvSpPr>
          <p:cNvPr id="126987" name="Rectangle 140">
            <a:extLst>
              <a:ext uri="{FF2B5EF4-FFF2-40B4-BE49-F238E27FC236}">
                <a16:creationId xmlns:a16="http://schemas.microsoft.com/office/drawing/2014/main" id="{A9A6E9D2-2EBA-9944-A181-800AF9CD04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7350" y="3636963"/>
            <a:ext cx="182742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</a:rPr>
              <a:t>1 </a:t>
            </a:r>
            <a:endParaRPr lang="en-US" altLang="en-US" sz="3200" b="0"/>
          </a:p>
        </p:txBody>
      </p:sp>
      <p:sp>
        <p:nvSpPr>
          <p:cNvPr id="126988" name="Rectangle 158">
            <a:extLst>
              <a:ext uri="{FF2B5EF4-FFF2-40B4-BE49-F238E27FC236}">
                <a16:creationId xmlns:a16="http://schemas.microsoft.com/office/drawing/2014/main" id="{4776643D-3DA2-864D-8092-E1B60B5640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05601" y="3022600"/>
            <a:ext cx="231775" cy="330200"/>
          </a:xfrm>
          <a:prstGeom prst="rect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914400">
              <a:spcBef>
                <a:spcPct val="0"/>
              </a:spcBef>
              <a:buNone/>
            </a:pPr>
            <a:endParaRPr lang="en-US" altLang="en-US" b="0">
              <a:latin typeface="Times" pitchFamily="2" charset="0"/>
            </a:endParaRPr>
          </a:p>
        </p:txBody>
      </p:sp>
      <p:pic>
        <p:nvPicPr>
          <p:cNvPr id="126989" name="Picture 2" descr="Screen shot 2013-10-21 at 1.42.50 PM.png">
            <a:extLst>
              <a:ext uri="{FF2B5EF4-FFF2-40B4-BE49-F238E27FC236}">
                <a16:creationId xmlns:a16="http://schemas.microsoft.com/office/drawing/2014/main" id="{5732E670-3443-D344-9AFD-2010C3F87CA7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173664" y="4764088"/>
            <a:ext cx="2397125" cy="187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26990" name="Picture 164" descr="Screen shot 2013-12-06 at 11.55.56 AM.png">
            <a:extLst>
              <a:ext uri="{FF2B5EF4-FFF2-40B4-BE49-F238E27FC236}">
                <a16:creationId xmlns:a16="http://schemas.microsoft.com/office/drawing/2014/main" id="{BCAC7B3B-4F28-4F4A-AB77-75787637423B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61275" y="4964113"/>
            <a:ext cx="1722438" cy="138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6991" name="Rectangle 165">
            <a:extLst>
              <a:ext uri="{FF2B5EF4-FFF2-40B4-BE49-F238E27FC236}">
                <a16:creationId xmlns:a16="http://schemas.microsoft.com/office/drawing/2014/main" id="{8A573F36-0DFF-F34F-8BF8-E21EE61D8E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91201" y="5600700"/>
            <a:ext cx="231775" cy="330200"/>
          </a:xfrm>
          <a:prstGeom prst="rect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914400">
              <a:spcBef>
                <a:spcPct val="0"/>
              </a:spcBef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26992" name="TextBox 1">
            <a:extLst>
              <a:ext uri="{FF2B5EF4-FFF2-40B4-BE49-F238E27FC236}">
                <a16:creationId xmlns:a16="http://schemas.microsoft.com/office/drawing/2014/main" id="{0DB93EF7-F291-1C4D-9B3B-8108B882F70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94475" y="5562600"/>
            <a:ext cx="539750" cy="40005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000" b="0"/>
              <a:t> 0</a:t>
            </a:r>
          </a:p>
        </p:txBody>
      </p:sp>
      <p:sp>
        <p:nvSpPr>
          <p:cNvPr id="126993" name="Rectangle 166">
            <a:extLst>
              <a:ext uri="{FF2B5EF4-FFF2-40B4-BE49-F238E27FC236}">
                <a16:creationId xmlns:a16="http://schemas.microsoft.com/office/drawing/2014/main" id="{D215E612-9FF8-4741-9101-0EDB3A92138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30976" y="5605463"/>
            <a:ext cx="625475" cy="330200"/>
          </a:xfrm>
          <a:prstGeom prst="rect">
            <a:avLst/>
          </a:prstGeom>
          <a:noFill/>
          <a:ln w="31750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914400">
              <a:spcBef>
                <a:spcPct val="0"/>
              </a:spcBef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26994" name="Rectangle 155">
            <a:extLst>
              <a:ext uri="{FF2B5EF4-FFF2-40B4-BE49-F238E27FC236}">
                <a16:creationId xmlns:a16="http://schemas.microsoft.com/office/drawing/2014/main" id="{86DD39E1-B990-0C44-87BE-0A5341777C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34201" y="3021013"/>
            <a:ext cx="233363" cy="330200"/>
          </a:xfrm>
          <a:prstGeom prst="rect">
            <a:avLst/>
          </a:prstGeom>
          <a:noFill/>
          <a:ln w="317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914400">
              <a:spcBef>
                <a:spcPct val="0"/>
              </a:spcBef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26995" name="Rectangle 157">
            <a:extLst>
              <a:ext uri="{FF2B5EF4-FFF2-40B4-BE49-F238E27FC236}">
                <a16:creationId xmlns:a16="http://schemas.microsoft.com/office/drawing/2014/main" id="{97132393-995E-3942-A1F6-17869940A49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35901" y="5588000"/>
            <a:ext cx="231775" cy="330200"/>
          </a:xfrm>
          <a:prstGeom prst="rect">
            <a:avLst/>
          </a:prstGeom>
          <a:noFill/>
          <a:ln w="317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914400">
              <a:spcBef>
                <a:spcPct val="0"/>
              </a:spcBef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26996" name="Rectangle 159">
            <a:extLst>
              <a:ext uri="{FF2B5EF4-FFF2-40B4-BE49-F238E27FC236}">
                <a16:creationId xmlns:a16="http://schemas.microsoft.com/office/drawing/2014/main" id="{6823491B-3D0D-084F-B19A-809E09B18A6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42351" y="5586413"/>
            <a:ext cx="231775" cy="330200"/>
          </a:xfrm>
          <a:prstGeom prst="rect">
            <a:avLst/>
          </a:prstGeom>
          <a:noFill/>
          <a:ln w="31750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914400">
              <a:spcBef>
                <a:spcPct val="0"/>
              </a:spcBef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26997" name="Rectangle 111">
            <a:extLst>
              <a:ext uri="{FF2B5EF4-FFF2-40B4-BE49-F238E27FC236}">
                <a16:creationId xmlns:a16="http://schemas.microsoft.com/office/drawing/2014/main" id="{7FE200D3-8595-6A4E-B2E5-863D213C23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59039" y="2830513"/>
            <a:ext cx="194733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</a:rPr>
              <a:t>A </a:t>
            </a:r>
            <a:endParaRPr lang="en-US" altLang="en-US" sz="3200" b="0"/>
          </a:p>
        </p:txBody>
      </p:sp>
      <p:cxnSp>
        <p:nvCxnSpPr>
          <p:cNvPr id="126998" name="Straight Arrow Connector 168">
            <a:extLst>
              <a:ext uri="{FF2B5EF4-FFF2-40B4-BE49-F238E27FC236}">
                <a16:creationId xmlns:a16="http://schemas.microsoft.com/office/drawing/2014/main" id="{30F469E7-E4C5-B942-A715-3EC8BAF7235D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2667000" y="3124200"/>
            <a:ext cx="4140200" cy="2476500"/>
          </a:xfrm>
          <a:prstGeom prst="straightConnector1">
            <a:avLst/>
          </a:prstGeom>
          <a:noFill/>
          <a:ln w="25400">
            <a:solidFill>
              <a:srgbClr val="008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26999" name="Straight Arrow Connector 169">
            <a:extLst>
              <a:ext uri="{FF2B5EF4-FFF2-40B4-BE49-F238E27FC236}">
                <a16:creationId xmlns:a16="http://schemas.microsoft.com/office/drawing/2014/main" id="{5947E0F5-0963-2E44-8462-82C5FF7C99E8}"/>
              </a:ext>
            </a:extLst>
          </p:cNvPr>
          <p:cNvCxnSpPr>
            <a:cxnSpLocks noChangeShapeType="1"/>
            <a:endCxn id="126997" idx="3"/>
          </p:cNvCxnSpPr>
          <p:nvPr/>
        </p:nvCxnSpPr>
        <p:spPr bwMode="auto">
          <a:xfrm flipH="1" flipV="1">
            <a:off x="2653772" y="2961318"/>
            <a:ext cx="5975879" cy="2612396"/>
          </a:xfrm>
          <a:prstGeom prst="straightConnector1">
            <a:avLst/>
          </a:prstGeom>
          <a:noFill/>
          <a:ln w="25400">
            <a:solidFill>
              <a:srgbClr val="008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27000" name="TextBox 170">
            <a:extLst>
              <a:ext uri="{FF2B5EF4-FFF2-40B4-BE49-F238E27FC236}">
                <a16:creationId xmlns:a16="http://schemas.microsoft.com/office/drawing/2014/main" id="{DEA4282C-B8B7-1743-BCAA-05D70ACAC23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60588" y="4921250"/>
            <a:ext cx="183515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8000"/>
                </a:solidFill>
              </a:rPr>
              <a:t>Note that A = 00</a:t>
            </a:r>
          </a:p>
        </p:txBody>
      </p:sp>
    </p:spTree>
  </p:cSld>
  <p:clrMapOvr>
    <a:masterClrMapping/>
  </p:clrMapOvr>
  <p:transition/>
</p:sld>
</file>

<file path=ppt/slides/slide1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8001" name="Group 13">
            <a:extLst>
              <a:ext uri="{FF2B5EF4-FFF2-40B4-BE49-F238E27FC236}">
                <a16:creationId xmlns:a16="http://schemas.microsoft.com/office/drawing/2014/main" id="{5118C1D2-9521-D14A-B553-6BD25AA5337B}"/>
              </a:ext>
            </a:extLst>
          </p:cNvPr>
          <p:cNvGrpSpPr>
            <a:grpSpLocks/>
          </p:cNvGrpSpPr>
          <p:nvPr/>
        </p:nvGrpSpPr>
        <p:grpSpPr bwMode="auto">
          <a:xfrm>
            <a:off x="1173163" y="1909763"/>
            <a:ext cx="3536950" cy="2051050"/>
            <a:chOff x="5049838" y="1738313"/>
            <a:chExt cx="3536950" cy="2051050"/>
          </a:xfrm>
        </p:grpSpPr>
        <p:sp>
          <p:nvSpPr>
            <p:cNvPr id="128100" name="Rectangle 85">
              <a:extLst>
                <a:ext uri="{FF2B5EF4-FFF2-40B4-BE49-F238E27FC236}">
                  <a16:creationId xmlns:a16="http://schemas.microsoft.com/office/drawing/2014/main" id="{1D9031D6-985D-2244-82E7-5493918C95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3650" y="1738313"/>
              <a:ext cx="3506788" cy="111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8101" name="Rectangle 86">
              <a:extLst>
                <a:ext uri="{FF2B5EF4-FFF2-40B4-BE49-F238E27FC236}">
                  <a16:creationId xmlns:a16="http://schemas.microsoft.com/office/drawing/2014/main" id="{BC6ADA2D-8A6F-094B-A6B7-AFA19D8088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1739900"/>
              <a:ext cx="11112" cy="41275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8102" name="Rectangle 88">
              <a:extLst>
                <a:ext uri="{FF2B5EF4-FFF2-40B4-BE49-F238E27FC236}">
                  <a16:creationId xmlns:a16="http://schemas.microsoft.com/office/drawing/2014/main" id="{43DAF016-B1FB-7B4A-B0E0-A198985F7E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1739900"/>
              <a:ext cx="11112" cy="41275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8103" name="Rectangle 89">
              <a:extLst>
                <a:ext uri="{FF2B5EF4-FFF2-40B4-BE49-F238E27FC236}">
                  <a16:creationId xmlns:a16="http://schemas.microsoft.com/office/drawing/2014/main" id="{7A2989FA-D450-1748-A3F1-D0CB3D54DF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99063" y="1925638"/>
              <a:ext cx="814325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Present </a:t>
              </a:r>
              <a:endParaRPr lang="en-US" altLang="en-US" sz="3200" b="0"/>
            </a:p>
          </p:txBody>
        </p:sp>
        <p:sp>
          <p:nvSpPr>
            <p:cNvPr id="128104" name="Rectangle 90">
              <a:extLst>
                <a:ext uri="{FF2B5EF4-FFF2-40B4-BE49-F238E27FC236}">
                  <a16:creationId xmlns:a16="http://schemas.microsoft.com/office/drawing/2014/main" id="{3AA9EAA6-B631-2D40-92A1-7664E5427E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1739900"/>
              <a:ext cx="11113" cy="41275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8105" name="Rectangle 91">
              <a:extLst>
                <a:ext uri="{FF2B5EF4-FFF2-40B4-BE49-F238E27FC236}">
                  <a16:creationId xmlns:a16="http://schemas.microsoft.com/office/drawing/2014/main" id="{2DFEE30F-AA2A-B440-9AAF-A895D562C5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88100" y="1843088"/>
              <a:ext cx="104515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Next state </a:t>
              </a:r>
              <a:endParaRPr lang="en-US" altLang="en-US" sz="3200" b="0"/>
            </a:p>
          </p:txBody>
        </p:sp>
        <p:sp>
          <p:nvSpPr>
            <p:cNvPr id="128106" name="Rectangle 92">
              <a:extLst>
                <a:ext uri="{FF2B5EF4-FFF2-40B4-BE49-F238E27FC236}">
                  <a16:creationId xmlns:a16="http://schemas.microsoft.com/office/drawing/2014/main" id="{C2006939-D7C0-BD45-BFDC-F445480276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1739900"/>
              <a:ext cx="11113" cy="412750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8107" name="Rectangle 93">
              <a:extLst>
                <a:ext uri="{FF2B5EF4-FFF2-40B4-BE49-F238E27FC236}">
                  <a16:creationId xmlns:a16="http://schemas.microsoft.com/office/drawing/2014/main" id="{9D856DFA-2766-AD4D-9423-CD797E5803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163763"/>
              <a:ext cx="1692275" cy="111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8108" name="Rectangle 94">
              <a:extLst>
                <a:ext uri="{FF2B5EF4-FFF2-40B4-BE49-F238E27FC236}">
                  <a16:creationId xmlns:a16="http://schemas.microsoft.com/office/drawing/2014/main" id="{781EB082-9A15-1C43-902C-0F7AEC03D6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2152650"/>
              <a:ext cx="11112" cy="4048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8109" name="Rectangle 95">
              <a:extLst>
                <a:ext uri="{FF2B5EF4-FFF2-40B4-BE49-F238E27FC236}">
                  <a16:creationId xmlns:a16="http://schemas.microsoft.com/office/drawing/2014/main" id="{530B1F95-6C60-304C-903F-72013607F4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16850" y="1925638"/>
              <a:ext cx="657231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Output</a:t>
              </a:r>
              <a:endParaRPr lang="en-US" altLang="en-US" sz="3200" b="0"/>
            </a:p>
          </p:txBody>
        </p:sp>
        <p:sp>
          <p:nvSpPr>
            <p:cNvPr id="128110" name="Rectangle 96">
              <a:extLst>
                <a:ext uri="{FF2B5EF4-FFF2-40B4-BE49-F238E27FC236}">
                  <a16:creationId xmlns:a16="http://schemas.microsoft.com/office/drawing/2014/main" id="{3C83FBC9-AE22-DE4F-BA8A-256F89C37F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152650"/>
              <a:ext cx="11112" cy="4048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8111" name="Rectangle 97">
              <a:extLst>
                <a:ext uri="{FF2B5EF4-FFF2-40B4-BE49-F238E27FC236}">
                  <a16:creationId xmlns:a16="http://schemas.microsoft.com/office/drawing/2014/main" id="{59030497-5B66-ED45-8D7F-F7D518EB0C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24475" y="2174875"/>
              <a:ext cx="535403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state </a:t>
              </a:r>
              <a:endParaRPr lang="en-US" altLang="en-US" sz="3200" b="0"/>
            </a:p>
          </p:txBody>
        </p:sp>
        <p:sp>
          <p:nvSpPr>
            <p:cNvPr id="128112" name="Rectangle 98">
              <a:extLst>
                <a:ext uri="{FF2B5EF4-FFF2-40B4-BE49-F238E27FC236}">
                  <a16:creationId xmlns:a16="http://schemas.microsoft.com/office/drawing/2014/main" id="{579AC129-7D86-A14F-9BFF-E25276B59C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6163" y="2255838"/>
              <a:ext cx="23083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w </a:t>
              </a:r>
              <a:endParaRPr lang="en-US" altLang="en-US" sz="3200" b="0"/>
            </a:p>
          </p:txBody>
        </p:sp>
        <p:sp>
          <p:nvSpPr>
            <p:cNvPr id="128113" name="Rectangle 99">
              <a:extLst>
                <a:ext uri="{FF2B5EF4-FFF2-40B4-BE49-F238E27FC236}">
                  <a16:creationId xmlns:a16="http://schemas.microsoft.com/office/drawing/2014/main" id="{640AB981-0A82-DA40-8DD0-F88198EDC9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57938" y="2255838"/>
              <a:ext cx="19877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= </a:t>
              </a:r>
              <a:endParaRPr lang="en-US" altLang="en-US" sz="3200" b="0"/>
            </a:p>
          </p:txBody>
        </p:sp>
        <p:sp>
          <p:nvSpPr>
            <p:cNvPr id="128114" name="Rectangle 100">
              <a:extLst>
                <a:ext uri="{FF2B5EF4-FFF2-40B4-BE49-F238E27FC236}">
                  <a16:creationId xmlns:a16="http://schemas.microsoft.com/office/drawing/2014/main" id="{52DFFFE9-2844-B140-B822-862FDDDAF0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94475" y="2255838"/>
              <a:ext cx="192360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128115" name="Rectangle 101">
              <a:extLst>
                <a:ext uri="{FF2B5EF4-FFF2-40B4-BE49-F238E27FC236}">
                  <a16:creationId xmlns:a16="http://schemas.microsoft.com/office/drawing/2014/main" id="{D122458C-44ED-C642-AD7D-79E32D1EB1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72300" y="2255838"/>
              <a:ext cx="23083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w </a:t>
              </a:r>
              <a:endParaRPr lang="en-US" altLang="en-US" sz="3200" b="0"/>
            </a:p>
          </p:txBody>
        </p:sp>
        <p:sp>
          <p:nvSpPr>
            <p:cNvPr id="128116" name="Rectangle 102">
              <a:extLst>
                <a:ext uri="{FF2B5EF4-FFF2-40B4-BE49-F238E27FC236}">
                  <a16:creationId xmlns:a16="http://schemas.microsoft.com/office/drawing/2014/main" id="{CE6005F1-C242-0B43-9868-33327ED738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00900" y="2255838"/>
              <a:ext cx="19877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= </a:t>
              </a:r>
              <a:endParaRPr lang="en-US" altLang="en-US" sz="3200" b="0"/>
            </a:p>
          </p:txBody>
        </p:sp>
        <p:sp>
          <p:nvSpPr>
            <p:cNvPr id="128117" name="Rectangle 103">
              <a:extLst>
                <a:ext uri="{FF2B5EF4-FFF2-40B4-BE49-F238E27FC236}">
                  <a16:creationId xmlns:a16="http://schemas.microsoft.com/office/drawing/2014/main" id="{8D375C24-1A97-494F-8A28-C8038F72D3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2152650"/>
              <a:ext cx="11113" cy="4048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8118" name="Rectangle 104">
              <a:extLst>
                <a:ext uri="{FF2B5EF4-FFF2-40B4-BE49-F238E27FC236}">
                  <a16:creationId xmlns:a16="http://schemas.microsoft.com/office/drawing/2014/main" id="{21155A27-520D-4E4B-A03F-B24FFA7D40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37438" y="2255838"/>
              <a:ext cx="192360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  <p:sp>
          <p:nvSpPr>
            <p:cNvPr id="128119" name="Rectangle 105">
              <a:extLst>
                <a:ext uri="{FF2B5EF4-FFF2-40B4-BE49-F238E27FC236}">
                  <a16:creationId xmlns:a16="http://schemas.microsoft.com/office/drawing/2014/main" id="{9EA04F63-8E9C-2E48-888C-9B2902551C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2152650"/>
              <a:ext cx="11113" cy="404813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8120" name="Rectangle 106">
              <a:extLst>
                <a:ext uri="{FF2B5EF4-FFF2-40B4-BE49-F238E27FC236}">
                  <a16:creationId xmlns:a16="http://schemas.microsoft.com/office/drawing/2014/main" id="{E8C43E39-51A0-6F4B-937A-2E81152CA1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3650" y="2568575"/>
              <a:ext cx="3506788" cy="952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8121" name="Rectangle 107">
              <a:extLst>
                <a:ext uri="{FF2B5EF4-FFF2-40B4-BE49-F238E27FC236}">
                  <a16:creationId xmlns:a16="http://schemas.microsoft.com/office/drawing/2014/main" id="{362F7F70-654A-9245-A3E3-7CD8B3E8DB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2582863"/>
              <a:ext cx="11112" cy="3556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8122" name="Rectangle 108">
              <a:extLst>
                <a:ext uri="{FF2B5EF4-FFF2-40B4-BE49-F238E27FC236}">
                  <a16:creationId xmlns:a16="http://schemas.microsoft.com/office/drawing/2014/main" id="{E24325B5-057A-664B-9890-FDDDC53E78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72438" y="2174875"/>
              <a:ext cx="179536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z </a:t>
              </a:r>
              <a:endParaRPr lang="en-US" altLang="en-US" sz="3200" b="0"/>
            </a:p>
          </p:txBody>
        </p:sp>
        <p:sp>
          <p:nvSpPr>
            <p:cNvPr id="128123" name="Rectangle 109">
              <a:extLst>
                <a:ext uri="{FF2B5EF4-FFF2-40B4-BE49-F238E27FC236}">
                  <a16:creationId xmlns:a16="http://schemas.microsoft.com/office/drawing/2014/main" id="{8C581461-5175-8548-B465-345E634C09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582863"/>
              <a:ext cx="11112" cy="3556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8124" name="Rectangle 112">
              <a:extLst>
                <a:ext uri="{FF2B5EF4-FFF2-40B4-BE49-F238E27FC236}">
                  <a16:creationId xmlns:a16="http://schemas.microsoft.com/office/drawing/2014/main" id="{6A25EFF3-AD13-5E42-9611-8A2505895F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2582863"/>
              <a:ext cx="11113" cy="3556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8125" name="Rectangle 114">
              <a:extLst>
                <a:ext uri="{FF2B5EF4-FFF2-40B4-BE49-F238E27FC236}">
                  <a16:creationId xmlns:a16="http://schemas.microsoft.com/office/drawing/2014/main" id="{D3E13BD2-1370-F64C-84BA-83F5975B91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2582863"/>
              <a:ext cx="11113" cy="355600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8126" name="Rectangle 115">
              <a:extLst>
                <a:ext uri="{FF2B5EF4-FFF2-40B4-BE49-F238E27FC236}">
                  <a16:creationId xmlns:a16="http://schemas.microsoft.com/office/drawing/2014/main" id="{8F2805E2-D60E-CD43-986B-8C7C424446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2938463"/>
              <a:ext cx="11112" cy="2682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8127" name="Rectangle 117">
              <a:extLst>
                <a:ext uri="{FF2B5EF4-FFF2-40B4-BE49-F238E27FC236}">
                  <a16:creationId xmlns:a16="http://schemas.microsoft.com/office/drawing/2014/main" id="{4BFE5E45-F382-1F47-BAD4-8AE162CCCE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938463"/>
              <a:ext cx="11112" cy="2682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8128" name="Rectangle 120">
              <a:extLst>
                <a:ext uri="{FF2B5EF4-FFF2-40B4-BE49-F238E27FC236}">
                  <a16:creationId xmlns:a16="http://schemas.microsoft.com/office/drawing/2014/main" id="{A5F01A7A-CAAD-9B4D-9309-7D42376C44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2938463"/>
              <a:ext cx="11113" cy="2682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8129" name="Rectangle 122">
              <a:extLst>
                <a:ext uri="{FF2B5EF4-FFF2-40B4-BE49-F238E27FC236}">
                  <a16:creationId xmlns:a16="http://schemas.microsoft.com/office/drawing/2014/main" id="{5A40675A-A719-144B-BC0E-8742DDFE88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2938463"/>
              <a:ext cx="11113" cy="268287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8130" name="Rectangle 123">
              <a:extLst>
                <a:ext uri="{FF2B5EF4-FFF2-40B4-BE49-F238E27FC236}">
                  <a16:creationId xmlns:a16="http://schemas.microsoft.com/office/drawing/2014/main" id="{7DB091B5-D567-5D4F-9DCA-4197734CF0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3206750"/>
              <a:ext cx="11112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8131" name="Rectangle 125">
              <a:extLst>
                <a:ext uri="{FF2B5EF4-FFF2-40B4-BE49-F238E27FC236}">
                  <a16:creationId xmlns:a16="http://schemas.microsoft.com/office/drawing/2014/main" id="{48D92417-9DD0-AE4B-81AB-98888B42AB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3206750"/>
              <a:ext cx="11112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8132" name="Rectangle 128">
              <a:extLst>
                <a:ext uri="{FF2B5EF4-FFF2-40B4-BE49-F238E27FC236}">
                  <a16:creationId xmlns:a16="http://schemas.microsoft.com/office/drawing/2014/main" id="{CC848170-8BBF-9F47-82FC-EDC323E6D5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3206750"/>
              <a:ext cx="11113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8133" name="Rectangle 130">
              <a:extLst>
                <a:ext uri="{FF2B5EF4-FFF2-40B4-BE49-F238E27FC236}">
                  <a16:creationId xmlns:a16="http://schemas.microsoft.com/office/drawing/2014/main" id="{C9EED36D-88BC-A04E-B506-511F82C5CA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3206750"/>
              <a:ext cx="11113" cy="269875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8134" name="Rectangle 131">
              <a:extLst>
                <a:ext uri="{FF2B5EF4-FFF2-40B4-BE49-F238E27FC236}">
                  <a16:creationId xmlns:a16="http://schemas.microsoft.com/office/drawing/2014/main" id="{ACDEE207-27F0-D841-BB51-E1767DEF32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3459163"/>
              <a:ext cx="11112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8135" name="Rectangle 133">
              <a:extLst>
                <a:ext uri="{FF2B5EF4-FFF2-40B4-BE49-F238E27FC236}">
                  <a16:creationId xmlns:a16="http://schemas.microsoft.com/office/drawing/2014/main" id="{3A5AA224-13E4-6243-B87B-385CB2568D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3459163"/>
              <a:ext cx="11112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8136" name="Rectangle 136">
              <a:extLst>
                <a:ext uri="{FF2B5EF4-FFF2-40B4-BE49-F238E27FC236}">
                  <a16:creationId xmlns:a16="http://schemas.microsoft.com/office/drawing/2014/main" id="{DD549594-1194-4244-913E-86C790138D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3459163"/>
              <a:ext cx="11113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8137" name="Rectangle 138">
              <a:extLst>
                <a:ext uri="{FF2B5EF4-FFF2-40B4-BE49-F238E27FC236}">
                  <a16:creationId xmlns:a16="http://schemas.microsoft.com/office/drawing/2014/main" id="{848AE02D-494F-8E4D-921D-A2E1B86A6F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3459163"/>
              <a:ext cx="11113" cy="309562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8138" name="Rectangle 139">
              <a:extLst>
                <a:ext uri="{FF2B5EF4-FFF2-40B4-BE49-F238E27FC236}">
                  <a16:creationId xmlns:a16="http://schemas.microsoft.com/office/drawing/2014/main" id="{DD69565D-B188-744A-943C-093D286507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3650" y="3779838"/>
              <a:ext cx="3506788" cy="952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</p:grpSp>
      <p:grpSp>
        <p:nvGrpSpPr>
          <p:cNvPr id="128002" name="Group 69">
            <a:extLst>
              <a:ext uri="{FF2B5EF4-FFF2-40B4-BE49-F238E27FC236}">
                <a16:creationId xmlns:a16="http://schemas.microsoft.com/office/drawing/2014/main" id="{DC9C19DA-3DAB-2747-AA47-2D880BB7CAB4}"/>
              </a:ext>
            </a:extLst>
          </p:cNvPr>
          <p:cNvGrpSpPr>
            <a:grpSpLocks/>
          </p:cNvGrpSpPr>
          <p:nvPr/>
        </p:nvGrpSpPr>
        <p:grpSpPr bwMode="auto">
          <a:xfrm>
            <a:off x="5392739" y="1512889"/>
            <a:ext cx="4003675" cy="2833687"/>
            <a:chOff x="2573338" y="1603375"/>
            <a:chExt cx="4003675" cy="2833688"/>
          </a:xfrm>
        </p:grpSpPr>
        <p:sp>
          <p:nvSpPr>
            <p:cNvPr id="128020" name="Rectangle 4">
              <a:extLst>
                <a:ext uri="{FF2B5EF4-FFF2-40B4-BE49-F238E27FC236}">
                  <a16:creationId xmlns:a16="http://schemas.microsoft.com/office/drawing/2014/main" id="{50FAADFE-24CF-D941-8482-26581C3F4E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8738" y="1603375"/>
              <a:ext cx="3971925" cy="111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8021" name="Rectangle 5">
              <a:extLst>
                <a:ext uri="{FF2B5EF4-FFF2-40B4-BE49-F238E27FC236}">
                  <a16:creationId xmlns:a16="http://schemas.microsoft.com/office/drawing/2014/main" id="{A0819451-C964-A445-A3BB-532E68DD88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3338" y="1614488"/>
              <a:ext cx="11112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8022" name="Rectangle 6">
              <a:extLst>
                <a:ext uri="{FF2B5EF4-FFF2-40B4-BE49-F238E27FC236}">
                  <a16:creationId xmlns:a16="http://schemas.microsoft.com/office/drawing/2014/main" id="{5D145BC8-8A85-B14B-BEF9-580856EB35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0138" y="1614488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8023" name="Rectangle 7">
              <a:extLst>
                <a:ext uri="{FF2B5EF4-FFF2-40B4-BE49-F238E27FC236}">
                  <a16:creationId xmlns:a16="http://schemas.microsoft.com/office/drawing/2014/main" id="{C185402D-06EC-5D4A-917A-30C76A5CF4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43200" y="1820863"/>
              <a:ext cx="953787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Present </a:t>
              </a:r>
              <a:endParaRPr lang="en-US" altLang="en-US" sz="1800" b="0"/>
            </a:p>
          </p:txBody>
        </p:sp>
        <p:sp>
          <p:nvSpPr>
            <p:cNvPr id="128024" name="Rectangle 8">
              <a:extLst>
                <a:ext uri="{FF2B5EF4-FFF2-40B4-BE49-F238E27FC236}">
                  <a16:creationId xmlns:a16="http://schemas.microsoft.com/office/drawing/2014/main" id="{D78772B4-A4B6-3F49-9BCC-90E7F3C6F0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6725" y="1614488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8025" name="Rectangle 9">
              <a:extLst>
                <a:ext uri="{FF2B5EF4-FFF2-40B4-BE49-F238E27FC236}">
                  <a16:creationId xmlns:a16="http://schemas.microsoft.com/office/drawing/2014/main" id="{DACA95CA-EE3C-7746-B9B2-55ACCD6ED5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64313" y="1614488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8026" name="Rectangle 10">
              <a:extLst>
                <a:ext uri="{FF2B5EF4-FFF2-40B4-BE49-F238E27FC236}">
                  <a16:creationId xmlns:a16="http://schemas.microsoft.com/office/drawing/2014/main" id="{EF5C8542-978B-874D-81C2-69F7F8AD8D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0138" y="2085975"/>
              <a:ext cx="1917700" cy="127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8027" name="Rectangle 11">
              <a:extLst>
                <a:ext uri="{FF2B5EF4-FFF2-40B4-BE49-F238E27FC236}">
                  <a16:creationId xmlns:a16="http://schemas.microsoft.com/office/drawing/2014/main" id="{A75100E2-8355-CE42-93C5-8435D2A49F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3338" y="2071688"/>
              <a:ext cx="11112" cy="4587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8028" name="Rectangle 12">
              <a:extLst>
                <a:ext uri="{FF2B5EF4-FFF2-40B4-BE49-F238E27FC236}">
                  <a16:creationId xmlns:a16="http://schemas.microsoft.com/office/drawing/2014/main" id="{81D34A2F-81A1-7247-A4CA-850198381B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14763" y="1730375"/>
              <a:ext cx="1668727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Flip-flop inputs</a:t>
              </a:r>
              <a:endParaRPr lang="en-US" altLang="en-US" sz="1800" b="0"/>
            </a:p>
          </p:txBody>
        </p:sp>
        <p:sp>
          <p:nvSpPr>
            <p:cNvPr id="128029" name="Rectangle 13">
              <a:extLst>
                <a:ext uri="{FF2B5EF4-FFF2-40B4-BE49-F238E27FC236}">
                  <a16:creationId xmlns:a16="http://schemas.microsoft.com/office/drawing/2014/main" id="{3B06FFC4-F031-194C-85CC-77D62745EB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0138" y="2071688"/>
              <a:ext cx="12700" cy="4587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8030" name="Rectangle 14">
              <a:extLst>
                <a:ext uri="{FF2B5EF4-FFF2-40B4-BE49-F238E27FC236}">
                  <a16:creationId xmlns:a16="http://schemas.microsoft.com/office/drawing/2014/main" id="{3A193118-E071-9644-8976-6319402548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17825" y="2187575"/>
              <a:ext cx="625171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state </a:t>
              </a:r>
              <a:endParaRPr lang="en-US" altLang="en-US" sz="1800" b="0"/>
            </a:p>
          </p:txBody>
        </p:sp>
        <p:sp>
          <p:nvSpPr>
            <p:cNvPr id="128031" name="Rectangle 15">
              <a:extLst>
                <a:ext uri="{FF2B5EF4-FFF2-40B4-BE49-F238E27FC236}">
                  <a16:creationId xmlns:a16="http://schemas.microsoft.com/office/drawing/2014/main" id="{CCCBA418-33AA-3D4A-98E8-CA8F695CFE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94125" y="2185988"/>
              <a:ext cx="25648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w </a:t>
              </a:r>
              <a:endParaRPr lang="en-US" altLang="en-US" sz="1800" b="0" i="1"/>
            </a:p>
          </p:txBody>
        </p:sp>
        <p:sp>
          <p:nvSpPr>
            <p:cNvPr id="128032" name="Rectangle 16">
              <a:extLst>
                <a:ext uri="{FF2B5EF4-FFF2-40B4-BE49-F238E27FC236}">
                  <a16:creationId xmlns:a16="http://schemas.microsoft.com/office/drawing/2014/main" id="{DD3B5B6B-7D8A-E54D-835F-6A47F3BDBD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54475" y="2185988"/>
              <a:ext cx="21961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= </a:t>
              </a:r>
              <a:endParaRPr lang="en-US" altLang="en-US" sz="1800" b="0"/>
            </a:p>
          </p:txBody>
        </p:sp>
        <p:sp>
          <p:nvSpPr>
            <p:cNvPr id="128033" name="Rectangle 17">
              <a:extLst>
                <a:ext uri="{FF2B5EF4-FFF2-40B4-BE49-F238E27FC236}">
                  <a16:creationId xmlns:a16="http://schemas.microsoft.com/office/drawing/2014/main" id="{BCAAFB77-D598-EC4C-8C0F-B737F8DAE6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21175" y="2185988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28034" name="Rectangle 18">
              <a:extLst>
                <a:ext uri="{FF2B5EF4-FFF2-40B4-BE49-F238E27FC236}">
                  <a16:creationId xmlns:a16="http://schemas.microsoft.com/office/drawing/2014/main" id="{EB91033F-99F3-FE43-995C-A35B09D1B2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49800" y="2185988"/>
              <a:ext cx="25648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w </a:t>
              </a:r>
              <a:endParaRPr lang="en-US" altLang="en-US" sz="1800" b="0" i="1"/>
            </a:p>
          </p:txBody>
        </p:sp>
        <p:sp>
          <p:nvSpPr>
            <p:cNvPr id="128035" name="Rectangle 19">
              <a:extLst>
                <a:ext uri="{FF2B5EF4-FFF2-40B4-BE49-F238E27FC236}">
                  <a16:creationId xmlns:a16="http://schemas.microsoft.com/office/drawing/2014/main" id="{68CEF280-ED30-DF4D-9410-C8849E3436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08563" y="2185988"/>
              <a:ext cx="21961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= </a:t>
              </a:r>
              <a:endParaRPr lang="en-US" altLang="en-US" sz="1800" b="0"/>
            </a:p>
          </p:txBody>
        </p:sp>
        <p:sp>
          <p:nvSpPr>
            <p:cNvPr id="128036" name="Rectangle 20">
              <a:extLst>
                <a:ext uri="{FF2B5EF4-FFF2-40B4-BE49-F238E27FC236}">
                  <a16:creationId xmlns:a16="http://schemas.microsoft.com/office/drawing/2014/main" id="{C4B593DF-1B58-5D42-8951-976C0C55AF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6725" y="2071688"/>
              <a:ext cx="12700" cy="4587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8037" name="Rectangle 21">
              <a:extLst>
                <a:ext uri="{FF2B5EF4-FFF2-40B4-BE49-F238E27FC236}">
                  <a16:creationId xmlns:a16="http://schemas.microsoft.com/office/drawing/2014/main" id="{626F1357-2787-E943-BA8A-7A75627358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75263" y="2185988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128038" name="Rectangle 22">
              <a:extLst>
                <a:ext uri="{FF2B5EF4-FFF2-40B4-BE49-F238E27FC236}">
                  <a16:creationId xmlns:a16="http://schemas.microsoft.com/office/drawing/2014/main" id="{17D5714C-2A6E-4445-9DEB-178A101539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64313" y="2071688"/>
              <a:ext cx="12700" cy="4587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8039" name="Rectangle 23">
              <a:extLst>
                <a:ext uri="{FF2B5EF4-FFF2-40B4-BE49-F238E27FC236}">
                  <a16:creationId xmlns:a16="http://schemas.microsoft.com/office/drawing/2014/main" id="{2FFA59E9-9AFE-EE4C-BFEC-EDB725A06B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0138" y="2543175"/>
              <a:ext cx="1917700" cy="127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8040" name="Rectangle 24">
              <a:extLst>
                <a:ext uri="{FF2B5EF4-FFF2-40B4-BE49-F238E27FC236}">
                  <a16:creationId xmlns:a16="http://schemas.microsoft.com/office/drawing/2014/main" id="{7589A436-644E-0B47-B158-B513FDECF5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3338" y="2530475"/>
              <a:ext cx="11112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8041" name="Rectangle 25">
              <a:extLst>
                <a:ext uri="{FF2B5EF4-FFF2-40B4-BE49-F238E27FC236}">
                  <a16:creationId xmlns:a16="http://schemas.microsoft.com/office/drawing/2014/main" id="{8DD67875-16F7-8349-88F8-14FA11A094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05475" y="2041525"/>
              <a:ext cx="767839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Output</a:t>
              </a:r>
              <a:endParaRPr lang="en-US" altLang="en-US" sz="1800" b="0"/>
            </a:p>
          </p:txBody>
        </p:sp>
        <p:sp>
          <p:nvSpPr>
            <p:cNvPr id="128042" name="Rectangle 26">
              <a:extLst>
                <a:ext uri="{FF2B5EF4-FFF2-40B4-BE49-F238E27FC236}">
                  <a16:creationId xmlns:a16="http://schemas.microsoft.com/office/drawing/2014/main" id="{3AA06035-206E-4C4B-9BAA-93CE7439EE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11475" y="2497138"/>
              <a:ext cx="19877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y </a:t>
              </a:r>
              <a:endParaRPr lang="en-US" altLang="en-US" sz="1800" b="0" i="1"/>
            </a:p>
          </p:txBody>
        </p:sp>
        <p:sp>
          <p:nvSpPr>
            <p:cNvPr id="128043" name="Rectangle 27">
              <a:extLst>
                <a:ext uri="{FF2B5EF4-FFF2-40B4-BE49-F238E27FC236}">
                  <a16:creationId xmlns:a16="http://schemas.microsoft.com/office/drawing/2014/main" id="{232FFB61-7472-A34C-AF5F-34249AA52D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6888" y="2598738"/>
              <a:ext cx="1603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</a:rPr>
                <a:t>2 </a:t>
              </a:r>
              <a:endParaRPr lang="en-US" altLang="en-US" sz="1800" b="0"/>
            </a:p>
          </p:txBody>
        </p:sp>
        <p:sp>
          <p:nvSpPr>
            <p:cNvPr id="128044" name="Rectangle 28">
              <a:extLst>
                <a:ext uri="{FF2B5EF4-FFF2-40B4-BE49-F238E27FC236}">
                  <a16:creationId xmlns:a16="http://schemas.microsoft.com/office/drawing/2014/main" id="{5BED5394-DEA6-3A42-8584-7C3E15A292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9600" y="2497138"/>
              <a:ext cx="19877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y </a:t>
              </a:r>
              <a:endParaRPr lang="en-US" altLang="en-US" sz="1800" b="0" i="1"/>
            </a:p>
          </p:txBody>
        </p:sp>
        <p:sp>
          <p:nvSpPr>
            <p:cNvPr id="128045" name="Rectangle 29">
              <a:extLst>
                <a:ext uri="{FF2B5EF4-FFF2-40B4-BE49-F238E27FC236}">
                  <a16:creationId xmlns:a16="http://schemas.microsoft.com/office/drawing/2014/main" id="{2C32E4E6-1BC1-9D4E-86D3-BAB4DDDEE2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0138" y="2530475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8046" name="Rectangle 30">
              <a:extLst>
                <a:ext uri="{FF2B5EF4-FFF2-40B4-BE49-F238E27FC236}">
                  <a16:creationId xmlns:a16="http://schemas.microsoft.com/office/drawing/2014/main" id="{3F026C3B-42EF-9544-8880-E59EDB670D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73425" y="2598738"/>
              <a:ext cx="1603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128047" name="Rectangle 31">
              <a:extLst>
                <a:ext uri="{FF2B5EF4-FFF2-40B4-BE49-F238E27FC236}">
                  <a16:creationId xmlns:a16="http://schemas.microsoft.com/office/drawing/2014/main" id="{C94C47F9-31D2-CB47-B897-D4D0FEEECE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27463" y="2643188"/>
              <a:ext cx="227626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T </a:t>
              </a:r>
              <a:endParaRPr lang="en-US" altLang="en-US" sz="1800" b="0" i="1"/>
            </a:p>
          </p:txBody>
        </p:sp>
        <p:sp>
          <p:nvSpPr>
            <p:cNvPr id="128048" name="Rectangle 32">
              <a:extLst>
                <a:ext uri="{FF2B5EF4-FFF2-40B4-BE49-F238E27FC236}">
                  <a16:creationId xmlns:a16="http://schemas.microsoft.com/office/drawing/2014/main" id="{3FC1B4C4-C9F9-4945-842F-8FA2D8C1A7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75100" y="2744788"/>
              <a:ext cx="1603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</a:rPr>
                <a:t>2 </a:t>
              </a:r>
              <a:endParaRPr lang="en-US" altLang="en-US" sz="1800" b="0"/>
            </a:p>
          </p:txBody>
        </p:sp>
        <p:sp>
          <p:nvSpPr>
            <p:cNvPr id="128049" name="Rectangle 33">
              <a:extLst>
                <a:ext uri="{FF2B5EF4-FFF2-40B4-BE49-F238E27FC236}">
                  <a16:creationId xmlns:a16="http://schemas.microsoft.com/office/drawing/2014/main" id="{48399F8C-42D4-F749-9626-A96CF7DDD4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89400" y="2643188"/>
              <a:ext cx="25648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D </a:t>
              </a:r>
              <a:endParaRPr lang="en-US" altLang="en-US" sz="1800" b="0" i="1"/>
            </a:p>
          </p:txBody>
        </p:sp>
        <p:sp>
          <p:nvSpPr>
            <p:cNvPr id="128050" name="Rectangle 34">
              <a:extLst>
                <a:ext uri="{FF2B5EF4-FFF2-40B4-BE49-F238E27FC236}">
                  <a16:creationId xmlns:a16="http://schemas.microsoft.com/office/drawing/2014/main" id="{08729B57-AD8C-5645-8912-F0E8CDD02E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0538" y="2744788"/>
              <a:ext cx="1603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128051" name="Rectangle 35">
              <a:extLst>
                <a:ext uri="{FF2B5EF4-FFF2-40B4-BE49-F238E27FC236}">
                  <a16:creationId xmlns:a16="http://schemas.microsoft.com/office/drawing/2014/main" id="{A5DD2DE7-F331-E446-8C20-24E2B8D88F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84725" y="2643188"/>
              <a:ext cx="227626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T </a:t>
              </a:r>
              <a:endParaRPr lang="en-US" altLang="en-US" sz="1800" b="0" i="1"/>
            </a:p>
          </p:txBody>
        </p:sp>
        <p:sp>
          <p:nvSpPr>
            <p:cNvPr id="128052" name="Rectangle 36">
              <a:extLst>
                <a:ext uri="{FF2B5EF4-FFF2-40B4-BE49-F238E27FC236}">
                  <a16:creationId xmlns:a16="http://schemas.microsoft.com/office/drawing/2014/main" id="{6EE44A31-DDD6-3147-85D8-DD3CAC3405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33950" y="2744788"/>
              <a:ext cx="1603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</a:rPr>
                <a:t>2 </a:t>
              </a:r>
              <a:endParaRPr lang="en-US" altLang="en-US" sz="1800" b="0"/>
            </a:p>
          </p:txBody>
        </p:sp>
        <p:sp>
          <p:nvSpPr>
            <p:cNvPr id="128053" name="Rectangle 37">
              <a:extLst>
                <a:ext uri="{FF2B5EF4-FFF2-40B4-BE49-F238E27FC236}">
                  <a16:creationId xmlns:a16="http://schemas.microsoft.com/office/drawing/2014/main" id="{E7A906A7-0617-4B42-87D5-EBDD3F5B48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8250" y="2643188"/>
              <a:ext cx="25648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D </a:t>
              </a:r>
              <a:endParaRPr lang="en-US" altLang="en-US" sz="1800" b="0" i="1"/>
            </a:p>
          </p:txBody>
        </p:sp>
        <p:sp>
          <p:nvSpPr>
            <p:cNvPr id="128054" name="Rectangle 38">
              <a:extLst>
                <a:ext uri="{FF2B5EF4-FFF2-40B4-BE49-F238E27FC236}">
                  <a16:creationId xmlns:a16="http://schemas.microsoft.com/office/drawing/2014/main" id="{490017CC-7D37-7A42-B188-15EFB1A712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6725" y="2530475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8055" name="Rectangle 39">
              <a:extLst>
                <a:ext uri="{FF2B5EF4-FFF2-40B4-BE49-F238E27FC236}">
                  <a16:creationId xmlns:a16="http://schemas.microsoft.com/office/drawing/2014/main" id="{80E7B5EE-5CFF-1148-AFE5-C648FA7781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7800" y="2744788"/>
              <a:ext cx="1603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128056" name="Rectangle 40">
              <a:extLst>
                <a:ext uri="{FF2B5EF4-FFF2-40B4-BE49-F238E27FC236}">
                  <a16:creationId xmlns:a16="http://schemas.microsoft.com/office/drawing/2014/main" id="{8905C5F4-9167-EA49-A852-20FD152770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64313" y="2530475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8057" name="Rectangle 41">
              <a:extLst>
                <a:ext uri="{FF2B5EF4-FFF2-40B4-BE49-F238E27FC236}">
                  <a16:creationId xmlns:a16="http://schemas.microsoft.com/office/drawing/2014/main" id="{94FFE8AD-3F64-A742-A7DA-26C1D8C775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8738" y="3000375"/>
              <a:ext cx="3971925" cy="127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8058" name="Rectangle 42">
              <a:extLst>
                <a:ext uri="{FF2B5EF4-FFF2-40B4-BE49-F238E27FC236}">
                  <a16:creationId xmlns:a16="http://schemas.microsoft.com/office/drawing/2014/main" id="{CEFFFEC2-6575-5146-8363-04C40004BC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3338" y="3013075"/>
              <a:ext cx="11112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8059" name="Rectangle 43">
              <a:extLst>
                <a:ext uri="{FF2B5EF4-FFF2-40B4-BE49-F238E27FC236}">
                  <a16:creationId xmlns:a16="http://schemas.microsoft.com/office/drawing/2014/main" id="{A451822F-7D96-754B-AF3A-7F9CDDF698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460625"/>
              <a:ext cx="19877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z </a:t>
              </a:r>
              <a:endParaRPr lang="en-US" altLang="en-US" sz="1800" b="0" i="1"/>
            </a:p>
          </p:txBody>
        </p:sp>
        <p:sp>
          <p:nvSpPr>
            <p:cNvPr id="128060" name="Rectangle 44">
              <a:extLst>
                <a:ext uri="{FF2B5EF4-FFF2-40B4-BE49-F238E27FC236}">
                  <a16:creationId xmlns:a16="http://schemas.microsoft.com/office/drawing/2014/main" id="{6DD84492-5FC8-0D45-A773-D496697366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7513" y="3113088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28061" name="Rectangle 45">
              <a:extLst>
                <a:ext uri="{FF2B5EF4-FFF2-40B4-BE49-F238E27FC236}">
                  <a16:creationId xmlns:a16="http://schemas.microsoft.com/office/drawing/2014/main" id="{16754E3B-5AB8-0B48-893B-476CC1DDC4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0138" y="3013075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8062" name="Rectangle 46">
              <a:extLst>
                <a:ext uri="{FF2B5EF4-FFF2-40B4-BE49-F238E27FC236}">
                  <a16:creationId xmlns:a16="http://schemas.microsoft.com/office/drawing/2014/main" id="{005047B8-7AAF-0746-A843-D7DEEE3FED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8013" y="3113088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28063" name="Rectangle 47">
              <a:extLst>
                <a:ext uri="{FF2B5EF4-FFF2-40B4-BE49-F238E27FC236}">
                  <a16:creationId xmlns:a16="http://schemas.microsoft.com/office/drawing/2014/main" id="{2BE605A0-5723-8342-BE6B-F8E4E59A9A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57638" y="3113088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28064" name="Rectangle 48">
              <a:extLst>
                <a:ext uri="{FF2B5EF4-FFF2-40B4-BE49-F238E27FC236}">
                  <a16:creationId xmlns:a16="http://schemas.microsoft.com/office/drawing/2014/main" id="{ACEEB1FF-8CF1-D54F-8FDC-A6DDB3CDAC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8138" y="3113088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28065" name="Rectangle 49">
              <a:extLst>
                <a:ext uri="{FF2B5EF4-FFF2-40B4-BE49-F238E27FC236}">
                  <a16:creationId xmlns:a16="http://schemas.microsoft.com/office/drawing/2014/main" id="{3B5369E8-C96D-EE45-90AC-367CA624F0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6725" y="3013075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8066" name="Rectangle 50">
              <a:extLst>
                <a:ext uri="{FF2B5EF4-FFF2-40B4-BE49-F238E27FC236}">
                  <a16:creationId xmlns:a16="http://schemas.microsoft.com/office/drawing/2014/main" id="{E5AADB9A-8A31-134D-B155-1AF252DC25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13313" y="3113088"/>
              <a:ext cx="28533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01</a:t>
              </a:r>
              <a:endParaRPr lang="en-US" altLang="en-US" sz="1800" b="0"/>
            </a:p>
          </p:txBody>
        </p:sp>
        <p:sp>
          <p:nvSpPr>
            <p:cNvPr id="128067" name="Rectangle 51">
              <a:extLst>
                <a:ext uri="{FF2B5EF4-FFF2-40B4-BE49-F238E27FC236}">
                  <a16:creationId xmlns:a16="http://schemas.microsoft.com/office/drawing/2014/main" id="{5608F45C-2CC4-174C-A8BF-AFE8053595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64313" y="3013075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8068" name="Rectangle 52">
              <a:extLst>
                <a:ext uri="{FF2B5EF4-FFF2-40B4-BE49-F238E27FC236}">
                  <a16:creationId xmlns:a16="http://schemas.microsoft.com/office/drawing/2014/main" id="{55DCCB67-AD34-A94B-B297-7419F570E1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3338" y="3470275"/>
              <a:ext cx="11112" cy="30638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8069" name="Rectangle 53">
              <a:extLst>
                <a:ext uri="{FF2B5EF4-FFF2-40B4-BE49-F238E27FC236}">
                  <a16:creationId xmlns:a16="http://schemas.microsoft.com/office/drawing/2014/main" id="{DCFA0702-0814-294E-BAAE-B20C10B0C6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86463" y="3113088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28070" name="Rectangle 54">
              <a:extLst>
                <a:ext uri="{FF2B5EF4-FFF2-40B4-BE49-F238E27FC236}">
                  <a16:creationId xmlns:a16="http://schemas.microsoft.com/office/drawing/2014/main" id="{D3A0CAAA-2030-554D-8EAA-77DE01E272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7513" y="3463925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28071" name="Rectangle 55">
              <a:extLst>
                <a:ext uri="{FF2B5EF4-FFF2-40B4-BE49-F238E27FC236}">
                  <a16:creationId xmlns:a16="http://schemas.microsoft.com/office/drawing/2014/main" id="{AA66C4BA-8ACB-364D-AA56-BCBCEFC20F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0138" y="3470275"/>
              <a:ext cx="12700" cy="30638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8072" name="Rectangle 56">
              <a:extLst>
                <a:ext uri="{FF2B5EF4-FFF2-40B4-BE49-F238E27FC236}">
                  <a16:creationId xmlns:a16="http://schemas.microsoft.com/office/drawing/2014/main" id="{CD9F00F1-CE57-B34C-8C6C-D14920553D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8013" y="3463925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128073" name="Rectangle 57">
              <a:extLst>
                <a:ext uri="{FF2B5EF4-FFF2-40B4-BE49-F238E27FC236}">
                  <a16:creationId xmlns:a16="http://schemas.microsoft.com/office/drawing/2014/main" id="{7FB6A03B-558A-7F4E-B481-044E2DEE7D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57638" y="3463925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28074" name="Rectangle 58">
              <a:extLst>
                <a:ext uri="{FF2B5EF4-FFF2-40B4-BE49-F238E27FC236}">
                  <a16:creationId xmlns:a16="http://schemas.microsoft.com/office/drawing/2014/main" id="{14D47D18-2EAA-314C-9D72-0ED5690DF4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8138" y="3463925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28075" name="Rectangle 59">
              <a:extLst>
                <a:ext uri="{FF2B5EF4-FFF2-40B4-BE49-F238E27FC236}">
                  <a16:creationId xmlns:a16="http://schemas.microsoft.com/office/drawing/2014/main" id="{A63767C3-2F23-344A-BD3F-BD8F016387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6725" y="3470275"/>
              <a:ext cx="12700" cy="30638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8076" name="Rectangle 60">
              <a:extLst>
                <a:ext uri="{FF2B5EF4-FFF2-40B4-BE49-F238E27FC236}">
                  <a16:creationId xmlns:a16="http://schemas.microsoft.com/office/drawing/2014/main" id="{96AD634B-CD68-5945-99E9-4637C842B8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13313" y="3463925"/>
              <a:ext cx="28533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10</a:t>
              </a:r>
              <a:endParaRPr lang="en-US" altLang="en-US" sz="1800" b="0"/>
            </a:p>
          </p:txBody>
        </p:sp>
        <p:sp>
          <p:nvSpPr>
            <p:cNvPr id="128077" name="Rectangle 61">
              <a:extLst>
                <a:ext uri="{FF2B5EF4-FFF2-40B4-BE49-F238E27FC236}">
                  <a16:creationId xmlns:a16="http://schemas.microsoft.com/office/drawing/2014/main" id="{D152CB3B-7B57-7C4E-902D-3820858452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64313" y="3470275"/>
              <a:ext cx="12700" cy="30638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8078" name="Rectangle 62">
              <a:extLst>
                <a:ext uri="{FF2B5EF4-FFF2-40B4-BE49-F238E27FC236}">
                  <a16:creationId xmlns:a16="http://schemas.microsoft.com/office/drawing/2014/main" id="{5D5CCB57-2702-054F-9FD0-0742A5609E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3338" y="3776663"/>
              <a:ext cx="11112" cy="3048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8079" name="Rectangle 63">
              <a:extLst>
                <a:ext uri="{FF2B5EF4-FFF2-40B4-BE49-F238E27FC236}">
                  <a16:creationId xmlns:a16="http://schemas.microsoft.com/office/drawing/2014/main" id="{2581CE14-E213-464A-BEA2-6700CB12D7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86463" y="3463925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28080" name="Rectangle 64">
              <a:extLst>
                <a:ext uri="{FF2B5EF4-FFF2-40B4-BE49-F238E27FC236}">
                  <a16:creationId xmlns:a16="http://schemas.microsoft.com/office/drawing/2014/main" id="{1337E30F-3EF1-414A-B8F6-C688C95AE8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7513" y="37655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128081" name="Rectangle 65">
              <a:extLst>
                <a:ext uri="{FF2B5EF4-FFF2-40B4-BE49-F238E27FC236}">
                  <a16:creationId xmlns:a16="http://schemas.microsoft.com/office/drawing/2014/main" id="{8573DF21-E843-2A42-9328-151B951E27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0138" y="3776663"/>
              <a:ext cx="12700" cy="3048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8082" name="Rectangle 66">
              <a:extLst>
                <a:ext uri="{FF2B5EF4-FFF2-40B4-BE49-F238E27FC236}">
                  <a16:creationId xmlns:a16="http://schemas.microsoft.com/office/drawing/2014/main" id="{70438BD6-269E-EC44-B45D-249377EF9A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8013" y="37655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28083" name="Rectangle 67">
              <a:extLst>
                <a:ext uri="{FF2B5EF4-FFF2-40B4-BE49-F238E27FC236}">
                  <a16:creationId xmlns:a16="http://schemas.microsoft.com/office/drawing/2014/main" id="{85DF24A6-6F05-814F-B252-4ACC8FC27D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57638" y="37655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128084" name="Rectangle 68">
              <a:extLst>
                <a:ext uri="{FF2B5EF4-FFF2-40B4-BE49-F238E27FC236}">
                  <a16:creationId xmlns:a16="http://schemas.microsoft.com/office/drawing/2014/main" id="{0B730FCC-F68E-5846-93D5-0486233934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8138" y="37655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28085" name="Rectangle 69">
              <a:extLst>
                <a:ext uri="{FF2B5EF4-FFF2-40B4-BE49-F238E27FC236}">
                  <a16:creationId xmlns:a16="http://schemas.microsoft.com/office/drawing/2014/main" id="{C6B8C838-9B25-374A-81BA-7986EED067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6725" y="3776663"/>
              <a:ext cx="12700" cy="3048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8086" name="Rectangle 70">
              <a:extLst>
                <a:ext uri="{FF2B5EF4-FFF2-40B4-BE49-F238E27FC236}">
                  <a16:creationId xmlns:a16="http://schemas.microsoft.com/office/drawing/2014/main" id="{40CE508C-CB29-8E4F-A585-234E947F7B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13313" y="3765550"/>
              <a:ext cx="28533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01</a:t>
              </a:r>
              <a:endParaRPr lang="en-US" altLang="en-US" sz="1800" b="0"/>
            </a:p>
          </p:txBody>
        </p:sp>
        <p:sp>
          <p:nvSpPr>
            <p:cNvPr id="128087" name="Rectangle 71">
              <a:extLst>
                <a:ext uri="{FF2B5EF4-FFF2-40B4-BE49-F238E27FC236}">
                  <a16:creationId xmlns:a16="http://schemas.microsoft.com/office/drawing/2014/main" id="{3D80E715-76D9-2547-B817-D8811C81BB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64313" y="3776663"/>
              <a:ext cx="12700" cy="3048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8088" name="Rectangle 72">
              <a:extLst>
                <a:ext uri="{FF2B5EF4-FFF2-40B4-BE49-F238E27FC236}">
                  <a16:creationId xmlns:a16="http://schemas.microsoft.com/office/drawing/2014/main" id="{16F414C5-BE73-8642-954A-969F84CBDD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3338" y="4060825"/>
              <a:ext cx="11112" cy="35083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8089" name="Rectangle 73">
              <a:extLst>
                <a:ext uri="{FF2B5EF4-FFF2-40B4-BE49-F238E27FC236}">
                  <a16:creationId xmlns:a16="http://schemas.microsoft.com/office/drawing/2014/main" id="{BA257617-28D0-114E-944A-216C48948C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86463" y="37655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28090" name="Rectangle 74">
              <a:extLst>
                <a:ext uri="{FF2B5EF4-FFF2-40B4-BE49-F238E27FC236}">
                  <a16:creationId xmlns:a16="http://schemas.microsoft.com/office/drawing/2014/main" id="{6126A632-80DC-FA48-AA65-8E141CEC13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7513" y="40703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128091" name="Rectangle 75">
              <a:extLst>
                <a:ext uri="{FF2B5EF4-FFF2-40B4-BE49-F238E27FC236}">
                  <a16:creationId xmlns:a16="http://schemas.microsoft.com/office/drawing/2014/main" id="{0D2DB9A1-7ECF-8044-8605-C01E11ADC0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0138" y="4060825"/>
              <a:ext cx="12700" cy="35083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8092" name="Rectangle 76">
              <a:extLst>
                <a:ext uri="{FF2B5EF4-FFF2-40B4-BE49-F238E27FC236}">
                  <a16:creationId xmlns:a16="http://schemas.microsoft.com/office/drawing/2014/main" id="{77FD50B8-9409-624E-81E4-3C02883F39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8013" y="40703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128093" name="Rectangle 77">
              <a:extLst>
                <a:ext uri="{FF2B5EF4-FFF2-40B4-BE49-F238E27FC236}">
                  <a16:creationId xmlns:a16="http://schemas.microsoft.com/office/drawing/2014/main" id="{4EBA9888-68C4-E341-B276-168B19A00A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57638" y="40703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128094" name="Rectangle 78">
              <a:extLst>
                <a:ext uri="{FF2B5EF4-FFF2-40B4-BE49-F238E27FC236}">
                  <a16:creationId xmlns:a16="http://schemas.microsoft.com/office/drawing/2014/main" id="{D314525F-BAC6-BA46-AED9-E55D510344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8138" y="40703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28095" name="Rectangle 79">
              <a:extLst>
                <a:ext uri="{FF2B5EF4-FFF2-40B4-BE49-F238E27FC236}">
                  <a16:creationId xmlns:a16="http://schemas.microsoft.com/office/drawing/2014/main" id="{E14EF889-DBC4-3D43-B1FD-B94FDF9BAD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6725" y="4060825"/>
              <a:ext cx="12700" cy="35083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8096" name="Rectangle 80">
              <a:extLst>
                <a:ext uri="{FF2B5EF4-FFF2-40B4-BE49-F238E27FC236}">
                  <a16:creationId xmlns:a16="http://schemas.microsoft.com/office/drawing/2014/main" id="{E4A42129-822B-CD46-8B6C-6593D6A8D3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13313" y="4070350"/>
              <a:ext cx="28533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01</a:t>
              </a:r>
              <a:endParaRPr lang="en-US" altLang="en-US" sz="1800" b="0"/>
            </a:p>
          </p:txBody>
        </p:sp>
        <p:sp>
          <p:nvSpPr>
            <p:cNvPr id="128097" name="Rectangle 81">
              <a:extLst>
                <a:ext uri="{FF2B5EF4-FFF2-40B4-BE49-F238E27FC236}">
                  <a16:creationId xmlns:a16="http://schemas.microsoft.com/office/drawing/2014/main" id="{F5A6DA49-603C-F34B-B21F-9F2B6AF804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64313" y="4060825"/>
              <a:ext cx="12700" cy="35083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8098" name="Rectangle 82">
              <a:extLst>
                <a:ext uri="{FF2B5EF4-FFF2-40B4-BE49-F238E27FC236}">
                  <a16:creationId xmlns:a16="http://schemas.microsoft.com/office/drawing/2014/main" id="{C026494F-1163-7A4C-AEB2-F7455DE66A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8738" y="4424363"/>
              <a:ext cx="3971925" cy="127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8099" name="Rectangle 83">
              <a:extLst>
                <a:ext uri="{FF2B5EF4-FFF2-40B4-BE49-F238E27FC236}">
                  <a16:creationId xmlns:a16="http://schemas.microsoft.com/office/drawing/2014/main" id="{0791C2C4-A94F-824E-AE8F-A57256D27D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86463" y="40703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</p:grpSp>
      <p:sp>
        <p:nvSpPr>
          <p:cNvPr id="128003" name="Rectangle 2">
            <a:extLst>
              <a:ext uri="{FF2B5EF4-FFF2-40B4-BE49-F238E27FC236}">
                <a16:creationId xmlns:a16="http://schemas.microsoft.com/office/drawing/2014/main" id="{FE07DF09-24E3-A94C-9867-1788705274F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220664"/>
            <a:ext cx="9144000" cy="790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Let’s derive the state table</a:t>
            </a:r>
          </a:p>
        </p:txBody>
      </p:sp>
      <p:sp>
        <p:nvSpPr>
          <p:cNvPr id="128004" name="Rectangle 110">
            <a:extLst>
              <a:ext uri="{FF2B5EF4-FFF2-40B4-BE49-F238E27FC236}">
                <a16:creationId xmlns:a16="http://schemas.microsoft.com/office/drawing/2014/main" id="{66E8BFD8-FCB2-B94D-B747-1D8328014C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71626" y="2830513"/>
            <a:ext cx="194733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</a:rPr>
              <a:t>A </a:t>
            </a:r>
            <a:endParaRPr lang="en-US" altLang="en-US" sz="3200" b="0"/>
          </a:p>
        </p:txBody>
      </p:sp>
      <p:sp>
        <p:nvSpPr>
          <p:cNvPr id="128005" name="Rectangle 118">
            <a:extLst>
              <a:ext uri="{FF2B5EF4-FFF2-40B4-BE49-F238E27FC236}">
                <a16:creationId xmlns:a16="http://schemas.microsoft.com/office/drawing/2014/main" id="{381F6F04-665D-8140-BD27-96F98524C9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81150" y="3100388"/>
            <a:ext cx="206788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</a:rPr>
              <a:t>B </a:t>
            </a:r>
            <a:endParaRPr lang="en-US" altLang="en-US" sz="3200" b="0"/>
          </a:p>
        </p:txBody>
      </p:sp>
      <p:sp>
        <p:nvSpPr>
          <p:cNvPr id="128006" name="Rectangle 126">
            <a:extLst>
              <a:ext uri="{FF2B5EF4-FFF2-40B4-BE49-F238E27FC236}">
                <a16:creationId xmlns:a16="http://schemas.microsoft.com/office/drawing/2014/main" id="{44CD0E74-4B19-E747-AC0A-66F8081A211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81150" y="3368675"/>
            <a:ext cx="218008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</a:rPr>
              <a:t>C </a:t>
            </a:r>
            <a:endParaRPr lang="en-US" altLang="en-US" sz="3200" b="0"/>
          </a:p>
        </p:txBody>
      </p:sp>
      <p:sp>
        <p:nvSpPr>
          <p:cNvPr id="128007" name="Rectangle 134">
            <a:extLst>
              <a:ext uri="{FF2B5EF4-FFF2-40B4-BE49-F238E27FC236}">
                <a16:creationId xmlns:a16="http://schemas.microsoft.com/office/drawing/2014/main" id="{D155F908-A70E-B14F-AE94-2B24CA88EC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71625" y="3636963"/>
            <a:ext cx="218008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</a:rPr>
              <a:t>D </a:t>
            </a:r>
            <a:endParaRPr lang="en-US" altLang="en-US" sz="3200" b="0"/>
          </a:p>
        </p:txBody>
      </p:sp>
      <p:sp>
        <p:nvSpPr>
          <p:cNvPr id="128008" name="TextBox 155">
            <a:extLst>
              <a:ext uri="{FF2B5EF4-FFF2-40B4-BE49-F238E27FC236}">
                <a16:creationId xmlns:a16="http://schemas.microsoft.com/office/drawing/2014/main" id="{CD380E80-D531-CB40-A119-5344BB32543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52614" y="4964114"/>
            <a:ext cx="28019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</a:rPr>
              <a:t>What should we do here?</a:t>
            </a:r>
          </a:p>
        </p:txBody>
      </p:sp>
      <p:sp>
        <p:nvSpPr>
          <p:cNvPr id="128009" name="Rectangle 116">
            <a:extLst>
              <a:ext uri="{FF2B5EF4-FFF2-40B4-BE49-F238E27FC236}">
                <a16:creationId xmlns:a16="http://schemas.microsoft.com/office/drawing/2014/main" id="{0F33AC36-758C-314A-9A8C-B776F3DF5F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7350" y="2830513"/>
            <a:ext cx="182742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</a:rPr>
              <a:t>0 </a:t>
            </a:r>
            <a:endParaRPr lang="en-US" altLang="en-US" sz="3200" b="0"/>
          </a:p>
        </p:txBody>
      </p:sp>
      <p:sp>
        <p:nvSpPr>
          <p:cNvPr id="128010" name="Rectangle 124">
            <a:extLst>
              <a:ext uri="{FF2B5EF4-FFF2-40B4-BE49-F238E27FC236}">
                <a16:creationId xmlns:a16="http://schemas.microsoft.com/office/drawing/2014/main" id="{40EFDC9B-2C3F-044D-84DF-819AE737452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8938" y="3100388"/>
            <a:ext cx="182742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</a:rPr>
              <a:t>0 </a:t>
            </a:r>
            <a:endParaRPr lang="en-US" altLang="en-US" sz="3200" b="0"/>
          </a:p>
        </p:txBody>
      </p:sp>
      <p:sp>
        <p:nvSpPr>
          <p:cNvPr id="128011" name="Rectangle 132">
            <a:extLst>
              <a:ext uri="{FF2B5EF4-FFF2-40B4-BE49-F238E27FC236}">
                <a16:creationId xmlns:a16="http://schemas.microsoft.com/office/drawing/2014/main" id="{2DB06092-B470-3E49-8DBC-698348E7CE0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7350" y="3368675"/>
            <a:ext cx="182742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</a:rPr>
              <a:t>0 </a:t>
            </a:r>
            <a:endParaRPr lang="en-US" altLang="en-US" sz="3200" b="0"/>
          </a:p>
        </p:txBody>
      </p:sp>
      <p:sp>
        <p:nvSpPr>
          <p:cNvPr id="128012" name="Rectangle 140">
            <a:extLst>
              <a:ext uri="{FF2B5EF4-FFF2-40B4-BE49-F238E27FC236}">
                <a16:creationId xmlns:a16="http://schemas.microsoft.com/office/drawing/2014/main" id="{1F87B477-86D0-ED4F-8429-78D4C46F886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7350" y="3636963"/>
            <a:ext cx="182742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</a:rPr>
              <a:t>1 </a:t>
            </a:r>
            <a:endParaRPr lang="en-US" altLang="en-US" sz="3200" b="0"/>
          </a:p>
        </p:txBody>
      </p:sp>
      <p:cxnSp>
        <p:nvCxnSpPr>
          <p:cNvPr id="128013" name="Straight Arrow Connector 157">
            <a:extLst>
              <a:ext uri="{FF2B5EF4-FFF2-40B4-BE49-F238E27FC236}">
                <a16:creationId xmlns:a16="http://schemas.microsoft.com/office/drawing/2014/main" id="{707AAE21-DCD3-6445-B757-9BC9523181CE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3676650" y="3570288"/>
            <a:ext cx="3860800" cy="241300"/>
          </a:xfrm>
          <a:prstGeom prst="straightConnector1">
            <a:avLst/>
          </a:prstGeom>
          <a:noFill/>
          <a:ln w="25400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28014" name="TextBox 2">
            <a:extLst>
              <a:ext uri="{FF2B5EF4-FFF2-40B4-BE49-F238E27FC236}">
                <a16:creationId xmlns:a16="http://schemas.microsoft.com/office/drawing/2014/main" id="{62D44301-843D-5548-AB47-6C6507CEE6A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55963" y="3325813"/>
            <a:ext cx="3556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</a:rPr>
              <a:t>?</a:t>
            </a:r>
          </a:p>
        </p:txBody>
      </p:sp>
      <p:sp>
        <p:nvSpPr>
          <p:cNvPr id="128015" name="Rectangle 158">
            <a:extLst>
              <a:ext uri="{FF2B5EF4-FFF2-40B4-BE49-F238E27FC236}">
                <a16:creationId xmlns:a16="http://schemas.microsoft.com/office/drawing/2014/main" id="{EB8E4A53-E109-3F4A-82F0-4EEE71ECDD3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51738" y="3665538"/>
            <a:ext cx="633412" cy="330200"/>
          </a:xfrm>
          <a:prstGeom prst="rect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914400">
              <a:spcBef>
                <a:spcPct val="0"/>
              </a:spcBef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28016" name="Rectangle 159">
            <a:extLst>
              <a:ext uri="{FF2B5EF4-FFF2-40B4-BE49-F238E27FC236}">
                <a16:creationId xmlns:a16="http://schemas.microsoft.com/office/drawing/2014/main" id="{FCBED586-7CB9-1444-BECB-48F5372170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0" y="3416301"/>
            <a:ext cx="393700" cy="307975"/>
          </a:xfrm>
          <a:prstGeom prst="rect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914400">
              <a:spcBef>
                <a:spcPct val="0"/>
              </a:spcBef>
              <a:buNone/>
            </a:pPr>
            <a:endParaRPr lang="en-US" altLang="en-US" b="0">
              <a:latin typeface="Times" pitchFamily="2" charset="0"/>
            </a:endParaRPr>
          </a:p>
        </p:txBody>
      </p:sp>
      <p:pic>
        <p:nvPicPr>
          <p:cNvPr id="128017" name="Picture 2" descr="Screen shot 2013-10-21 at 1.42.50 PM.png">
            <a:extLst>
              <a:ext uri="{FF2B5EF4-FFF2-40B4-BE49-F238E27FC236}">
                <a16:creationId xmlns:a16="http://schemas.microsoft.com/office/drawing/2014/main" id="{53C3BF09-1FF6-6A4C-BE22-880E82AADAD0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173664" y="4764088"/>
            <a:ext cx="2397125" cy="187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28018" name="Picture 164" descr="Screen shot 2013-12-06 at 11.55.56 AM.png">
            <a:extLst>
              <a:ext uri="{FF2B5EF4-FFF2-40B4-BE49-F238E27FC236}">
                <a16:creationId xmlns:a16="http://schemas.microsoft.com/office/drawing/2014/main" id="{25F465E1-8D86-D042-9585-04C8CC5B64A9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61275" y="4964113"/>
            <a:ext cx="1722438" cy="138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8019" name="Rectangle 111">
            <a:extLst>
              <a:ext uri="{FF2B5EF4-FFF2-40B4-BE49-F238E27FC236}">
                <a16:creationId xmlns:a16="http://schemas.microsoft.com/office/drawing/2014/main" id="{4188B440-1957-5745-AC57-BDEB30F5A14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59039" y="2830513"/>
            <a:ext cx="194733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</a:rPr>
              <a:t>A </a:t>
            </a:r>
            <a:endParaRPr lang="en-US" altLang="en-US" sz="3200" b="0"/>
          </a:p>
        </p:txBody>
      </p:sp>
    </p:spTree>
  </p:cSld>
  <p:clrMapOvr>
    <a:masterClrMapping/>
  </p:clrMapOvr>
  <p:transition/>
</p:sld>
</file>

<file path=ppt/slides/slide1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9025" name="Group 13">
            <a:extLst>
              <a:ext uri="{FF2B5EF4-FFF2-40B4-BE49-F238E27FC236}">
                <a16:creationId xmlns:a16="http://schemas.microsoft.com/office/drawing/2014/main" id="{AB4DD153-4513-A849-85D6-9B377911DCFF}"/>
              </a:ext>
            </a:extLst>
          </p:cNvPr>
          <p:cNvGrpSpPr>
            <a:grpSpLocks/>
          </p:cNvGrpSpPr>
          <p:nvPr/>
        </p:nvGrpSpPr>
        <p:grpSpPr bwMode="auto">
          <a:xfrm>
            <a:off x="1173163" y="1909763"/>
            <a:ext cx="3536950" cy="2051050"/>
            <a:chOff x="5049838" y="1738313"/>
            <a:chExt cx="3536950" cy="2051050"/>
          </a:xfrm>
        </p:grpSpPr>
        <p:sp>
          <p:nvSpPr>
            <p:cNvPr id="129121" name="Rectangle 85">
              <a:extLst>
                <a:ext uri="{FF2B5EF4-FFF2-40B4-BE49-F238E27FC236}">
                  <a16:creationId xmlns:a16="http://schemas.microsoft.com/office/drawing/2014/main" id="{F52F273D-0D97-C248-819F-FC26F77F75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3650" y="1738313"/>
              <a:ext cx="3506788" cy="111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9122" name="Rectangle 86">
              <a:extLst>
                <a:ext uri="{FF2B5EF4-FFF2-40B4-BE49-F238E27FC236}">
                  <a16:creationId xmlns:a16="http://schemas.microsoft.com/office/drawing/2014/main" id="{CB97A5A8-AFC7-0D48-A8EF-D80D65F837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1739900"/>
              <a:ext cx="11112" cy="41275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9123" name="Rectangle 88">
              <a:extLst>
                <a:ext uri="{FF2B5EF4-FFF2-40B4-BE49-F238E27FC236}">
                  <a16:creationId xmlns:a16="http://schemas.microsoft.com/office/drawing/2014/main" id="{B73DAE6D-6762-2041-A6A6-6C9001F450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1739900"/>
              <a:ext cx="11112" cy="41275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9124" name="Rectangle 89">
              <a:extLst>
                <a:ext uri="{FF2B5EF4-FFF2-40B4-BE49-F238E27FC236}">
                  <a16:creationId xmlns:a16="http://schemas.microsoft.com/office/drawing/2014/main" id="{6B6AA1EF-F2F0-5643-B814-482702F474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99063" y="1925638"/>
              <a:ext cx="814325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Present </a:t>
              </a:r>
              <a:endParaRPr lang="en-US" altLang="en-US" sz="3200" b="0"/>
            </a:p>
          </p:txBody>
        </p:sp>
        <p:sp>
          <p:nvSpPr>
            <p:cNvPr id="129125" name="Rectangle 90">
              <a:extLst>
                <a:ext uri="{FF2B5EF4-FFF2-40B4-BE49-F238E27FC236}">
                  <a16:creationId xmlns:a16="http://schemas.microsoft.com/office/drawing/2014/main" id="{18F2A449-1A67-7749-B93A-51962D3FA1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1739900"/>
              <a:ext cx="11113" cy="41275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9126" name="Rectangle 91">
              <a:extLst>
                <a:ext uri="{FF2B5EF4-FFF2-40B4-BE49-F238E27FC236}">
                  <a16:creationId xmlns:a16="http://schemas.microsoft.com/office/drawing/2014/main" id="{B023F3B7-A84F-D84A-B25D-5769645966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88100" y="1843088"/>
              <a:ext cx="104515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Next state </a:t>
              </a:r>
              <a:endParaRPr lang="en-US" altLang="en-US" sz="3200" b="0"/>
            </a:p>
          </p:txBody>
        </p:sp>
        <p:sp>
          <p:nvSpPr>
            <p:cNvPr id="129127" name="Rectangle 92">
              <a:extLst>
                <a:ext uri="{FF2B5EF4-FFF2-40B4-BE49-F238E27FC236}">
                  <a16:creationId xmlns:a16="http://schemas.microsoft.com/office/drawing/2014/main" id="{6EBFA7B8-BACD-3D4F-A6A2-0B619C5507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1739900"/>
              <a:ext cx="11113" cy="412750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9128" name="Rectangle 93">
              <a:extLst>
                <a:ext uri="{FF2B5EF4-FFF2-40B4-BE49-F238E27FC236}">
                  <a16:creationId xmlns:a16="http://schemas.microsoft.com/office/drawing/2014/main" id="{991EFECF-163D-124D-BCD7-AFC4F41977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163763"/>
              <a:ext cx="1692275" cy="111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9129" name="Rectangle 94">
              <a:extLst>
                <a:ext uri="{FF2B5EF4-FFF2-40B4-BE49-F238E27FC236}">
                  <a16:creationId xmlns:a16="http://schemas.microsoft.com/office/drawing/2014/main" id="{45E510CA-3455-8D47-AA9E-A8382871D2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2152650"/>
              <a:ext cx="11112" cy="4048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9130" name="Rectangle 95">
              <a:extLst>
                <a:ext uri="{FF2B5EF4-FFF2-40B4-BE49-F238E27FC236}">
                  <a16:creationId xmlns:a16="http://schemas.microsoft.com/office/drawing/2014/main" id="{8E5DB089-650B-3A40-A6F8-D7018FD1C2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16850" y="1925638"/>
              <a:ext cx="657231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Output</a:t>
              </a:r>
              <a:endParaRPr lang="en-US" altLang="en-US" sz="3200" b="0"/>
            </a:p>
          </p:txBody>
        </p:sp>
        <p:sp>
          <p:nvSpPr>
            <p:cNvPr id="129131" name="Rectangle 96">
              <a:extLst>
                <a:ext uri="{FF2B5EF4-FFF2-40B4-BE49-F238E27FC236}">
                  <a16:creationId xmlns:a16="http://schemas.microsoft.com/office/drawing/2014/main" id="{CCECEE96-6AD7-9D48-8F39-2256600411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152650"/>
              <a:ext cx="11112" cy="4048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9132" name="Rectangle 97">
              <a:extLst>
                <a:ext uri="{FF2B5EF4-FFF2-40B4-BE49-F238E27FC236}">
                  <a16:creationId xmlns:a16="http://schemas.microsoft.com/office/drawing/2014/main" id="{CAA230AB-F464-7740-9B9F-F01ADCEFD7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24475" y="2174875"/>
              <a:ext cx="535403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state </a:t>
              </a:r>
              <a:endParaRPr lang="en-US" altLang="en-US" sz="3200" b="0"/>
            </a:p>
          </p:txBody>
        </p:sp>
        <p:sp>
          <p:nvSpPr>
            <p:cNvPr id="129133" name="Rectangle 98">
              <a:extLst>
                <a:ext uri="{FF2B5EF4-FFF2-40B4-BE49-F238E27FC236}">
                  <a16:creationId xmlns:a16="http://schemas.microsoft.com/office/drawing/2014/main" id="{4E49091C-9A2A-DE41-8F3E-65E9459445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6163" y="2255838"/>
              <a:ext cx="23083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w </a:t>
              </a:r>
              <a:endParaRPr lang="en-US" altLang="en-US" sz="3200" b="0"/>
            </a:p>
          </p:txBody>
        </p:sp>
        <p:sp>
          <p:nvSpPr>
            <p:cNvPr id="129134" name="Rectangle 99">
              <a:extLst>
                <a:ext uri="{FF2B5EF4-FFF2-40B4-BE49-F238E27FC236}">
                  <a16:creationId xmlns:a16="http://schemas.microsoft.com/office/drawing/2014/main" id="{AED114B7-4D14-4248-AEB8-86EBB3A2A4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57938" y="2255838"/>
              <a:ext cx="19877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= </a:t>
              </a:r>
              <a:endParaRPr lang="en-US" altLang="en-US" sz="3200" b="0"/>
            </a:p>
          </p:txBody>
        </p:sp>
        <p:sp>
          <p:nvSpPr>
            <p:cNvPr id="129135" name="Rectangle 100">
              <a:extLst>
                <a:ext uri="{FF2B5EF4-FFF2-40B4-BE49-F238E27FC236}">
                  <a16:creationId xmlns:a16="http://schemas.microsoft.com/office/drawing/2014/main" id="{ABED8DD4-830C-4642-B59E-9A8784853C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94475" y="2255838"/>
              <a:ext cx="192360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129136" name="Rectangle 101">
              <a:extLst>
                <a:ext uri="{FF2B5EF4-FFF2-40B4-BE49-F238E27FC236}">
                  <a16:creationId xmlns:a16="http://schemas.microsoft.com/office/drawing/2014/main" id="{DD2FEBB7-5A0E-D745-BBAE-FD6E8FA49F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72300" y="2255838"/>
              <a:ext cx="23083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w </a:t>
              </a:r>
              <a:endParaRPr lang="en-US" altLang="en-US" sz="3200" b="0"/>
            </a:p>
          </p:txBody>
        </p:sp>
        <p:sp>
          <p:nvSpPr>
            <p:cNvPr id="129137" name="Rectangle 102">
              <a:extLst>
                <a:ext uri="{FF2B5EF4-FFF2-40B4-BE49-F238E27FC236}">
                  <a16:creationId xmlns:a16="http://schemas.microsoft.com/office/drawing/2014/main" id="{6C3B19A3-BF6F-4C4A-8AB9-5D6A88555C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00900" y="2255838"/>
              <a:ext cx="19877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= </a:t>
              </a:r>
              <a:endParaRPr lang="en-US" altLang="en-US" sz="3200" b="0"/>
            </a:p>
          </p:txBody>
        </p:sp>
        <p:sp>
          <p:nvSpPr>
            <p:cNvPr id="129138" name="Rectangle 103">
              <a:extLst>
                <a:ext uri="{FF2B5EF4-FFF2-40B4-BE49-F238E27FC236}">
                  <a16:creationId xmlns:a16="http://schemas.microsoft.com/office/drawing/2014/main" id="{126B1F4D-E8EF-624F-B03F-EBE1BB2CB8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2152650"/>
              <a:ext cx="11113" cy="4048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9139" name="Rectangle 104">
              <a:extLst>
                <a:ext uri="{FF2B5EF4-FFF2-40B4-BE49-F238E27FC236}">
                  <a16:creationId xmlns:a16="http://schemas.microsoft.com/office/drawing/2014/main" id="{21DFF91F-0D2D-7F49-AF9C-9C84D4FC74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37438" y="2255838"/>
              <a:ext cx="192360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  <p:sp>
          <p:nvSpPr>
            <p:cNvPr id="129140" name="Rectangle 105">
              <a:extLst>
                <a:ext uri="{FF2B5EF4-FFF2-40B4-BE49-F238E27FC236}">
                  <a16:creationId xmlns:a16="http://schemas.microsoft.com/office/drawing/2014/main" id="{66A5EC5E-FB72-8948-9810-68E93E36F7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2152650"/>
              <a:ext cx="11113" cy="404813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9141" name="Rectangle 106">
              <a:extLst>
                <a:ext uri="{FF2B5EF4-FFF2-40B4-BE49-F238E27FC236}">
                  <a16:creationId xmlns:a16="http://schemas.microsoft.com/office/drawing/2014/main" id="{E6F25060-83FA-224D-AA24-B0B484ED7C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3650" y="2568575"/>
              <a:ext cx="3506788" cy="952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9142" name="Rectangle 107">
              <a:extLst>
                <a:ext uri="{FF2B5EF4-FFF2-40B4-BE49-F238E27FC236}">
                  <a16:creationId xmlns:a16="http://schemas.microsoft.com/office/drawing/2014/main" id="{9C603C50-4E44-C94A-9442-7F78943EBF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2582863"/>
              <a:ext cx="11112" cy="3556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9143" name="Rectangle 108">
              <a:extLst>
                <a:ext uri="{FF2B5EF4-FFF2-40B4-BE49-F238E27FC236}">
                  <a16:creationId xmlns:a16="http://schemas.microsoft.com/office/drawing/2014/main" id="{DD0FF929-317D-CF4D-BBCD-5FAA38C6D1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72438" y="2174875"/>
              <a:ext cx="179536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z </a:t>
              </a:r>
              <a:endParaRPr lang="en-US" altLang="en-US" sz="3200" b="0"/>
            </a:p>
          </p:txBody>
        </p:sp>
        <p:sp>
          <p:nvSpPr>
            <p:cNvPr id="129144" name="Rectangle 109">
              <a:extLst>
                <a:ext uri="{FF2B5EF4-FFF2-40B4-BE49-F238E27FC236}">
                  <a16:creationId xmlns:a16="http://schemas.microsoft.com/office/drawing/2014/main" id="{6488C75B-C955-6C42-B169-D0E4F26D80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582863"/>
              <a:ext cx="11112" cy="3556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9145" name="Rectangle 112">
              <a:extLst>
                <a:ext uri="{FF2B5EF4-FFF2-40B4-BE49-F238E27FC236}">
                  <a16:creationId xmlns:a16="http://schemas.microsoft.com/office/drawing/2014/main" id="{272B2020-B0CD-9246-9A88-46BD084C93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2582863"/>
              <a:ext cx="11113" cy="3556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9146" name="Rectangle 114">
              <a:extLst>
                <a:ext uri="{FF2B5EF4-FFF2-40B4-BE49-F238E27FC236}">
                  <a16:creationId xmlns:a16="http://schemas.microsoft.com/office/drawing/2014/main" id="{4E55BC2B-698C-E941-BB17-B5E83F23B3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2582863"/>
              <a:ext cx="11113" cy="355600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9147" name="Rectangle 115">
              <a:extLst>
                <a:ext uri="{FF2B5EF4-FFF2-40B4-BE49-F238E27FC236}">
                  <a16:creationId xmlns:a16="http://schemas.microsoft.com/office/drawing/2014/main" id="{E5CD0AA4-DFCF-7F4B-9E08-8D4C4F2AF3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2938463"/>
              <a:ext cx="11112" cy="2682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9148" name="Rectangle 117">
              <a:extLst>
                <a:ext uri="{FF2B5EF4-FFF2-40B4-BE49-F238E27FC236}">
                  <a16:creationId xmlns:a16="http://schemas.microsoft.com/office/drawing/2014/main" id="{044A3916-0F8A-A04B-973C-19F688B447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938463"/>
              <a:ext cx="11112" cy="2682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9149" name="Rectangle 120">
              <a:extLst>
                <a:ext uri="{FF2B5EF4-FFF2-40B4-BE49-F238E27FC236}">
                  <a16:creationId xmlns:a16="http://schemas.microsoft.com/office/drawing/2014/main" id="{51F1392A-FF89-E842-82A2-DB4245A695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2938463"/>
              <a:ext cx="11113" cy="2682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9150" name="Rectangle 122">
              <a:extLst>
                <a:ext uri="{FF2B5EF4-FFF2-40B4-BE49-F238E27FC236}">
                  <a16:creationId xmlns:a16="http://schemas.microsoft.com/office/drawing/2014/main" id="{CB7E25A0-946E-B74A-B2FE-1DC3682866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2938463"/>
              <a:ext cx="11113" cy="268287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9151" name="Rectangle 123">
              <a:extLst>
                <a:ext uri="{FF2B5EF4-FFF2-40B4-BE49-F238E27FC236}">
                  <a16:creationId xmlns:a16="http://schemas.microsoft.com/office/drawing/2014/main" id="{C358EEDC-EE9E-7149-B6EC-C39F4958E6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3206750"/>
              <a:ext cx="11112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9152" name="Rectangle 125">
              <a:extLst>
                <a:ext uri="{FF2B5EF4-FFF2-40B4-BE49-F238E27FC236}">
                  <a16:creationId xmlns:a16="http://schemas.microsoft.com/office/drawing/2014/main" id="{5BEA13D8-2D74-AD4C-A0FB-4B10E90CE5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3206750"/>
              <a:ext cx="11112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9153" name="Rectangle 128">
              <a:extLst>
                <a:ext uri="{FF2B5EF4-FFF2-40B4-BE49-F238E27FC236}">
                  <a16:creationId xmlns:a16="http://schemas.microsoft.com/office/drawing/2014/main" id="{C56D1630-1276-7148-8163-E8D737D540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3206750"/>
              <a:ext cx="11113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9154" name="Rectangle 130">
              <a:extLst>
                <a:ext uri="{FF2B5EF4-FFF2-40B4-BE49-F238E27FC236}">
                  <a16:creationId xmlns:a16="http://schemas.microsoft.com/office/drawing/2014/main" id="{A6563E72-4459-CA40-8383-EA42A8B30F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3206750"/>
              <a:ext cx="11113" cy="269875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9155" name="Rectangle 131">
              <a:extLst>
                <a:ext uri="{FF2B5EF4-FFF2-40B4-BE49-F238E27FC236}">
                  <a16:creationId xmlns:a16="http://schemas.microsoft.com/office/drawing/2014/main" id="{B3F3891A-D79C-314D-A84B-6CB9BCE7CD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3459163"/>
              <a:ext cx="11112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9156" name="Rectangle 133">
              <a:extLst>
                <a:ext uri="{FF2B5EF4-FFF2-40B4-BE49-F238E27FC236}">
                  <a16:creationId xmlns:a16="http://schemas.microsoft.com/office/drawing/2014/main" id="{0D0A5E41-275A-4D46-BE2A-09B7FBA0F8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3459163"/>
              <a:ext cx="11112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9157" name="Rectangle 136">
              <a:extLst>
                <a:ext uri="{FF2B5EF4-FFF2-40B4-BE49-F238E27FC236}">
                  <a16:creationId xmlns:a16="http://schemas.microsoft.com/office/drawing/2014/main" id="{B63F030D-30A0-FB49-A864-BA3E8F4A44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3459163"/>
              <a:ext cx="11113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9158" name="Rectangle 138">
              <a:extLst>
                <a:ext uri="{FF2B5EF4-FFF2-40B4-BE49-F238E27FC236}">
                  <a16:creationId xmlns:a16="http://schemas.microsoft.com/office/drawing/2014/main" id="{59C43EAB-8298-9240-8BA7-8C1F5A0EE5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3459163"/>
              <a:ext cx="11113" cy="309562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9159" name="Rectangle 139">
              <a:extLst>
                <a:ext uri="{FF2B5EF4-FFF2-40B4-BE49-F238E27FC236}">
                  <a16:creationId xmlns:a16="http://schemas.microsoft.com/office/drawing/2014/main" id="{C5E75283-6F33-B34F-AA03-CD23778429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3650" y="3779838"/>
              <a:ext cx="3506788" cy="952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</p:grpSp>
      <p:grpSp>
        <p:nvGrpSpPr>
          <p:cNvPr id="129026" name="Group 69">
            <a:extLst>
              <a:ext uri="{FF2B5EF4-FFF2-40B4-BE49-F238E27FC236}">
                <a16:creationId xmlns:a16="http://schemas.microsoft.com/office/drawing/2014/main" id="{88F008F7-37B4-8D4A-99BB-24B1F83736B4}"/>
              </a:ext>
            </a:extLst>
          </p:cNvPr>
          <p:cNvGrpSpPr>
            <a:grpSpLocks/>
          </p:cNvGrpSpPr>
          <p:nvPr/>
        </p:nvGrpSpPr>
        <p:grpSpPr bwMode="auto">
          <a:xfrm>
            <a:off x="5392739" y="1512889"/>
            <a:ext cx="4003675" cy="2833687"/>
            <a:chOff x="2573338" y="1603375"/>
            <a:chExt cx="4003675" cy="2833688"/>
          </a:xfrm>
        </p:grpSpPr>
        <p:sp>
          <p:nvSpPr>
            <p:cNvPr id="129041" name="Rectangle 4">
              <a:extLst>
                <a:ext uri="{FF2B5EF4-FFF2-40B4-BE49-F238E27FC236}">
                  <a16:creationId xmlns:a16="http://schemas.microsoft.com/office/drawing/2014/main" id="{42220AB4-6EBF-6747-A7E8-ED18B80F54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8738" y="1603375"/>
              <a:ext cx="3971925" cy="111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9042" name="Rectangle 5">
              <a:extLst>
                <a:ext uri="{FF2B5EF4-FFF2-40B4-BE49-F238E27FC236}">
                  <a16:creationId xmlns:a16="http://schemas.microsoft.com/office/drawing/2014/main" id="{7EF52325-E8EF-6C46-AD1C-A946EDFB87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3338" y="1614488"/>
              <a:ext cx="11112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9043" name="Rectangle 6">
              <a:extLst>
                <a:ext uri="{FF2B5EF4-FFF2-40B4-BE49-F238E27FC236}">
                  <a16:creationId xmlns:a16="http://schemas.microsoft.com/office/drawing/2014/main" id="{B2B5301E-4010-A848-BD7B-9795E81949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0138" y="1614488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9044" name="Rectangle 7">
              <a:extLst>
                <a:ext uri="{FF2B5EF4-FFF2-40B4-BE49-F238E27FC236}">
                  <a16:creationId xmlns:a16="http://schemas.microsoft.com/office/drawing/2014/main" id="{88BA6765-FA74-CC4F-9AE6-A7FDF4C771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43200" y="1820863"/>
              <a:ext cx="953787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Present </a:t>
              </a:r>
              <a:endParaRPr lang="en-US" altLang="en-US" sz="1800" b="0"/>
            </a:p>
          </p:txBody>
        </p:sp>
        <p:sp>
          <p:nvSpPr>
            <p:cNvPr id="129045" name="Rectangle 8">
              <a:extLst>
                <a:ext uri="{FF2B5EF4-FFF2-40B4-BE49-F238E27FC236}">
                  <a16:creationId xmlns:a16="http://schemas.microsoft.com/office/drawing/2014/main" id="{2B29DF3B-3F1B-0042-8914-2B61FF5575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6725" y="1614488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9046" name="Rectangle 9">
              <a:extLst>
                <a:ext uri="{FF2B5EF4-FFF2-40B4-BE49-F238E27FC236}">
                  <a16:creationId xmlns:a16="http://schemas.microsoft.com/office/drawing/2014/main" id="{5F567B37-88C8-E544-AE7A-B03D3FFFC1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64313" y="1614488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9047" name="Rectangle 10">
              <a:extLst>
                <a:ext uri="{FF2B5EF4-FFF2-40B4-BE49-F238E27FC236}">
                  <a16:creationId xmlns:a16="http://schemas.microsoft.com/office/drawing/2014/main" id="{1EC087FB-7498-4A4D-8B15-19E32E85A7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0138" y="2085975"/>
              <a:ext cx="1917700" cy="127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9048" name="Rectangle 11">
              <a:extLst>
                <a:ext uri="{FF2B5EF4-FFF2-40B4-BE49-F238E27FC236}">
                  <a16:creationId xmlns:a16="http://schemas.microsoft.com/office/drawing/2014/main" id="{EE3A48B6-93A8-FE49-83C4-40B899F72B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3338" y="2071688"/>
              <a:ext cx="11112" cy="4587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9049" name="Rectangle 12">
              <a:extLst>
                <a:ext uri="{FF2B5EF4-FFF2-40B4-BE49-F238E27FC236}">
                  <a16:creationId xmlns:a16="http://schemas.microsoft.com/office/drawing/2014/main" id="{AFAC7E4D-499D-E940-A030-53DC848282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14763" y="1730375"/>
              <a:ext cx="1668727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Flip-flop inputs</a:t>
              </a:r>
              <a:endParaRPr lang="en-US" altLang="en-US" sz="1800" b="0"/>
            </a:p>
          </p:txBody>
        </p:sp>
        <p:sp>
          <p:nvSpPr>
            <p:cNvPr id="129050" name="Rectangle 13">
              <a:extLst>
                <a:ext uri="{FF2B5EF4-FFF2-40B4-BE49-F238E27FC236}">
                  <a16:creationId xmlns:a16="http://schemas.microsoft.com/office/drawing/2014/main" id="{5270E3FF-2F16-DB41-BEC3-D1F8A9C69E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0138" y="2071688"/>
              <a:ext cx="12700" cy="4587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9051" name="Rectangle 14">
              <a:extLst>
                <a:ext uri="{FF2B5EF4-FFF2-40B4-BE49-F238E27FC236}">
                  <a16:creationId xmlns:a16="http://schemas.microsoft.com/office/drawing/2014/main" id="{0A04D4F0-4378-8C45-8F94-1F79831197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17825" y="2187575"/>
              <a:ext cx="625171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state </a:t>
              </a:r>
              <a:endParaRPr lang="en-US" altLang="en-US" sz="1800" b="0"/>
            </a:p>
          </p:txBody>
        </p:sp>
        <p:sp>
          <p:nvSpPr>
            <p:cNvPr id="129052" name="Rectangle 15">
              <a:extLst>
                <a:ext uri="{FF2B5EF4-FFF2-40B4-BE49-F238E27FC236}">
                  <a16:creationId xmlns:a16="http://schemas.microsoft.com/office/drawing/2014/main" id="{AD102860-E9F8-274E-A921-15EF7015AC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94125" y="2185988"/>
              <a:ext cx="25648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w </a:t>
              </a:r>
              <a:endParaRPr lang="en-US" altLang="en-US" sz="1800" b="0" i="1"/>
            </a:p>
          </p:txBody>
        </p:sp>
        <p:sp>
          <p:nvSpPr>
            <p:cNvPr id="129053" name="Rectangle 16">
              <a:extLst>
                <a:ext uri="{FF2B5EF4-FFF2-40B4-BE49-F238E27FC236}">
                  <a16:creationId xmlns:a16="http://schemas.microsoft.com/office/drawing/2014/main" id="{0AED6086-0637-FD4E-882C-B6351D7A23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54475" y="2185988"/>
              <a:ext cx="21961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= </a:t>
              </a:r>
              <a:endParaRPr lang="en-US" altLang="en-US" sz="1800" b="0"/>
            </a:p>
          </p:txBody>
        </p:sp>
        <p:sp>
          <p:nvSpPr>
            <p:cNvPr id="129054" name="Rectangle 17">
              <a:extLst>
                <a:ext uri="{FF2B5EF4-FFF2-40B4-BE49-F238E27FC236}">
                  <a16:creationId xmlns:a16="http://schemas.microsoft.com/office/drawing/2014/main" id="{6E63836D-4F19-8E47-8061-DACF027048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21175" y="2185988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29055" name="Rectangle 18">
              <a:extLst>
                <a:ext uri="{FF2B5EF4-FFF2-40B4-BE49-F238E27FC236}">
                  <a16:creationId xmlns:a16="http://schemas.microsoft.com/office/drawing/2014/main" id="{2819FA7C-87FE-E049-B60B-A55F01A8C9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49800" y="2185988"/>
              <a:ext cx="25648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w </a:t>
              </a:r>
              <a:endParaRPr lang="en-US" altLang="en-US" sz="1800" b="0" i="1"/>
            </a:p>
          </p:txBody>
        </p:sp>
        <p:sp>
          <p:nvSpPr>
            <p:cNvPr id="129056" name="Rectangle 19">
              <a:extLst>
                <a:ext uri="{FF2B5EF4-FFF2-40B4-BE49-F238E27FC236}">
                  <a16:creationId xmlns:a16="http://schemas.microsoft.com/office/drawing/2014/main" id="{3C4933ED-C66B-E349-9AB5-1C84DA06F6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08563" y="2185988"/>
              <a:ext cx="21961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= </a:t>
              </a:r>
              <a:endParaRPr lang="en-US" altLang="en-US" sz="1800" b="0"/>
            </a:p>
          </p:txBody>
        </p:sp>
        <p:sp>
          <p:nvSpPr>
            <p:cNvPr id="129057" name="Rectangle 20">
              <a:extLst>
                <a:ext uri="{FF2B5EF4-FFF2-40B4-BE49-F238E27FC236}">
                  <a16:creationId xmlns:a16="http://schemas.microsoft.com/office/drawing/2014/main" id="{04341D4E-16B1-3B4A-852F-802CDEEAEE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6725" y="2071688"/>
              <a:ext cx="12700" cy="4587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9058" name="Rectangle 21">
              <a:extLst>
                <a:ext uri="{FF2B5EF4-FFF2-40B4-BE49-F238E27FC236}">
                  <a16:creationId xmlns:a16="http://schemas.microsoft.com/office/drawing/2014/main" id="{602DA899-B379-BB41-93B6-0291A5F730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75263" y="2185988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129059" name="Rectangle 22">
              <a:extLst>
                <a:ext uri="{FF2B5EF4-FFF2-40B4-BE49-F238E27FC236}">
                  <a16:creationId xmlns:a16="http://schemas.microsoft.com/office/drawing/2014/main" id="{750B5901-B8C7-184C-A562-ECCEC15FE5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64313" y="2071688"/>
              <a:ext cx="12700" cy="4587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9060" name="Rectangle 23">
              <a:extLst>
                <a:ext uri="{FF2B5EF4-FFF2-40B4-BE49-F238E27FC236}">
                  <a16:creationId xmlns:a16="http://schemas.microsoft.com/office/drawing/2014/main" id="{7F63C583-892C-0F4C-9228-FCE550BDDE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0138" y="2543175"/>
              <a:ext cx="1917700" cy="127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9061" name="Rectangle 24">
              <a:extLst>
                <a:ext uri="{FF2B5EF4-FFF2-40B4-BE49-F238E27FC236}">
                  <a16:creationId xmlns:a16="http://schemas.microsoft.com/office/drawing/2014/main" id="{29A380B0-DD46-9E46-B73E-B98BAF68F1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3338" y="2530475"/>
              <a:ext cx="11112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9062" name="Rectangle 25">
              <a:extLst>
                <a:ext uri="{FF2B5EF4-FFF2-40B4-BE49-F238E27FC236}">
                  <a16:creationId xmlns:a16="http://schemas.microsoft.com/office/drawing/2014/main" id="{E821EDBC-9ECB-A64D-8BF6-54D3514A87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05475" y="2041525"/>
              <a:ext cx="767839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Output</a:t>
              </a:r>
              <a:endParaRPr lang="en-US" altLang="en-US" sz="1800" b="0"/>
            </a:p>
          </p:txBody>
        </p:sp>
        <p:sp>
          <p:nvSpPr>
            <p:cNvPr id="129063" name="Rectangle 26">
              <a:extLst>
                <a:ext uri="{FF2B5EF4-FFF2-40B4-BE49-F238E27FC236}">
                  <a16:creationId xmlns:a16="http://schemas.microsoft.com/office/drawing/2014/main" id="{2E347A85-8B84-3B43-8E68-E8BEE9684B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11475" y="2497138"/>
              <a:ext cx="19877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y </a:t>
              </a:r>
              <a:endParaRPr lang="en-US" altLang="en-US" sz="1800" b="0" i="1"/>
            </a:p>
          </p:txBody>
        </p:sp>
        <p:sp>
          <p:nvSpPr>
            <p:cNvPr id="129064" name="Rectangle 27">
              <a:extLst>
                <a:ext uri="{FF2B5EF4-FFF2-40B4-BE49-F238E27FC236}">
                  <a16:creationId xmlns:a16="http://schemas.microsoft.com/office/drawing/2014/main" id="{331586E9-FD3A-5B45-9C9B-F82059AEB7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6888" y="2598738"/>
              <a:ext cx="1603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</a:rPr>
                <a:t>2 </a:t>
              </a:r>
              <a:endParaRPr lang="en-US" altLang="en-US" sz="1800" b="0"/>
            </a:p>
          </p:txBody>
        </p:sp>
        <p:sp>
          <p:nvSpPr>
            <p:cNvPr id="129065" name="Rectangle 28">
              <a:extLst>
                <a:ext uri="{FF2B5EF4-FFF2-40B4-BE49-F238E27FC236}">
                  <a16:creationId xmlns:a16="http://schemas.microsoft.com/office/drawing/2014/main" id="{BA5D7D6B-B874-5B41-9036-25C15F9A8D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9600" y="2497138"/>
              <a:ext cx="19877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y </a:t>
              </a:r>
              <a:endParaRPr lang="en-US" altLang="en-US" sz="1800" b="0" i="1"/>
            </a:p>
          </p:txBody>
        </p:sp>
        <p:sp>
          <p:nvSpPr>
            <p:cNvPr id="129066" name="Rectangle 29">
              <a:extLst>
                <a:ext uri="{FF2B5EF4-FFF2-40B4-BE49-F238E27FC236}">
                  <a16:creationId xmlns:a16="http://schemas.microsoft.com/office/drawing/2014/main" id="{0E6E7B14-7135-CF4D-8993-E98D5666DC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0138" y="2530475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9067" name="Rectangle 30">
              <a:extLst>
                <a:ext uri="{FF2B5EF4-FFF2-40B4-BE49-F238E27FC236}">
                  <a16:creationId xmlns:a16="http://schemas.microsoft.com/office/drawing/2014/main" id="{BB78A99F-162F-AB4D-BA52-04D8EE1D05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73425" y="2598738"/>
              <a:ext cx="1603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129068" name="Rectangle 31">
              <a:extLst>
                <a:ext uri="{FF2B5EF4-FFF2-40B4-BE49-F238E27FC236}">
                  <a16:creationId xmlns:a16="http://schemas.microsoft.com/office/drawing/2014/main" id="{BB4B11A6-A354-5A46-9657-E602CE3881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27463" y="2643188"/>
              <a:ext cx="227626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T </a:t>
              </a:r>
              <a:endParaRPr lang="en-US" altLang="en-US" sz="1800" b="0" i="1"/>
            </a:p>
          </p:txBody>
        </p:sp>
        <p:sp>
          <p:nvSpPr>
            <p:cNvPr id="129069" name="Rectangle 32">
              <a:extLst>
                <a:ext uri="{FF2B5EF4-FFF2-40B4-BE49-F238E27FC236}">
                  <a16:creationId xmlns:a16="http://schemas.microsoft.com/office/drawing/2014/main" id="{451649FE-6FA3-2F4E-A3EB-8FA98974DD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75100" y="2744788"/>
              <a:ext cx="1603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</a:rPr>
                <a:t>2 </a:t>
              </a:r>
              <a:endParaRPr lang="en-US" altLang="en-US" sz="1800" b="0"/>
            </a:p>
          </p:txBody>
        </p:sp>
        <p:sp>
          <p:nvSpPr>
            <p:cNvPr id="129070" name="Rectangle 33">
              <a:extLst>
                <a:ext uri="{FF2B5EF4-FFF2-40B4-BE49-F238E27FC236}">
                  <a16:creationId xmlns:a16="http://schemas.microsoft.com/office/drawing/2014/main" id="{FF615584-B647-EF4F-8AEA-EE8536DAD8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89400" y="2643188"/>
              <a:ext cx="25648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D </a:t>
              </a:r>
              <a:endParaRPr lang="en-US" altLang="en-US" sz="1800" b="0" i="1"/>
            </a:p>
          </p:txBody>
        </p:sp>
        <p:sp>
          <p:nvSpPr>
            <p:cNvPr id="129071" name="Rectangle 34">
              <a:extLst>
                <a:ext uri="{FF2B5EF4-FFF2-40B4-BE49-F238E27FC236}">
                  <a16:creationId xmlns:a16="http://schemas.microsoft.com/office/drawing/2014/main" id="{31BA6A18-0DF7-AD42-B981-2B774BA782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0538" y="2744788"/>
              <a:ext cx="1603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129072" name="Rectangle 35">
              <a:extLst>
                <a:ext uri="{FF2B5EF4-FFF2-40B4-BE49-F238E27FC236}">
                  <a16:creationId xmlns:a16="http://schemas.microsoft.com/office/drawing/2014/main" id="{404B5E72-B76E-3249-AB0A-164587A768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84725" y="2643188"/>
              <a:ext cx="227626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T </a:t>
              </a:r>
              <a:endParaRPr lang="en-US" altLang="en-US" sz="1800" b="0" i="1"/>
            </a:p>
          </p:txBody>
        </p:sp>
        <p:sp>
          <p:nvSpPr>
            <p:cNvPr id="129073" name="Rectangle 36">
              <a:extLst>
                <a:ext uri="{FF2B5EF4-FFF2-40B4-BE49-F238E27FC236}">
                  <a16:creationId xmlns:a16="http://schemas.microsoft.com/office/drawing/2014/main" id="{D8599948-504A-1F47-A943-03482177F6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33950" y="2744788"/>
              <a:ext cx="1603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</a:rPr>
                <a:t>2 </a:t>
              </a:r>
              <a:endParaRPr lang="en-US" altLang="en-US" sz="1800" b="0"/>
            </a:p>
          </p:txBody>
        </p:sp>
        <p:sp>
          <p:nvSpPr>
            <p:cNvPr id="129074" name="Rectangle 37">
              <a:extLst>
                <a:ext uri="{FF2B5EF4-FFF2-40B4-BE49-F238E27FC236}">
                  <a16:creationId xmlns:a16="http://schemas.microsoft.com/office/drawing/2014/main" id="{0E4A2002-C265-8146-B0B6-EF4FE8CEDE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8250" y="2643188"/>
              <a:ext cx="25648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D </a:t>
              </a:r>
              <a:endParaRPr lang="en-US" altLang="en-US" sz="1800" b="0" i="1"/>
            </a:p>
          </p:txBody>
        </p:sp>
        <p:sp>
          <p:nvSpPr>
            <p:cNvPr id="129075" name="Rectangle 38">
              <a:extLst>
                <a:ext uri="{FF2B5EF4-FFF2-40B4-BE49-F238E27FC236}">
                  <a16:creationId xmlns:a16="http://schemas.microsoft.com/office/drawing/2014/main" id="{0358D801-5683-D443-812D-4F74BA4917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6725" y="2530475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9076" name="Rectangle 39">
              <a:extLst>
                <a:ext uri="{FF2B5EF4-FFF2-40B4-BE49-F238E27FC236}">
                  <a16:creationId xmlns:a16="http://schemas.microsoft.com/office/drawing/2014/main" id="{1BD2BE2D-3804-994E-9B28-4AC400F8B1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7800" y="2744788"/>
              <a:ext cx="1603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129077" name="Rectangle 40">
              <a:extLst>
                <a:ext uri="{FF2B5EF4-FFF2-40B4-BE49-F238E27FC236}">
                  <a16:creationId xmlns:a16="http://schemas.microsoft.com/office/drawing/2014/main" id="{5372988E-1541-E344-84CF-2C9D71EFDF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64313" y="2530475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9078" name="Rectangle 41">
              <a:extLst>
                <a:ext uri="{FF2B5EF4-FFF2-40B4-BE49-F238E27FC236}">
                  <a16:creationId xmlns:a16="http://schemas.microsoft.com/office/drawing/2014/main" id="{AC0921F8-8581-344B-8BE4-A884F77765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8738" y="3000375"/>
              <a:ext cx="3971925" cy="127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9079" name="Rectangle 42">
              <a:extLst>
                <a:ext uri="{FF2B5EF4-FFF2-40B4-BE49-F238E27FC236}">
                  <a16:creationId xmlns:a16="http://schemas.microsoft.com/office/drawing/2014/main" id="{E41A9E3C-F87B-1C44-8C51-FF2C5AE1CD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3338" y="3013075"/>
              <a:ext cx="11112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9080" name="Rectangle 43">
              <a:extLst>
                <a:ext uri="{FF2B5EF4-FFF2-40B4-BE49-F238E27FC236}">
                  <a16:creationId xmlns:a16="http://schemas.microsoft.com/office/drawing/2014/main" id="{33E9A6C5-8FAD-E24B-B7CA-439DAF768B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460625"/>
              <a:ext cx="19877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z </a:t>
              </a:r>
              <a:endParaRPr lang="en-US" altLang="en-US" sz="1800" b="0" i="1"/>
            </a:p>
          </p:txBody>
        </p:sp>
        <p:sp>
          <p:nvSpPr>
            <p:cNvPr id="129081" name="Rectangle 44">
              <a:extLst>
                <a:ext uri="{FF2B5EF4-FFF2-40B4-BE49-F238E27FC236}">
                  <a16:creationId xmlns:a16="http://schemas.microsoft.com/office/drawing/2014/main" id="{4287842E-4138-314D-8998-7F47EEAB20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7513" y="3113088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29082" name="Rectangle 45">
              <a:extLst>
                <a:ext uri="{FF2B5EF4-FFF2-40B4-BE49-F238E27FC236}">
                  <a16:creationId xmlns:a16="http://schemas.microsoft.com/office/drawing/2014/main" id="{9A1340C3-034A-A741-8B6E-828928999F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0138" y="3013075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9083" name="Rectangle 46">
              <a:extLst>
                <a:ext uri="{FF2B5EF4-FFF2-40B4-BE49-F238E27FC236}">
                  <a16:creationId xmlns:a16="http://schemas.microsoft.com/office/drawing/2014/main" id="{2F52C6C1-B4E5-C34D-9D10-9DEEB91664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8013" y="3113088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29084" name="Rectangle 47">
              <a:extLst>
                <a:ext uri="{FF2B5EF4-FFF2-40B4-BE49-F238E27FC236}">
                  <a16:creationId xmlns:a16="http://schemas.microsoft.com/office/drawing/2014/main" id="{01016F15-A559-194D-8077-FB58BA5700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57638" y="3113088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29085" name="Rectangle 48">
              <a:extLst>
                <a:ext uri="{FF2B5EF4-FFF2-40B4-BE49-F238E27FC236}">
                  <a16:creationId xmlns:a16="http://schemas.microsoft.com/office/drawing/2014/main" id="{DC31DAA0-640D-0142-A746-4F78822E0B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8138" y="3113088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29086" name="Rectangle 49">
              <a:extLst>
                <a:ext uri="{FF2B5EF4-FFF2-40B4-BE49-F238E27FC236}">
                  <a16:creationId xmlns:a16="http://schemas.microsoft.com/office/drawing/2014/main" id="{AAB92654-E66E-FF4F-9188-528953DEF4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6725" y="3013075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9087" name="Rectangle 50">
              <a:extLst>
                <a:ext uri="{FF2B5EF4-FFF2-40B4-BE49-F238E27FC236}">
                  <a16:creationId xmlns:a16="http://schemas.microsoft.com/office/drawing/2014/main" id="{34D24E89-05B0-9F44-A58A-E31BAE0432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13313" y="3113088"/>
              <a:ext cx="28533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01</a:t>
              </a:r>
              <a:endParaRPr lang="en-US" altLang="en-US" sz="1800" b="0"/>
            </a:p>
          </p:txBody>
        </p:sp>
        <p:sp>
          <p:nvSpPr>
            <p:cNvPr id="129088" name="Rectangle 51">
              <a:extLst>
                <a:ext uri="{FF2B5EF4-FFF2-40B4-BE49-F238E27FC236}">
                  <a16:creationId xmlns:a16="http://schemas.microsoft.com/office/drawing/2014/main" id="{C9E1F2CA-2B0B-F64F-82E3-50F77BC0DF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64313" y="3013075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9089" name="Rectangle 52">
              <a:extLst>
                <a:ext uri="{FF2B5EF4-FFF2-40B4-BE49-F238E27FC236}">
                  <a16:creationId xmlns:a16="http://schemas.microsoft.com/office/drawing/2014/main" id="{40A16114-5E8C-5A42-8FD7-6C49B6EDEC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3338" y="3470275"/>
              <a:ext cx="11112" cy="30638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9090" name="Rectangle 53">
              <a:extLst>
                <a:ext uri="{FF2B5EF4-FFF2-40B4-BE49-F238E27FC236}">
                  <a16:creationId xmlns:a16="http://schemas.microsoft.com/office/drawing/2014/main" id="{38D5BA8F-B1B2-EE41-8FF4-24307B5006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86463" y="3113088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29091" name="Rectangle 54">
              <a:extLst>
                <a:ext uri="{FF2B5EF4-FFF2-40B4-BE49-F238E27FC236}">
                  <a16:creationId xmlns:a16="http://schemas.microsoft.com/office/drawing/2014/main" id="{A1F74D9F-3A5D-824A-9699-6ABBAC81E5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7513" y="3463925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29092" name="Rectangle 55">
              <a:extLst>
                <a:ext uri="{FF2B5EF4-FFF2-40B4-BE49-F238E27FC236}">
                  <a16:creationId xmlns:a16="http://schemas.microsoft.com/office/drawing/2014/main" id="{CF409A3D-2E89-2443-9E2E-971DD5E7F9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0138" y="3470275"/>
              <a:ext cx="12700" cy="30638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9093" name="Rectangle 56">
              <a:extLst>
                <a:ext uri="{FF2B5EF4-FFF2-40B4-BE49-F238E27FC236}">
                  <a16:creationId xmlns:a16="http://schemas.microsoft.com/office/drawing/2014/main" id="{BCB1C3A9-8C30-5540-B320-0721075AB7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8013" y="3463925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129094" name="Rectangle 57">
              <a:extLst>
                <a:ext uri="{FF2B5EF4-FFF2-40B4-BE49-F238E27FC236}">
                  <a16:creationId xmlns:a16="http://schemas.microsoft.com/office/drawing/2014/main" id="{B92DF729-1961-D240-BB22-94E08EF1CF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57638" y="3463925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29095" name="Rectangle 58">
              <a:extLst>
                <a:ext uri="{FF2B5EF4-FFF2-40B4-BE49-F238E27FC236}">
                  <a16:creationId xmlns:a16="http://schemas.microsoft.com/office/drawing/2014/main" id="{9FC40B4C-C423-3740-AD7F-0ADC6B5F25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8138" y="3463925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29096" name="Rectangle 59">
              <a:extLst>
                <a:ext uri="{FF2B5EF4-FFF2-40B4-BE49-F238E27FC236}">
                  <a16:creationId xmlns:a16="http://schemas.microsoft.com/office/drawing/2014/main" id="{BE53D8C4-1885-2E42-82A4-EC50EED553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6725" y="3470275"/>
              <a:ext cx="12700" cy="30638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9097" name="Rectangle 60">
              <a:extLst>
                <a:ext uri="{FF2B5EF4-FFF2-40B4-BE49-F238E27FC236}">
                  <a16:creationId xmlns:a16="http://schemas.microsoft.com/office/drawing/2014/main" id="{06D40616-C459-D74A-B8DB-1B02F08B57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13313" y="3463925"/>
              <a:ext cx="28533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10</a:t>
              </a:r>
              <a:endParaRPr lang="en-US" altLang="en-US" sz="1800" b="0"/>
            </a:p>
          </p:txBody>
        </p:sp>
        <p:sp>
          <p:nvSpPr>
            <p:cNvPr id="129098" name="Rectangle 61">
              <a:extLst>
                <a:ext uri="{FF2B5EF4-FFF2-40B4-BE49-F238E27FC236}">
                  <a16:creationId xmlns:a16="http://schemas.microsoft.com/office/drawing/2014/main" id="{01605DD7-F874-4E40-B89E-0637E2E354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64313" y="3470275"/>
              <a:ext cx="12700" cy="30638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9099" name="Rectangle 62">
              <a:extLst>
                <a:ext uri="{FF2B5EF4-FFF2-40B4-BE49-F238E27FC236}">
                  <a16:creationId xmlns:a16="http://schemas.microsoft.com/office/drawing/2014/main" id="{B52E7A79-EF40-B848-B15F-232C4CC8D9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3338" y="3776663"/>
              <a:ext cx="11112" cy="3048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9100" name="Rectangle 63">
              <a:extLst>
                <a:ext uri="{FF2B5EF4-FFF2-40B4-BE49-F238E27FC236}">
                  <a16:creationId xmlns:a16="http://schemas.microsoft.com/office/drawing/2014/main" id="{359E5F12-D341-CF4D-838B-96BDA34F08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86463" y="3463925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29101" name="Rectangle 64">
              <a:extLst>
                <a:ext uri="{FF2B5EF4-FFF2-40B4-BE49-F238E27FC236}">
                  <a16:creationId xmlns:a16="http://schemas.microsoft.com/office/drawing/2014/main" id="{3A9AA666-855D-1342-8E3D-73967EF490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7513" y="37655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129102" name="Rectangle 65">
              <a:extLst>
                <a:ext uri="{FF2B5EF4-FFF2-40B4-BE49-F238E27FC236}">
                  <a16:creationId xmlns:a16="http://schemas.microsoft.com/office/drawing/2014/main" id="{CCB21134-0EA0-154E-85DB-845D20752F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0138" y="3776663"/>
              <a:ext cx="12700" cy="3048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9103" name="Rectangle 66">
              <a:extLst>
                <a:ext uri="{FF2B5EF4-FFF2-40B4-BE49-F238E27FC236}">
                  <a16:creationId xmlns:a16="http://schemas.microsoft.com/office/drawing/2014/main" id="{768E0509-0DFB-3143-B603-7A97CDE552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8013" y="37655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29104" name="Rectangle 67">
              <a:extLst>
                <a:ext uri="{FF2B5EF4-FFF2-40B4-BE49-F238E27FC236}">
                  <a16:creationId xmlns:a16="http://schemas.microsoft.com/office/drawing/2014/main" id="{E2581591-CEC3-0949-94DA-73238159F6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57638" y="37655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129105" name="Rectangle 68">
              <a:extLst>
                <a:ext uri="{FF2B5EF4-FFF2-40B4-BE49-F238E27FC236}">
                  <a16:creationId xmlns:a16="http://schemas.microsoft.com/office/drawing/2014/main" id="{45DB4228-5101-6440-BD3B-C564C7AE48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8138" y="37655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29106" name="Rectangle 69">
              <a:extLst>
                <a:ext uri="{FF2B5EF4-FFF2-40B4-BE49-F238E27FC236}">
                  <a16:creationId xmlns:a16="http://schemas.microsoft.com/office/drawing/2014/main" id="{BD39E1B7-CC9C-D147-84B4-AA07B561B4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6725" y="3776663"/>
              <a:ext cx="12700" cy="3048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9107" name="Rectangle 70">
              <a:extLst>
                <a:ext uri="{FF2B5EF4-FFF2-40B4-BE49-F238E27FC236}">
                  <a16:creationId xmlns:a16="http://schemas.microsoft.com/office/drawing/2014/main" id="{00B1C0F9-6C30-0D4A-99BE-CE680C3109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13313" y="3765550"/>
              <a:ext cx="28533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01</a:t>
              </a:r>
              <a:endParaRPr lang="en-US" altLang="en-US" sz="1800" b="0"/>
            </a:p>
          </p:txBody>
        </p:sp>
        <p:sp>
          <p:nvSpPr>
            <p:cNvPr id="129108" name="Rectangle 71">
              <a:extLst>
                <a:ext uri="{FF2B5EF4-FFF2-40B4-BE49-F238E27FC236}">
                  <a16:creationId xmlns:a16="http://schemas.microsoft.com/office/drawing/2014/main" id="{D3E468B6-CE57-DB41-AB93-61864BBB12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64313" y="3776663"/>
              <a:ext cx="12700" cy="3048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9109" name="Rectangle 72">
              <a:extLst>
                <a:ext uri="{FF2B5EF4-FFF2-40B4-BE49-F238E27FC236}">
                  <a16:creationId xmlns:a16="http://schemas.microsoft.com/office/drawing/2014/main" id="{A1AA8007-6233-9945-ADD5-DCA9FCC3BE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3338" y="4060825"/>
              <a:ext cx="11112" cy="35083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9110" name="Rectangle 73">
              <a:extLst>
                <a:ext uri="{FF2B5EF4-FFF2-40B4-BE49-F238E27FC236}">
                  <a16:creationId xmlns:a16="http://schemas.microsoft.com/office/drawing/2014/main" id="{0F300344-6DF4-9C43-9035-8187A81529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86463" y="37655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29111" name="Rectangle 74">
              <a:extLst>
                <a:ext uri="{FF2B5EF4-FFF2-40B4-BE49-F238E27FC236}">
                  <a16:creationId xmlns:a16="http://schemas.microsoft.com/office/drawing/2014/main" id="{301DD063-59C1-8A4C-98CC-09C2C5BC85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7513" y="40703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129112" name="Rectangle 75">
              <a:extLst>
                <a:ext uri="{FF2B5EF4-FFF2-40B4-BE49-F238E27FC236}">
                  <a16:creationId xmlns:a16="http://schemas.microsoft.com/office/drawing/2014/main" id="{CD5BF139-1CDF-2D48-BEF8-03FEDFBE1D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0138" y="4060825"/>
              <a:ext cx="12700" cy="35083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9113" name="Rectangle 76">
              <a:extLst>
                <a:ext uri="{FF2B5EF4-FFF2-40B4-BE49-F238E27FC236}">
                  <a16:creationId xmlns:a16="http://schemas.microsoft.com/office/drawing/2014/main" id="{70A74D5E-D6EB-0B40-809A-A4EF270B60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8013" y="40703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129114" name="Rectangle 77">
              <a:extLst>
                <a:ext uri="{FF2B5EF4-FFF2-40B4-BE49-F238E27FC236}">
                  <a16:creationId xmlns:a16="http://schemas.microsoft.com/office/drawing/2014/main" id="{116877CA-BF82-DB42-8C21-6250900B6C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57638" y="40703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129115" name="Rectangle 78">
              <a:extLst>
                <a:ext uri="{FF2B5EF4-FFF2-40B4-BE49-F238E27FC236}">
                  <a16:creationId xmlns:a16="http://schemas.microsoft.com/office/drawing/2014/main" id="{9D467AAA-04DC-934C-AD8E-978936C0C1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8138" y="40703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29116" name="Rectangle 79">
              <a:extLst>
                <a:ext uri="{FF2B5EF4-FFF2-40B4-BE49-F238E27FC236}">
                  <a16:creationId xmlns:a16="http://schemas.microsoft.com/office/drawing/2014/main" id="{1ABD3D40-7847-014B-A80F-9DE0822B03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6725" y="4060825"/>
              <a:ext cx="12700" cy="35083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9117" name="Rectangle 80">
              <a:extLst>
                <a:ext uri="{FF2B5EF4-FFF2-40B4-BE49-F238E27FC236}">
                  <a16:creationId xmlns:a16="http://schemas.microsoft.com/office/drawing/2014/main" id="{5B889E55-EC9B-6A4F-8DB4-935C8A124E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13313" y="4070350"/>
              <a:ext cx="28533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01</a:t>
              </a:r>
              <a:endParaRPr lang="en-US" altLang="en-US" sz="1800" b="0"/>
            </a:p>
          </p:txBody>
        </p:sp>
        <p:sp>
          <p:nvSpPr>
            <p:cNvPr id="129118" name="Rectangle 81">
              <a:extLst>
                <a:ext uri="{FF2B5EF4-FFF2-40B4-BE49-F238E27FC236}">
                  <a16:creationId xmlns:a16="http://schemas.microsoft.com/office/drawing/2014/main" id="{0BDA14E6-A43C-984D-853E-BDD2A0A114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64313" y="4060825"/>
              <a:ext cx="12700" cy="35083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9119" name="Rectangle 82">
              <a:extLst>
                <a:ext uri="{FF2B5EF4-FFF2-40B4-BE49-F238E27FC236}">
                  <a16:creationId xmlns:a16="http://schemas.microsoft.com/office/drawing/2014/main" id="{0653D939-14DF-4240-8875-53534DB13D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8738" y="4424363"/>
              <a:ext cx="3971925" cy="127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9120" name="Rectangle 83">
              <a:extLst>
                <a:ext uri="{FF2B5EF4-FFF2-40B4-BE49-F238E27FC236}">
                  <a16:creationId xmlns:a16="http://schemas.microsoft.com/office/drawing/2014/main" id="{2D6FD9EF-DCD2-904A-8BF7-FA37F90BA0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86463" y="40703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</p:grpSp>
      <p:sp>
        <p:nvSpPr>
          <p:cNvPr id="129027" name="Rectangle 2">
            <a:extLst>
              <a:ext uri="{FF2B5EF4-FFF2-40B4-BE49-F238E27FC236}">
                <a16:creationId xmlns:a16="http://schemas.microsoft.com/office/drawing/2014/main" id="{4E0A4D3E-261B-2249-A270-4EEBEBC2543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220664"/>
            <a:ext cx="9144000" cy="790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Let’s derive the state table</a:t>
            </a:r>
          </a:p>
        </p:txBody>
      </p:sp>
      <p:sp>
        <p:nvSpPr>
          <p:cNvPr id="129028" name="Rectangle 110">
            <a:extLst>
              <a:ext uri="{FF2B5EF4-FFF2-40B4-BE49-F238E27FC236}">
                <a16:creationId xmlns:a16="http://schemas.microsoft.com/office/drawing/2014/main" id="{F25CD0DD-2EFA-F148-9399-98E5CE08A86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71626" y="2830513"/>
            <a:ext cx="194733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</a:rPr>
              <a:t>A </a:t>
            </a:r>
            <a:endParaRPr lang="en-US" altLang="en-US" sz="3200" b="0"/>
          </a:p>
        </p:txBody>
      </p:sp>
      <p:sp>
        <p:nvSpPr>
          <p:cNvPr id="129029" name="Rectangle 118">
            <a:extLst>
              <a:ext uri="{FF2B5EF4-FFF2-40B4-BE49-F238E27FC236}">
                <a16:creationId xmlns:a16="http://schemas.microsoft.com/office/drawing/2014/main" id="{531151CD-E5CF-B242-AF40-B2EBF56348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81150" y="3100388"/>
            <a:ext cx="206788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</a:rPr>
              <a:t>B </a:t>
            </a:r>
            <a:endParaRPr lang="en-US" altLang="en-US" sz="3200" b="0"/>
          </a:p>
        </p:txBody>
      </p:sp>
      <p:sp>
        <p:nvSpPr>
          <p:cNvPr id="129030" name="Rectangle 126">
            <a:extLst>
              <a:ext uri="{FF2B5EF4-FFF2-40B4-BE49-F238E27FC236}">
                <a16:creationId xmlns:a16="http://schemas.microsoft.com/office/drawing/2014/main" id="{0D809486-926B-F34F-840D-C18520D988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81150" y="3368675"/>
            <a:ext cx="218008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</a:rPr>
              <a:t>C </a:t>
            </a:r>
            <a:endParaRPr lang="en-US" altLang="en-US" sz="3200" b="0"/>
          </a:p>
        </p:txBody>
      </p:sp>
      <p:sp>
        <p:nvSpPr>
          <p:cNvPr id="129031" name="Rectangle 134">
            <a:extLst>
              <a:ext uri="{FF2B5EF4-FFF2-40B4-BE49-F238E27FC236}">
                <a16:creationId xmlns:a16="http://schemas.microsoft.com/office/drawing/2014/main" id="{C1B18A88-EA53-2341-91C3-4E3B1C1CC5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71625" y="3636963"/>
            <a:ext cx="218008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</a:rPr>
              <a:t>D </a:t>
            </a:r>
            <a:endParaRPr lang="en-US" altLang="en-US" sz="3200" b="0"/>
          </a:p>
        </p:txBody>
      </p:sp>
      <p:sp>
        <p:nvSpPr>
          <p:cNvPr id="129032" name="Rectangle 116">
            <a:extLst>
              <a:ext uri="{FF2B5EF4-FFF2-40B4-BE49-F238E27FC236}">
                <a16:creationId xmlns:a16="http://schemas.microsoft.com/office/drawing/2014/main" id="{A8C5ACD0-64F3-6E4E-830F-115858F26D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7350" y="2830513"/>
            <a:ext cx="182742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</a:rPr>
              <a:t>0 </a:t>
            </a:r>
            <a:endParaRPr lang="en-US" altLang="en-US" sz="3200" b="0"/>
          </a:p>
        </p:txBody>
      </p:sp>
      <p:sp>
        <p:nvSpPr>
          <p:cNvPr id="129033" name="Rectangle 124">
            <a:extLst>
              <a:ext uri="{FF2B5EF4-FFF2-40B4-BE49-F238E27FC236}">
                <a16:creationId xmlns:a16="http://schemas.microsoft.com/office/drawing/2014/main" id="{6EB9A715-B80E-C443-8030-1370AB2101E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8938" y="3100388"/>
            <a:ext cx="182742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</a:rPr>
              <a:t>0 </a:t>
            </a:r>
            <a:endParaRPr lang="en-US" altLang="en-US" sz="3200" b="0"/>
          </a:p>
        </p:txBody>
      </p:sp>
      <p:sp>
        <p:nvSpPr>
          <p:cNvPr id="129034" name="Rectangle 132">
            <a:extLst>
              <a:ext uri="{FF2B5EF4-FFF2-40B4-BE49-F238E27FC236}">
                <a16:creationId xmlns:a16="http://schemas.microsoft.com/office/drawing/2014/main" id="{FDE2109D-EA31-5045-8CFB-F3A4698A910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7350" y="3368675"/>
            <a:ext cx="182742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</a:rPr>
              <a:t>0 </a:t>
            </a:r>
            <a:endParaRPr lang="en-US" altLang="en-US" sz="3200" b="0"/>
          </a:p>
        </p:txBody>
      </p:sp>
      <p:sp>
        <p:nvSpPr>
          <p:cNvPr id="129035" name="Rectangle 140">
            <a:extLst>
              <a:ext uri="{FF2B5EF4-FFF2-40B4-BE49-F238E27FC236}">
                <a16:creationId xmlns:a16="http://schemas.microsoft.com/office/drawing/2014/main" id="{61894638-7EB9-024D-A86D-1C1E6D10A9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7350" y="3636963"/>
            <a:ext cx="182742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</a:rPr>
              <a:t>1 </a:t>
            </a:r>
            <a:endParaRPr lang="en-US" altLang="en-US" sz="3200" b="0"/>
          </a:p>
        </p:txBody>
      </p:sp>
      <p:pic>
        <p:nvPicPr>
          <p:cNvPr id="129036" name="Picture 2" descr="Screen shot 2013-10-21 at 1.42.50 PM.png">
            <a:extLst>
              <a:ext uri="{FF2B5EF4-FFF2-40B4-BE49-F238E27FC236}">
                <a16:creationId xmlns:a16="http://schemas.microsoft.com/office/drawing/2014/main" id="{02A184D1-5BE4-0046-9017-6A167BB83D7D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173664" y="4764088"/>
            <a:ext cx="2397125" cy="187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29037" name="Picture 164" descr="Screen shot 2013-12-06 at 11.55.56 AM.png">
            <a:extLst>
              <a:ext uri="{FF2B5EF4-FFF2-40B4-BE49-F238E27FC236}">
                <a16:creationId xmlns:a16="http://schemas.microsoft.com/office/drawing/2014/main" id="{944A1694-3F23-C140-848E-1F348B57297A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61275" y="4964113"/>
            <a:ext cx="1722438" cy="138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9038" name="Rectangle 165">
            <a:extLst>
              <a:ext uri="{FF2B5EF4-FFF2-40B4-BE49-F238E27FC236}">
                <a16:creationId xmlns:a16="http://schemas.microsoft.com/office/drawing/2014/main" id="{4CF7BA81-6448-FC49-8434-9B7274C716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67626" y="3676650"/>
            <a:ext cx="231775" cy="330200"/>
          </a:xfrm>
          <a:prstGeom prst="rect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914400">
              <a:spcBef>
                <a:spcPct val="0"/>
              </a:spcBef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29039" name="Rectangle 166">
            <a:extLst>
              <a:ext uri="{FF2B5EF4-FFF2-40B4-BE49-F238E27FC236}">
                <a16:creationId xmlns:a16="http://schemas.microsoft.com/office/drawing/2014/main" id="{ED7562E4-F98B-6841-8A44-D15219427B3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91201" y="5600700"/>
            <a:ext cx="231775" cy="330200"/>
          </a:xfrm>
          <a:prstGeom prst="rect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914400">
              <a:spcBef>
                <a:spcPct val="0"/>
              </a:spcBef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29040" name="Rectangle 111">
            <a:extLst>
              <a:ext uri="{FF2B5EF4-FFF2-40B4-BE49-F238E27FC236}">
                <a16:creationId xmlns:a16="http://schemas.microsoft.com/office/drawing/2014/main" id="{6CE6A9DD-F03F-D540-9D14-AAB3D1B9E2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59039" y="2830513"/>
            <a:ext cx="194733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</a:rPr>
              <a:t>A </a:t>
            </a:r>
            <a:endParaRPr lang="en-US" altLang="en-US" sz="3200" b="0"/>
          </a:p>
        </p:txBody>
      </p:sp>
    </p:spTree>
  </p:cSld>
  <p:clrMapOvr>
    <a:masterClrMapping/>
  </p:clrMapOvr>
  <p:transition/>
</p:sld>
</file>

<file path=ppt/slides/slide1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0049" name="Group 13">
            <a:extLst>
              <a:ext uri="{FF2B5EF4-FFF2-40B4-BE49-F238E27FC236}">
                <a16:creationId xmlns:a16="http://schemas.microsoft.com/office/drawing/2014/main" id="{174C0BF4-7E83-744D-A434-694C3BD64DBC}"/>
              </a:ext>
            </a:extLst>
          </p:cNvPr>
          <p:cNvGrpSpPr>
            <a:grpSpLocks/>
          </p:cNvGrpSpPr>
          <p:nvPr/>
        </p:nvGrpSpPr>
        <p:grpSpPr bwMode="auto">
          <a:xfrm>
            <a:off x="1173163" y="1909763"/>
            <a:ext cx="3536950" cy="2051050"/>
            <a:chOff x="5049838" y="1738313"/>
            <a:chExt cx="3536950" cy="2051050"/>
          </a:xfrm>
        </p:grpSpPr>
        <p:sp>
          <p:nvSpPr>
            <p:cNvPr id="130146" name="Rectangle 85">
              <a:extLst>
                <a:ext uri="{FF2B5EF4-FFF2-40B4-BE49-F238E27FC236}">
                  <a16:creationId xmlns:a16="http://schemas.microsoft.com/office/drawing/2014/main" id="{2699C3DA-4007-414F-A486-90CF605614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3650" y="1738313"/>
              <a:ext cx="3506788" cy="111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0147" name="Rectangle 86">
              <a:extLst>
                <a:ext uri="{FF2B5EF4-FFF2-40B4-BE49-F238E27FC236}">
                  <a16:creationId xmlns:a16="http://schemas.microsoft.com/office/drawing/2014/main" id="{31190CD3-3023-F04F-B40D-EB833F28A6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1739900"/>
              <a:ext cx="11112" cy="41275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0148" name="Rectangle 88">
              <a:extLst>
                <a:ext uri="{FF2B5EF4-FFF2-40B4-BE49-F238E27FC236}">
                  <a16:creationId xmlns:a16="http://schemas.microsoft.com/office/drawing/2014/main" id="{DA0C499D-1F58-9A4C-88CF-1A7F88C45B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1739900"/>
              <a:ext cx="11112" cy="41275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0149" name="Rectangle 89">
              <a:extLst>
                <a:ext uri="{FF2B5EF4-FFF2-40B4-BE49-F238E27FC236}">
                  <a16:creationId xmlns:a16="http://schemas.microsoft.com/office/drawing/2014/main" id="{EFFCBB0E-3142-FA42-90ED-76C2D635D2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99063" y="1925638"/>
              <a:ext cx="814325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Present </a:t>
              </a:r>
              <a:endParaRPr lang="en-US" altLang="en-US" sz="3200" b="0"/>
            </a:p>
          </p:txBody>
        </p:sp>
        <p:sp>
          <p:nvSpPr>
            <p:cNvPr id="130150" name="Rectangle 90">
              <a:extLst>
                <a:ext uri="{FF2B5EF4-FFF2-40B4-BE49-F238E27FC236}">
                  <a16:creationId xmlns:a16="http://schemas.microsoft.com/office/drawing/2014/main" id="{5320DE4F-7833-8F45-9C1B-0D7177B001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1739900"/>
              <a:ext cx="11113" cy="41275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0151" name="Rectangle 91">
              <a:extLst>
                <a:ext uri="{FF2B5EF4-FFF2-40B4-BE49-F238E27FC236}">
                  <a16:creationId xmlns:a16="http://schemas.microsoft.com/office/drawing/2014/main" id="{EBCA0220-3C26-D649-8226-F99680C7E9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88100" y="1843088"/>
              <a:ext cx="104515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Next state </a:t>
              </a:r>
              <a:endParaRPr lang="en-US" altLang="en-US" sz="3200" b="0"/>
            </a:p>
          </p:txBody>
        </p:sp>
        <p:sp>
          <p:nvSpPr>
            <p:cNvPr id="130152" name="Rectangle 92">
              <a:extLst>
                <a:ext uri="{FF2B5EF4-FFF2-40B4-BE49-F238E27FC236}">
                  <a16:creationId xmlns:a16="http://schemas.microsoft.com/office/drawing/2014/main" id="{302FE5CD-4C8D-774A-BF6E-276D5D63BE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1739900"/>
              <a:ext cx="11113" cy="412750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0153" name="Rectangle 93">
              <a:extLst>
                <a:ext uri="{FF2B5EF4-FFF2-40B4-BE49-F238E27FC236}">
                  <a16:creationId xmlns:a16="http://schemas.microsoft.com/office/drawing/2014/main" id="{3A8101F2-7681-D044-A09F-D4FA4D75EC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163763"/>
              <a:ext cx="1692275" cy="111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0154" name="Rectangle 94">
              <a:extLst>
                <a:ext uri="{FF2B5EF4-FFF2-40B4-BE49-F238E27FC236}">
                  <a16:creationId xmlns:a16="http://schemas.microsoft.com/office/drawing/2014/main" id="{C665CA96-6294-B742-878B-6FE2D9EAE9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2152650"/>
              <a:ext cx="11112" cy="4048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0155" name="Rectangle 95">
              <a:extLst>
                <a:ext uri="{FF2B5EF4-FFF2-40B4-BE49-F238E27FC236}">
                  <a16:creationId xmlns:a16="http://schemas.microsoft.com/office/drawing/2014/main" id="{A139BCDB-7F6B-6049-BEA3-555D81AC56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16850" y="1925638"/>
              <a:ext cx="657231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Output</a:t>
              </a:r>
              <a:endParaRPr lang="en-US" altLang="en-US" sz="3200" b="0"/>
            </a:p>
          </p:txBody>
        </p:sp>
        <p:sp>
          <p:nvSpPr>
            <p:cNvPr id="130156" name="Rectangle 96">
              <a:extLst>
                <a:ext uri="{FF2B5EF4-FFF2-40B4-BE49-F238E27FC236}">
                  <a16:creationId xmlns:a16="http://schemas.microsoft.com/office/drawing/2014/main" id="{81479352-9ADC-3640-9BD6-4237B47D82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152650"/>
              <a:ext cx="11112" cy="4048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0157" name="Rectangle 97">
              <a:extLst>
                <a:ext uri="{FF2B5EF4-FFF2-40B4-BE49-F238E27FC236}">
                  <a16:creationId xmlns:a16="http://schemas.microsoft.com/office/drawing/2014/main" id="{5B6C4251-F065-DC42-B22C-6E95179006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24475" y="2174875"/>
              <a:ext cx="535403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state </a:t>
              </a:r>
              <a:endParaRPr lang="en-US" altLang="en-US" sz="3200" b="0"/>
            </a:p>
          </p:txBody>
        </p:sp>
        <p:sp>
          <p:nvSpPr>
            <p:cNvPr id="130158" name="Rectangle 98">
              <a:extLst>
                <a:ext uri="{FF2B5EF4-FFF2-40B4-BE49-F238E27FC236}">
                  <a16:creationId xmlns:a16="http://schemas.microsoft.com/office/drawing/2014/main" id="{B5F3315A-20AE-FF48-93F9-D90AAADDE5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6163" y="2255838"/>
              <a:ext cx="23083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w </a:t>
              </a:r>
              <a:endParaRPr lang="en-US" altLang="en-US" sz="3200" b="0"/>
            </a:p>
          </p:txBody>
        </p:sp>
        <p:sp>
          <p:nvSpPr>
            <p:cNvPr id="130159" name="Rectangle 99">
              <a:extLst>
                <a:ext uri="{FF2B5EF4-FFF2-40B4-BE49-F238E27FC236}">
                  <a16:creationId xmlns:a16="http://schemas.microsoft.com/office/drawing/2014/main" id="{EF95F27C-7920-A847-9FFE-93ECE21652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57938" y="2255838"/>
              <a:ext cx="19877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= </a:t>
              </a:r>
              <a:endParaRPr lang="en-US" altLang="en-US" sz="3200" b="0"/>
            </a:p>
          </p:txBody>
        </p:sp>
        <p:sp>
          <p:nvSpPr>
            <p:cNvPr id="130160" name="Rectangle 100">
              <a:extLst>
                <a:ext uri="{FF2B5EF4-FFF2-40B4-BE49-F238E27FC236}">
                  <a16:creationId xmlns:a16="http://schemas.microsoft.com/office/drawing/2014/main" id="{12611826-7CAC-904A-9ED4-0AF2007ABF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94475" y="2255838"/>
              <a:ext cx="192360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130161" name="Rectangle 101">
              <a:extLst>
                <a:ext uri="{FF2B5EF4-FFF2-40B4-BE49-F238E27FC236}">
                  <a16:creationId xmlns:a16="http://schemas.microsoft.com/office/drawing/2014/main" id="{A4B0E26A-BE97-2E41-8875-73B281C232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72300" y="2255838"/>
              <a:ext cx="23083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w </a:t>
              </a:r>
              <a:endParaRPr lang="en-US" altLang="en-US" sz="3200" b="0"/>
            </a:p>
          </p:txBody>
        </p:sp>
        <p:sp>
          <p:nvSpPr>
            <p:cNvPr id="130162" name="Rectangle 102">
              <a:extLst>
                <a:ext uri="{FF2B5EF4-FFF2-40B4-BE49-F238E27FC236}">
                  <a16:creationId xmlns:a16="http://schemas.microsoft.com/office/drawing/2014/main" id="{C2DF0B8E-297D-6B47-806A-54E3DEA5F0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00900" y="2255838"/>
              <a:ext cx="19877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= </a:t>
              </a:r>
              <a:endParaRPr lang="en-US" altLang="en-US" sz="3200" b="0"/>
            </a:p>
          </p:txBody>
        </p:sp>
        <p:sp>
          <p:nvSpPr>
            <p:cNvPr id="130163" name="Rectangle 103">
              <a:extLst>
                <a:ext uri="{FF2B5EF4-FFF2-40B4-BE49-F238E27FC236}">
                  <a16:creationId xmlns:a16="http://schemas.microsoft.com/office/drawing/2014/main" id="{C14BA7C2-17F0-8343-A40C-470D3C2C17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2152650"/>
              <a:ext cx="11113" cy="4048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0164" name="Rectangle 104">
              <a:extLst>
                <a:ext uri="{FF2B5EF4-FFF2-40B4-BE49-F238E27FC236}">
                  <a16:creationId xmlns:a16="http://schemas.microsoft.com/office/drawing/2014/main" id="{412100E4-7E71-E041-93FE-981E7532D5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37438" y="2255838"/>
              <a:ext cx="192360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  <p:sp>
          <p:nvSpPr>
            <p:cNvPr id="130165" name="Rectangle 105">
              <a:extLst>
                <a:ext uri="{FF2B5EF4-FFF2-40B4-BE49-F238E27FC236}">
                  <a16:creationId xmlns:a16="http://schemas.microsoft.com/office/drawing/2014/main" id="{22DA6492-D617-0740-9B47-58ECE5E36C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2152650"/>
              <a:ext cx="11113" cy="404813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0166" name="Rectangle 106">
              <a:extLst>
                <a:ext uri="{FF2B5EF4-FFF2-40B4-BE49-F238E27FC236}">
                  <a16:creationId xmlns:a16="http://schemas.microsoft.com/office/drawing/2014/main" id="{7B620E9D-B2DF-7F40-98C9-325E4999D4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3650" y="2568575"/>
              <a:ext cx="3506788" cy="952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0167" name="Rectangle 107">
              <a:extLst>
                <a:ext uri="{FF2B5EF4-FFF2-40B4-BE49-F238E27FC236}">
                  <a16:creationId xmlns:a16="http://schemas.microsoft.com/office/drawing/2014/main" id="{75BBE78A-33CF-BE4D-9134-14874F259A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2582863"/>
              <a:ext cx="11112" cy="3556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0168" name="Rectangle 108">
              <a:extLst>
                <a:ext uri="{FF2B5EF4-FFF2-40B4-BE49-F238E27FC236}">
                  <a16:creationId xmlns:a16="http://schemas.microsoft.com/office/drawing/2014/main" id="{9B64FA02-7B5C-EE46-83E5-D4B345ED13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72438" y="2174875"/>
              <a:ext cx="179536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z </a:t>
              </a:r>
              <a:endParaRPr lang="en-US" altLang="en-US" sz="3200" b="0"/>
            </a:p>
          </p:txBody>
        </p:sp>
        <p:sp>
          <p:nvSpPr>
            <p:cNvPr id="130169" name="Rectangle 109">
              <a:extLst>
                <a:ext uri="{FF2B5EF4-FFF2-40B4-BE49-F238E27FC236}">
                  <a16:creationId xmlns:a16="http://schemas.microsoft.com/office/drawing/2014/main" id="{4B8C92EA-30F9-0242-B3A3-BF223A8BEC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582863"/>
              <a:ext cx="11112" cy="3556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0170" name="Rectangle 112">
              <a:extLst>
                <a:ext uri="{FF2B5EF4-FFF2-40B4-BE49-F238E27FC236}">
                  <a16:creationId xmlns:a16="http://schemas.microsoft.com/office/drawing/2014/main" id="{B2FAE073-526D-1243-BF22-B610C386F4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2582863"/>
              <a:ext cx="11113" cy="3556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0171" name="Rectangle 114">
              <a:extLst>
                <a:ext uri="{FF2B5EF4-FFF2-40B4-BE49-F238E27FC236}">
                  <a16:creationId xmlns:a16="http://schemas.microsoft.com/office/drawing/2014/main" id="{C4DDD55F-73C6-1044-8BA2-AA83FCF1E2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2582863"/>
              <a:ext cx="11113" cy="355600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0172" name="Rectangle 115">
              <a:extLst>
                <a:ext uri="{FF2B5EF4-FFF2-40B4-BE49-F238E27FC236}">
                  <a16:creationId xmlns:a16="http://schemas.microsoft.com/office/drawing/2014/main" id="{349F2CD1-9767-1E4B-B295-4B7B2EF2B2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2938463"/>
              <a:ext cx="11112" cy="2682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0173" name="Rectangle 117">
              <a:extLst>
                <a:ext uri="{FF2B5EF4-FFF2-40B4-BE49-F238E27FC236}">
                  <a16:creationId xmlns:a16="http://schemas.microsoft.com/office/drawing/2014/main" id="{F72F67E3-2195-634A-9DAA-967F5C138F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938463"/>
              <a:ext cx="11112" cy="2682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0174" name="Rectangle 120">
              <a:extLst>
                <a:ext uri="{FF2B5EF4-FFF2-40B4-BE49-F238E27FC236}">
                  <a16:creationId xmlns:a16="http://schemas.microsoft.com/office/drawing/2014/main" id="{B9F44502-1855-FE45-AE64-224F5C708D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2938463"/>
              <a:ext cx="11113" cy="2682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0175" name="Rectangle 122">
              <a:extLst>
                <a:ext uri="{FF2B5EF4-FFF2-40B4-BE49-F238E27FC236}">
                  <a16:creationId xmlns:a16="http://schemas.microsoft.com/office/drawing/2014/main" id="{1A4D39B3-EB35-8142-9B47-B588E7454A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2938463"/>
              <a:ext cx="11113" cy="268287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0176" name="Rectangle 123">
              <a:extLst>
                <a:ext uri="{FF2B5EF4-FFF2-40B4-BE49-F238E27FC236}">
                  <a16:creationId xmlns:a16="http://schemas.microsoft.com/office/drawing/2014/main" id="{E6702D3E-62DB-8E4A-904D-60B1FCA38B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3206750"/>
              <a:ext cx="11112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0177" name="Rectangle 125">
              <a:extLst>
                <a:ext uri="{FF2B5EF4-FFF2-40B4-BE49-F238E27FC236}">
                  <a16:creationId xmlns:a16="http://schemas.microsoft.com/office/drawing/2014/main" id="{62163916-A350-DB4A-B19A-6771A8238F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3206750"/>
              <a:ext cx="11112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0178" name="Rectangle 128">
              <a:extLst>
                <a:ext uri="{FF2B5EF4-FFF2-40B4-BE49-F238E27FC236}">
                  <a16:creationId xmlns:a16="http://schemas.microsoft.com/office/drawing/2014/main" id="{0DD4D59C-0AFC-814D-A3EA-D70FFC799B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3206750"/>
              <a:ext cx="11113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0179" name="Rectangle 130">
              <a:extLst>
                <a:ext uri="{FF2B5EF4-FFF2-40B4-BE49-F238E27FC236}">
                  <a16:creationId xmlns:a16="http://schemas.microsoft.com/office/drawing/2014/main" id="{2A4FBA74-86C0-C14B-A464-F870D5025E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3206750"/>
              <a:ext cx="11113" cy="269875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0180" name="Rectangle 131">
              <a:extLst>
                <a:ext uri="{FF2B5EF4-FFF2-40B4-BE49-F238E27FC236}">
                  <a16:creationId xmlns:a16="http://schemas.microsoft.com/office/drawing/2014/main" id="{4B52E4F3-5BFD-AC41-B07F-3C4704CC7B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3459163"/>
              <a:ext cx="11112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0181" name="Rectangle 133">
              <a:extLst>
                <a:ext uri="{FF2B5EF4-FFF2-40B4-BE49-F238E27FC236}">
                  <a16:creationId xmlns:a16="http://schemas.microsoft.com/office/drawing/2014/main" id="{7B6ADA97-3713-4A41-BA1C-D8599BFA6F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3459163"/>
              <a:ext cx="11112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0182" name="Rectangle 136">
              <a:extLst>
                <a:ext uri="{FF2B5EF4-FFF2-40B4-BE49-F238E27FC236}">
                  <a16:creationId xmlns:a16="http://schemas.microsoft.com/office/drawing/2014/main" id="{B9BFAE6F-27F1-E34A-93AC-C5715B149F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3459163"/>
              <a:ext cx="11113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0183" name="Rectangle 138">
              <a:extLst>
                <a:ext uri="{FF2B5EF4-FFF2-40B4-BE49-F238E27FC236}">
                  <a16:creationId xmlns:a16="http://schemas.microsoft.com/office/drawing/2014/main" id="{2BC66B91-6212-C64A-8953-38170F11B2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3459163"/>
              <a:ext cx="11113" cy="309562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0184" name="Rectangle 139">
              <a:extLst>
                <a:ext uri="{FF2B5EF4-FFF2-40B4-BE49-F238E27FC236}">
                  <a16:creationId xmlns:a16="http://schemas.microsoft.com/office/drawing/2014/main" id="{C5BB8C19-208F-7B44-A345-7DD90A1B40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3650" y="3779838"/>
              <a:ext cx="3506788" cy="952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</p:grpSp>
      <p:grpSp>
        <p:nvGrpSpPr>
          <p:cNvPr id="130050" name="Group 69">
            <a:extLst>
              <a:ext uri="{FF2B5EF4-FFF2-40B4-BE49-F238E27FC236}">
                <a16:creationId xmlns:a16="http://schemas.microsoft.com/office/drawing/2014/main" id="{37DB517A-DE71-4740-8F3C-751AF730C494}"/>
              </a:ext>
            </a:extLst>
          </p:cNvPr>
          <p:cNvGrpSpPr>
            <a:grpSpLocks/>
          </p:cNvGrpSpPr>
          <p:nvPr/>
        </p:nvGrpSpPr>
        <p:grpSpPr bwMode="auto">
          <a:xfrm>
            <a:off x="5392739" y="1512889"/>
            <a:ext cx="4003675" cy="2833687"/>
            <a:chOff x="2573338" y="1603375"/>
            <a:chExt cx="4003675" cy="2833688"/>
          </a:xfrm>
        </p:grpSpPr>
        <p:sp>
          <p:nvSpPr>
            <p:cNvPr id="130066" name="Rectangle 4">
              <a:extLst>
                <a:ext uri="{FF2B5EF4-FFF2-40B4-BE49-F238E27FC236}">
                  <a16:creationId xmlns:a16="http://schemas.microsoft.com/office/drawing/2014/main" id="{06131C85-23AD-5F49-851F-F6D8025E8F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8738" y="1603375"/>
              <a:ext cx="3971925" cy="111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0067" name="Rectangle 5">
              <a:extLst>
                <a:ext uri="{FF2B5EF4-FFF2-40B4-BE49-F238E27FC236}">
                  <a16:creationId xmlns:a16="http://schemas.microsoft.com/office/drawing/2014/main" id="{BDE38879-136B-D743-95B5-6520DEE667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3338" y="1614488"/>
              <a:ext cx="11112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0068" name="Rectangle 6">
              <a:extLst>
                <a:ext uri="{FF2B5EF4-FFF2-40B4-BE49-F238E27FC236}">
                  <a16:creationId xmlns:a16="http://schemas.microsoft.com/office/drawing/2014/main" id="{3E13EE45-2535-A24A-9E14-A1F2404F7B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0138" y="1614488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0069" name="Rectangle 7">
              <a:extLst>
                <a:ext uri="{FF2B5EF4-FFF2-40B4-BE49-F238E27FC236}">
                  <a16:creationId xmlns:a16="http://schemas.microsoft.com/office/drawing/2014/main" id="{C25BB937-EBB8-9D4B-B7EC-74AE4FFBC7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43200" y="1820863"/>
              <a:ext cx="953787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Present </a:t>
              </a:r>
              <a:endParaRPr lang="en-US" altLang="en-US" sz="1800" b="0"/>
            </a:p>
          </p:txBody>
        </p:sp>
        <p:sp>
          <p:nvSpPr>
            <p:cNvPr id="130070" name="Rectangle 8">
              <a:extLst>
                <a:ext uri="{FF2B5EF4-FFF2-40B4-BE49-F238E27FC236}">
                  <a16:creationId xmlns:a16="http://schemas.microsoft.com/office/drawing/2014/main" id="{B821A915-69CD-F748-9AFB-92F0253573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6725" y="1614488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0071" name="Rectangle 9">
              <a:extLst>
                <a:ext uri="{FF2B5EF4-FFF2-40B4-BE49-F238E27FC236}">
                  <a16:creationId xmlns:a16="http://schemas.microsoft.com/office/drawing/2014/main" id="{CBF94ADC-79BC-5143-AEEC-91F128DBC1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64313" y="1614488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0072" name="Rectangle 10">
              <a:extLst>
                <a:ext uri="{FF2B5EF4-FFF2-40B4-BE49-F238E27FC236}">
                  <a16:creationId xmlns:a16="http://schemas.microsoft.com/office/drawing/2014/main" id="{9ABC6F32-2B94-2D4F-BBA8-B6405D2659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0138" y="2085975"/>
              <a:ext cx="1917700" cy="127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0073" name="Rectangle 11">
              <a:extLst>
                <a:ext uri="{FF2B5EF4-FFF2-40B4-BE49-F238E27FC236}">
                  <a16:creationId xmlns:a16="http://schemas.microsoft.com/office/drawing/2014/main" id="{D9E0561C-A4EE-BC43-B316-ADF1BA9C48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3338" y="2071688"/>
              <a:ext cx="11112" cy="4587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0074" name="Rectangle 12">
              <a:extLst>
                <a:ext uri="{FF2B5EF4-FFF2-40B4-BE49-F238E27FC236}">
                  <a16:creationId xmlns:a16="http://schemas.microsoft.com/office/drawing/2014/main" id="{120A3391-C09C-B94C-93BA-8C0C07FA78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14763" y="1730375"/>
              <a:ext cx="1668727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Flip-flop inputs</a:t>
              </a:r>
              <a:endParaRPr lang="en-US" altLang="en-US" sz="1800" b="0"/>
            </a:p>
          </p:txBody>
        </p:sp>
        <p:sp>
          <p:nvSpPr>
            <p:cNvPr id="130075" name="Rectangle 13">
              <a:extLst>
                <a:ext uri="{FF2B5EF4-FFF2-40B4-BE49-F238E27FC236}">
                  <a16:creationId xmlns:a16="http://schemas.microsoft.com/office/drawing/2014/main" id="{70C8161D-2BF5-9A48-AA80-4228EC9F79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0138" y="2071688"/>
              <a:ext cx="12700" cy="4587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0076" name="Rectangle 14">
              <a:extLst>
                <a:ext uri="{FF2B5EF4-FFF2-40B4-BE49-F238E27FC236}">
                  <a16:creationId xmlns:a16="http://schemas.microsoft.com/office/drawing/2014/main" id="{393CCD9A-F809-9B44-812E-D464D77B19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17825" y="2187575"/>
              <a:ext cx="625171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state </a:t>
              </a:r>
              <a:endParaRPr lang="en-US" altLang="en-US" sz="1800" b="0"/>
            </a:p>
          </p:txBody>
        </p:sp>
        <p:sp>
          <p:nvSpPr>
            <p:cNvPr id="130077" name="Rectangle 15">
              <a:extLst>
                <a:ext uri="{FF2B5EF4-FFF2-40B4-BE49-F238E27FC236}">
                  <a16:creationId xmlns:a16="http://schemas.microsoft.com/office/drawing/2014/main" id="{2507B736-2045-6442-AA00-56E9242DB5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94125" y="2185988"/>
              <a:ext cx="25648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w </a:t>
              </a:r>
              <a:endParaRPr lang="en-US" altLang="en-US" sz="1800" b="0" i="1"/>
            </a:p>
          </p:txBody>
        </p:sp>
        <p:sp>
          <p:nvSpPr>
            <p:cNvPr id="130078" name="Rectangle 16">
              <a:extLst>
                <a:ext uri="{FF2B5EF4-FFF2-40B4-BE49-F238E27FC236}">
                  <a16:creationId xmlns:a16="http://schemas.microsoft.com/office/drawing/2014/main" id="{F94FFB36-B582-6347-8F0B-C80E7BA967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54475" y="2185988"/>
              <a:ext cx="21961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= </a:t>
              </a:r>
              <a:endParaRPr lang="en-US" altLang="en-US" sz="1800" b="0"/>
            </a:p>
          </p:txBody>
        </p:sp>
        <p:sp>
          <p:nvSpPr>
            <p:cNvPr id="130079" name="Rectangle 17">
              <a:extLst>
                <a:ext uri="{FF2B5EF4-FFF2-40B4-BE49-F238E27FC236}">
                  <a16:creationId xmlns:a16="http://schemas.microsoft.com/office/drawing/2014/main" id="{6159E9E9-0666-D543-81B5-DA647150B0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21175" y="2185988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30080" name="Rectangle 18">
              <a:extLst>
                <a:ext uri="{FF2B5EF4-FFF2-40B4-BE49-F238E27FC236}">
                  <a16:creationId xmlns:a16="http://schemas.microsoft.com/office/drawing/2014/main" id="{4F59E41D-EC35-DA40-9930-9BEC3D73CC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49800" y="2185988"/>
              <a:ext cx="25648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w </a:t>
              </a:r>
              <a:endParaRPr lang="en-US" altLang="en-US" sz="1800" b="0" i="1"/>
            </a:p>
          </p:txBody>
        </p:sp>
        <p:sp>
          <p:nvSpPr>
            <p:cNvPr id="130081" name="Rectangle 19">
              <a:extLst>
                <a:ext uri="{FF2B5EF4-FFF2-40B4-BE49-F238E27FC236}">
                  <a16:creationId xmlns:a16="http://schemas.microsoft.com/office/drawing/2014/main" id="{172E7583-B6DF-CF4A-B7E3-7CFD05EA28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08563" y="2185988"/>
              <a:ext cx="21961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= </a:t>
              </a:r>
              <a:endParaRPr lang="en-US" altLang="en-US" sz="1800" b="0"/>
            </a:p>
          </p:txBody>
        </p:sp>
        <p:sp>
          <p:nvSpPr>
            <p:cNvPr id="130082" name="Rectangle 20">
              <a:extLst>
                <a:ext uri="{FF2B5EF4-FFF2-40B4-BE49-F238E27FC236}">
                  <a16:creationId xmlns:a16="http://schemas.microsoft.com/office/drawing/2014/main" id="{8832F4A3-3B00-0B4B-875A-769E6BD95A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6725" y="2071688"/>
              <a:ext cx="12700" cy="4587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0083" name="Rectangle 21">
              <a:extLst>
                <a:ext uri="{FF2B5EF4-FFF2-40B4-BE49-F238E27FC236}">
                  <a16:creationId xmlns:a16="http://schemas.microsoft.com/office/drawing/2014/main" id="{B79B4EE0-D6C8-D24A-B868-C10100CC97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75263" y="2185988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130084" name="Rectangle 22">
              <a:extLst>
                <a:ext uri="{FF2B5EF4-FFF2-40B4-BE49-F238E27FC236}">
                  <a16:creationId xmlns:a16="http://schemas.microsoft.com/office/drawing/2014/main" id="{AB76B092-C268-6C40-8DCE-447A533A9D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64313" y="2071688"/>
              <a:ext cx="12700" cy="4587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0085" name="Rectangle 23">
              <a:extLst>
                <a:ext uri="{FF2B5EF4-FFF2-40B4-BE49-F238E27FC236}">
                  <a16:creationId xmlns:a16="http://schemas.microsoft.com/office/drawing/2014/main" id="{F8514AEA-D0B8-7744-9695-B1408A5F5E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0138" y="2543175"/>
              <a:ext cx="1917700" cy="127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0086" name="Rectangle 24">
              <a:extLst>
                <a:ext uri="{FF2B5EF4-FFF2-40B4-BE49-F238E27FC236}">
                  <a16:creationId xmlns:a16="http://schemas.microsoft.com/office/drawing/2014/main" id="{5C945625-07B6-8149-BEA1-43B4829E46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3338" y="2530475"/>
              <a:ext cx="11112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0087" name="Rectangle 25">
              <a:extLst>
                <a:ext uri="{FF2B5EF4-FFF2-40B4-BE49-F238E27FC236}">
                  <a16:creationId xmlns:a16="http://schemas.microsoft.com/office/drawing/2014/main" id="{856112D6-FF8E-DE45-A44B-C2A29620E3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05475" y="2041525"/>
              <a:ext cx="767839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Output</a:t>
              </a:r>
              <a:endParaRPr lang="en-US" altLang="en-US" sz="1800" b="0"/>
            </a:p>
          </p:txBody>
        </p:sp>
        <p:sp>
          <p:nvSpPr>
            <p:cNvPr id="130088" name="Rectangle 26">
              <a:extLst>
                <a:ext uri="{FF2B5EF4-FFF2-40B4-BE49-F238E27FC236}">
                  <a16:creationId xmlns:a16="http://schemas.microsoft.com/office/drawing/2014/main" id="{26B77CCB-9DC6-5444-89EC-42635F3889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11475" y="2497138"/>
              <a:ext cx="19877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y </a:t>
              </a:r>
              <a:endParaRPr lang="en-US" altLang="en-US" sz="1800" b="0" i="1"/>
            </a:p>
          </p:txBody>
        </p:sp>
        <p:sp>
          <p:nvSpPr>
            <p:cNvPr id="130089" name="Rectangle 27">
              <a:extLst>
                <a:ext uri="{FF2B5EF4-FFF2-40B4-BE49-F238E27FC236}">
                  <a16:creationId xmlns:a16="http://schemas.microsoft.com/office/drawing/2014/main" id="{01FC56F4-3EF5-1E47-B59C-5014FC9B94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6888" y="2598738"/>
              <a:ext cx="1603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</a:rPr>
                <a:t>2 </a:t>
              </a:r>
              <a:endParaRPr lang="en-US" altLang="en-US" sz="1800" b="0"/>
            </a:p>
          </p:txBody>
        </p:sp>
        <p:sp>
          <p:nvSpPr>
            <p:cNvPr id="130090" name="Rectangle 28">
              <a:extLst>
                <a:ext uri="{FF2B5EF4-FFF2-40B4-BE49-F238E27FC236}">
                  <a16:creationId xmlns:a16="http://schemas.microsoft.com/office/drawing/2014/main" id="{0806130E-133D-DA42-8D3D-BCE576F6DA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9600" y="2497138"/>
              <a:ext cx="19877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y </a:t>
              </a:r>
              <a:endParaRPr lang="en-US" altLang="en-US" sz="1800" b="0" i="1"/>
            </a:p>
          </p:txBody>
        </p:sp>
        <p:sp>
          <p:nvSpPr>
            <p:cNvPr id="130091" name="Rectangle 29">
              <a:extLst>
                <a:ext uri="{FF2B5EF4-FFF2-40B4-BE49-F238E27FC236}">
                  <a16:creationId xmlns:a16="http://schemas.microsoft.com/office/drawing/2014/main" id="{75DC30C4-8827-B843-99AA-BE1474BE16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0138" y="2530475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0092" name="Rectangle 30">
              <a:extLst>
                <a:ext uri="{FF2B5EF4-FFF2-40B4-BE49-F238E27FC236}">
                  <a16:creationId xmlns:a16="http://schemas.microsoft.com/office/drawing/2014/main" id="{4EB57AC1-423D-9041-962D-C398BD54E1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73425" y="2598738"/>
              <a:ext cx="1603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130093" name="Rectangle 31">
              <a:extLst>
                <a:ext uri="{FF2B5EF4-FFF2-40B4-BE49-F238E27FC236}">
                  <a16:creationId xmlns:a16="http://schemas.microsoft.com/office/drawing/2014/main" id="{2ECFEFF0-1F88-EF42-9FF9-4B4C77F8B1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27463" y="2643188"/>
              <a:ext cx="227626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T </a:t>
              </a:r>
              <a:endParaRPr lang="en-US" altLang="en-US" sz="1800" b="0" i="1"/>
            </a:p>
          </p:txBody>
        </p:sp>
        <p:sp>
          <p:nvSpPr>
            <p:cNvPr id="130094" name="Rectangle 32">
              <a:extLst>
                <a:ext uri="{FF2B5EF4-FFF2-40B4-BE49-F238E27FC236}">
                  <a16:creationId xmlns:a16="http://schemas.microsoft.com/office/drawing/2014/main" id="{478E5F78-61BF-DD43-A37C-8D342C0CA6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75100" y="2744788"/>
              <a:ext cx="1603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</a:rPr>
                <a:t>2 </a:t>
              </a:r>
              <a:endParaRPr lang="en-US" altLang="en-US" sz="1800" b="0"/>
            </a:p>
          </p:txBody>
        </p:sp>
        <p:sp>
          <p:nvSpPr>
            <p:cNvPr id="130095" name="Rectangle 33">
              <a:extLst>
                <a:ext uri="{FF2B5EF4-FFF2-40B4-BE49-F238E27FC236}">
                  <a16:creationId xmlns:a16="http://schemas.microsoft.com/office/drawing/2014/main" id="{DED3DCB8-61B2-7545-AA48-36A8F6E734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89400" y="2643188"/>
              <a:ext cx="25648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D </a:t>
              </a:r>
              <a:endParaRPr lang="en-US" altLang="en-US" sz="1800" b="0" i="1"/>
            </a:p>
          </p:txBody>
        </p:sp>
        <p:sp>
          <p:nvSpPr>
            <p:cNvPr id="130096" name="Rectangle 34">
              <a:extLst>
                <a:ext uri="{FF2B5EF4-FFF2-40B4-BE49-F238E27FC236}">
                  <a16:creationId xmlns:a16="http://schemas.microsoft.com/office/drawing/2014/main" id="{2F0A5467-1D79-CF4F-BE39-94E1181E6D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0538" y="2744788"/>
              <a:ext cx="1603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130097" name="Rectangle 35">
              <a:extLst>
                <a:ext uri="{FF2B5EF4-FFF2-40B4-BE49-F238E27FC236}">
                  <a16:creationId xmlns:a16="http://schemas.microsoft.com/office/drawing/2014/main" id="{86A71E1A-1920-714D-918D-C76A1F17B7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84725" y="2643188"/>
              <a:ext cx="227626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T </a:t>
              </a:r>
              <a:endParaRPr lang="en-US" altLang="en-US" sz="1800" b="0" i="1"/>
            </a:p>
          </p:txBody>
        </p:sp>
        <p:sp>
          <p:nvSpPr>
            <p:cNvPr id="130098" name="Rectangle 36">
              <a:extLst>
                <a:ext uri="{FF2B5EF4-FFF2-40B4-BE49-F238E27FC236}">
                  <a16:creationId xmlns:a16="http://schemas.microsoft.com/office/drawing/2014/main" id="{67BF0EA5-1435-E440-AC22-22BCE63B38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33950" y="2744788"/>
              <a:ext cx="1603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</a:rPr>
                <a:t>2 </a:t>
              </a:r>
              <a:endParaRPr lang="en-US" altLang="en-US" sz="1800" b="0"/>
            </a:p>
          </p:txBody>
        </p:sp>
        <p:sp>
          <p:nvSpPr>
            <p:cNvPr id="130099" name="Rectangle 37">
              <a:extLst>
                <a:ext uri="{FF2B5EF4-FFF2-40B4-BE49-F238E27FC236}">
                  <a16:creationId xmlns:a16="http://schemas.microsoft.com/office/drawing/2014/main" id="{651AB388-D9A3-F74C-B5A8-56BD8659B6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8250" y="2643188"/>
              <a:ext cx="25648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D </a:t>
              </a:r>
              <a:endParaRPr lang="en-US" altLang="en-US" sz="1800" b="0" i="1"/>
            </a:p>
          </p:txBody>
        </p:sp>
        <p:sp>
          <p:nvSpPr>
            <p:cNvPr id="130100" name="Rectangle 38">
              <a:extLst>
                <a:ext uri="{FF2B5EF4-FFF2-40B4-BE49-F238E27FC236}">
                  <a16:creationId xmlns:a16="http://schemas.microsoft.com/office/drawing/2014/main" id="{39721A4F-1F65-FB4E-9CCB-7419CED1F2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6725" y="2530475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0101" name="Rectangle 39">
              <a:extLst>
                <a:ext uri="{FF2B5EF4-FFF2-40B4-BE49-F238E27FC236}">
                  <a16:creationId xmlns:a16="http://schemas.microsoft.com/office/drawing/2014/main" id="{B997DABA-63C2-5A40-8F39-1E0E6D4433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7800" y="2744788"/>
              <a:ext cx="1603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130102" name="Rectangle 40">
              <a:extLst>
                <a:ext uri="{FF2B5EF4-FFF2-40B4-BE49-F238E27FC236}">
                  <a16:creationId xmlns:a16="http://schemas.microsoft.com/office/drawing/2014/main" id="{4F6C0004-A506-A44D-9DDD-B88890AD4D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64313" y="2530475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0103" name="Rectangle 41">
              <a:extLst>
                <a:ext uri="{FF2B5EF4-FFF2-40B4-BE49-F238E27FC236}">
                  <a16:creationId xmlns:a16="http://schemas.microsoft.com/office/drawing/2014/main" id="{F8B6DB92-3F1D-8248-B66B-18929EC5B0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8738" y="3000375"/>
              <a:ext cx="3971925" cy="127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0104" name="Rectangle 42">
              <a:extLst>
                <a:ext uri="{FF2B5EF4-FFF2-40B4-BE49-F238E27FC236}">
                  <a16:creationId xmlns:a16="http://schemas.microsoft.com/office/drawing/2014/main" id="{B5F71E49-6D10-E542-8795-196037A7DF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3338" y="3013075"/>
              <a:ext cx="11112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0105" name="Rectangle 43">
              <a:extLst>
                <a:ext uri="{FF2B5EF4-FFF2-40B4-BE49-F238E27FC236}">
                  <a16:creationId xmlns:a16="http://schemas.microsoft.com/office/drawing/2014/main" id="{7CE86E7F-CD00-FE43-81C0-6AFB9B834C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460625"/>
              <a:ext cx="19877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z </a:t>
              </a:r>
              <a:endParaRPr lang="en-US" altLang="en-US" sz="1800" b="0" i="1"/>
            </a:p>
          </p:txBody>
        </p:sp>
        <p:sp>
          <p:nvSpPr>
            <p:cNvPr id="130106" name="Rectangle 44">
              <a:extLst>
                <a:ext uri="{FF2B5EF4-FFF2-40B4-BE49-F238E27FC236}">
                  <a16:creationId xmlns:a16="http://schemas.microsoft.com/office/drawing/2014/main" id="{A6D147EC-2714-F14E-B1E8-688C7FE905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7513" y="3113088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30107" name="Rectangle 45">
              <a:extLst>
                <a:ext uri="{FF2B5EF4-FFF2-40B4-BE49-F238E27FC236}">
                  <a16:creationId xmlns:a16="http://schemas.microsoft.com/office/drawing/2014/main" id="{8FA21F12-DC15-C04A-909D-D7F9EBDBC6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0138" y="3013075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0108" name="Rectangle 46">
              <a:extLst>
                <a:ext uri="{FF2B5EF4-FFF2-40B4-BE49-F238E27FC236}">
                  <a16:creationId xmlns:a16="http://schemas.microsoft.com/office/drawing/2014/main" id="{59CFF3F3-BE27-0E4A-8D15-202CF66181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8013" y="3113088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30109" name="Rectangle 47">
              <a:extLst>
                <a:ext uri="{FF2B5EF4-FFF2-40B4-BE49-F238E27FC236}">
                  <a16:creationId xmlns:a16="http://schemas.microsoft.com/office/drawing/2014/main" id="{CF74F49A-E2BB-E548-8368-EAE9921E8E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57638" y="3113088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30110" name="Rectangle 48">
              <a:extLst>
                <a:ext uri="{FF2B5EF4-FFF2-40B4-BE49-F238E27FC236}">
                  <a16:creationId xmlns:a16="http://schemas.microsoft.com/office/drawing/2014/main" id="{44616B60-E9AB-AF49-9087-FA120190B3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8138" y="3113088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30111" name="Rectangle 49">
              <a:extLst>
                <a:ext uri="{FF2B5EF4-FFF2-40B4-BE49-F238E27FC236}">
                  <a16:creationId xmlns:a16="http://schemas.microsoft.com/office/drawing/2014/main" id="{32D68394-7E1A-8349-99A0-09CD33D175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6725" y="3013075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0112" name="Rectangle 50">
              <a:extLst>
                <a:ext uri="{FF2B5EF4-FFF2-40B4-BE49-F238E27FC236}">
                  <a16:creationId xmlns:a16="http://schemas.microsoft.com/office/drawing/2014/main" id="{DE1BD506-53FB-6141-BE9B-3535DCDC38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13313" y="3113088"/>
              <a:ext cx="28533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01</a:t>
              </a:r>
              <a:endParaRPr lang="en-US" altLang="en-US" sz="1800" b="0"/>
            </a:p>
          </p:txBody>
        </p:sp>
        <p:sp>
          <p:nvSpPr>
            <p:cNvPr id="130113" name="Rectangle 51">
              <a:extLst>
                <a:ext uri="{FF2B5EF4-FFF2-40B4-BE49-F238E27FC236}">
                  <a16:creationId xmlns:a16="http://schemas.microsoft.com/office/drawing/2014/main" id="{82F072F3-2209-6543-8FDA-6123331EEC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64313" y="3013075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0114" name="Rectangle 52">
              <a:extLst>
                <a:ext uri="{FF2B5EF4-FFF2-40B4-BE49-F238E27FC236}">
                  <a16:creationId xmlns:a16="http://schemas.microsoft.com/office/drawing/2014/main" id="{A4E875CA-7D69-A847-B9F2-19E4B68E8D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3338" y="3470275"/>
              <a:ext cx="11112" cy="30638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0115" name="Rectangle 53">
              <a:extLst>
                <a:ext uri="{FF2B5EF4-FFF2-40B4-BE49-F238E27FC236}">
                  <a16:creationId xmlns:a16="http://schemas.microsoft.com/office/drawing/2014/main" id="{F7D09A38-7A10-4C40-8F6A-723AAB6F82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86463" y="3113088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30116" name="Rectangle 54">
              <a:extLst>
                <a:ext uri="{FF2B5EF4-FFF2-40B4-BE49-F238E27FC236}">
                  <a16:creationId xmlns:a16="http://schemas.microsoft.com/office/drawing/2014/main" id="{D95BB2AD-8E2E-1D4D-BAF5-AC4257F5A8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7513" y="3463925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30117" name="Rectangle 55">
              <a:extLst>
                <a:ext uri="{FF2B5EF4-FFF2-40B4-BE49-F238E27FC236}">
                  <a16:creationId xmlns:a16="http://schemas.microsoft.com/office/drawing/2014/main" id="{30DDAF61-8860-4B40-9CAF-1060697D80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0138" y="3470275"/>
              <a:ext cx="12700" cy="30638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0118" name="Rectangle 56">
              <a:extLst>
                <a:ext uri="{FF2B5EF4-FFF2-40B4-BE49-F238E27FC236}">
                  <a16:creationId xmlns:a16="http://schemas.microsoft.com/office/drawing/2014/main" id="{443F8DFB-4698-F047-ABF8-16EFFDA347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8013" y="3463925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130119" name="Rectangle 57">
              <a:extLst>
                <a:ext uri="{FF2B5EF4-FFF2-40B4-BE49-F238E27FC236}">
                  <a16:creationId xmlns:a16="http://schemas.microsoft.com/office/drawing/2014/main" id="{CD1E6006-06DB-B34E-9C05-0693DDDF1F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57638" y="3463925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30120" name="Rectangle 58">
              <a:extLst>
                <a:ext uri="{FF2B5EF4-FFF2-40B4-BE49-F238E27FC236}">
                  <a16:creationId xmlns:a16="http://schemas.microsoft.com/office/drawing/2014/main" id="{F57074A4-5300-1040-B7EF-E7A5DF2597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8138" y="3463925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30121" name="Rectangle 59">
              <a:extLst>
                <a:ext uri="{FF2B5EF4-FFF2-40B4-BE49-F238E27FC236}">
                  <a16:creationId xmlns:a16="http://schemas.microsoft.com/office/drawing/2014/main" id="{D09AF07E-F2C8-5A46-B722-CC5288BBB9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6725" y="3470275"/>
              <a:ext cx="12700" cy="30638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0122" name="Rectangle 60">
              <a:extLst>
                <a:ext uri="{FF2B5EF4-FFF2-40B4-BE49-F238E27FC236}">
                  <a16:creationId xmlns:a16="http://schemas.microsoft.com/office/drawing/2014/main" id="{2C81AA2E-1871-0646-B9F1-D3650B8F4B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13313" y="3463925"/>
              <a:ext cx="28533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10</a:t>
              </a:r>
              <a:endParaRPr lang="en-US" altLang="en-US" sz="1800" b="0"/>
            </a:p>
          </p:txBody>
        </p:sp>
        <p:sp>
          <p:nvSpPr>
            <p:cNvPr id="130123" name="Rectangle 61">
              <a:extLst>
                <a:ext uri="{FF2B5EF4-FFF2-40B4-BE49-F238E27FC236}">
                  <a16:creationId xmlns:a16="http://schemas.microsoft.com/office/drawing/2014/main" id="{A6CA3F32-1C51-EF4C-857A-2D0C3F5DB9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64313" y="3470275"/>
              <a:ext cx="12700" cy="30638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0124" name="Rectangle 62">
              <a:extLst>
                <a:ext uri="{FF2B5EF4-FFF2-40B4-BE49-F238E27FC236}">
                  <a16:creationId xmlns:a16="http://schemas.microsoft.com/office/drawing/2014/main" id="{8AFEC944-A309-804B-A54E-D1A5AD324A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3338" y="3776663"/>
              <a:ext cx="11112" cy="3048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0125" name="Rectangle 63">
              <a:extLst>
                <a:ext uri="{FF2B5EF4-FFF2-40B4-BE49-F238E27FC236}">
                  <a16:creationId xmlns:a16="http://schemas.microsoft.com/office/drawing/2014/main" id="{5ECAAF4C-345C-E444-B91F-5414C1E0CF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86463" y="3463925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30126" name="Rectangle 64">
              <a:extLst>
                <a:ext uri="{FF2B5EF4-FFF2-40B4-BE49-F238E27FC236}">
                  <a16:creationId xmlns:a16="http://schemas.microsoft.com/office/drawing/2014/main" id="{EE1F5D7D-0086-9840-98DE-B1CE38222B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7513" y="37655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130127" name="Rectangle 65">
              <a:extLst>
                <a:ext uri="{FF2B5EF4-FFF2-40B4-BE49-F238E27FC236}">
                  <a16:creationId xmlns:a16="http://schemas.microsoft.com/office/drawing/2014/main" id="{A451D288-5069-6D4F-AB97-B402AB05D3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0138" y="3776663"/>
              <a:ext cx="12700" cy="3048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0128" name="Rectangle 66">
              <a:extLst>
                <a:ext uri="{FF2B5EF4-FFF2-40B4-BE49-F238E27FC236}">
                  <a16:creationId xmlns:a16="http://schemas.microsoft.com/office/drawing/2014/main" id="{CD161CFB-7B8A-D645-A1CE-39356F4537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8013" y="37655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30129" name="Rectangle 67">
              <a:extLst>
                <a:ext uri="{FF2B5EF4-FFF2-40B4-BE49-F238E27FC236}">
                  <a16:creationId xmlns:a16="http://schemas.microsoft.com/office/drawing/2014/main" id="{5BC7F404-DA4A-B94E-8512-FBDEFF7547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57638" y="37655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130130" name="Rectangle 68">
              <a:extLst>
                <a:ext uri="{FF2B5EF4-FFF2-40B4-BE49-F238E27FC236}">
                  <a16:creationId xmlns:a16="http://schemas.microsoft.com/office/drawing/2014/main" id="{38D68FA4-CE0D-9049-85AC-79517E263A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8138" y="37655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30131" name="Rectangle 69">
              <a:extLst>
                <a:ext uri="{FF2B5EF4-FFF2-40B4-BE49-F238E27FC236}">
                  <a16:creationId xmlns:a16="http://schemas.microsoft.com/office/drawing/2014/main" id="{DCA6A7BF-E30B-7445-93F1-B35CECB474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6725" y="3776663"/>
              <a:ext cx="12700" cy="3048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0132" name="Rectangle 70">
              <a:extLst>
                <a:ext uri="{FF2B5EF4-FFF2-40B4-BE49-F238E27FC236}">
                  <a16:creationId xmlns:a16="http://schemas.microsoft.com/office/drawing/2014/main" id="{37E036EB-8392-2143-AC36-6CF3FD31E1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13313" y="3765550"/>
              <a:ext cx="28533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01</a:t>
              </a:r>
              <a:endParaRPr lang="en-US" altLang="en-US" sz="1800" b="0"/>
            </a:p>
          </p:txBody>
        </p:sp>
        <p:sp>
          <p:nvSpPr>
            <p:cNvPr id="130133" name="Rectangle 71">
              <a:extLst>
                <a:ext uri="{FF2B5EF4-FFF2-40B4-BE49-F238E27FC236}">
                  <a16:creationId xmlns:a16="http://schemas.microsoft.com/office/drawing/2014/main" id="{0A239863-D53A-7147-BEC7-113BDCF34B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64313" y="3776663"/>
              <a:ext cx="12700" cy="3048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0134" name="Rectangle 72">
              <a:extLst>
                <a:ext uri="{FF2B5EF4-FFF2-40B4-BE49-F238E27FC236}">
                  <a16:creationId xmlns:a16="http://schemas.microsoft.com/office/drawing/2014/main" id="{59E1D600-F5AF-0E49-91DB-BE08329C46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3338" y="4060825"/>
              <a:ext cx="11112" cy="35083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0135" name="Rectangle 73">
              <a:extLst>
                <a:ext uri="{FF2B5EF4-FFF2-40B4-BE49-F238E27FC236}">
                  <a16:creationId xmlns:a16="http://schemas.microsoft.com/office/drawing/2014/main" id="{44FF9AEA-4ACD-0C48-B632-E49697245D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86463" y="37655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30136" name="Rectangle 74">
              <a:extLst>
                <a:ext uri="{FF2B5EF4-FFF2-40B4-BE49-F238E27FC236}">
                  <a16:creationId xmlns:a16="http://schemas.microsoft.com/office/drawing/2014/main" id="{7C6DF8FB-BF45-2247-9C11-D783E3A35F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7513" y="40703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130137" name="Rectangle 75">
              <a:extLst>
                <a:ext uri="{FF2B5EF4-FFF2-40B4-BE49-F238E27FC236}">
                  <a16:creationId xmlns:a16="http://schemas.microsoft.com/office/drawing/2014/main" id="{D6136CDA-3535-1A48-BF66-282BC3EEEA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0138" y="4060825"/>
              <a:ext cx="12700" cy="35083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0138" name="Rectangle 76">
              <a:extLst>
                <a:ext uri="{FF2B5EF4-FFF2-40B4-BE49-F238E27FC236}">
                  <a16:creationId xmlns:a16="http://schemas.microsoft.com/office/drawing/2014/main" id="{33C231A1-ECF6-FC40-94A2-B1D8AB37E7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8013" y="40703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130139" name="Rectangle 77">
              <a:extLst>
                <a:ext uri="{FF2B5EF4-FFF2-40B4-BE49-F238E27FC236}">
                  <a16:creationId xmlns:a16="http://schemas.microsoft.com/office/drawing/2014/main" id="{33828A91-9E30-374D-BDC6-4B1AAC44F3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57638" y="40703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130140" name="Rectangle 78">
              <a:extLst>
                <a:ext uri="{FF2B5EF4-FFF2-40B4-BE49-F238E27FC236}">
                  <a16:creationId xmlns:a16="http://schemas.microsoft.com/office/drawing/2014/main" id="{2A70F00D-2E37-3A40-A28C-6137FE5F05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8138" y="40703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30141" name="Rectangle 79">
              <a:extLst>
                <a:ext uri="{FF2B5EF4-FFF2-40B4-BE49-F238E27FC236}">
                  <a16:creationId xmlns:a16="http://schemas.microsoft.com/office/drawing/2014/main" id="{FF56F038-9E99-374F-B5DD-34A6411B91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6725" y="4060825"/>
              <a:ext cx="12700" cy="35083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0142" name="Rectangle 80">
              <a:extLst>
                <a:ext uri="{FF2B5EF4-FFF2-40B4-BE49-F238E27FC236}">
                  <a16:creationId xmlns:a16="http://schemas.microsoft.com/office/drawing/2014/main" id="{98231610-933E-3744-B34B-0C9393657D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13313" y="4070350"/>
              <a:ext cx="28533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01</a:t>
              </a:r>
              <a:endParaRPr lang="en-US" altLang="en-US" sz="1800" b="0"/>
            </a:p>
          </p:txBody>
        </p:sp>
        <p:sp>
          <p:nvSpPr>
            <p:cNvPr id="130143" name="Rectangle 81">
              <a:extLst>
                <a:ext uri="{FF2B5EF4-FFF2-40B4-BE49-F238E27FC236}">
                  <a16:creationId xmlns:a16="http://schemas.microsoft.com/office/drawing/2014/main" id="{7D792F3D-705B-BA45-9612-D6751F209B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64313" y="4060825"/>
              <a:ext cx="12700" cy="35083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0144" name="Rectangle 82">
              <a:extLst>
                <a:ext uri="{FF2B5EF4-FFF2-40B4-BE49-F238E27FC236}">
                  <a16:creationId xmlns:a16="http://schemas.microsoft.com/office/drawing/2014/main" id="{BC3A499E-043F-904F-9299-7219A5E951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8738" y="4424363"/>
              <a:ext cx="3971925" cy="127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0145" name="Rectangle 83">
              <a:extLst>
                <a:ext uri="{FF2B5EF4-FFF2-40B4-BE49-F238E27FC236}">
                  <a16:creationId xmlns:a16="http://schemas.microsoft.com/office/drawing/2014/main" id="{D02B1A39-45FC-CC4D-A581-6C0A4B152F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86463" y="40703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</p:grpSp>
      <p:sp>
        <p:nvSpPr>
          <p:cNvPr id="130051" name="Rectangle 2">
            <a:extLst>
              <a:ext uri="{FF2B5EF4-FFF2-40B4-BE49-F238E27FC236}">
                <a16:creationId xmlns:a16="http://schemas.microsoft.com/office/drawing/2014/main" id="{56B275D8-A27F-4E42-80EC-A970B796630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220664"/>
            <a:ext cx="9144000" cy="790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Let’s derive the state table</a:t>
            </a:r>
          </a:p>
        </p:txBody>
      </p:sp>
      <p:sp>
        <p:nvSpPr>
          <p:cNvPr id="130052" name="Rectangle 110">
            <a:extLst>
              <a:ext uri="{FF2B5EF4-FFF2-40B4-BE49-F238E27FC236}">
                <a16:creationId xmlns:a16="http://schemas.microsoft.com/office/drawing/2014/main" id="{0516F38B-FFAC-274D-976D-7C47FCF1F4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71626" y="2830513"/>
            <a:ext cx="194733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</a:rPr>
              <a:t>A </a:t>
            </a:r>
            <a:endParaRPr lang="en-US" altLang="en-US" sz="3200" b="0"/>
          </a:p>
        </p:txBody>
      </p:sp>
      <p:sp>
        <p:nvSpPr>
          <p:cNvPr id="130053" name="Rectangle 118">
            <a:extLst>
              <a:ext uri="{FF2B5EF4-FFF2-40B4-BE49-F238E27FC236}">
                <a16:creationId xmlns:a16="http://schemas.microsoft.com/office/drawing/2014/main" id="{FE68ACCC-2BED-B047-9308-9EFEA42D862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81150" y="3100388"/>
            <a:ext cx="206788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</a:rPr>
              <a:t>B </a:t>
            </a:r>
            <a:endParaRPr lang="en-US" altLang="en-US" sz="3200" b="0"/>
          </a:p>
        </p:txBody>
      </p:sp>
      <p:sp>
        <p:nvSpPr>
          <p:cNvPr id="130054" name="Rectangle 126">
            <a:extLst>
              <a:ext uri="{FF2B5EF4-FFF2-40B4-BE49-F238E27FC236}">
                <a16:creationId xmlns:a16="http://schemas.microsoft.com/office/drawing/2014/main" id="{C25C876B-EA0B-AD43-B767-8B738CA1CFF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81150" y="3368675"/>
            <a:ext cx="218008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</a:rPr>
              <a:t>C </a:t>
            </a:r>
            <a:endParaRPr lang="en-US" altLang="en-US" sz="3200" b="0"/>
          </a:p>
        </p:txBody>
      </p:sp>
      <p:sp>
        <p:nvSpPr>
          <p:cNvPr id="130055" name="Rectangle 134">
            <a:extLst>
              <a:ext uri="{FF2B5EF4-FFF2-40B4-BE49-F238E27FC236}">
                <a16:creationId xmlns:a16="http://schemas.microsoft.com/office/drawing/2014/main" id="{F680650A-AB33-8B46-8A6F-16885B62AC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71625" y="3636963"/>
            <a:ext cx="218008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</a:rPr>
              <a:t>D </a:t>
            </a:r>
            <a:endParaRPr lang="en-US" altLang="en-US" sz="3200" b="0"/>
          </a:p>
        </p:txBody>
      </p:sp>
      <p:sp>
        <p:nvSpPr>
          <p:cNvPr id="130056" name="Rectangle 116">
            <a:extLst>
              <a:ext uri="{FF2B5EF4-FFF2-40B4-BE49-F238E27FC236}">
                <a16:creationId xmlns:a16="http://schemas.microsoft.com/office/drawing/2014/main" id="{8F08756E-A893-C34B-9C28-46D0D7ED207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7350" y="2830513"/>
            <a:ext cx="182742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</a:rPr>
              <a:t>0 </a:t>
            </a:r>
            <a:endParaRPr lang="en-US" altLang="en-US" sz="3200" b="0"/>
          </a:p>
        </p:txBody>
      </p:sp>
      <p:sp>
        <p:nvSpPr>
          <p:cNvPr id="130057" name="Rectangle 124">
            <a:extLst>
              <a:ext uri="{FF2B5EF4-FFF2-40B4-BE49-F238E27FC236}">
                <a16:creationId xmlns:a16="http://schemas.microsoft.com/office/drawing/2014/main" id="{BA75F5F8-9563-734A-A269-3907BDD8B6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8938" y="3100388"/>
            <a:ext cx="182742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</a:rPr>
              <a:t>0 </a:t>
            </a:r>
            <a:endParaRPr lang="en-US" altLang="en-US" sz="3200" b="0"/>
          </a:p>
        </p:txBody>
      </p:sp>
      <p:sp>
        <p:nvSpPr>
          <p:cNvPr id="130058" name="Rectangle 132">
            <a:extLst>
              <a:ext uri="{FF2B5EF4-FFF2-40B4-BE49-F238E27FC236}">
                <a16:creationId xmlns:a16="http://schemas.microsoft.com/office/drawing/2014/main" id="{D09EC2B8-A506-F64E-9F48-D6B5A6DA19F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7350" y="3368675"/>
            <a:ext cx="182742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</a:rPr>
              <a:t>0 </a:t>
            </a:r>
            <a:endParaRPr lang="en-US" altLang="en-US" sz="3200" b="0"/>
          </a:p>
        </p:txBody>
      </p:sp>
      <p:sp>
        <p:nvSpPr>
          <p:cNvPr id="130059" name="Rectangle 140">
            <a:extLst>
              <a:ext uri="{FF2B5EF4-FFF2-40B4-BE49-F238E27FC236}">
                <a16:creationId xmlns:a16="http://schemas.microsoft.com/office/drawing/2014/main" id="{6815634A-D87F-C947-9493-60B9F2571E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7350" y="3636963"/>
            <a:ext cx="182742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</a:rPr>
              <a:t>1 </a:t>
            </a:r>
            <a:endParaRPr lang="en-US" altLang="en-US" sz="3200" b="0"/>
          </a:p>
        </p:txBody>
      </p:sp>
      <p:pic>
        <p:nvPicPr>
          <p:cNvPr id="130060" name="Picture 2" descr="Screen shot 2013-10-21 at 1.42.50 PM.png">
            <a:extLst>
              <a:ext uri="{FF2B5EF4-FFF2-40B4-BE49-F238E27FC236}">
                <a16:creationId xmlns:a16="http://schemas.microsoft.com/office/drawing/2014/main" id="{6F7EDA65-E770-9744-9C12-9456C4C6E22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173664" y="4764088"/>
            <a:ext cx="2397125" cy="187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30061" name="Picture 164" descr="Screen shot 2013-12-06 at 11.55.56 AM.png">
            <a:extLst>
              <a:ext uri="{FF2B5EF4-FFF2-40B4-BE49-F238E27FC236}">
                <a16:creationId xmlns:a16="http://schemas.microsoft.com/office/drawing/2014/main" id="{216B4860-D2FD-AC43-8EE2-FB4A89A6B47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61275" y="4964113"/>
            <a:ext cx="1722438" cy="138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0062" name="Rectangle 165">
            <a:extLst>
              <a:ext uri="{FF2B5EF4-FFF2-40B4-BE49-F238E27FC236}">
                <a16:creationId xmlns:a16="http://schemas.microsoft.com/office/drawing/2014/main" id="{7C9133AC-F74D-A94D-9F7E-6A38BD7F29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67626" y="3676650"/>
            <a:ext cx="231775" cy="330200"/>
          </a:xfrm>
          <a:prstGeom prst="rect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914400">
              <a:spcBef>
                <a:spcPct val="0"/>
              </a:spcBef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30063" name="Rectangle 166">
            <a:extLst>
              <a:ext uri="{FF2B5EF4-FFF2-40B4-BE49-F238E27FC236}">
                <a16:creationId xmlns:a16="http://schemas.microsoft.com/office/drawing/2014/main" id="{E5E5AD55-FCF4-7E4E-BB4A-B898F6F5DCF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91201" y="5600700"/>
            <a:ext cx="231775" cy="330200"/>
          </a:xfrm>
          <a:prstGeom prst="rect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914400">
              <a:spcBef>
                <a:spcPct val="0"/>
              </a:spcBef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30064" name="Rectangle 155">
            <a:extLst>
              <a:ext uri="{FF2B5EF4-FFF2-40B4-BE49-F238E27FC236}">
                <a16:creationId xmlns:a16="http://schemas.microsoft.com/office/drawing/2014/main" id="{F4347F6D-9F4C-7249-B970-00D359BE63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30976" y="5605463"/>
            <a:ext cx="625475" cy="330200"/>
          </a:xfrm>
          <a:prstGeom prst="rect">
            <a:avLst/>
          </a:prstGeom>
          <a:noFill/>
          <a:ln w="31750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914400">
              <a:spcBef>
                <a:spcPct val="0"/>
              </a:spcBef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30065" name="Rectangle 111">
            <a:extLst>
              <a:ext uri="{FF2B5EF4-FFF2-40B4-BE49-F238E27FC236}">
                <a16:creationId xmlns:a16="http://schemas.microsoft.com/office/drawing/2014/main" id="{516C585A-C51F-E84A-A672-12D7A19FCCC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59039" y="2830513"/>
            <a:ext cx="194733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</a:rPr>
              <a:t>A </a:t>
            </a:r>
            <a:endParaRPr lang="en-US" altLang="en-US" sz="3200" b="0"/>
          </a:p>
        </p:txBody>
      </p:sp>
    </p:spTree>
  </p:cSld>
  <p:clrMapOvr>
    <a:masterClrMapping/>
  </p:clrMapOvr>
  <p:transition/>
</p:sld>
</file>

<file path=ppt/slides/slide1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1073" name="Group 13">
            <a:extLst>
              <a:ext uri="{FF2B5EF4-FFF2-40B4-BE49-F238E27FC236}">
                <a16:creationId xmlns:a16="http://schemas.microsoft.com/office/drawing/2014/main" id="{849D2DF1-0396-5040-A375-3537029F0259}"/>
              </a:ext>
            </a:extLst>
          </p:cNvPr>
          <p:cNvGrpSpPr>
            <a:grpSpLocks/>
          </p:cNvGrpSpPr>
          <p:nvPr/>
        </p:nvGrpSpPr>
        <p:grpSpPr bwMode="auto">
          <a:xfrm>
            <a:off x="1173163" y="1909763"/>
            <a:ext cx="3536950" cy="2051050"/>
            <a:chOff x="5049838" y="1738313"/>
            <a:chExt cx="3536950" cy="2051050"/>
          </a:xfrm>
        </p:grpSpPr>
        <p:sp>
          <p:nvSpPr>
            <p:cNvPr id="131172" name="Rectangle 85">
              <a:extLst>
                <a:ext uri="{FF2B5EF4-FFF2-40B4-BE49-F238E27FC236}">
                  <a16:creationId xmlns:a16="http://schemas.microsoft.com/office/drawing/2014/main" id="{73B4A461-57FF-534F-87E4-CA9EA40653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3650" y="1738313"/>
              <a:ext cx="3506788" cy="111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1173" name="Rectangle 86">
              <a:extLst>
                <a:ext uri="{FF2B5EF4-FFF2-40B4-BE49-F238E27FC236}">
                  <a16:creationId xmlns:a16="http://schemas.microsoft.com/office/drawing/2014/main" id="{AF826F87-61C2-284C-BDFD-981F2B1EAF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1739900"/>
              <a:ext cx="11112" cy="41275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1174" name="Rectangle 88">
              <a:extLst>
                <a:ext uri="{FF2B5EF4-FFF2-40B4-BE49-F238E27FC236}">
                  <a16:creationId xmlns:a16="http://schemas.microsoft.com/office/drawing/2014/main" id="{00F848E4-47C1-EC41-900D-D1B1F3C4B1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1739900"/>
              <a:ext cx="11112" cy="41275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1175" name="Rectangle 89">
              <a:extLst>
                <a:ext uri="{FF2B5EF4-FFF2-40B4-BE49-F238E27FC236}">
                  <a16:creationId xmlns:a16="http://schemas.microsoft.com/office/drawing/2014/main" id="{F604E343-A8AA-3D4E-B57A-84B4DEA4E3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99063" y="1925638"/>
              <a:ext cx="814325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Present </a:t>
              </a:r>
              <a:endParaRPr lang="en-US" altLang="en-US" sz="3200" b="0"/>
            </a:p>
          </p:txBody>
        </p:sp>
        <p:sp>
          <p:nvSpPr>
            <p:cNvPr id="131176" name="Rectangle 90">
              <a:extLst>
                <a:ext uri="{FF2B5EF4-FFF2-40B4-BE49-F238E27FC236}">
                  <a16:creationId xmlns:a16="http://schemas.microsoft.com/office/drawing/2014/main" id="{57EB267D-4ABB-5741-9D0A-4BBC43E29C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1739900"/>
              <a:ext cx="11113" cy="41275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1177" name="Rectangle 91">
              <a:extLst>
                <a:ext uri="{FF2B5EF4-FFF2-40B4-BE49-F238E27FC236}">
                  <a16:creationId xmlns:a16="http://schemas.microsoft.com/office/drawing/2014/main" id="{0640962C-FA75-3940-A56D-5155CEDCCC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88100" y="1843088"/>
              <a:ext cx="104515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Next state </a:t>
              </a:r>
              <a:endParaRPr lang="en-US" altLang="en-US" sz="3200" b="0"/>
            </a:p>
          </p:txBody>
        </p:sp>
        <p:sp>
          <p:nvSpPr>
            <p:cNvPr id="131178" name="Rectangle 92">
              <a:extLst>
                <a:ext uri="{FF2B5EF4-FFF2-40B4-BE49-F238E27FC236}">
                  <a16:creationId xmlns:a16="http://schemas.microsoft.com/office/drawing/2014/main" id="{6BEC870C-6D5C-D947-87B2-CB75AAE298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1739900"/>
              <a:ext cx="11113" cy="412750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1179" name="Rectangle 93">
              <a:extLst>
                <a:ext uri="{FF2B5EF4-FFF2-40B4-BE49-F238E27FC236}">
                  <a16:creationId xmlns:a16="http://schemas.microsoft.com/office/drawing/2014/main" id="{70A12AA6-B1A2-9348-A598-948E32B510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163763"/>
              <a:ext cx="1692275" cy="111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1180" name="Rectangle 94">
              <a:extLst>
                <a:ext uri="{FF2B5EF4-FFF2-40B4-BE49-F238E27FC236}">
                  <a16:creationId xmlns:a16="http://schemas.microsoft.com/office/drawing/2014/main" id="{1EAD22D7-61F0-4E4F-B501-28A2549799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2152650"/>
              <a:ext cx="11112" cy="4048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1181" name="Rectangle 95">
              <a:extLst>
                <a:ext uri="{FF2B5EF4-FFF2-40B4-BE49-F238E27FC236}">
                  <a16:creationId xmlns:a16="http://schemas.microsoft.com/office/drawing/2014/main" id="{91976667-5F7C-F645-846A-9E6559B35B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16850" y="1925638"/>
              <a:ext cx="657231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Output</a:t>
              </a:r>
              <a:endParaRPr lang="en-US" altLang="en-US" sz="3200" b="0"/>
            </a:p>
          </p:txBody>
        </p:sp>
        <p:sp>
          <p:nvSpPr>
            <p:cNvPr id="131182" name="Rectangle 96">
              <a:extLst>
                <a:ext uri="{FF2B5EF4-FFF2-40B4-BE49-F238E27FC236}">
                  <a16:creationId xmlns:a16="http://schemas.microsoft.com/office/drawing/2014/main" id="{778B0145-1140-C449-8A93-55D692B845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152650"/>
              <a:ext cx="11112" cy="4048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1183" name="Rectangle 97">
              <a:extLst>
                <a:ext uri="{FF2B5EF4-FFF2-40B4-BE49-F238E27FC236}">
                  <a16:creationId xmlns:a16="http://schemas.microsoft.com/office/drawing/2014/main" id="{592AFD1F-C559-054F-884D-15F91B3BCF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24475" y="2174875"/>
              <a:ext cx="535403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state </a:t>
              </a:r>
              <a:endParaRPr lang="en-US" altLang="en-US" sz="3200" b="0"/>
            </a:p>
          </p:txBody>
        </p:sp>
        <p:sp>
          <p:nvSpPr>
            <p:cNvPr id="131184" name="Rectangle 98">
              <a:extLst>
                <a:ext uri="{FF2B5EF4-FFF2-40B4-BE49-F238E27FC236}">
                  <a16:creationId xmlns:a16="http://schemas.microsoft.com/office/drawing/2014/main" id="{7F51206E-A683-6743-B690-99B2AEB0D5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6163" y="2255838"/>
              <a:ext cx="23083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w </a:t>
              </a:r>
              <a:endParaRPr lang="en-US" altLang="en-US" sz="3200" b="0"/>
            </a:p>
          </p:txBody>
        </p:sp>
        <p:sp>
          <p:nvSpPr>
            <p:cNvPr id="131185" name="Rectangle 99">
              <a:extLst>
                <a:ext uri="{FF2B5EF4-FFF2-40B4-BE49-F238E27FC236}">
                  <a16:creationId xmlns:a16="http://schemas.microsoft.com/office/drawing/2014/main" id="{9EB4BF99-4A42-EC46-9BCC-80E1D1DC96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57938" y="2255838"/>
              <a:ext cx="19877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= </a:t>
              </a:r>
              <a:endParaRPr lang="en-US" altLang="en-US" sz="3200" b="0"/>
            </a:p>
          </p:txBody>
        </p:sp>
        <p:sp>
          <p:nvSpPr>
            <p:cNvPr id="131186" name="Rectangle 100">
              <a:extLst>
                <a:ext uri="{FF2B5EF4-FFF2-40B4-BE49-F238E27FC236}">
                  <a16:creationId xmlns:a16="http://schemas.microsoft.com/office/drawing/2014/main" id="{A0030DB5-14AB-2743-A7C8-55D6B07F3E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94475" y="2255838"/>
              <a:ext cx="192360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131187" name="Rectangle 101">
              <a:extLst>
                <a:ext uri="{FF2B5EF4-FFF2-40B4-BE49-F238E27FC236}">
                  <a16:creationId xmlns:a16="http://schemas.microsoft.com/office/drawing/2014/main" id="{A1C076C4-BDE6-8C46-B415-56DC4E0DD2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72300" y="2255838"/>
              <a:ext cx="23083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w </a:t>
              </a:r>
              <a:endParaRPr lang="en-US" altLang="en-US" sz="3200" b="0"/>
            </a:p>
          </p:txBody>
        </p:sp>
        <p:sp>
          <p:nvSpPr>
            <p:cNvPr id="131188" name="Rectangle 102">
              <a:extLst>
                <a:ext uri="{FF2B5EF4-FFF2-40B4-BE49-F238E27FC236}">
                  <a16:creationId xmlns:a16="http://schemas.microsoft.com/office/drawing/2014/main" id="{B28C4935-A333-3A48-9162-3B4E37EFAE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00900" y="2255838"/>
              <a:ext cx="19877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= </a:t>
              </a:r>
              <a:endParaRPr lang="en-US" altLang="en-US" sz="3200" b="0"/>
            </a:p>
          </p:txBody>
        </p:sp>
        <p:sp>
          <p:nvSpPr>
            <p:cNvPr id="131189" name="Rectangle 103">
              <a:extLst>
                <a:ext uri="{FF2B5EF4-FFF2-40B4-BE49-F238E27FC236}">
                  <a16:creationId xmlns:a16="http://schemas.microsoft.com/office/drawing/2014/main" id="{F4356A69-B458-C447-BA49-9527CBB260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2152650"/>
              <a:ext cx="11113" cy="4048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1190" name="Rectangle 104">
              <a:extLst>
                <a:ext uri="{FF2B5EF4-FFF2-40B4-BE49-F238E27FC236}">
                  <a16:creationId xmlns:a16="http://schemas.microsoft.com/office/drawing/2014/main" id="{A6C796F4-5DF8-7C4D-803A-6AD1207BF5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37438" y="2255838"/>
              <a:ext cx="192360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  <p:sp>
          <p:nvSpPr>
            <p:cNvPr id="131191" name="Rectangle 105">
              <a:extLst>
                <a:ext uri="{FF2B5EF4-FFF2-40B4-BE49-F238E27FC236}">
                  <a16:creationId xmlns:a16="http://schemas.microsoft.com/office/drawing/2014/main" id="{FBA52576-3AD5-3A44-BDA2-BB824FC5B8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2152650"/>
              <a:ext cx="11113" cy="404813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1192" name="Rectangle 106">
              <a:extLst>
                <a:ext uri="{FF2B5EF4-FFF2-40B4-BE49-F238E27FC236}">
                  <a16:creationId xmlns:a16="http://schemas.microsoft.com/office/drawing/2014/main" id="{411B19BA-BC17-0841-9BD6-78BB74DD4A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3650" y="2568575"/>
              <a:ext cx="3506788" cy="952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1193" name="Rectangle 107">
              <a:extLst>
                <a:ext uri="{FF2B5EF4-FFF2-40B4-BE49-F238E27FC236}">
                  <a16:creationId xmlns:a16="http://schemas.microsoft.com/office/drawing/2014/main" id="{74BECE3A-8ED0-8448-A9B4-5222EF085C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2582863"/>
              <a:ext cx="11112" cy="3556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1194" name="Rectangle 108">
              <a:extLst>
                <a:ext uri="{FF2B5EF4-FFF2-40B4-BE49-F238E27FC236}">
                  <a16:creationId xmlns:a16="http://schemas.microsoft.com/office/drawing/2014/main" id="{38935C4C-7E71-7C4F-AFFD-17E4747FF4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72438" y="2174875"/>
              <a:ext cx="179536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z </a:t>
              </a:r>
              <a:endParaRPr lang="en-US" altLang="en-US" sz="3200" b="0"/>
            </a:p>
          </p:txBody>
        </p:sp>
        <p:sp>
          <p:nvSpPr>
            <p:cNvPr id="131195" name="Rectangle 109">
              <a:extLst>
                <a:ext uri="{FF2B5EF4-FFF2-40B4-BE49-F238E27FC236}">
                  <a16:creationId xmlns:a16="http://schemas.microsoft.com/office/drawing/2014/main" id="{ED4FFA71-7026-044E-968C-1DD21DB938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582863"/>
              <a:ext cx="11112" cy="3556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1196" name="Rectangle 112">
              <a:extLst>
                <a:ext uri="{FF2B5EF4-FFF2-40B4-BE49-F238E27FC236}">
                  <a16:creationId xmlns:a16="http://schemas.microsoft.com/office/drawing/2014/main" id="{DC8BEEA9-30DF-9E45-83D3-569D25C571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2582863"/>
              <a:ext cx="11113" cy="3556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1197" name="Rectangle 114">
              <a:extLst>
                <a:ext uri="{FF2B5EF4-FFF2-40B4-BE49-F238E27FC236}">
                  <a16:creationId xmlns:a16="http://schemas.microsoft.com/office/drawing/2014/main" id="{5E731561-3454-4941-B996-C94B01FEFD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2582863"/>
              <a:ext cx="11113" cy="355600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1198" name="Rectangle 115">
              <a:extLst>
                <a:ext uri="{FF2B5EF4-FFF2-40B4-BE49-F238E27FC236}">
                  <a16:creationId xmlns:a16="http://schemas.microsoft.com/office/drawing/2014/main" id="{6F2C98B7-7F96-C14E-97C0-F31D468766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2938463"/>
              <a:ext cx="11112" cy="2682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1199" name="Rectangle 117">
              <a:extLst>
                <a:ext uri="{FF2B5EF4-FFF2-40B4-BE49-F238E27FC236}">
                  <a16:creationId xmlns:a16="http://schemas.microsoft.com/office/drawing/2014/main" id="{91F4CC01-BD18-9349-B112-3EB127DEFA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938463"/>
              <a:ext cx="11112" cy="2682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1200" name="Rectangle 120">
              <a:extLst>
                <a:ext uri="{FF2B5EF4-FFF2-40B4-BE49-F238E27FC236}">
                  <a16:creationId xmlns:a16="http://schemas.microsoft.com/office/drawing/2014/main" id="{E630B1E1-E553-E641-95B6-BFB64ED969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2938463"/>
              <a:ext cx="11113" cy="2682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1201" name="Rectangle 122">
              <a:extLst>
                <a:ext uri="{FF2B5EF4-FFF2-40B4-BE49-F238E27FC236}">
                  <a16:creationId xmlns:a16="http://schemas.microsoft.com/office/drawing/2014/main" id="{CCF9377A-246F-AE4F-9286-C9D64926B1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2938463"/>
              <a:ext cx="11113" cy="268287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1202" name="Rectangle 123">
              <a:extLst>
                <a:ext uri="{FF2B5EF4-FFF2-40B4-BE49-F238E27FC236}">
                  <a16:creationId xmlns:a16="http://schemas.microsoft.com/office/drawing/2014/main" id="{6B25E4F4-70CE-CA42-8334-24F2BCF43F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3206750"/>
              <a:ext cx="11112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1203" name="Rectangle 125">
              <a:extLst>
                <a:ext uri="{FF2B5EF4-FFF2-40B4-BE49-F238E27FC236}">
                  <a16:creationId xmlns:a16="http://schemas.microsoft.com/office/drawing/2014/main" id="{A6C9A0E9-F7C5-A14E-A6F3-FFC85445EB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3206750"/>
              <a:ext cx="11112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1204" name="Rectangle 128">
              <a:extLst>
                <a:ext uri="{FF2B5EF4-FFF2-40B4-BE49-F238E27FC236}">
                  <a16:creationId xmlns:a16="http://schemas.microsoft.com/office/drawing/2014/main" id="{8B0FD2A0-2F7B-4946-A2BE-F8A2AF9F2F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3206750"/>
              <a:ext cx="11113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1205" name="Rectangle 130">
              <a:extLst>
                <a:ext uri="{FF2B5EF4-FFF2-40B4-BE49-F238E27FC236}">
                  <a16:creationId xmlns:a16="http://schemas.microsoft.com/office/drawing/2014/main" id="{D2DE1A1B-EA4E-094D-A220-CAA4275CDC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3206750"/>
              <a:ext cx="11113" cy="269875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1206" name="Rectangle 131">
              <a:extLst>
                <a:ext uri="{FF2B5EF4-FFF2-40B4-BE49-F238E27FC236}">
                  <a16:creationId xmlns:a16="http://schemas.microsoft.com/office/drawing/2014/main" id="{040F5C32-0AA0-474A-94D6-00F40796F1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3459163"/>
              <a:ext cx="11112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1207" name="Rectangle 133">
              <a:extLst>
                <a:ext uri="{FF2B5EF4-FFF2-40B4-BE49-F238E27FC236}">
                  <a16:creationId xmlns:a16="http://schemas.microsoft.com/office/drawing/2014/main" id="{F54DFF63-EB67-BF47-A034-A7D737533C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3459163"/>
              <a:ext cx="11112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1208" name="Rectangle 136">
              <a:extLst>
                <a:ext uri="{FF2B5EF4-FFF2-40B4-BE49-F238E27FC236}">
                  <a16:creationId xmlns:a16="http://schemas.microsoft.com/office/drawing/2014/main" id="{2847F4BC-FC5E-6D41-8CA0-FCFCDC5842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3459163"/>
              <a:ext cx="11113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1209" name="Rectangle 138">
              <a:extLst>
                <a:ext uri="{FF2B5EF4-FFF2-40B4-BE49-F238E27FC236}">
                  <a16:creationId xmlns:a16="http://schemas.microsoft.com/office/drawing/2014/main" id="{F32A796E-5F77-EF46-9B2A-ECE53CF8A7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3459163"/>
              <a:ext cx="11113" cy="309562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1210" name="Rectangle 139">
              <a:extLst>
                <a:ext uri="{FF2B5EF4-FFF2-40B4-BE49-F238E27FC236}">
                  <a16:creationId xmlns:a16="http://schemas.microsoft.com/office/drawing/2014/main" id="{6C41FBD3-721D-5545-9A45-4AA417EF98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3650" y="3779838"/>
              <a:ext cx="3506788" cy="952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</p:grpSp>
      <p:grpSp>
        <p:nvGrpSpPr>
          <p:cNvPr id="131074" name="Group 69">
            <a:extLst>
              <a:ext uri="{FF2B5EF4-FFF2-40B4-BE49-F238E27FC236}">
                <a16:creationId xmlns:a16="http://schemas.microsoft.com/office/drawing/2014/main" id="{5F5B1EBF-14A5-3E4C-AB7D-24157F5A5D1D}"/>
              </a:ext>
            </a:extLst>
          </p:cNvPr>
          <p:cNvGrpSpPr>
            <a:grpSpLocks/>
          </p:cNvGrpSpPr>
          <p:nvPr/>
        </p:nvGrpSpPr>
        <p:grpSpPr bwMode="auto">
          <a:xfrm>
            <a:off x="5392739" y="1512889"/>
            <a:ext cx="4003675" cy="2833687"/>
            <a:chOff x="2573338" y="1603375"/>
            <a:chExt cx="4003675" cy="2833688"/>
          </a:xfrm>
        </p:grpSpPr>
        <p:sp>
          <p:nvSpPr>
            <p:cNvPr id="131092" name="Rectangle 4">
              <a:extLst>
                <a:ext uri="{FF2B5EF4-FFF2-40B4-BE49-F238E27FC236}">
                  <a16:creationId xmlns:a16="http://schemas.microsoft.com/office/drawing/2014/main" id="{E78CD282-54C8-1C49-99B4-50E65D1B4B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8738" y="1603375"/>
              <a:ext cx="3971925" cy="111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1093" name="Rectangle 5">
              <a:extLst>
                <a:ext uri="{FF2B5EF4-FFF2-40B4-BE49-F238E27FC236}">
                  <a16:creationId xmlns:a16="http://schemas.microsoft.com/office/drawing/2014/main" id="{7DD98DFE-74B1-C249-B395-5A3A96B118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3338" y="1614488"/>
              <a:ext cx="11112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1094" name="Rectangle 6">
              <a:extLst>
                <a:ext uri="{FF2B5EF4-FFF2-40B4-BE49-F238E27FC236}">
                  <a16:creationId xmlns:a16="http://schemas.microsoft.com/office/drawing/2014/main" id="{1EF99567-9CEB-4E43-91D5-1E4AD65A45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0138" y="1614488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1095" name="Rectangle 7">
              <a:extLst>
                <a:ext uri="{FF2B5EF4-FFF2-40B4-BE49-F238E27FC236}">
                  <a16:creationId xmlns:a16="http://schemas.microsoft.com/office/drawing/2014/main" id="{5660513B-33FE-AB45-8F66-C61C1F322C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43200" y="1820863"/>
              <a:ext cx="953787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Present </a:t>
              </a:r>
              <a:endParaRPr lang="en-US" altLang="en-US" sz="1800" b="0"/>
            </a:p>
          </p:txBody>
        </p:sp>
        <p:sp>
          <p:nvSpPr>
            <p:cNvPr id="131096" name="Rectangle 8">
              <a:extLst>
                <a:ext uri="{FF2B5EF4-FFF2-40B4-BE49-F238E27FC236}">
                  <a16:creationId xmlns:a16="http://schemas.microsoft.com/office/drawing/2014/main" id="{0DB356EF-B8CD-0242-92EB-774152F5A9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6725" y="1614488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1097" name="Rectangle 9">
              <a:extLst>
                <a:ext uri="{FF2B5EF4-FFF2-40B4-BE49-F238E27FC236}">
                  <a16:creationId xmlns:a16="http://schemas.microsoft.com/office/drawing/2014/main" id="{8CFF7E95-F3DF-AD4A-B7A6-A82A705F76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64313" y="1614488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1098" name="Rectangle 10">
              <a:extLst>
                <a:ext uri="{FF2B5EF4-FFF2-40B4-BE49-F238E27FC236}">
                  <a16:creationId xmlns:a16="http://schemas.microsoft.com/office/drawing/2014/main" id="{4804969D-F041-EE41-B87A-D738CAF364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0138" y="2085975"/>
              <a:ext cx="1917700" cy="127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1099" name="Rectangle 11">
              <a:extLst>
                <a:ext uri="{FF2B5EF4-FFF2-40B4-BE49-F238E27FC236}">
                  <a16:creationId xmlns:a16="http://schemas.microsoft.com/office/drawing/2014/main" id="{784C1246-F73C-1E43-8DA0-195623786F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3338" y="2071688"/>
              <a:ext cx="11112" cy="4587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1100" name="Rectangle 12">
              <a:extLst>
                <a:ext uri="{FF2B5EF4-FFF2-40B4-BE49-F238E27FC236}">
                  <a16:creationId xmlns:a16="http://schemas.microsoft.com/office/drawing/2014/main" id="{CDE5E53A-69E1-9647-BCE9-0E49769C8C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14763" y="1730375"/>
              <a:ext cx="1668727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Flip-flop inputs</a:t>
              </a:r>
              <a:endParaRPr lang="en-US" altLang="en-US" sz="1800" b="0"/>
            </a:p>
          </p:txBody>
        </p:sp>
        <p:sp>
          <p:nvSpPr>
            <p:cNvPr id="131101" name="Rectangle 13">
              <a:extLst>
                <a:ext uri="{FF2B5EF4-FFF2-40B4-BE49-F238E27FC236}">
                  <a16:creationId xmlns:a16="http://schemas.microsoft.com/office/drawing/2014/main" id="{9A9CFC9B-7D79-BF42-A60F-FE55158652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0138" y="2071688"/>
              <a:ext cx="12700" cy="4587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1102" name="Rectangle 14">
              <a:extLst>
                <a:ext uri="{FF2B5EF4-FFF2-40B4-BE49-F238E27FC236}">
                  <a16:creationId xmlns:a16="http://schemas.microsoft.com/office/drawing/2014/main" id="{77E76DEE-9EEE-664F-B8B1-B72D650A8A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17825" y="2187575"/>
              <a:ext cx="625171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state </a:t>
              </a:r>
              <a:endParaRPr lang="en-US" altLang="en-US" sz="1800" b="0"/>
            </a:p>
          </p:txBody>
        </p:sp>
        <p:sp>
          <p:nvSpPr>
            <p:cNvPr id="131103" name="Rectangle 15">
              <a:extLst>
                <a:ext uri="{FF2B5EF4-FFF2-40B4-BE49-F238E27FC236}">
                  <a16:creationId xmlns:a16="http://schemas.microsoft.com/office/drawing/2014/main" id="{280EFDB5-953D-2E4C-959E-08DB613872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94125" y="2185988"/>
              <a:ext cx="25648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w </a:t>
              </a:r>
              <a:endParaRPr lang="en-US" altLang="en-US" sz="1800" b="0" i="1"/>
            </a:p>
          </p:txBody>
        </p:sp>
        <p:sp>
          <p:nvSpPr>
            <p:cNvPr id="131104" name="Rectangle 16">
              <a:extLst>
                <a:ext uri="{FF2B5EF4-FFF2-40B4-BE49-F238E27FC236}">
                  <a16:creationId xmlns:a16="http://schemas.microsoft.com/office/drawing/2014/main" id="{15564FA6-D067-2442-9D22-1E7B044E2B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54475" y="2185988"/>
              <a:ext cx="21961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= </a:t>
              </a:r>
              <a:endParaRPr lang="en-US" altLang="en-US" sz="1800" b="0"/>
            </a:p>
          </p:txBody>
        </p:sp>
        <p:sp>
          <p:nvSpPr>
            <p:cNvPr id="131105" name="Rectangle 17">
              <a:extLst>
                <a:ext uri="{FF2B5EF4-FFF2-40B4-BE49-F238E27FC236}">
                  <a16:creationId xmlns:a16="http://schemas.microsoft.com/office/drawing/2014/main" id="{055F96E5-F66B-6C40-8414-1682F72937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21175" y="2185988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31106" name="Rectangle 18">
              <a:extLst>
                <a:ext uri="{FF2B5EF4-FFF2-40B4-BE49-F238E27FC236}">
                  <a16:creationId xmlns:a16="http://schemas.microsoft.com/office/drawing/2014/main" id="{54B5D403-E425-4640-9487-23D5EE14FA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49800" y="2185988"/>
              <a:ext cx="25648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w </a:t>
              </a:r>
              <a:endParaRPr lang="en-US" altLang="en-US" sz="1800" b="0" i="1"/>
            </a:p>
          </p:txBody>
        </p:sp>
        <p:sp>
          <p:nvSpPr>
            <p:cNvPr id="131107" name="Rectangle 19">
              <a:extLst>
                <a:ext uri="{FF2B5EF4-FFF2-40B4-BE49-F238E27FC236}">
                  <a16:creationId xmlns:a16="http://schemas.microsoft.com/office/drawing/2014/main" id="{F6E3FCAC-524A-8645-BA61-30F37E1DAD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08563" y="2185988"/>
              <a:ext cx="21961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= </a:t>
              </a:r>
              <a:endParaRPr lang="en-US" altLang="en-US" sz="1800" b="0"/>
            </a:p>
          </p:txBody>
        </p:sp>
        <p:sp>
          <p:nvSpPr>
            <p:cNvPr id="131108" name="Rectangle 20">
              <a:extLst>
                <a:ext uri="{FF2B5EF4-FFF2-40B4-BE49-F238E27FC236}">
                  <a16:creationId xmlns:a16="http://schemas.microsoft.com/office/drawing/2014/main" id="{0A6CCA7D-D6C2-AD43-914D-2BD9BF6E24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6725" y="2071688"/>
              <a:ext cx="12700" cy="4587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1109" name="Rectangle 21">
              <a:extLst>
                <a:ext uri="{FF2B5EF4-FFF2-40B4-BE49-F238E27FC236}">
                  <a16:creationId xmlns:a16="http://schemas.microsoft.com/office/drawing/2014/main" id="{492CE087-FA7D-5047-9F0A-F76017B3D3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75263" y="2185988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131110" name="Rectangle 22">
              <a:extLst>
                <a:ext uri="{FF2B5EF4-FFF2-40B4-BE49-F238E27FC236}">
                  <a16:creationId xmlns:a16="http://schemas.microsoft.com/office/drawing/2014/main" id="{6AD0371C-2D70-2547-BB8D-BAAAC20F03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64313" y="2071688"/>
              <a:ext cx="12700" cy="4587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1111" name="Rectangle 23">
              <a:extLst>
                <a:ext uri="{FF2B5EF4-FFF2-40B4-BE49-F238E27FC236}">
                  <a16:creationId xmlns:a16="http://schemas.microsoft.com/office/drawing/2014/main" id="{82FFF568-9F64-244E-A79D-8C4B88CD50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0138" y="2543175"/>
              <a:ext cx="1917700" cy="127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1112" name="Rectangle 24">
              <a:extLst>
                <a:ext uri="{FF2B5EF4-FFF2-40B4-BE49-F238E27FC236}">
                  <a16:creationId xmlns:a16="http://schemas.microsoft.com/office/drawing/2014/main" id="{DBB4AB5B-01FE-A84A-867A-5581F8D134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3338" y="2530475"/>
              <a:ext cx="11112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1113" name="Rectangle 25">
              <a:extLst>
                <a:ext uri="{FF2B5EF4-FFF2-40B4-BE49-F238E27FC236}">
                  <a16:creationId xmlns:a16="http://schemas.microsoft.com/office/drawing/2014/main" id="{1B5F0602-14CB-D64F-9B99-D16767826C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05475" y="2041525"/>
              <a:ext cx="767839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Output</a:t>
              </a:r>
              <a:endParaRPr lang="en-US" altLang="en-US" sz="1800" b="0"/>
            </a:p>
          </p:txBody>
        </p:sp>
        <p:sp>
          <p:nvSpPr>
            <p:cNvPr id="131114" name="Rectangle 26">
              <a:extLst>
                <a:ext uri="{FF2B5EF4-FFF2-40B4-BE49-F238E27FC236}">
                  <a16:creationId xmlns:a16="http://schemas.microsoft.com/office/drawing/2014/main" id="{12636537-C86B-C04B-B7AB-7E73E5034B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11475" y="2497138"/>
              <a:ext cx="19877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y </a:t>
              </a:r>
              <a:endParaRPr lang="en-US" altLang="en-US" sz="1800" b="0" i="1"/>
            </a:p>
          </p:txBody>
        </p:sp>
        <p:sp>
          <p:nvSpPr>
            <p:cNvPr id="131115" name="Rectangle 27">
              <a:extLst>
                <a:ext uri="{FF2B5EF4-FFF2-40B4-BE49-F238E27FC236}">
                  <a16:creationId xmlns:a16="http://schemas.microsoft.com/office/drawing/2014/main" id="{CCC0D8FD-CA2F-8A4F-9F80-062D34B783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6888" y="2598738"/>
              <a:ext cx="1603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</a:rPr>
                <a:t>2 </a:t>
              </a:r>
              <a:endParaRPr lang="en-US" altLang="en-US" sz="1800" b="0"/>
            </a:p>
          </p:txBody>
        </p:sp>
        <p:sp>
          <p:nvSpPr>
            <p:cNvPr id="131116" name="Rectangle 28">
              <a:extLst>
                <a:ext uri="{FF2B5EF4-FFF2-40B4-BE49-F238E27FC236}">
                  <a16:creationId xmlns:a16="http://schemas.microsoft.com/office/drawing/2014/main" id="{53BC58EA-8EE0-CF43-9211-0996C91FC4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9600" y="2497138"/>
              <a:ext cx="19877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y </a:t>
              </a:r>
              <a:endParaRPr lang="en-US" altLang="en-US" sz="1800" b="0" i="1"/>
            </a:p>
          </p:txBody>
        </p:sp>
        <p:sp>
          <p:nvSpPr>
            <p:cNvPr id="131117" name="Rectangle 29">
              <a:extLst>
                <a:ext uri="{FF2B5EF4-FFF2-40B4-BE49-F238E27FC236}">
                  <a16:creationId xmlns:a16="http://schemas.microsoft.com/office/drawing/2014/main" id="{DAC02A3C-06A8-0D4F-947C-93084A2327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0138" y="2530475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1118" name="Rectangle 30">
              <a:extLst>
                <a:ext uri="{FF2B5EF4-FFF2-40B4-BE49-F238E27FC236}">
                  <a16:creationId xmlns:a16="http://schemas.microsoft.com/office/drawing/2014/main" id="{21946713-BF2E-1A46-87F3-181DD25D8F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73425" y="2598738"/>
              <a:ext cx="1603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131119" name="Rectangle 31">
              <a:extLst>
                <a:ext uri="{FF2B5EF4-FFF2-40B4-BE49-F238E27FC236}">
                  <a16:creationId xmlns:a16="http://schemas.microsoft.com/office/drawing/2014/main" id="{2350F24F-D841-AA43-A15B-F9D67A135F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27463" y="2643188"/>
              <a:ext cx="227626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T </a:t>
              </a:r>
              <a:endParaRPr lang="en-US" altLang="en-US" sz="1800" b="0" i="1"/>
            </a:p>
          </p:txBody>
        </p:sp>
        <p:sp>
          <p:nvSpPr>
            <p:cNvPr id="131120" name="Rectangle 32">
              <a:extLst>
                <a:ext uri="{FF2B5EF4-FFF2-40B4-BE49-F238E27FC236}">
                  <a16:creationId xmlns:a16="http://schemas.microsoft.com/office/drawing/2014/main" id="{86760B45-CAFD-1945-BA83-07F1D55E95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75100" y="2744788"/>
              <a:ext cx="1603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</a:rPr>
                <a:t>2 </a:t>
              </a:r>
              <a:endParaRPr lang="en-US" altLang="en-US" sz="1800" b="0"/>
            </a:p>
          </p:txBody>
        </p:sp>
        <p:sp>
          <p:nvSpPr>
            <p:cNvPr id="131121" name="Rectangle 33">
              <a:extLst>
                <a:ext uri="{FF2B5EF4-FFF2-40B4-BE49-F238E27FC236}">
                  <a16:creationId xmlns:a16="http://schemas.microsoft.com/office/drawing/2014/main" id="{D3D3029F-4670-634B-8AEF-664AC67009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89400" y="2643188"/>
              <a:ext cx="25648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D </a:t>
              </a:r>
              <a:endParaRPr lang="en-US" altLang="en-US" sz="1800" b="0" i="1"/>
            </a:p>
          </p:txBody>
        </p:sp>
        <p:sp>
          <p:nvSpPr>
            <p:cNvPr id="131122" name="Rectangle 34">
              <a:extLst>
                <a:ext uri="{FF2B5EF4-FFF2-40B4-BE49-F238E27FC236}">
                  <a16:creationId xmlns:a16="http://schemas.microsoft.com/office/drawing/2014/main" id="{0EA1DD30-FB53-8F40-84CE-9A40C05876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0538" y="2744788"/>
              <a:ext cx="1603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131123" name="Rectangle 35">
              <a:extLst>
                <a:ext uri="{FF2B5EF4-FFF2-40B4-BE49-F238E27FC236}">
                  <a16:creationId xmlns:a16="http://schemas.microsoft.com/office/drawing/2014/main" id="{630885F0-369D-7547-BD30-F036F62890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84725" y="2643188"/>
              <a:ext cx="227626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T </a:t>
              </a:r>
              <a:endParaRPr lang="en-US" altLang="en-US" sz="1800" b="0" i="1"/>
            </a:p>
          </p:txBody>
        </p:sp>
        <p:sp>
          <p:nvSpPr>
            <p:cNvPr id="131124" name="Rectangle 36">
              <a:extLst>
                <a:ext uri="{FF2B5EF4-FFF2-40B4-BE49-F238E27FC236}">
                  <a16:creationId xmlns:a16="http://schemas.microsoft.com/office/drawing/2014/main" id="{41694E40-2061-D849-8310-FB9002912E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33950" y="2744788"/>
              <a:ext cx="1603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</a:rPr>
                <a:t>2 </a:t>
              </a:r>
              <a:endParaRPr lang="en-US" altLang="en-US" sz="1800" b="0"/>
            </a:p>
          </p:txBody>
        </p:sp>
        <p:sp>
          <p:nvSpPr>
            <p:cNvPr id="131125" name="Rectangle 37">
              <a:extLst>
                <a:ext uri="{FF2B5EF4-FFF2-40B4-BE49-F238E27FC236}">
                  <a16:creationId xmlns:a16="http://schemas.microsoft.com/office/drawing/2014/main" id="{00A9E635-9646-CF46-AD5D-B156DCAEFB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8250" y="2643188"/>
              <a:ext cx="25648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D </a:t>
              </a:r>
              <a:endParaRPr lang="en-US" altLang="en-US" sz="1800" b="0" i="1"/>
            </a:p>
          </p:txBody>
        </p:sp>
        <p:sp>
          <p:nvSpPr>
            <p:cNvPr id="131126" name="Rectangle 38">
              <a:extLst>
                <a:ext uri="{FF2B5EF4-FFF2-40B4-BE49-F238E27FC236}">
                  <a16:creationId xmlns:a16="http://schemas.microsoft.com/office/drawing/2014/main" id="{3DF0F37E-5A9F-E943-9255-BA8D1DE100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6725" y="2530475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1127" name="Rectangle 39">
              <a:extLst>
                <a:ext uri="{FF2B5EF4-FFF2-40B4-BE49-F238E27FC236}">
                  <a16:creationId xmlns:a16="http://schemas.microsoft.com/office/drawing/2014/main" id="{BBEC4072-938A-1E4A-94E5-D05C4FCC73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7800" y="2744788"/>
              <a:ext cx="1603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131128" name="Rectangle 40">
              <a:extLst>
                <a:ext uri="{FF2B5EF4-FFF2-40B4-BE49-F238E27FC236}">
                  <a16:creationId xmlns:a16="http://schemas.microsoft.com/office/drawing/2014/main" id="{69AE45C1-1CE8-844E-A709-F0ACCD0246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64313" y="2530475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1129" name="Rectangle 41">
              <a:extLst>
                <a:ext uri="{FF2B5EF4-FFF2-40B4-BE49-F238E27FC236}">
                  <a16:creationId xmlns:a16="http://schemas.microsoft.com/office/drawing/2014/main" id="{3D2320A8-41BB-A944-A9DD-C6B742E6E0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8738" y="3000375"/>
              <a:ext cx="3971925" cy="127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1130" name="Rectangle 42">
              <a:extLst>
                <a:ext uri="{FF2B5EF4-FFF2-40B4-BE49-F238E27FC236}">
                  <a16:creationId xmlns:a16="http://schemas.microsoft.com/office/drawing/2014/main" id="{0C086DBF-7832-774C-AFC1-6032E1AC67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3338" y="3013075"/>
              <a:ext cx="11112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1131" name="Rectangle 43">
              <a:extLst>
                <a:ext uri="{FF2B5EF4-FFF2-40B4-BE49-F238E27FC236}">
                  <a16:creationId xmlns:a16="http://schemas.microsoft.com/office/drawing/2014/main" id="{7B0DCF3B-9460-D843-A3CD-206D5D51D8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460625"/>
              <a:ext cx="19877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z </a:t>
              </a:r>
              <a:endParaRPr lang="en-US" altLang="en-US" sz="1800" b="0" i="1"/>
            </a:p>
          </p:txBody>
        </p:sp>
        <p:sp>
          <p:nvSpPr>
            <p:cNvPr id="131132" name="Rectangle 44">
              <a:extLst>
                <a:ext uri="{FF2B5EF4-FFF2-40B4-BE49-F238E27FC236}">
                  <a16:creationId xmlns:a16="http://schemas.microsoft.com/office/drawing/2014/main" id="{5288BB33-0ED0-0B40-B308-1943DEACD2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7513" y="3113088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31133" name="Rectangle 45">
              <a:extLst>
                <a:ext uri="{FF2B5EF4-FFF2-40B4-BE49-F238E27FC236}">
                  <a16:creationId xmlns:a16="http://schemas.microsoft.com/office/drawing/2014/main" id="{4CFD45CB-DA26-D941-B1A8-7F72D822E3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0138" y="3013075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1134" name="Rectangle 46">
              <a:extLst>
                <a:ext uri="{FF2B5EF4-FFF2-40B4-BE49-F238E27FC236}">
                  <a16:creationId xmlns:a16="http://schemas.microsoft.com/office/drawing/2014/main" id="{39F45087-B28C-E243-A607-7D824DC5B3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8013" y="3113088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31135" name="Rectangle 47">
              <a:extLst>
                <a:ext uri="{FF2B5EF4-FFF2-40B4-BE49-F238E27FC236}">
                  <a16:creationId xmlns:a16="http://schemas.microsoft.com/office/drawing/2014/main" id="{F95EAD1D-8784-7941-9F2E-D916924F23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57638" y="3113088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31136" name="Rectangle 48">
              <a:extLst>
                <a:ext uri="{FF2B5EF4-FFF2-40B4-BE49-F238E27FC236}">
                  <a16:creationId xmlns:a16="http://schemas.microsoft.com/office/drawing/2014/main" id="{0C06DF3C-4835-1B44-B402-42B701EB04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8138" y="3113088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31137" name="Rectangle 49">
              <a:extLst>
                <a:ext uri="{FF2B5EF4-FFF2-40B4-BE49-F238E27FC236}">
                  <a16:creationId xmlns:a16="http://schemas.microsoft.com/office/drawing/2014/main" id="{970B39E5-D5FB-D94F-B673-883DF82DC1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6725" y="3013075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1138" name="Rectangle 50">
              <a:extLst>
                <a:ext uri="{FF2B5EF4-FFF2-40B4-BE49-F238E27FC236}">
                  <a16:creationId xmlns:a16="http://schemas.microsoft.com/office/drawing/2014/main" id="{0F9578A3-C568-BE43-8AEE-BB55123D76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13313" y="3113088"/>
              <a:ext cx="28533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01</a:t>
              </a:r>
              <a:endParaRPr lang="en-US" altLang="en-US" sz="1800" b="0"/>
            </a:p>
          </p:txBody>
        </p:sp>
        <p:sp>
          <p:nvSpPr>
            <p:cNvPr id="131139" name="Rectangle 51">
              <a:extLst>
                <a:ext uri="{FF2B5EF4-FFF2-40B4-BE49-F238E27FC236}">
                  <a16:creationId xmlns:a16="http://schemas.microsoft.com/office/drawing/2014/main" id="{328C6855-8189-3F4D-8F3B-F67DF1FE89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64313" y="3013075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1140" name="Rectangle 52">
              <a:extLst>
                <a:ext uri="{FF2B5EF4-FFF2-40B4-BE49-F238E27FC236}">
                  <a16:creationId xmlns:a16="http://schemas.microsoft.com/office/drawing/2014/main" id="{FD1FED9E-915E-434C-88AD-AA9308876B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3338" y="3470275"/>
              <a:ext cx="11112" cy="30638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1141" name="Rectangle 53">
              <a:extLst>
                <a:ext uri="{FF2B5EF4-FFF2-40B4-BE49-F238E27FC236}">
                  <a16:creationId xmlns:a16="http://schemas.microsoft.com/office/drawing/2014/main" id="{C7C8452B-E14F-314F-9752-3DD9DE3C53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86463" y="3113088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31142" name="Rectangle 54">
              <a:extLst>
                <a:ext uri="{FF2B5EF4-FFF2-40B4-BE49-F238E27FC236}">
                  <a16:creationId xmlns:a16="http://schemas.microsoft.com/office/drawing/2014/main" id="{DB44CD40-C907-2D42-AE71-48C87A445C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7513" y="3463925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31143" name="Rectangle 55">
              <a:extLst>
                <a:ext uri="{FF2B5EF4-FFF2-40B4-BE49-F238E27FC236}">
                  <a16:creationId xmlns:a16="http://schemas.microsoft.com/office/drawing/2014/main" id="{373B5AE4-409E-C64A-8F1C-DB2C5F6383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0138" y="3470275"/>
              <a:ext cx="12700" cy="30638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1144" name="Rectangle 56">
              <a:extLst>
                <a:ext uri="{FF2B5EF4-FFF2-40B4-BE49-F238E27FC236}">
                  <a16:creationId xmlns:a16="http://schemas.microsoft.com/office/drawing/2014/main" id="{13063BBA-9012-6D4B-9582-D6FC20B7BB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8013" y="3463925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131145" name="Rectangle 57">
              <a:extLst>
                <a:ext uri="{FF2B5EF4-FFF2-40B4-BE49-F238E27FC236}">
                  <a16:creationId xmlns:a16="http://schemas.microsoft.com/office/drawing/2014/main" id="{17C4097D-0D3E-F141-969C-BF7E454D95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57638" y="3463925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31146" name="Rectangle 58">
              <a:extLst>
                <a:ext uri="{FF2B5EF4-FFF2-40B4-BE49-F238E27FC236}">
                  <a16:creationId xmlns:a16="http://schemas.microsoft.com/office/drawing/2014/main" id="{D3D29D48-6968-6A46-855E-9C68E34EE4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8138" y="3463925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31147" name="Rectangle 59">
              <a:extLst>
                <a:ext uri="{FF2B5EF4-FFF2-40B4-BE49-F238E27FC236}">
                  <a16:creationId xmlns:a16="http://schemas.microsoft.com/office/drawing/2014/main" id="{4F4E0773-E121-AF4B-837C-9FC414C7D9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6725" y="3470275"/>
              <a:ext cx="12700" cy="30638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1148" name="Rectangle 60">
              <a:extLst>
                <a:ext uri="{FF2B5EF4-FFF2-40B4-BE49-F238E27FC236}">
                  <a16:creationId xmlns:a16="http://schemas.microsoft.com/office/drawing/2014/main" id="{C4DDB10D-EAE8-6546-87F6-A1DB709248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13313" y="3463925"/>
              <a:ext cx="28533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10</a:t>
              </a:r>
              <a:endParaRPr lang="en-US" altLang="en-US" sz="1800" b="0"/>
            </a:p>
          </p:txBody>
        </p:sp>
        <p:sp>
          <p:nvSpPr>
            <p:cNvPr id="131149" name="Rectangle 61">
              <a:extLst>
                <a:ext uri="{FF2B5EF4-FFF2-40B4-BE49-F238E27FC236}">
                  <a16:creationId xmlns:a16="http://schemas.microsoft.com/office/drawing/2014/main" id="{EFBDFA4E-F4D8-D548-86B9-426BBB3FFB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64313" y="3470275"/>
              <a:ext cx="12700" cy="30638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1150" name="Rectangle 62">
              <a:extLst>
                <a:ext uri="{FF2B5EF4-FFF2-40B4-BE49-F238E27FC236}">
                  <a16:creationId xmlns:a16="http://schemas.microsoft.com/office/drawing/2014/main" id="{DE53D3BB-C484-4C4E-AAC1-339A20AA22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3338" y="3776663"/>
              <a:ext cx="11112" cy="3048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1151" name="Rectangle 63">
              <a:extLst>
                <a:ext uri="{FF2B5EF4-FFF2-40B4-BE49-F238E27FC236}">
                  <a16:creationId xmlns:a16="http://schemas.microsoft.com/office/drawing/2014/main" id="{C540ABE8-F483-4149-8FCE-25E96D228B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86463" y="3463925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31152" name="Rectangle 64">
              <a:extLst>
                <a:ext uri="{FF2B5EF4-FFF2-40B4-BE49-F238E27FC236}">
                  <a16:creationId xmlns:a16="http://schemas.microsoft.com/office/drawing/2014/main" id="{54ABAD97-3726-2146-8ECB-29B6447521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7513" y="37655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131153" name="Rectangle 65">
              <a:extLst>
                <a:ext uri="{FF2B5EF4-FFF2-40B4-BE49-F238E27FC236}">
                  <a16:creationId xmlns:a16="http://schemas.microsoft.com/office/drawing/2014/main" id="{513EB75C-4C01-564A-87F2-9CEA09B421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0138" y="3776663"/>
              <a:ext cx="12700" cy="3048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1154" name="Rectangle 66">
              <a:extLst>
                <a:ext uri="{FF2B5EF4-FFF2-40B4-BE49-F238E27FC236}">
                  <a16:creationId xmlns:a16="http://schemas.microsoft.com/office/drawing/2014/main" id="{C6A4FF2F-44D2-DC49-8092-B64FAC03E1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8013" y="37655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31155" name="Rectangle 67">
              <a:extLst>
                <a:ext uri="{FF2B5EF4-FFF2-40B4-BE49-F238E27FC236}">
                  <a16:creationId xmlns:a16="http://schemas.microsoft.com/office/drawing/2014/main" id="{0D3299C8-21BA-F549-8DDD-55DF1DDFB9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57638" y="37655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131156" name="Rectangle 68">
              <a:extLst>
                <a:ext uri="{FF2B5EF4-FFF2-40B4-BE49-F238E27FC236}">
                  <a16:creationId xmlns:a16="http://schemas.microsoft.com/office/drawing/2014/main" id="{D928F718-8B19-F14C-8F7C-3E8C42A372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8138" y="37655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31157" name="Rectangle 69">
              <a:extLst>
                <a:ext uri="{FF2B5EF4-FFF2-40B4-BE49-F238E27FC236}">
                  <a16:creationId xmlns:a16="http://schemas.microsoft.com/office/drawing/2014/main" id="{CF58C4E1-BADF-8147-A757-3B4489EB3F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6725" y="3776663"/>
              <a:ext cx="12700" cy="3048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1158" name="Rectangle 70">
              <a:extLst>
                <a:ext uri="{FF2B5EF4-FFF2-40B4-BE49-F238E27FC236}">
                  <a16:creationId xmlns:a16="http://schemas.microsoft.com/office/drawing/2014/main" id="{79FB0D8E-A49D-6A43-9766-F1271077A3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13313" y="3765550"/>
              <a:ext cx="28533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01</a:t>
              </a:r>
              <a:endParaRPr lang="en-US" altLang="en-US" sz="1800" b="0"/>
            </a:p>
          </p:txBody>
        </p:sp>
        <p:sp>
          <p:nvSpPr>
            <p:cNvPr id="131159" name="Rectangle 71">
              <a:extLst>
                <a:ext uri="{FF2B5EF4-FFF2-40B4-BE49-F238E27FC236}">
                  <a16:creationId xmlns:a16="http://schemas.microsoft.com/office/drawing/2014/main" id="{36FB8623-21F7-4D4C-AE82-99F290891A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64313" y="3776663"/>
              <a:ext cx="12700" cy="3048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1160" name="Rectangle 72">
              <a:extLst>
                <a:ext uri="{FF2B5EF4-FFF2-40B4-BE49-F238E27FC236}">
                  <a16:creationId xmlns:a16="http://schemas.microsoft.com/office/drawing/2014/main" id="{822C1CBA-9AFC-3341-BE8A-1565D526C6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3338" y="4060825"/>
              <a:ext cx="11112" cy="35083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1161" name="Rectangle 73">
              <a:extLst>
                <a:ext uri="{FF2B5EF4-FFF2-40B4-BE49-F238E27FC236}">
                  <a16:creationId xmlns:a16="http://schemas.microsoft.com/office/drawing/2014/main" id="{180AC4D7-DCF1-C74E-B0A1-50A021BB12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86463" y="37655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31162" name="Rectangle 74">
              <a:extLst>
                <a:ext uri="{FF2B5EF4-FFF2-40B4-BE49-F238E27FC236}">
                  <a16:creationId xmlns:a16="http://schemas.microsoft.com/office/drawing/2014/main" id="{AB54D7CE-0DC5-5E4A-931F-91D9FAF4AD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7513" y="40703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131163" name="Rectangle 75">
              <a:extLst>
                <a:ext uri="{FF2B5EF4-FFF2-40B4-BE49-F238E27FC236}">
                  <a16:creationId xmlns:a16="http://schemas.microsoft.com/office/drawing/2014/main" id="{A8C4F369-938F-9D43-81C7-1070177B88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0138" y="4060825"/>
              <a:ext cx="12700" cy="35083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1164" name="Rectangle 76">
              <a:extLst>
                <a:ext uri="{FF2B5EF4-FFF2-40B4-BE49-F238E27FC236}">
                  <a16:creationId xmlns:a16="http://schemas.microsoft.com/office/drawing/2014/main" id="{5D2FE2C4-5588-2F40-B790-B3AB85B532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8013" y="40703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131165" name="Rectangle 77">
              <a:extLst>
                <a:ext uri="{FF2B5EF4-FFF2-40B4-BE49-F238E27FC236}">
                  <a16:creationId xmlns:a16="http://schemas.microsoft.com/office/drawing/2014/main" id="{3856431C-2CCB-9B49-9BE0-87F53178D4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57638" y="40703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131166" name="Rectangle 78">
              <a:extLst>
                <a:ext uri="{FF2B5EF4-FFF2-40B4-BE49-F238E27FC236}">
                  <a16:creationId xmlns:a16="http://schemas.microsoft.com/office/drawing/2014/main" id="{B1D7C716-E9B9-5847-9D86-BA4C80DC99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8138" y="40703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31167" name="Rectangle 79">
              <a:extLst>
                <a:ext uri="{FF2B5EF4-FFF2-40B4-BE49-F238E27FC236}">
                  <a16:creationId xmlns:a16="http://schemas.microsoft.com/office/drawing/2014/main" id="{93FE1C25-8185-6143-A2ED-85D545CF8F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6725" y="4060825"/>
              <a:ext cx="12700" cy="35083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1168" name="Rectangle 80">
              <a:extLst>
                <a:ext uri="{FF2B5EF4-FFF2-40B4-BE49-F238E27FC236}">
                  <a16:creationId xmlns:a16="http://schemas.microsoft.com/office/drawing/2014/main" id="{A4EE0E96-10A4-3647-A919-51A064EA44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13313" y="4070350"/>
              <a:ext cx="28533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01</a:t>
              </a:r>
              <a:endParaRPr lang="en-US" altLang="en-US" sz="1800" b="0"/>
            </a:p>
          </p:txBody>
        </p:sp>
        <p:sp>
          <p:nvSpPr>
            <p:cNvPr id="131169" name="Rectangle 81">
              <a:extLst>
                <a:ext uri="{FF2B5EF4-FFF2-40B4-BE49-F238E27FC236}">
                  <a16:creationId xmlns:a16="http://schemas.microsoft.com/office/drawing/2014/main" id="{13B28039-C3CC-0940-86E9-0480C6B11A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64313" y="4060825"/>
              <a:ext cx="12700" cy="35083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1170" name="Rectangle 82">
              <a:extLst>
                <a:ext uri="{FF2B5EF4-FFF2-40B4-BE49-F238E27FC236}">
                  <a16:creationId xmlns:a16="http://schemas.microsoft.com/office/drawing/2014/main" id="{D15D3B06-B038-BF4C-A149-669AC5AC57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8738" y="4424363"/>
              <a:ext cx="3971925" cy="127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1171" name="Rectangle 83">
              <a:extLst>
                <a:ext uri="{FF2B5EF4-FFF2-40B4-BE49-F238E27FC236}">
                  <a16:creationId xmlns:a16="http://schemas.microsoft.com/office/drawing/2014/main" id="{69412CE3-323E-454D-96A6-1FD927EE26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86463" y="40703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</p:grpSp>
      <p:sp>
        <p:nvSpPr>
          <p:cNvPr id="131075" name="Rectangle 2">
            <a:extLst>
              <a:ext uri="{FF2B5EF4-FFF2-40B4-BE49-F238E27FC236}">
                <a16:creationId xmlns:a16="http://schemas.microsoft.com/office/drawing/2014/main" id="{B515DD84-7F9D-374A-967D-0D4BEFF1F2C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220664"/>
            <a:ext cx="9144000" cy="790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Let’s derive the state table</a:t>
            </a:r>
          </a:p>
        </p:txBody>
      </p:sp>
      <p:sp>
        <p:nvSpPr>
          <p:cNvPr id="131076" name="Rectangle 110">
            <a:extLst>
              <a:ext uri="{FF2B5EF4-FFF2-40B4-BE49-F238E27FC236}">
                <a16:creationId xmlns:a16="http://schemas.microsoft.com/office/drawing/2014/main" id="{BF925C1E-853A-794B-A54B-905BDCE1339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71626" y="2830513"/>
            <a:ext cx="194733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</a:rPr>
              <a:t>A </a:t>
            </a:r>
            <a:endParaRPr lang="en-US" altLang="en-US" sz="3200" b="0"/>
          </a:p>
        </p:txBody>
      </p:sp>
      <p:sp>
        <p:nvSpPr>
          <p:cNvPr id="131077" name="Rectangle 118">
            <a:extLst>
              <a:ext uri="{FF2B5EF4-FFF2-40B4-BE49-F238E27FC236}">
                <a16:creationId xmlns:a16="http://schemas.microsoft.com/office/drawing/2014/main" id="{BED41BED-F753-0748-A959-0B099861AC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81150" y="3100388"/>
            <a:ext cx="206788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</a:rPr>
              <a:t>B </a:t>
            </a:r>
            <a:endParaRPr lang="en-US" altLang="en-US" sz="3200" b="0"/>
          </a:p>
        </p:txBody>
      </p:sp>
      <p:sp>
        <p:nvSpPr>
          <p:cNvPr id="131078" name="Rectangle 126">
            <a:extLst>
              <a:ext uri="{FF2B5EF4-FFF2-40B4-BE49-F238E27FC236}">
                <a16:creationId xmlns:a16="http://schemas.microsoft.com/office/drawing/2014/main" id="{A94A3647-315F-DD4E-9E29-9342EDF20E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81150" y="3368675"/>
            <a:ext cx="218008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</a:rPr>
              <a:t>C </a:t>
            </a:r>
            <a:endParaRPr lang="en-US" altLang="en-US" sz="3200" b="0"/>
          </a:p>
        </p:txBody>
      </p:sp>
      <p:sp>
        <p:nvSpPr>
          <p:cNvPr id="131079" name="Rectangle 134">
            <a:extLst>
              <a:ext uri="{FF2B5EF4-FFF2-40B4-BE49-F238E27FC236}">
                <a16:creationId xmlns:a16="http://schemas.microsoft.com/office/drawing/2014/main" id="{44170153-28F6-C64E-9237-54F3F50050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71625" y="3636963"/>
            <a:ext cx="218008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</a:rPr>
              <a:t>D </a:t>
            </a:r>
            <a:endParaRPr lang="en-US" altLang="en-US" sz="3200" b="0"/>
          </a:p>
        </p:txBody>
      </p:sp>
      <p:sp>
        <p:nvSpPr>
          <p:cNvPr id="131080" name="Rectangle 116">
            <a:extLst>
              <a:ext uri="{FF2B5EF4-FFF2-40B4-BE49-F238E27FC236}">
                <a16:creationId xmlns:a16="http://schemas.microsoft.com/office/drawing/2014/main" id="{C27E68F2-6DD6-8F47-AA00-C5B7A54AC98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7350" y="2830513"/>
            <a:ext cx="182742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</a:rPr>
              <a:t>0 </a:t>
            </a:r>
            <a:endParaRPr lang="en-US" altLang="en-US" sz="3200" b="0"/>
          </a:p>
        </p:txBody>
      </p:sp>
      <p:sp>
        <p:nvSpPr>
          <p:cNvPr id="131081" name="Rectangle 124">
            <a:extLst>
              <a:ext uri="{FF2B5EF4-FFF2-40B4-BE49-F238E27FC236}">
                <a16:creationId xmlns:a16="http://schemas.microsoft.com/office/drawing/2014/main" id="{BFEE4AA2-4D11-584F-9DAF-7C429FA08F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8938" y="3100388"/>
            <a:ext cx="182742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</a:rPr>
              <a:t>0 </a:t>
            </a:r>
            <a:endParaRPr lang="en-US" altLang="en-US" sz="3200" b="0"/>
          </a:p>
        </p:txBody>
      </p:sp>
      <p:sp>
        <p:nvSpPr>
          <p:cNvPr id="131082" name="Rectangle 132">
            <a:extLst>
              <a:ext uri="{FF2B5EF4-FFF2-40B4-BE49-F238E27FC236}">
                <a16:creationId xmlns:a16="http://schemas.microsoft.com/office/drawing/2014/main" id="{68789DAB-3ABD-8C4B-AF68-2282AFFD1F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7350" y="3368675"/>
            <a:ext cx="182742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</a:rPr>
              <a:t>0 </a:t>
            </a:r>
            <a:endParaRPr lang="en-US" altLang="en-US" sz="3200" b="0"/>
          </a:p>
        </p:txBody>
      </p:sp>
      <p:sp>
        <p:nvSpPr>
          <p:cNvPr id="131083" name="Rectangle 140">
            <a:extLst>
              <a:ext uri="{FF2B5EF4-FFF2-40B4-BE49-F238E27FC236}">
                <a16:creationId xmlns:a16="http://schemas.microsoft.com/office/drawing/2014/main" id="{46F42FA7-795F-9D4B-B824-7BE0C2326E9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7350" y="3636963"/>
            <a:ext cx="182742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</a:rPr>
              <a:t>1 </a:t>
            </a:r>
            <a:endParaRPr lang="en-US" altLang="en-US" sz="3200" b="0"/>
          </a:p>
        </p:txBody>
      </p:sp>
      <p:pic>
        <p:nvPicPr>
          <p:cNvPr id="131084" name="Picture 2" descr="Screen shot 2013-10-21 at 1.42.50 PM.png">
            <a:extLst>
              <a:ext uri="{FF2B5EF4-FFF2-40B4-BE49-F238E27FC236}">
                <a16:creationId xmlns:a16="http://schemas.microsoft.com/office/drawing/2014/main" id="{609A501E-6E40-DF4F-B8EA-F34BCD09AFDB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173664" y="4764088"/>
            <a:ext cx="2397125" cy="187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31085" name="Picture 164" descr="Screen shot 2013-12-06 at 11.55.56 AM.png">
            <a:extLst>
              <a:ext uri="{FF2B5EF4-FFF2-40B4-BE49-F238E27FC236}">
                <a16:creationId xmlns:a16="http://schemas.microsoft.com/office/drawing/2014/main" id="{DE7144A5-EF85-9D46-AB3E-0C5F8BCB0682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61275" y="4964113"/>
            <a:ext cx="1722438" cy="138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1086" name="Rectangle 165">
            <a:extLst>
              <a:ext uri="{FF2B5EF4-FFF2-40B4-BE49-F238E27FC236}">
                <a16:creationId xmlns:a16="http://schemas.microsoft.com/office/drawing/2014/main" id="{38C99102-3402-274A-880D-B531C70B79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67626" y="3676650"/>
            <a:ext cx="231775" cy="330200"/>
          </a:xfrm>
          <a:prstGeom prst="rect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914400">
              <a:spcBef>
                <a:spcPct val="0"/>
              </a:spcBef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31087" name="Rectangle 166">
            <a:extLst>
              <a:ext uri="{FF2B5EF4-FFF2-40B4-BE49-F238E27FC236}">
                <a16:creationId xmlns:a16="http://schemas.microsoft.com/office/drawing/2014/main" id="{487DE174-CCE2-0349-B4FE-EFC0E16266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91201" y="5600700"/>
            <a:ext cx="231775" cy="330200"/>
          </a:xfrm>
          <a:prstGeom prst="rect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914400">
              <a:spcBef>
                <a:spcPct val="0"/>
              </a:spcBef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31088" name="Rectangle 155">
            <a:extLst>
              <a:ext uri="{FF2B5EF4-FFF2-40B4-BE49-F238E27FC236}">
                <a16:creationId xmlns:a16="http://schemas.microsoft.com/office/drawing/2014/main" id="{AB253B52-8A89-BD4E-A7A7-AB9FAAF42C1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30976" y="5605463"/>
            <a:ext cx="625475" cy="330200"/>
          </a:xfrm>
          <a:prstGeom prst="rect">
            <a:avLst/>
          </a:prstGeom>
          <a:noFill/>
          <a:ln w="31750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914400">
              <a:spcBef>
                <a:spcPct val="0"/>
              </a:spcBef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31089" name="Rectangle 157">
            <a:extLst>
              <a:ext uri="{FF2B5EF4-FFF2-40B4-BE49-F238E27FC236}">
                <a16:creationId xmlns:a16="http://schemas.microsoft.com/office/drawing/2014/main" id="{DF806E65-ACB9-454B-8648-C5E94B7C96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15001" y="3663950"/>
            <a:ext cx="231775" cy="330200"/>
          </a:xfrm>
          <a:prstGeom prst="rect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914400">
              <a:spcBef>
                <a:spcPct val="0"/>
              </a:spcBef>
              <a:buNone/>
            </a:pPr>
            <a:endParaRPr lang="en-US" altLang="en-US" b="0">
              <a:latin typeface="Times" pitchFamily="2" charset="0"/>
            </a:endParaRPr>
          </a:p>
        </p:txBody>
      </p:sp>
      <p:cxnSp>
        <p:nvCxnSpPr>
          <p:cNvPr id="131090" name="Straight Arrow Connector 158">
            <a:extLst>
              <a:ext uri="{FF2B5EF4-FFF2-40B4-BE49-F238E27FC236}">
                <a16:creationId xmlns:a16="http://schemas.microsoft.com/office/drawing/2014/main" id="{30D635BA-C1F2-2745-B1D3-D266F33A75DE}"/>
              </a:ext>
            </a:extLst>
          </p:cNvPr>
          <p:cNvCxnSpPr>
            <a:cxnSpLocks noChangeShapeType="1"/>
            <a:stCxn id="131089" idx="2"/>
          </p:cNvCxnSpPr>
          <p:nvPr/>
        </p:nvCxnSpPr>
        <p:spPr bwMode="auto">
          <a:xfrm>
            <a:off x="5830889" y="3994150"/>
            <a:ext cx="1042987" cy="1606550"/>
          </a:xfrm>
          <a:prstGeom prst="straightConnector1">
            <a:avLst/>
          </a:prstGeom>
          <a:noFill/>
          <a:ln w="25400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31091" name="Rectangle 111">
            <a:extLst>
              <a:ext uri="{FF2B5EF4-FFF2-40B4-BE49-F238E27FC236}">
                <a16:creationId xmlns:a16="http://schemas.microsoft.com/office/drawing/2014/main" id="{5B642B0B-9F45-F14A-ACFA-FEA5A9101C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59039" y="2830513"/>
            <a:ext cx="194733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</a:rPr>
              <a:t>A </a:t>
            </a:r>
            <a:endParaRPr lang="en-US" altLang="en-US" sz="3200" b="0"/>
          </a:p>
        </p:txBody>
      </p:sp>
    </p:spTree>
  </p:cSld>
  <p:clrMapOvr>
    <a:masterClrMapping/>
  </p:clrMapOvr>
  <p:transition/>
</p:sld>
</file>

<file path=ppt/slides/slide1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2097" name="Group 13">
            <a:extLst>
              <a:ext uri="{FF2B5EF4-FFF2-40B4-BE49-F238E27FC236}">
                <a16:creationId xmlns:a16="http://schemas.microsoft.com/office/drawing/2014/main" id="{33F99CE9-51AC-E749-BFA1-BAEAEC2C245E}"/>
              </a:ext>
            </a:extLst>
          </p:cNvPr>
          <p:cNvGrpSpPr>
            <a:grpSpLocks/>
          </p:cNvGrpSpPr>
          <p:nvPr/>
        </p:nvGrpSpPr>
        <p:grpSpPr bwMode="auto">
          <a:xfrm>
            <a:off x="1173163" y="1909763"/>
            <a:ext cx="3536950" cy="2051050"/>
            <a:chOff x="5049838" y="1738313"/>
            <a:chExt cx="3536950" cy="2051050"/>
          </a:xfrm>
        </p:grpSpPr>
        <p:sp>
          <p:nvSpPr>
            <p:cNvPr id="132197" name="Rectangle 85">
              <a:extLst>
                <a:ext uri="{FF2B5EF4-FFF2-40B4-BE49-F238E27FC236}">
                  <a16:creationId xmlns:a16="http://schemas.microsoft.com/office/drawing/2014/main" id="{CD7D37D5-F4EE-8C4E-818B-F92B506400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3650" y="1738313"/>
              <a:ext cx="3506788" cy="111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2198" name="Rectangle 86">
              <a:extLst>
                <a:ext uri="{FF2B5EF4-FFF2-40B4-BE49-F238E27FC236}">
                  <a16:creationId xmlns:a16="http://schemas.microsoft.com/office/drawing/2014/main" id="{C6235475-7254-8C4E-934A-A9685785FC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1739900"/>
              <a:ext cx="11112" cy="41275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2199" name="Rectangle 88">
              <a:extLst>
                <a:ext uri="{FF2B5EF4-FFF2-40B4-BE49-F238E27FC236}">
                  <a16:creationId xmlns:a16="http://schemas.microsoft.com/office/drawing/2014/main" id="{BA135888-B3F4-B642-99DC-D889F53874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1739900"/>
              <a:ext cx="11112" cy="41275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2200" name="Rectangle 89">
              <a:extLst>
                <a:ext uri="{FF2B5EF4-FFF2-40B4-BE49-F238E27FC236}">
                  <a16:creationId xmlns:a16="http://schemas.microsoft.com/office/drawing/2014/main" id="{E8C35338-519B-544F-81E0-B8C8E77FE8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99063" y="1925638"/>
              <a:ext cx="814325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Present </a:t>
              </a:r>
              <a:endParaRPr lang="en-US" altLang="en-US" sz="3200" b="0"/>
            </a:p>
          </p:txBody>
        </p:sp>
        <p:sp>
          <p:nvSpPr>
            <p:cNvPr id="132201" name="Rectangle 90">
              <a:extLst>
                <a:ext uri="{FF2B5EF4-FFF2-40B4-BE49-F238E27FC236}">
                  <a16:creationId xmlns:a16="http://schemas.microsoft.com/office/drawing/2014/main" id="{C0F85C96-600B-9146-97B9-35103721A7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1739900"/>
              <a:ext cx="11113" cy="41275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2202" name="Rectangle 91">
              <a:extLst>
                <a:ext uri="{FF2B5EF4-FFF2-40B4-BE49-F238E27FC236}">
                  <a16:creationId xmlns:a16="http://schemas.microsoft.com/office/drawing/2014/main" id="{893993F0-CB38-5343-9EDB-CD3A1F07E0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88100" y="1843088"/>
              <a:ext cx="104515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Next state </a:t>
              </a:r>
              <a:endParaRPr lang="en-US" altLang="en-US" sz="3200" b="0"/>
            </a:p>
          </p:txBody>
        </p:sp>
        <p:sp>
          <p:nvSpPr>
            <p:cNvPr id="132203" name="Rectangle 92">
              <a:extLst>
                <a:ext uri="{FF2B5EF4-FFF2-40B4-BE49-F238E27FC236}">
                  <a16:creationId xmlns:a16="http://schemas.microsoft.com/office/drawing/2014/main" id="{D1CEDBF2-679C-634E-AC9F-9FBCCFEAAE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1739900"/>
              <a:ext cx="11113" cy="412750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2204" name="Rectangle 93">
              <a:extLst>
                <a:ext uri="{FF2B5EF4-FFF2-40B4-BE49-F238E27FC236}">
                  <a16:creationId xmlns:a16="http://schemas.microsoft.com/office/drawing/2014/main" id="{FE9A2EE3-F7EA-114F-89CC-75F319BEA2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163763"/>
              <a:ext cx="1692275" cy="111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2205" name="Rectangle 94">
              <a:extLst>
                <a:ext uri="{FF2B5EF4-FFF2-40B4-BE49-F238E27FC236}">
                  <a16:creationId xmlns:a16="http://schemas.microsoft.com/office/drawing/2014/main" id="{D6B28579-E571-5A40-AAA2-233126E321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2152650"/>
              <a:ext cx="11112" cy="4048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2206" name="Rectangle 95">
              <a:extLst>
                <a:ext uri="{FF2B5EF4-FFF2-40B4-BE49-F238E27FC236}">
                  <a16:creationId xmlns:a16="http://schemas.microsoft.com/office/drawing/2014/main" id="{EB6CB416-FFBC-B043-8BE5-56AE29EDD8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16850" y="1925638"/>
              <a:ext cx="657231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Output</a:t>
              </a:r>
              <a:endParaRPr lang="en-US" altLang="en-US" sz="3200" b="0"/>
            </a:p>
          </p:txBody>
        </p:sp>
        <p:sp>
          <p:nvSpPr>
            <p:cNvPr id="132207" name="Rectangle 96">
              <a:extLst>
                <a:ext uri="{FF2B5EF4-FFF2-40B4-BE49-F238E27FC236}">
                  <a16:creationId xmlns:a16="http://schemas.microsoft.com/office/drawing/2014/main" id="{350A2315-E4F3-1544-863E-FE00959561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152650"/>
              <a:ext cx="11112" cy="4048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2208" name="Rectangle 97">
              <a:extLst>
                <a:ext uri="{FF2B5EF4-FFF2-40B4-BE49-F238E27FC236}">
                  <a16:creationId xmlns:a16="http://schemas.microsoft.com/office/drawing/2014/main" id="{FE105058-2CBF-A64C-9A04-0E9667269E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24475" y="2174875"/>
              <a:ext cx="535403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state </a:t>
              </a:r>
              <a:endParaRPr lang="en-US" altLang="en-US" sz="3200" b="0"/>
            </a:p>
          </p:txBody>
        </p:sp>
        <p:sp>
          <p:nvSpPr>
            <p:cNvPr id="132209" name="Rectangle 98">
              <a:extLst>
                <a:ext uri="{FF2B5EF4-FFF2-40B4-BE49-F238E27FC236}">
                  <a16:creationId xmlns:a16="http://schemas.microsoft.com/office/drawing/2014/main" id="{68B5296D-BCFB-DD4F-8422-4D67E78901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6163" y="2255838"/>
              <a:ext cx="23083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w </a:t>
              </a:r>
              <a:endParaRPr lang="en-US" altLang="en-US" sz="3200" b="0"/>
            </a:p>
          </p:txBody>
        </p:sp>
        <p:sp>
          <p:nvSpPr>
            <p:cNvPr id="132210" name="Rectangle 99">
              <a:extLst>
                <a:ext uri="{FF2B5EF4-FFF2-40B4-BE49-F238E27FC236}">
                  <a16:creationId xmlns:a16="http://schemas.microsoft.com/office/drawing/2014/main" id="{0DBFA376-D114-CF41-B9C3-3494D6DF98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57938" y="2255838"/>
              <a:ext cx="19877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= </a:t>
              </a:r>
              <a:endParaRPr lang="en-US" altLang="en-US" sz="3200" b="0"/>
            </a:p>
          </p:txBody>
        </p:sp>
        <p:sp>
          <p:nvSpPr>
            <p:cNvPr id="132211" name="Rectangle 100">
              <a:extLst>
                <a:ext uri="{FF2B5EF4-FFF2-40B4-BE49-F238E27FC236}">
                  <a16:creationId xmlns:a16="http://schemas.microsoft.com/office/drawing/2014/main" id="{F9D0C8B7-08D9-5D40-8B51-30166B5A89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94475" y="2255838"/>
              <a:ext cx="192360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132212" name="Rectangle 101">
              <a:extLst>
                <a:ext uri="{FF2B5EF4-FFF2-40B4-BE49-F238E27FC236}">
                  <a16:creationId xmlns:a16="http://schemas.microsoft.com/office/drawing/2014/main" id="{56AFAD08-0119-B741-8787-41D55A971B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72300" y="2255838"/>
              <a:ext cx="23083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w </a:t>
              </a:r>
              <a:endParaRPr lang="en-US" altLang="en-US" sz="3200" b="0"/>
            </a:p>
          </p:txBody>
        </p:sp>
        <p:sp>
          <p:nvSpPr>
            <p:cNvPr id="132213" name="Rectangle 102">
              <a:extLst>
                <a:ext uri="{FF2B5EF4-FFF2-40B4-BE49-F238E27FC236}">
                  <a16:creationId xmlns:a16="http://schemas.microsoft.com/office/drawing/2014/main" id="{1D5A360F-F240-AE4B-BAEF-8F7EB6313D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00900" y="2255838"/>
              <a:ext cx="19877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= </a:t>
              </a:r>
              <a:endParaRPr lang="en-US" altLang="en-US" sz="3200" b="0"/>
            </a:p>
          </p:txBody>
        </p:sp>
        <p:sp>
          <p:nvSpPr>
            <p:cNvPr id="132214" name="Rectangle 103">
              <a:extLst>
                <a:ext uri="{FF2B5EF4-FFF2-40B4-BE49-F238E27FC236}">
                  <a16:creationId xmlns:a16="http://schemas.microsoft.com/office/drawing/2014/main" id="{9F2DD50C-D006-6B41-99C9-F97BD76123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2152650"/>
              <a:ext cx="11113" cy="4048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2215" name="Rectangle 104">
              <a:extLst>
                <a:ext uri="{FF2B5EF4-FFF2-40B4-BE49-F238E27FC236}">
                  <a16:creationId xmlns:a16="http://schemas.microsoft.com/office/drawing/2014/main" id="{F9ACB445-43BA-6F43-B510-2D0322539A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37438" y="2255838"/>
              <a:ext cx="192360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  <p:sp>
          <p:nvSpPr>
            <p:cNvPr id="132216" name="Rectangle 105">
              <a:extLst>
                <a:ext uri="{FF2B5EF4-FFF2-40B4-BE49-F238E27FC236}">
                  <a16:creationId xmlns:a16="http://schemas.microsoft.com/office/drawing/2014/main" id="{5D24C598-981A-0C4C-B402-F5A50FE987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2152650"/>
              <a:ext cx="11113" cy="404813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2217" name="Rectangle 106">
              <a:extLst>
                <a:ext uri="{FF2B5EF4-FFF2-40B4-BE49-F238E27FC236}">
                  <a16:creationId xmlns:a16="http://schemas.microsoft.com/office/drawing/2014/main" id="{07EF3F76-E997-014D-ACB3-3348170DA9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3650" y="2568575"/>
              <a:ext cx="3506788" cy="952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2218" name="Rectangle 107">
              <a:extLst>
                <a:ext uri="{FF2B5EF4-FFF2-40B4-BE49-F238E27FC236}">
                  <a16:creationId xmlns:a16="http://schemas.microsoft.com/office/drawing/2014/main" id="{E464CBD4-42F2-B443-9EE0-FECE162F32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2582863"/>
              <a:ext cx="11112" cy="3556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2219" name="Rectangle 108">
              <a:extLst>
                <a:ext uri="{FF2B5EF4-FFF2-40B4-BE49-F238E27FC236}">
                  <a16:creationId xmlns:a16="http://schemas.microsoft.com/office/drawing/2014/main" id="{F6BBF75E-786A-FF44-BD0E-FC12919BB0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72438" y="2174875"/>
              <a:ext cx="179536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z </a:t>
              </a:r>
              <a:endParaRPr lang="en-US" altLang="en-US" sz="3200" b="0"/>
            </a:p>
          </p:txBody>
        </p:sp>
        <p:sp>
          <p:nvSpPr>
            <p:cNvPr id="132220" name="Rectangle 109">
              <a:extLst>
                <a:ext uri="{FF2B5EF4-FFF2-40B4-BE49-F238E27FC236}">
                  <a16:creationId xmlns:a16="http://schemas.microsoft.com/office/drawing/2014/main" id="{77633B61-69AE-8942-8CEB-8C832C42C1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582863"/>
              <a:ext cx="11112" cy="3556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2221" name="Rectangle 112">
              <a:extLst>
                <a:ext uri="{FF2B5EF4-FFF2-40B4-BE49-F238E27FC236}">
                  <a16:creationId xmlns:a16="http://schemas.microsoft.com/office/drawing/2014/main" id="{EC4B6371-CAD5-7A4D-BB07-C0168D86CC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2582863"/>
              <a:ext cx="11113" cy="3556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2222" name="Rectangle 114">
              <a:extLst>
                <a:ext uri="{FF2B5EF4-FFF2-40B4-BE49-F238E27FC236}">
                  <a16:creationId xmlns:a16="http://schemas.microsoft.com/office/drawing/2014/main" id="{06147872-D6DE-C44D-8146-C236744919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2582863"/>
              <a:ext cx="11113" cy="355600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2223" name="Rectangle 115">
              <a:extLst>
                <a:ext uri="{FF2B5EF4-FFF2-40B4-BE49-F238E27FC236}">
                  <a16:creationId xmlns:a16="http://schemas.microsoft.com/office/drawing/2014/main" id="{DF7318C3-70A0-544D-8804-360A3E18DB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2938463"/>
              <a:ext cx="11112" cy="2682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2224" name="Rectangle 117">
              <a:extLst>
                <a:ext uri="{FF2B5EF4-FFF2-40B4-BE49-F238E27FC236}">
                  <a16:creationId xmlns:a16="http://schemas.microsoft.com/office/drawing/2014/main" id="{5B57A877-1741-044D-8182-56375ABD99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938463"/>
              <a:ext cx="11112" cy="2682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2225" name="Rectangle 120">
              <a:extLst>
                <a:ext uri="{FF2B5EF4-FFF2-40B4-BE49-F238E27FC236}">
                  <a16:creationId xmlns:a16="http://schemas.microsoft.com/office/drawing/2014/main" id="{70452EF0-A11B-E84F-A434-C4B2317C7F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2938463"/>
              <a:ext cx="11113" cy="2682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2226" name="Rectangle 122">
              <a:extLst>
                <a:ext uri="{FF2B5EF4-FFF2-40B4-BE49-F238E27FC236}">
                  <a16:creationId xmlns:a16="http://schemas.microsoft.com/office/drawing/2014/main" id="{7E44BA1D-D785-D148-A42E-6AA750FE13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2938463"/>
              <a:ext cx="11113" cy="268287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2227" name="Rectangle 123">
              <a:extLst>
                <a:ext uri="{FF2B5EF4-FFF2-40B4-BE49-F238E27FC236}">
                  <a16:creationId xmlns:a16="http://schemas.microsoft.com/office/drawing/2014/main" id="{51E387B6-A813-7345-B30E-8F925D351F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3206750"/>
              <a:ext cx="11112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2228" name="Rectangle 125">
              <a:extLst>
                <a:ext uri="{FF2B5EF4-FFF2-40B4-BE49-F238E27FC236}">
                  <a16:creationId xmlns:a16="http://schemas.microsoft.com/office/drawing/2014/main" id="{DC677E2E-61DB-6045-B30F-D0E2387754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3206750"/>
              <a:ext cx="11112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2229" name="Rectangle 128">
              <a:extLst>
                <a:ext uri="{FF2B5EF4-FFF2-40B4-BE49-F238E27FC236}">
                  <a16:creationId xmlns:a16="http://schemas.microsoft.com/office/drawing/2014/main" id="{3B698929-8A7F-B944-964E-E09CCE7DDB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3206750"/>
              <a:ext cx="11113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2230" name="Rectangle 130">
              <a:extLst>
                <a:ext uri="{FF2B5EF4-FFF2-40B4-BE49-F238E27FC236}">
                  <a16:creationId xmlns:a16="http://schemas.microsoft.com/office/drawing/2014/main" id="{0F7AA465-1561-BC41-8E05-EE0E6792A0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3206750"/>
              <a:ext cx="11113" cy="269875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2231" name="Rectangle 131">
              <a:extLst>
                <a:ext uri="{FF2B5EF4-FFF2-40B4-BE49-F238E27FC236}">
                  <a16:creationId xmlns:a16="http://schemas.microsoft.com/office/drawing/2014/main" id="{9BE7B7AD-B571-ED43-AEE9-27ED16AFC7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3459163"/>
              <a:ext cx="11112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2232" name="Rectangle 133">
              <a:extLst>
                <a:ext uri="{FF2B5EF4-FFF2-40B4-BE49-F238E27FC236}">
                  <a16:creationId xmlns:a16="http://schemas.microsoft.com/office/drawing/2014/main" id="{A907589E-223C-E444-A63B-8C3F4055BA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3459163"/>
              <a:ext cx="11112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2233" name="Rectangle 136">
              <a:extLst>
                <a:ext uri="{FF2B5EF4-FFF2-40B4-BE49-F238E27FC236}">
                  <a16:creationId xmlns:a16="http://schemas.microsoft.com/office/drawing/2014/main" id="{A0B3B94D-43BA-6648-863D-81DD8046F4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3459163"/>
              <a:ext cx="11113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2234" name="Rectangle 138">
              <a:extLst>
                <a:ext uri="{FF2B5EF4-FFF2-40B4-BE49-F238E27FC236}">
                  <a16:creationId xmlns:a16="http://schemas.microsoft.com/office/drawing/2014/main" id="{7FE0728E-362D-6844-B40F-4251CFA8F9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3459163"/>
              <a:ext cx="11113" cy="309562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2235" name="Rectangle 139">
              <a:extLst>
                <a:ext uri="{FF2B5EF4-FFF2-40B4-BE49-F238E27FC236}">
                  <a16:creationId xmlns:a16="http://schemas.microsoft.com/office/drawing/2014/main" id="{06365C8C-E3FE-9840-96DE-AA3C739A64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3650" y="3779838"/>
              <a:ext cx="3506788" cy="952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</p:grpSp>
      <p:grpSp>
        <p:nvGrpSpPr>
          <p:cNvPr id="132098" name="Group 69">
            <a:extLst>
              <a:ext uri="{FF2B5EF4-FFF2-40B4-BE49-F238E27FC236}">
                <a16:creationId xmlns:a16="http://schemas.microsoft.com/office/drawing/2014/main" id="{4210E277-082C-EC44-8628-C8F175224D35}"/>
              </a:ext>
            </a:extLst>
          </p:cNvPr>
          <p:cNvGrpSpPr>
            <a:grpSpLocks/>
          </p:cNvGrpSpPr>
          <p:nvPr/>
        </p:nvGrpSpPr>
        <p:grpSpPr bwMode="auto">
          <a:xfrm>
            <a:off x="5392739" y="1512889"/>
            <a:ext cx="4003675" cy="2833687"/>
            <a:chOff x="2573338" y="1603375"/>
            <a:chExt cx="4003675" cy="2833688"/>
          </a:xfrm>
        </p:grpSpPr>
        <p:sp>
          <p:nvSpPr>
            <p:cNvPr id="132117" name="Rectangle 4">
              <a:extLst>
                <a:ext uri="{FF2B5EF4-FFF2-40B4-BE49-F238E27FC236}">
                  <a16:creationId xmlns:a16="http://schemas.microsoft.com/office/drawing/2014/main" id="{FDD68519-9934-7843-A8A0-6CDACC1E35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8738" y="1603375"/>
              <a:ext cx="3971925" cy="111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2118" name="Rectangle 5">
              <a:extLst>
                <a:ext uri="{FF2B5EF4-FFF2-40B4-BE49-F238E27FC236}">
                  <a16:creationId xmlns:a16="http://schemas.microsoft.com/office/drawing/2014/main" id="{EBFD0839-17AD-0341-ADD3-3B8519294C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3338" y="1614488"/>
              <a:ext cx="11112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2119" name="Rectangle 6">
              <a:extLst>
                <a:ext uri="{FF2B5EF4-FFF2-40B4-BE49-F238E27FC236}">
                  <a16:creationId xmlns:a16="http://schemas.microsoft.com/office/drawing/2014/main" id="{BCFC2027-8C3D-9B44-84DD-232DE47123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0138" y="1614488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2120" name="Rectangle 7">
              <a:extLst>
                <a:ext uri="{FF2B5EF4-FFF2-40B4-BE49-F238E27FC236}">
                  <a16:creationId xmlns:a16="http://schemas.microsoft.com/office/drawing/2014/main" id="{601D42CA-E260-EE4E-A12A-0192D6D310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43200" y="1820863"/>
              <a:ext cx="953787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Present </a:t>
              </a:r>
              <a:endParaRPr lang="en-US" altLang="en-US" sz="1800" b="0"/>
            </a:p>
          </p:txBody>
        </p:sp>
        <p:sp>
          <p:nvSpPr>
            <p:cNvPr id="132121" name="Rectangle 8">
              <a:extLst>
                <a:ext uri="{FF2B5EF4-FFF2-40B4-BE49-F238E27FC236}">
                  <a16:creationId xmlns:a16="http://schemas.microsoft.com/office/drawing/2014/main" id="{EFB983F4-F54F-964D-9E58-E8C2EF93BD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6725" y="1614488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2122" name="Rectangle 9">
              <a:extLst>
                <a:ext uri="{FF2B5EF4-FFF2-40B4-BE49-F238E27FC236}">
                  <a16:creationId xmlns:a16="http://schemas.microsoft.com/office/drawing/2014/main" id="{9BAE9E90-2ED8-AB47-B9E3-26898EFEA9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64313" y="1614488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2123" name="Rectangle 10">
              <a:extLst>
                <a:ext uri="{FF2B5EF4-FFF2-40B4-BE49-F238E27FC236}">
                  <a16:creationId xmlns:a16="http://schemas.microsoft.com/office/drawing/2014/main" id="{AE1C0874-C24C-2843-B5B9-EFE3847479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0138" y="2085975"/>
              <a:ext cx="1917700" cy="127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2124" name="Rectangle 11">
              <a:extLst>
                <a:ext uri="{FF2B5EF4-FFF2-40B4-BE49-F238E27FC236}">
                  <a16:creationId xmlns:a16="http://schemas.microsoft.com/office/drawing/2014/main" id="{59A67151-BB79-584E-AEEC-5BB3B9D957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3338" y="2071688"/>
              <a:ext cx="11112" cy="4587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2125" name="Rectangle 12">
              <a:extLst>
                <a:ext uri="{FF2B5EF4-FFF2-40B4-BE49-F238E27FC236}">
                  <a16:creationId xmlns:a16="http://schemas.microsoft.com/office/drawing/2014/main" id="{B9F970FA-46B9-144F-97BC-2FB67E9B2C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14763" y="1730375"/>
              <a:ext cx="1668727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Flip-flop inputs</a:t>
              </a:r>
              <a:endParaRPr lang="en-US" altLang="en-US" sz="1800" b="0"/>
            </a:p>
          </p:txBody>
        </p:sp>
        <p:sp>
          <p:nvSpPr>
            <p:cNvPr id="132126" name="Rectangle 13">
              <a:extLst>
                <a:ext uri="{FF2B5EF4-FFF2-40B4-BE49-F238E27FC236}">
                  <a16:creationId xmlns:a16="http://schemas.microsoft.com/office/drawing/2014/main" id="{D3F96135-2C04-344A-9E91-50DFF34A24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0138" y="2071688"/>
              <a:ext cx="12700" cy="4587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2127" name="Rectangle 14">
              <a:extLst>
                <a:ext uri="{FF2B5EF4-FFF2-40B4-BE49-F238E27FC236}">
                  <a16:creationId xmlns:a16="http://schemas.microsoft.com/office/drawing/2014/main" id="{D63B52FC-BB97-8742-B5C7-EB9E0F1242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17825" y="2187575"/>
              <a:ext cx="625171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state </a:t>
              </a:r>
              <a:endParaRPr lang="en-US" altLang="en-US" sz="1800" b="0"/>
            </a:p>
          </p:txBody>
        </p:sp>
        <p:sp>
          <p:nvSpPr>
            <p:cNvPr id="132128" name="Rectangle 15">
              <a:extLst>
                <a:ext uri="{FF2B5EF4-FFF2-40B4-BE49-F238E27FC236}">
                  <a16:creationId xmlns:a16="http://schemas.microsoft.com/office/drawing/2014/main" id="{F928ADE6-3454-2D45-82CE-CD839EFE0E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94125" y="2185988"/>
              <a:ext cx="25648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w </a:t>
              </a:r>
              <a:endParaRPr lang="en-US" altLang="en-US" sz="1800" b="0" i="1"/>
            </a:p>
          </p:txBody>
        </p:sp>
        <p:sp>
          <p:nvSpPr>
            <p:cNvPr id="132129" name="Rectangle 16">
              <a:extLst>
                <a:ext uri="{FF2B5EF4-FFF2-40B4-BE49-F238E27FC236}">
                  <a16:creationId xmlns:a16="http://schemas.microsoft.com/office/drawing/2014/main" id="{6BF0F1E0-FA88-904A-B19F-43AD08E771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54475" y="2185988"/>
              <a:ext cx="21961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= </a:t>
              </a:r>
              <a:endParaRPr lang="en-US" altLang="en-US" sz="1800" b="0"/>
            </a:p>
          </p:txBody>
        </p:sp>
        <p:sp>
          <p:nvSpPr>
            <p:cNvPr id="132130" name="Rectangle 17">
              <a:extLst>
                <a:ext uri="{FF2B5EF4-FFF2-40B4-BE49-F238E27FC236}">
                  <a16:creationId xmlns:a16="http://schemas.microsoft.com/office/drawing/2014/main" id="{C39B8D12-5701-A14C-ACAF-E1FE8760C5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21175" y="2185988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32131" name="Rectangle 18">
              <a:extLst>
                <a:ext uri="{FF2B5EF4-FFF2-40B4-BE49-F238E27FC236}">
                  <a16:creationId xmlns:a16="http://schemas.microsoft.com/office/drawing/2014/main" id="{0EEFB6A3-2D4E-BC4F-B6D1-610ECA2CBF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49800" y="2185988"/>
              <a:ext cx="25648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w </a:t>
              </a:r>
              <a:endParaRPr lang="en-US" altLang="en-US" sz="1800" b="0" i="1"/>
            </a:p>
          </p:txBody>
        </p:sp>
        <p:sp>
          <p:nvSpPr>
            <p:cNvPr id="132132" name="Rectangle 19">
              <a:extLst>
                <a:ext uri="{FF2B5EF4-FFF2-40B4-BE49-F238E27FC236}">
                  <a16:creationId xmlns:a16="http://schemas.microsoft.com/office/drawing/2014/main" id="{D6B77C52-E07C-F74D-8749-A4F1B6A500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08563" y="2185988"/>
              <a:ext cx="21961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= </a:t>
              </a:r>
              <a:endParaRPr lang="en-US" altLang="en-US" sz="1800" b="0"/>
            </a:p>
          </p:txBody>
        </p:sp>
        <p:sp>
          <p:nvSpPr>
            <p:cNvPr id="132133" name="Rectangle 20">
              <a:extLst>
                <a:ext uri="{FF2B5EF4-FFF2-40B4-BE49-F238E27FC236}">
                  <a16:creationId xmlns:a16="http://schemas.microsoft.com/office/drawing/2014/main" id="{FF113179-43DB-7441-A993-7C45B308C1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6725" y="2071688"/>
              <a:ext cx="12700" cy="4587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2134" name="Rectangle 21">
              <a:extLst>
                <a:ext uri="{FF2B5EF4-FFF2-40B4-BE49-F238E27FC236}">
                  <a16:creationId xmlns:a16="http://schemas.microsoft.com/office/drawing/2014/main" id="{1FC9BE07-9BF7-034A-9AD9-BC4EA9CA34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75263" y="2185988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132135" name="Rectangle 22">
              <a:extLst>
                <a:ext uri="{FF2B5EF4-FFF2-40B4-BE49-F238E27FC236}">
                  <a16:creationId xmlns:a16="http://schemas.microsoft.com/office/drawing/2014/main" id="{C40A886B-E2C0-D14A-AC96-18A3FC4C89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64313" y="2071688"/>
              <a:ext cx="12700" cy="4587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2136" name="Rectangle 23">
              <a:extLst>
                <a:ext uri="{FF2B5EF4-FFF2-40B4-BE49-F238E27FC236}">
                  <a16:creationId xmlns:a16="http://schemas.microsoft.com/office/drawing/2014/main" id="{B543E922-9DCE-EC4C-B00B-D32820C8EC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0138" y="2543175"/>
              <a:ext cx="1917700" cy="127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2137" name="Rectangle 24">
              <a:extLst>
                <a:ext uri="{FF2B5EF4-FFF2-40B4-BE49-F238E27FC236}">
                  <a16:creationId xmlns:a16="http://schemas.microsoft.com/office/drawing/2014/main" id="{A9ECC35F-F726-844A-878D-6E7D46590D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3338" y="2530475"/>
              <a:ext cx="11112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2138" name="Rectangle 25">
              <a:extLst>
                <a:ext uri="{FF2B5EF4-FFF2-40B4-BE49-F238E27FC236}">
                  <a16:creationId xmlns:a16="http://schemas.microsoft.com/office/drawing/2014/main" id="{EC7CA83E-5763-4149-BB97-3DC3D82E38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05475" y="2041525"/>
              <a:ext cx="767839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Output</a:t>
              </a:r>
              <a:endParaRPr lang="en-US" altLang="en-US" sz="1800" b="0"/>
            </a:p>
          </p:txBody>
        </p:sp>
        <p:sp>
          <p:nvSpPr>
            <p:cNvPr id="132139" name="Rectangle 26">
              <a:extLst>
                <a:ext uri="{FF2B5EF4-FFF2-40B4-BE49-F238E27FC236}">
                  <a16:creationId xmlns:a16="http://schemas.microsoft.com/office/drawing/2014/main" id="{FD1F4E33-FEBF-CD49-A898-9F013CBBD9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11475" y="2497138"/>
              <a:ext cx="19877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y </a:t>
              </a:r>
              <a:endParaRPr lang="en-US" altLang="en-US" sz="1800" b="0" i="1"/>
            </a:p>
          </p:txBody>
        </p:sp>
        <p:sp>
          <p:nvSpPr>
            <p:cNvPr id="132140" name="Rectangle 27">
              <a:extLst>
                <a:ext uri="{FF2B5EF4-FFF2-40B4-BE49-F238E27FC236}">
                  <a16:creationId xmlns:a16="http://schemas.microsoft.com/office/drawing/2014/main" id="{8E1ECE98-4739-6B4C-820D-3AD2332CD3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6888" y="2598738"/>
              <a:ext cx="1603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</a:rPr>
                <a:t>2 </a:t>
              </a:r>
              <a:endParaRPr lang="en-US" altLang="en-US" sz="1800" b="0"/>
            </a:p>
          </p:txBody>
        </p:sp>
        <p:sp>
          <p:nvSpPr>
            <p:cNvPr id="132141" name="Rectangle 28">
              <a:extLst>
                <a:ext uri="{FF2B5EF4-FFF2-40B4-BE49-F238E27FC236}">
                  <a16:creationId xmlns:a16="http://schemas.microsoft.com/office/drawing/2014/main" id="{710EB282-F095-D045-B52D-C24B16E9A1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9600" y="2497138"/>
              <a:ext cx="19877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y </a:t>
              </a:r>
              <a:endParaRPr lang="en-US" altLang="en-US" sz="1800" b="0" i="1"/>
            </a:p>
          </p:txBody>
        </p:sp>
        <p:sp>
          <p:nvSpPr>
            <p:cNvPr id="132142" name="Rectangle 29">
              <a:extLst>
                <a:ext uri="{FF2B5EF4-FFF2-40B4-BE49-F238E27FC236}">
                  <a16:creationId xmlns:a16="http://schemas.microsoft.com/office/drawing/2014/main" id="{7E9D2F45-2441-704E-9AB2-88D9F5157B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0138" y="2530475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2143" name="Rectangle 30">
              <a:extLst>
                <a:ext uri="{FF2B5EF4-FFF2-40B4-BE49-F238E27FC236}">
                  <a16:creationId xmlns:a16="http://schemas.microsoft.com/office/drawing/2014/main" id="{37A3C6AB-95BA-4448-989E-210069AFFF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73425" y="2598738"/>
              <a:ext cx="1603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132144" name="Rectangle 31">
              <a:extLst>
                <a:ext uri="{FF2B5EF4-FFF2-40B4-BE49-F238E27FC236}">
                  <a16:creationId xmlns:a16="http://schemas.microsoft.com/office/drawing/2014/main" id="{8DE387BB-C9E7-224A-8198-8EF85E9358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27463" y="2643188"/>
              <a:ext cx="227626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T </a:t>
              </a:r>
              <a:endParaRPr lang="en-US" altLang="en-US" sz="1800" b="0" i="1"/>
            </a:p>
          </p:txBody>
        </p:sp>
        <p:sp>
          <p:nvSpPr>
            <p:cNvPr id="132145" name="Rectangle 32">
              <a:extLst>
                <a:ext uri="{FF2B5EF4-FFF2-40B4-BE49-F238E27FC236}">
                  <a16:creationId xmlns:a16="http://schemas.microsoft.com/office/drawing/2014/main" id="{D377437D-BB4D-E548-9239-93B77E142F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75100" y="2744788"/>
              <a:ext cx="1603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</a:rPr>
                <a:t>2 </a:t>
              </a:r>
              <a:endParaRPr lang="en-US" altLang="en-US" sz="1800" b="0"/>
            </a:p>
          </p:txBody>
        </p:sp>
        <p:sp>
          <p:nvSpPr>
            <p:cNvPr id="132146" name="Rectangle 33">
              <a:extLst>
                <a:ext uri="{FF2B5EF4-FFF2-40B4-BE49-F238E27FC236}">
                  <a16:creationId xmlns:a16="http://schemas.microsoft.com/office/drawing/2014/main" id="{A7D9EF11-5C43-4C49-86BF-82A08418BF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89400" y="2643188"/>
              <a:ext cx="25648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D </a:t>
              </a:r>
              <a:endParaRPr lang="en-US" altLang="en-US" sz="1800" b="0" i="1"/>
            </a:p>
          </p:txBody>
        </p:sp>
        <p:sp>
          <p:nvSpPr>
            <p:cNvPr id="132147" name="Rectangle 34">
              <a:extLst>
                <a:ext uri="{FF2B5EF4-FFF2-40B4-BE49-F238E27FC236}">
                  <a16:creationId xmlns:a16="http://schemas.microsoft.com/office/drawing/2014/main" id="{5E07B096-A9ED-4C44-B270-7DC725D38B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0538" y="2744788"/>
              <a:ext cx="1603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132148" name="Rectangle 35">
              <a:extLst>
                <a:ext uri="{FF2B5EF4-FFF2-40B4-BE49-F238E27FC236}">
                  <a16:creationId xmlns:a16="http://schemas.microsoft.com/office/drawing/2014/main" id="{F3495039-DC6A-7E40-82E6-53AED45AAE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84725" y="2643188"/>
              <a:ext cx="227626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T </a:t>
              </a:r>
              <a:endParaRPr lang="en-US" altLang="en-US" sz="1800" b="0" i="1"/>
            </a:p>
          </p:txBody>
        </p:sp>
        <p:sp>
          <p:nvSpPr>
            <p:cNvPr id="132149" name="Rectangle 36">
              <a:extLst>
                <a:ext uri="{FF2B5EF4-FFF2-40B4-BE49-F238E27FC236}">
                  <a16:creationId xmlns:a16="http://schemas.microsoft.com/office/drawing/2014/main" id="{BDE13F64-4C2A-F14D-9647-C8775800B7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33950" y="2744788"/>
              <a:ext cx="1603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</a:rPr>
                <a:t>2 </a:t>
              </a:r>
              <a:endParaRPr lang="en-US" altLang="en-US" sz="1800" b="0"/>
            </a:p>
          </p:txBody>
        </p:sp>
        <p:sp>
          <p:nvSpPr>
            <p:cNvPr id="132150" name="Rectangle 37">
              <a:extLst>
                <a:ext uri="{FF2B5EF4-FFF2-40B4-BE49-F238E27FC236}">
                  <a16:creationId xmlns:a16="http://schemas.microsoft.com/office/drawing/2014/main" id="{9498EBBD-F167-BF4D-8D12-F0DDC82AE9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8250" y="2643188"/>
              <a:ext cx="25648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D </a:t>
              </a:r>
              <a:endParaRPr lang="en-US" altLang="en-US" sz="1800" b="0" i="1"/>
            </a:p>
          </p:txBody>
        </p:sp>
        <p:sp>
          <p:nvSpPr>
            <p:cNvPr id="132151" name="Rectangle 38">
              <a:extLst>
                <a:ext uri="{FF2B5EF4-FFF2-40B4-BE49-F238E27FC236}">
                  <a16:creationId xmlns:a16="http://schemas.microsoft.com/office/drawing/2014/main" id="{8082C899-F198-1042-B661-751E1B80B8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6725" y="2530475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2152" name="Rectangle 39">
              <a:extLst>
                <a:ext uri="{FF2B5EF4-FFF2-40B4-BE49-F238E27FC236}">
                  <a16:creationId xmlns:a16="http://schemas.microsoft.com/office/drawing/2014/main" id="{5DC23A01-7E7C-614D-94D2-9FAFABA766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7800" y="2744788"/>
              <a:ext cx="1603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132153" name="Rectangle 40">
              <a:extLst>
                <a:ext uri="{FF2B5EF4-FFF2-40B4-BE49-F238E27FC236}">
                  <a16:creationId xmlns:a16="http://schemas.microsoft.com/office/drawing/2014/main" id="{5A942391-EC50-174C-BAAE-626CA59E90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64313" y="2530475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2154" name="Rectangle 41">
              <a:extLst>
                <a:ext uri="{FF2B5EF4-FFF2-40B4-BE49-F238E27FC236}">
                  <a16:creationId xmlns:a16="http://schemas.microsoft.com/office/drawing/2014/main" id="{275AB83C-3EC1-524F-B0F2-4B1E32EE82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8738" y="3000375"/>
              <a:ext cx="3971925" cy="127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2155" name="Rectangle 42">
              <a:extLst>
                <a:ext uri="{FF2B5EF4-FFF2-40B4-BE49-F238E27FC236}">
                  <a16:creationId xmlns:a16="http://schemas.microsoft.com/office/drawing/2014/main" id="{32B9A0AD-1A69-8B4B-820B-F1856E692F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3338" y="3013075"/>
              <a:ext cx="11112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2156" name="Rectangle 43">
              <a:extLst>
                <a:ext uri="{FF2B5EF4-FFF2-40B4-BE49-F238E27FC236}">
                  <a16:creationId xmlns:a16="http://schemas.microsoft.com/office/drawing/2014/main" id="{A8067C98-4680-C84C-8C51-3003AA82BF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460625"/>
              <a:ext cx="19877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z </a:t>
              </a:r>
              <a:endParaRPr lang="en-US" altLang="en-US" sz="1800" b="0" i="1"/>
            </a:p>
          </p:txBody>
        </p:sp>
        <p:sp>
          <p:nvSpPr>
            <p:cNvPr id="132157" name="Rectangle 44">
              <a:extLst>
                <a:ext uri="{FF2B5EF4-FFF2-40B4-BE49-F238E27FC236}">
                  <a16:creationId xmlns:a16="http://schemas.microsoft.com/office/drawing/2014/main" id="{3FD2ED71-8722-E840-A29A-FC7850C777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7513" y="3113088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32158" name="Rectangle 45">
              <a:extLst>
                <a:ext uri="{FF2B5EF4-FFF2-40B4-BE49-F238E27FC236}">
                  <a16:creationId xmlns:a16="http://schemas.microsoft.com/office/drawing/2014/main" id="{118CD248-54B4-1A48-8465-567BF8B367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0138" y="3013075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2159" name="Rectangle 46">
              <a:extLst>
                <a:ext uri="{FF2B5EF4-FFF2-40B4-BE49-F238E27FC236}">
                  <a16:creationId xmlns:a16="http://schemas.microsoft.com/office/drawing/2014/main" id="{0EB825EB-4CB4-1146-A237-38DAC29906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8013" y="3113088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32160" name="Rectangle 47">
              <a:extLst>
                <a:ext uri="{FF2B5EF4-FFF2-40B4-BE49-F238E27FC236}">
                  <a16:creationId xmlns:a16="http://schemas.microsoft.com/office/drawing/2014/main" id="{37866B42-A8BD-E448-B7A1-6D8CEDECF0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57638" y="3113088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32161" name="Rectangle 48">
              <a:extLst>
                <a:ext uri="{FF2B5EF4-FFF2-40B4-BE49-F238E27FC236}">
                  <a16:creationId xmlns:a16="http://schemas.microsoft.com/office/drawing/2014/main" id="{5ACA980F-734E-3046-8DB7-BBF74DA5D2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8138" y="3113088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32162" name="Rectangle 49">
              <a:extLst>
                <a:ext uri="{FF2B5EF4-FFF2-40B4-BE49-F238E27FC236}">
                  <a16:creationId xmlns:a16="http://schemas.microsoft.com/office/drawing/2014/main" id="{35DD151D-F1C7-B84C-A33C-D6E9E92837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6725" y="3013075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2163" name="Rectangle 50">
              <a:extLst>
                <a:ext uri="{FF2B5EF4-FFF2-40B4-BE49-F238E27FC236}">
                  <a16:creationId xmlns:a16="http://schemas.microsoft.com/office/drawing/2014/main" id="{FDAB9BF0-D8B6-714D-8A40-0798D91675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13313" y="3113088"/>
              <a:ext cx="28533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01</a:t>
              </a:r>
              <a:endParaRPr lang="en-US" altLang="en-US" sz="1800" b="0"/>
            </a:p>
          </p:txBody>
        </p:sp>
        <p:sp>
          <p:nvSpPr>
            <p:cNvPr id="132164" name="Rectangle 51">
              <a:extLst>
                <a:ext uri="{FF2B5EF4-FFF2-40B4-BE49-F238E27FC236}">
                  <a16:creationId xmlns:a16="http://schemas.microsoft.com/office/drawing/2014/main" id="{E4C066C1-9B80-E047-A513-92D5730FE0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64313" y="3013075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2165" name="Rectangle 52">
              <a:extLst>
                <a:ext uri="{FF2B5EF4-FFF2-40B4-BE49-F238E27FC236}">
                  <a16:creationId xmlns:a16="http://schemas.microsoft.com/office/drawing/2014/main" id="{5CF2E22C-2267-854B-B7D1-45EFD9FBDA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3338" y="3470275"/>
              <a:ext cx="11112" cy="30638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2166" name="Rectangle 53">
              <a:extLst>
                <a:ext uri="{FF2B5EF4-FFF2-40B4-BE49-F238E27FC236}">
                  <a16:creationId xmlns:a16="http://schemas.microsoft.com/office/drawing/2014/main" id="{7CE4C7E3-46E9-DA44-B271-53B43E0C07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86463" y="3113088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32167" name="Rectangle 54">
              <a:extLst>
                <a:ext uri="{FF2B5EF4-FFF2-40B4-BE49-F238E27FC236}">
                  <a16:creationId xmlns:a16="http://schemas.microsoft.com/office/drawing/2014/main" id="{098A5404-2F43-9543-B4EB-71D1BC97FE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7513" y="3463925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32168" name="Rectangle 55">
              <a:extLst>
                <a:ext uri="{FF2B5EF4-FFF2-40B4-BE49-F238E27FC236}">
                  <a16:creationId xmlns:a16="http://schemas.microsoft.com/office/drawing/2014/main" id="{BB58FA15-9B76-1A41-97B6-B0F7761186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0138" y="3470275"/>
              <a:ext cx="12700" cy="30638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2169" name="Rectangle 56">
              <a:extLst>
                <a:ext uri="{FF2B5EF4-FFF2-40B4-BE49-F238E27FC236}">
                  <a16:creationId xmlns:a16="http://schemas.microsoft.com/office/drawing/2014/main" id="{C0DDA195-1CA6-604A-87B0-EC0EDB6BB3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8013" y="3463925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132170" name="Rectangle 57">
              <a:extLst>
                <a:ext uri="{FF2B5EF4-FFF2-40B4-BE49-F238E27FC236}">
                  <a16:creationId xmlns:a16="http://schemas.microsoft.com/office/drawing/2014/main" id="{2ADDF915-8158-E04D-919B-1065CF598D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57638" y="3463925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32171" name="Rectangle 58">
              <a:extLst>
                <a:ext uri="{FF2B5EF4-FFF2-40B4-BE49-F238E27FC236}">
                  <a16:creationId xmlns:a16="http://schemas.microsoft.com/office/drawing/2014/main" id="{268E9A0C-2308-4347-9300-030931C64A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8138" y="3463925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32172" name="Rectangle 59">
              <a:extLst>
                <a:ext uri="{FF2B5EF4-FFF2-40B4-BE49-F238E27FC236}">
                  <a16:creationId xmlns:a16="http://schemas.microsoft.com/office/drawing/2014/main" id="{DCDFE011-BBE5-8548-998B-92BEA1B8F9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6725" y="3470275"/>
              <a:ext cx="12700" cy="30638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2173" name="Rectangle 60">
              <a:extLst>
                <a:ext uri="{FF2B5EF4-FFF2-40B4-BE49-F238E27FC236}">
                  <a16:creationId xmlns:a16="http://schemas.microsoft.com/office/drawing/2014/main" id="{B9196FF6-22B3-A04C-B747-C4679E0F9E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13313" y="3463925"/>
              <a:ext cx="28533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10</a:t>
              </a:r>
              <a:endParaRPr lang="en-US" altLang="en-US" sz="1800" b="0"/>
            </a:p>
          </p:txBody>
        </p:sp>
        <p:sp>
          <p:nvSpPr>
            <p:cNvPr id="132174" name="Rectangle 61">
              <a:extLst>
                <a:ext uri="{FF2B5EF4-FFF2-40B4-BE49-F238E27FC236}">
                  <a16:creationId xmlns:a16="http://schemas.microsoft.com/office/drawing/2014/main" id="{4593BD2F-26D9-1741-8900-A92687AB3E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64313" y="3470275"/>
              <a:ext cx="12700" cy="30638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2175" name="Rectangle 62">
              <a:extLst>
                <a:ext uri="{FF2B5EF4-FFF2-40B4-BE49-F238E27FC236}">
                  <a16:creationId xmlns:a16="http://schemas.microsoft.com/office/drawing/2014/main" id="{59F96C3D-9EDB-584F-920C-54D010FFF1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3338" y="3776663"/>
              <a:ext cx="11112" cy="3048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2176" name="Rectangle 63">
              <a:extLst>
                <a:ext uri="{FF2B5EF4-FFF2-40B4-BE49-F238E27FC236}">
                  <a16:creationId xmlns:a16="http://schemas.microsoft.com/office/drawing/2014/main" id="{F45D3CBD-5F11-5549-8A49-1FF58EA2B6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86463" y="3463925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32177" name="Rectangle 64">
              <a:extLst>
                <a:ext uri="{FF2B5EF4-FFF2-40B4-BE49-F238E27FC236}">
                  <a16:creationId xmlns:a16="http://schemas.microsoft.com/office/drawing/2014/main" id="{6550DF8A-88DD-9643-913C-A98DC11DA8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7513" y="37655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132178" name="Rectangle 65">
              <a:extLst>
                <a:ext uri="{FF2B5EF4-FFF2-40B4-BE49-F238E27FC236}">
                  <a16:creationId xmlns:a16="http://schemas.microsoft.com/office/drawing/2014/main" id="{50F26449-DFD2-D644-8790-1BC9FA2A9D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0138" y="3776663"/>
              <a:ext cx="12700" cy="3048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2179" name="Rectangle 66">
              <a:extLst>
                <a:ext uri="{FF2B5EF4-FFF2-40B4-BE49-F238E27FC236}">
                  <a16:creationId xmlns:a16="http://schemas.microsoft.com/office/drawing/2014/main" id="{87AA9DA3-F164-B341-A467-6F3B79BD62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8013" y="37655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32180" name="Rectangle 67">
              <a:extLst>
                <a:ext uri="{FF2B5EF4-FFF2-40B4-BE49-F238E27FC236}">
                  <a16:creationId xmlns:a16="http://schemas.microsoft.com/office/drawing/2014/main" id="{1C029E82-AF6B-ED4C-BE1F-6E02F138A7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57638" y="37655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132181" name="Rectangle 68">
              <a:extLst>
                <a:ext uri="{FF2B5EF4-FFF2-40B4-BE49-F238E27FC236}">
                  <a16:creationId xmlns:a16="http://schemas.microsoft.com/office/drawing/2014/main" id="{4C39D241-E571-A74B-8F3C-7DA1B0C2CF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8138" y="37655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32182" name="Rectangle 69">
              <a:extLst>
                <a:ext uri="{FF2B5EF4-FFF2-40B4-BE49-F238E27FC236}">
                  <a16:creationId xmlns:a16="http://schemas.microsoft.com/office/drawing/2014/main" id="{39F3B81B-7635-C747-A095-923D7C5F0A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6725" y="3776663"/>
              <a:ext cx="12700" cy="3048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2183" name="Rectangle 70">
              <a:extLst>
                <a:ext uri="{FF2B5EF4-FFF2-40B4-BE49-F238E27FC236}">
                  <a16:creationId xmlns:a16="http://schemas.microsoft.com/office/drawing/2014/main" id="{35324E56-3713-8947-A756-7AF1EA4948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13313" y="3765550"/>
              <a:ext cx="28533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01</a:t>
              </a:r>
              <a:endParaRPr lang="en-US" altLang="en-US" sz="1800" b="0"/>
            </a:p>
          </p:txBody>
        </p:sp>
        <p:sp>
          <p:nvSpPr>
            <p:cNvPr id="132184" name="Rectangle 71">
              <a:extLst>
                <a:ext uri="{FF2B5EF4-FFF2-40B4-BE49-F238E27FC236}">
                  <a16:creationId xmlns:a16="http://schemas.microsoft.com/office/drawing/2014/main" id="{CA092B9B-7CC4-BA4F-BEE0-CB34B049CD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64313" y="3776663"/>
              <a:ext cx="12700" cy="3048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2185" name="Rectangle 72">
              <a:extLst>
                <a:ext uri="{FF2B5EF4-FFF2-40B4-BE49-F238E27FC236}">
                  <a16:creationId xmlns:a16="http://schemas.microsoft.com/office/drawing/2014/main" id="{17C1ABC1-491C-2F4E-951E-E585E0C944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3338" y="4060825"/>
              <a:ext cx="11112" cy="35083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2186" name="Rectangle 73">
              <a:extLst>
                <a:ext uri="{FF2B5EF4-FFF2-40B4-BE49-F238E27FC236}">
                  <a16:creationId xmlns:a16="http://schemas.microsoft.com/office/drawing/2014/main" id="{9CEAC31C-F032-B541-8C4C-D8B8FFE07C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86463" y="37655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32187" name="Rectangle 74">
              <a:extLst>
                <a:ext uri="{FF2B5EF4-FFF2-40B4-BE49-F238E27FC236}">
                  <a16:creationId xmlns:a16="http://schemas.microsoft.com/office/drawing/2014/main" id="{67D599B8-E08D-FE48-9EA2-F591533318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7513" y="40703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132188" name="Rectangle 75">
              <a:extLst>
                <a:ext uri="{FF2B5EF4-FFF2-40B4-BE49-F238E27FC236}">
                  <a16:creationId xmlns:a16="http://schemas.microsoft.com/office/drawing/2014/main" id="{AD8358A7-F82E-804C-9701-2FEACF25DA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0138" y="4060825"/>
              <a:ext cx="12700" cy="35083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2189" name="Rectangle 76">
              <a:extLst>
                <a:ext uri="{FF2B5EF4-FFF2-40B4-BE49-F238E27FC236}">
                  <a16:creationId xmlns:a16="http://schemas.microsoft.com/office/drawing/2014/main" id="{6A4380DB-EB37-1C4C-BCCE-C7F0B7536D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8013" y="40703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132190" name="Rectangle 77">
              <a:extLst>
                <a:ext uri="{FF2B5EF4-FFF2-40B4-BE49-F238E27FC236}">
                  <a16:creationId xmlns:a16="http://schemas.microsoft.com/office/drawing/2014/main" id="{0A71101B-4622-7042-8405-9F4EFF09D0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57638" y="40703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132191" name="Rectangle 78">
              <a:extLst>
                <a:ext uri="{FF2B5EF4-FFF2-40B4-BE49-F238E27FC236}">
                  <a16:creationId xmlns:a16="http://schemas.microsoft.com/office/drawing/2014/main" id="{F9DEEE3C-4433-3644-B6BC-AE890ED17F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8138" y="40703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32192" name="Rectangle 79">
              <a:extLst>
                <a:ext uri="{FF2B5EF4-FFF2-40B4-BE49-F238E27FC236}">
                  <a16:creationId xmlns:a16="http://schemas.microsoft.com/office/drawing/2014/main" id="{0B168A23-DEB8-5149-86B1-2ABA445851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6725" y="4060825"/>
              <a:ext cx="12700" cy="35083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2193" name="Rectangle 80">
              <a:extLst>
                <a:ext uri="{FF2B5EF4-FFF2-40B4-BE49-F238E27FC236}">
                  <a16:creationId xmlns:a16="http://schemas.microsoft.com/office/drawing/2014/main" id="{226CDB20-37BC-1C48-8A47-C469B08DEB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13313" y="4070350"/>
              <a:ext cx="28533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01</a:t>
              </a:r>
              <a:endParaRPr lang="en-US" altLang="en-US" sz="1800" b="0"/>
            </a:p>
          </p:txBody>
        </p:sp>
        <p:sp>
          <p:nvSpPr>
            <p:cNvPr id="132194" name="Rectangle 81">
              <a:extLst>
                <a:ext uri="{FF2B5EF4-FFF2-40B4-BE49-F238E27FC236}">
                  <a16:creationId xmlns:a16="http://schemas.microsoft.com/office/drawing/2014/main" id="{450B7DEC-8746-5645-BBC1-C3E55A5304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64313" y="4060825"/>
              <a:ext cx="12700" cy="35083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2195" name="Rectangle 82">
              <a:extLst>
                <a:ext uri="{FF2B5EF4-FFF2-40B4-BE49-F238E27FC236}">
                  <a16:creationId xmlns:a16="http://schemas.microsoft.com/office/drawing/2014/main" id="{47778F6D-75F2-E047-AA6C-7A6B84A1CF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8738" y="4424363"/>
              <a:ext cx="3971925" cy="127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2196" name="Rectangle 83">
              <a:extLst>
                <a:ext uri="{FF2B5EF4-FFF2-40B4-BE49-F238E27FC236}">
                  <a16:creationId xmlns:a16="http://schemas.microsoft.com/office/drawing/2014/main" id="{16EF484B-732A-6C4B-8E7E-CC77F68A1A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86463" y="40703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</p:grpSp>
      <p:sp>
        <p:nvSpPr>
          <p:cNvPr id="132099" name="Rectangle 2">
            <a:extLst>
              <a:ext uri="{FF2B5EF4-FFF2-40B4-BE49-F238E27FC236}">
                <a16:creationId xmlns:a16="http://schemas.microsoft.com/office/drawing/2014/main" id="{CF0D675E-3C12-3A4E-B0E2-B37F1298BDE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220664"/>
            <a:ext cx="9144000" cy="790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Let’s derive the state table</a:t>
            </a:r>
          </a:p>
        </p:txBody>
      </p:sp>
      <p:sp>
        <p:nvSpPr>
          <p:cNvPr id="132100" name="Rectangle 110">
            <a:extLst>
              <a:ext uri="{FF2B5EF4-FFF2-40B4-BE49-F238E27FC236}">
                <a16:creationId xmlns:a16="http://schemas.microsoft.com/office/drawing/2014/main" id="{1EECB983-5C51-784C-8A8D-33655361075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71626" y="2830513"/>
            <a:ext cx="194733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</a:rPr>
              <a:t>A </a:t>
            </a:r>
            <a:endParaRPr lang="en-US" altLang="en-US" sz="3200" b="0"/>
          </a:p>
        </p:txBody>
      </p:sp>
      <p:sp>
        <p:nvSpPr>
          <p:cNvPr id="132101" name="Rectangle 118">
            <a:extLst>
              <a:ext uri="{FF2B5EF4-FFF2-40B4-BE49-F238E27FC236}">
                <a16:creationId xmlns:a16="http://schemas.microsoft.com/office/drawing/2014/main" id="{CB85852C-364B-AF40-B4EE-2DC6393942B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81150" y="3100388"/>
            <a:ext cx="206788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</a:rPr>
              <a:t>B </a:t>
            </a:r>
            <a:endParaRPr lang="en-US" altLang="en-US" sz="3200" b="0"/>
          </a:p>
        </p:txBody>
      </p:sp>
      <p:sp>
        <p:nvSpPr>
          <p:cNvPr id="132102" name="Rectangle 126">
            <a:extLst>
              <a:ext uri="{FF2B5EF4-FFF2-40B4-BE49-F238E27FC236}">
                <a16:creationId xmlns:a16="http://schemas.microsoft.com/office/drawing/2014/main" id="{628E1236-47EF-5342-8FA5-ADCCD61CC9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81150" y="3368675"/>
            <a:ext cx="218008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</a:rPr>
              <a:t>C </a:t>
            </a:r>
            <a:endParaRPr lang="en-US" altLang="en-US" sz="3200" b="0"/>
          </a:p>
        </p:txBody>
      </p:sp>
      <p:sp>
        <p:nvSpPr>
          <p:cNvPr id="132103" name="Rectangle 134">
            <a:extLst>
              <a:ext uri="{FF2B5EF4-FFF2-40B4-BE49-F238E27FC236}">
                <a16:creationId xmlns:a16="http://schemas.microsoft.com/office/drawing/2014/main" id="{D6FA192C-C1EF-314E-9ADD-AEA4FAE96FC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71625" y="3636963"/>
            <a:ext cx="218008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</a:rPr>
              <a:t>D </a:t>
            </a:r>
            <a:endParaRPr lang="en-US" altLang="en-US" sz="3200" b="0"/>
          </a:p>
        </p:txBody>
      </p:sp>
      <p:sp>
        <p:nvSpPr>
          <p:cNvPr id="132104" name="Rectangle 116">
            <a:extLst>
              <a:ext uri="{FF2B5EF4-FFF2-40B4-BE49-F238E27FC236}">
                <a16:creationId xmlns:a16="http://schemas.microsoft.com/office/drawing/2014/main" id="{1676EC51-78E4-A145-8F97-59F41DE56A5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7350" y="2830513"/>
            <a:ext cx="182742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</a:rPr>
              <a:t>0 </a:t>
            </a:r>
            <a:endParaRPr lang="en-US" altLang="en-US" sz="3200" b="0"/>
          </a:p>
        </p:txBody>
      </p:sp>
      <p:sp>
        <p:nvSpPr>
          <p:cNvPr id="132105" name="Rectangle 124">
            <a:extLst>
              <a:ext uri="{FF2B5EF4-FFF2-40B4-BE49-F238E27FC236}">
                <a16:creationId xmlns:a16="http://schemas.microsoft.com/office/drawing/2014/main" id="{6E9A94E1-E701-1545-BA05-371CFA1CE1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8938" y="3100388"/>
            <a:ext cx="182742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</a:rPr>
              <a:t>0 </a:t>
            </a:r>
            <a:endParaRPr lang="en-US" altLang="en-US" sz="3200" b="0"/>
          </a:p>
        </p:txBody>
      </p:sp>
      <p:sp>
        <p:nvSpPr>
          <p:cNvPr id="132106" name="Rectangle 132">
            <a:extLst>
              <a:ext uri="{FF2B5EF4-FFF2-40B4-BE49-F238E27FC236}">
                <a16:creationId xmlns:a16="http://schemas.microsoft.com/office/drawing/2014/main" id="{D1A57916-9700-4A42-81B8-5276ACE356C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7350" y="3368675"/>
            <a:ext cx="182742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</a:rPr>
              <a:t>0 </a:t>
            </a:r>
            <a:endParaRPr lang="en-US" altLang="en-US" sz="3200" b="0"/>
          </a:p>
        </p:txBody>
      </p:sp>
      <p:sp>
        <p:nvSpPr>
          <p:cNvPr id="132107" name="Rectangle 140">
            <a:extLst>
              <a:ext uri="{FF2B5EF4-FFF2-40B4-BE49-F238E27FC236}">
                <a16:creationId xmlns:a16="http://schemas.microsoft.com/office/drawing/2014/main" id="{C4C65EC7-5132-7148-BE72-FCB5C258B3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7350" y="3636963"/>
            <a:ext cx="182742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</a:rPr>
              <a:t>1 </a:t>
            </a:r>
            <a:endParaRPr lang="en-US" altLang="en-US" sz="3200" b="0"/>
          </a:p>
        </p:txBody>
      </p:sp>
      <p:pic>
        <p:nvPicPr>
          <p:cNvPr id="132108" name="Picture 2" descr="Screen shot 2013-10-21 at 1.42.50 PM.png">
            <a:extLst>
              <a:ext uri="{FF2B5EF4-FFF2-40B4-BE49-F238E27FC236}">
                <a16:creationId xmlns:a16="http://schemas.microsoft.com/office/drawing/2014/main" id="{05619416-B7F2-774E-8A09-388347CD24BB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173664" y="4764088"/>
            <a:ext cx="2397125" cy="187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32109" name="Picture 164" descr="Screen shot 2013-12-06 at 11.55.56 AM.png">
            <a:extLst>
              <a:ext uri="{FF2B5EF4-FFF2-40B4-BE49-F238E27FC236}">
                <a16:creationId xmlns:a16="http://schemas.microsoft.com/office/drawing/2014/main" id="{570FC6A6-4B16-ED4B-937D-80705BB73630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61275" y="4964113"/>
            <a:ext cx="1722438" cy="138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2110" name="Rectangle 165">
            <a:extLst>
              <a:ext uri="{FF2B5EF4-FFF2-40B4-BE49-F238E27FC236}">
                <a16:creationId xmlns:a16="http://schemas.microsoft.com/office/drawing/2014/main" id="{34F643F2-B71E-A140-AC6A-3A541FE9D8B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67626" y="3676650"/>
            <a:ext cx="231775" cy="330200"/>
          </a:xfrm>
          <a:prstGeom prst="rect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914400">
              <a:spcBef>
                <a:spcPct val="0"/>
              </a:spcBef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32111" name="Rectangle 166">
            <a:extLst>
              <a:ext uri="{FF2B5EF4-FFF2-40B4-BE49-F238E27FC236}">
                <a16:creationId xmlns:a16="http://schemas.microsoft.com/office/drawing/2014/main" id="{57A549C4-1AD0-FA43-AF5E-D020400353A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91201" y="5600700"/>
            <a:ext cx="231775" cy="330200"/>
          </a:xfrm>
          <a:prstGeom prst="rect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914400">
              <a:spcBef>
                <a:spcPct val="0"/>
              </a:spcBef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32112" name="Rectangle 157">
            <a:extLst>
              <a:ext uri="{FF2B5EF4-FFF2-40B4-BE49-F238E27FC236}">
                <a16:creationId xmlns:a16="http://schemas.microsoft.com/office/drawing/2014/main" id="{04504EF1-8BFB-844B-B379-F5B90330F9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15001" y="3663950"/>
            <a:ext cx="231775" cy="330200"/>
          </a:xfrm>
          <a:prstGeom prst="rect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914400">
              <a:spcBef>
                <a:spcPct val="0"/>
              </a:spcBef>
              <a:buNone/>
            </a:pPr>
            <a:endParaRPr lang="en-US" altLang="en-US" b="0">
              <a:latin typeface="Times" pitchFamily="2" charset="0"/>
            </a:endParaRPr>
          </a:p>
        </p:txBody>
      </p:sp>
      <p:cxnSp>
        <p:nvCxnSpPr>
          <p:cNvPr id="132113" name="Straight Arrow Connector 158">
            <a:extLst>
              <a:ext uri="{FF2B5EF4-FFF2-40B4-BE49-F238E27FC236}">
                <a16:creationId xmlns:a16="http://schemas.microsoft.com/office/drawing/2014/main" id="{0581D5A8-D702-BE46-A6AB-CAC54691A431}"/>
              </a:ext>
            </a:extLst>
          </p:cNvPr>
          <p:cNvCxnSpPr>
            <a:cxnSpLocks noChangeShapeType="1"/>
            <a:stCxn id="132112" idx="2"/>
          </p:cNvCxnSpPr>
          <p:nvPr/>
        </p:nvCxnSpPr>
        <p:spPr bwMode="auto">
          <a:xfrm>
            <a:off x="5830889" y="3994150"/>
            <a:ext cx="1042987" cy="1606550"/>
          </a:xfrm>
          <a:prstGeom prst="straightConnector1">
            <a:avLst/>
          </a:prstGeom>
          <a:noFill/>
          <a:ln w="25400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32114" name="TextBox 159">
            <a:extLst>
              <a:ext uri="{FF2B5EF4-FFF2-40B4-BE49-F238E27FC236}">
                <a16:creationId xmlns:a16="http://schemas.microsoft.com/office/drawing/2014/main" id="{13FF6A36-2D87-2941-9B38-CEBA2569C27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94475" y="5562600"/>
            <a:ext cx="539750" cy="40005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000" b="0"/>
              <a:t> 1</a:t>
            </a:r>
          </a:p>
        </p:txBody>
      </p:sp>
      <p:sp>
        <p:nvSpPr>
          <p:cNvPr id="132115" name="Rectangle 155">
            <a:extLst>
              <a:ext uri="{FF2B5EF4-FFF2-40B4-BE49-F238E27FC236}">
                <a16:creationId xmlns:a16="http://schemas.microsoft.com/office/drawing/2014/main" id="{7A7F5C65-F56C-2640-8623-C0234FE442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30976" y="5605463"/>
            <a:ext cx="625475" cy="330200"/>
          </a:xfrm>
          <a:prstGeom prst="rect">
            <a:avLst/>
          </a:prstGeom>
          <a:noFill/>
          <a:ln w="31750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914400">
              <a:spcBef>
                <a:spcPct val="0"/>
              </a:spcBef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32116" name="Rectangle 111">
            <a:extLst>
              <a:ext uri="{FF2B5EF4-FFF2-40B4-BE49-F238E27FC236}">
                <a16:creationId xmlns:a16="http://schemas.microsoft.com/office/drawing/2014/main" id="{47DE9ED2-6FD8-1E43-AC46-0B81779B368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59039" y="2830513"/>
            <a:ext cx="194733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</a:rPr>
              <a:t>A </a:t>
            </a:r>
            <a:endParaRPr lang="en-US" altLang="en-US" sz="3200" b="0"/>
          </a:p>
        </p:txBody>
      </p:sp>
    </p:spTree>
  </p:cSld>
  <p:clrMapOvr>
    <a:masterClrMapping/>
  </p:clrMapOvr>
  <p:transition/>
</p:sld>
</file>

<file path=ppt/slides/slide1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3121" name="Group 13">
            <a:extLst>
              <a:ext uri="{FF2B5EF4-FFF2-40B4-BE49-F238E27FC236}">
                <a16:creationId xmlns:a16="http://schemas.microsoft.com/office/drawing/2014/main" id="{3C9459BB-4AEE-5844-83AF-55201F052CA9}"/>
              </a:ext>
            </a:extLst>
          </p:cNvPr>
          <p:cNvGrpSpPr>
            <a:grpSpLocks/>
          </p:cNvGrpSpPr>
          <p:nvPr/>
        </p:nvGrpSpPr>
        <p:grpSpPr bwMode="auto">
          <a:xfrm>
            <a:off x="1173163" y="1909763"/>
            <a:ext cx="3536950" cy="2051050"/>
            <a:chOff x="5049838" y="1738313"/>
            <a:chExt cx="3536950" cy="2051050"/>
          </a:xfrm>
        </p:grpSpPr>
        <p:sp>
          <p:nvSpPr>
            <p:cNvPr id="133221" name="Rectangle 85">
              <a:extLst>
                <a:ext uri="{FF2B5EF4-FFF2-40B4-BE49-F238E27FC236}">
                  <a16:creationId xmlns:a16="http://schemas.microsoft.com/office/drawing/2014/main" id="{894E8840-B888-134D-8B63-D6B4F4AB11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3650" y="1738313"/>
              <a:ext cx="3506788" cy="111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3222" name="Rectangle 86">
              <a:extLst>
                <a:ext uri="{FF2B5EF4-FFF2-40B4-BE49-F238E27FC236}">
                  <a16:creationId xmlns:a16="http://schemas.microsoft.com/office/drawing/2014/main" id="{F850CCFA-F533-CA41-89E2-FED10A55A9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1739900"/>
              <a:ext cx="11112" cy="41275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3223" name="Rectangle 88">
              <a:extLst>
                <a:ext uri="{FF2B5EF4-FFF2-40B4-BE49-F238E27FC236}">
                  <a16:creationId xmlns:a16="http://schemas.microsoft.com/office/drawing/2014/main" id="{6C53885D-610C-8B42-853E-51ADC7F41B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1739900"/>
              <a:ext cx="11112" cy="41275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3224" name="Rectangle 89">
              <a:extLst>
                <a:ext uri="{FF2B5EF4-FFF2-40B4-BE49-F238E27FC236}">
                  <a16:creationId xmlns:a16="http://schemas.microsoft.com/office/drawing/2014/main" id="{A9C20A9B-8BD1-694F-83E4-1422610AF1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99063" y="1925638"/>
              <a:ext cx="814325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Present </a:t>
              </a:r>
              <a:endParaRPr lang="en-US" altLang="en-US" sz="3200" b="0"/>
            </a:p>
          </p:txBody>
        </p:sp>
        <p:sp>
          <p:nvSpPr>
            <p:cNvPr id="133225" name="Rectangle 90">
              <a:extLst>
                <a:ext uri="{FF2B5EF4-FFF2-40B4-BE49-F238E27FC236}">
                  <a16:creationId xmlns:a16="http://schemas.microsoft.com/office/drawing/2014/main" id="{8EBE895D-FA51-8A45-8258-BEFCDCCF4E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1739900"/>
              <a:ext cx="11113" cy="41275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3226" name="Rectangle 91">
              <a:extLst>
                <a:ext uri="{FF2B5EF4-FFF2-40B4-BE49-F238E27FC236}">
                  <a16:creationId xmlns:a16="http://schemas.microsoft.com/office/drawing/2014/main" id="{BC9B236A-DF59-D143-97D6-A1BAA7E8AB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88100" y="1843088"/>
              <a:ext cx="104515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Next state </a:t>
              </a:r>
              <a:endParaRPr lang="en-US" altLang="en-US" sz="3200" b="0"/>
            </a:p>
          </p:txBody>
        </p:sp>
        <p:sp>
          <p:nvSpPr>
            <p:cNvPr id="133227" name="Rectangle 92">
              <a:extLst>
                <a:ext uri="{FF2B5EF4-FFF2-40B4-BE49-F238E27FC236}">
                  <a16:creationId xmlns:a16="http://schemas.microsoft.com/office/drawing/2014/main" id="{2416071A-878F-0146-A3B8-5E76A7B214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1739900"/>
              <a:ext cx="11113" cy="412750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3228" name="Rectangle 93">
              <a:extLst>
                <a:ext uri="{FF2B5EF4-FFF2-40B4-BE49-F238E27FC236}">
                  <a16:creationId xmlns:a16="http://schemas.microsoft.com/office/drawing/2014/main" id="{EE870C23-72DB-DE4B-9E02-1DA3A03926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163763"/>
              <a:ext cx="1692275" cy="111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3229" name="Rectangle 94">
              <a:extLst>
                <a:ext uri="{FF2B5EF4-FFF2-40B4-BE49-F238E27FC236}">
                  <a16:creationId xmlns:a16="http://schemas.microsoft.com/office/drawing/2014/main" id="{B6386F66-1C3A-FD4B-8482-B5C716A01E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2152650"/>
              <a:ext cx="11112" cy="4048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3230" name="Rectangle 95">
              <a:extLst>
                <a:ext uri="{FF2B5EF4-FFF2-40B4-BE49-F238E27FC236}">
                  <a16:creationId xmlns:a16="http://schemas.microsoft.com/office/drawing/2014/main" id="{9AD0FB2A-18FD-AE45-8FA8-120A4FC56D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16850" y="1925638"/>
              <a:ext cx="657231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Output</a:t>
              </a:r>
              <a:endParaRPr lang="en-US" altLang="en-US" sz="3200" b="0"/>
            </a:p>
          </p:txBody>
        </p:sp>
        <p:sp>
          <p:nvSpPr>
            <p:cNvPr id="133231" name="Rectangle 96">
              <a:extLst>
                <a:ext uri="{FF2B5EF4-FFF2-40B4-BE49-F238E27FC236}">
                  <a16:creationId xmlns:a16="http://schemas.microsoft.com/office/drawing/2014/main" id="{52C53853-ACB1-D24C-835A-1F2EB3B17E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152650"/>
              <a:ext cx="11112" cy="4048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3232" name="Rectangle 97">
              <a:extLst>
                <a:ext uri="{FF2B5EF4-FFF2-40B4-BE49-F238E27FC236}">
                  <a16:creationId xmlns:a16="http://schemas.microsoft.com/office/drawing/2014/main" id="{7BCBB9B0-19F3-4D42-9F44-FC2CDC9090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24475" y="2174875"/>
              <a:ext cx="535403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state </a:t>
              </a:r>
              <a:endParaRPr lang="en-US" altLang="en-US" sz="3200" b="0"/>
            </a:p>
          </p:txBody>
        </p:sp>
        <p:sp>
          <p:nvSpPr>
            <p:cNvPr id="133233" name="Rectangle 98">
              <a:extLst>
                <a:ext uri="{FF2B5EF4-FFF2-40B4-BE49-F238E27FC236}">
                  <a16:creationId xmlns:a16="http://schemas.microsoft.com/office/drawing/2014/main" id="{329959F5-FA74-2141-A6AD-CEE599C1A1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6163" y="2255838"/>
              <a:ext cx="23083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w </a:t>
              </a:r>
              <a:endParaRPr lang="en-US" altLang="en-US" sz="3200" b="0"/>
            </a:p>
          </p:txBody>
        </p:sp>
        <p:sp>
          <p:nvSpPr>
            <p:cNvPr id="133234" name="Rectangle 99">
              <a:extLst>
                <a:ext uri="{FF2B5EF4-FFF2-40B4-BE49-F238E27FC236}">
                  <a16:creationId xmlns:a16="http://schemas.microsoft.com/office/drawing/2014/main" id="{BD659AD2-7BB5-D948-80E8-D4070CDE91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57938" y="2255838"/>
              <a:ext cx="19877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= </a:t>
              </a:r>
              <a:endParaRPr lang="en-US" altLang="en-US" sz="3200" b="0"/>
            </a:p>
          </p:txBody>
        </p:sp>
        <p:sp>
          <p:nvSpPr>
            <p:cNvPr id="133235" name="Rectangle 100">
              <a:extLst>
                <a:ext uri="{FF2B5EF4-FFF2-40B4-BE49-F238E27FC236}">
                  <a16:creationId xmlns:a16="http://schemas.microsoft.com/office/drawing/2014/main" id="{FB2FFD35-1656-F042-A9CD-90499A1C55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94475" y="2255838"/>
              <a:ext cx="192360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133236" name="Rectangle 101">
              <a:extLst>
                <a:ext uri="{FF2B5EF4-FFF2-40B4-BE49-F238E27FC236}">
                  <a16:creationId xmlns:a16="http://schemas.microsoft.com/office/drawing/2014/main" id="{5E6946A7-AF64-444F-93D8-838BB0BA88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72300" y="2255838"/>
              <a:ext cx="23083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w </a:t>
              </a:r>
              <a:endParaRPr lang="en-US" altLang="en-US" sz="3200" b="0"/>
            </a:p>
          </p:txBody>
        </p:sp>
        <p:sp>
          <p:nvSpPr>
            <p:cNvPr id="133237" name="Rectangle 102">
              <a:extLst>
                <a:ext uri="{FF2B5EF4-FFF2-40B4-BE49-F238E27FC236}">
                  <a16:creationId xmlns:a16="http://schemas.microsoft.com/office/drawing/2014/main" id="{73B302BF-239F-2845-8CCD-39BF404837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00900" y="2255838"/>
              <a:ext cx="19877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= </a:t>
              </a:r>
              <a:endParaRPr lang="en-US" altLang="en-US" sz="3200" b="0"/>
            </a:p>
          </p:txBody>
        </p:sp>
        <p:sp>
          <p:nvSpPr>
            <p:cNvPr id="133238" name="Rectangle 103">
              <a:extLst>
                <a:ext uri="{FF2B5EF4-FFF2-40B4-BE49-F238E27FC236}">
                  <a16:creationId xmlns:a16="http://schemas.microsoft.com/office/drawing/2014/main" id="{FE46BD13-B946-8145-831E-97F2568604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2152650"/>
              <a:ext cx="11113" cy="4048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3239" name="Rectangle 104">
              <a:extLst>
                <a:ext uri="{FF2B5EF4-FFF2-40B4-BE49-F238E27FC236}">
                  <a16:creationId xmlns:a16="http://schemas.microsoft.com/office/drawing/2014/main" id="{F34840CA-24EA-3043-9CA7-E996A6BAD6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37438" y="2255838"/>
              <a:ext cx="192360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  <p:sp>
          <p:nvSpPr>
            <p:cNvPr id="133240" name="Rectangle 105">
              <a:extLst>
                <a:ext uri="{FF2B5EF4-FFF2-40B4-BE49-F238E27FC236}">
                  <a16:creationId xmlns:a16="http://schemas.microsoft.com/office/drawing/2014/main" id="{C690ADED-075E-344F-8270-5A6F3F971C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2152650"/>
              <a:ext cx="11113" cy="404813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3241" name="Rectangle 106">
              <a:extLst>
                <a:ext uri="{FF2B5EF4-FFF2-40B4-BE49-F238E27FC236}">
                  <a16:creationId xmlns:a16="http://schemas.microsoft.com/office/drawing/2014/main" id="{68068D02-0087-AF46-8BFD-09E67A8DD7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3650" y="2568575"/>
              <a:ext cx="3506788" cy="952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3242" name="Rectangle 107">
              <a:extLst>
                <a:ext uri="{FF2B5EF4-FFF2-40B4-BE49-F238E27FC236}">
                  <a16:creationId xmlns:a16="http://schemas.microsoft.com/office/drawing/2014/main" id="{A8E153AB-DF41-3B45-96AD-D35BE0AADA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2582863"/>
              <a:ext cx="11112" cy="3556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3243" name="Rectangle 108">
              <a:extLst>
                <a:ext uri="{FF2B5EF4-FFF2-40B4-BE49-F238E27FC236}">
                  <a16:creationId xmlns:a16="http://schemas.microsoft.com/office/drawing/2014/main" id="{4F188F97-B19C-EE43-8BBB-5BF69F6CB4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72438" y="2174875"/>
              <a:ext cx="179536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z </a:t>
              </a:r>
              <a:endParaRPr lang="en-US" altLang="en-US" sz="3200" b="0"/>
            </a:p>
          </p:txBody>
        </p:sp>
        <p:sp>
          <p:nvSpPr>
            <p:cNvPr id="133244" name="Rectangle 109">
              <a:extLst>
                <a:ext uri="{FF2B5EF4-FFF2-40B4-BE49-F238E27FC236}">
                  <a16:creationId xmlns:a16="http://schemas.microsoft.com/office/drawing/2014/main" id="{15E41A0C-EE44-464D-A120-AA7EDC8615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582863"/>
              <a:ext cx="11112" cy="3556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3245" name="Rectangle 112">
              <a:extLst>
                <a:ext uri="{FF2B5EF4-FFF2-40B4-BE49-F238E27FC236}">
                  <a16:creationId xmlns:a16="http://schemas.microsoft.com/office/drawing/2014/main" id="{810D5A94-61DA-E74B-8F5F-B2DBF9D52E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2582863"/>
              <a:ext cx="11113" cy="3556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3246" name="Rectangle 114">
              <a:extLst>
                <a:ext uri="{FF2B5EF4-FFF2-40B4-BE49-F238E27FC236}">
                  <a16:creationId xmlns:a16="http://schemas.microsoft.com/office/drawing/2014/main" id="{A6CFAAE2-B8B3-674F-8AB9-E724520BEE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2582863"/>
              <a:ext cx="11113" cy="355600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3247" name="Rectangle 115">
              <a:extLst>
                <a:ext uri="{FF2B5EF4-FFF2-40B4-BE49-F238E27FC236}">
                  <a16:creationId xmlns:a16="http://schemas.microsoft.com/office/drawing/2014/main" id="{E6544E05-C2C3-234C-8299-DB26FABC45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2938463"/>
              <a:ext cx="11112" cy="2682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3248" name="Rectangle 117">
              <a:extLst>
                <a:ext uri="{FF2B5EF4-FFF2-40B4-BE49-F238E27FC236}">
                  <a16:creationId xmlns:a16="http://schemas.microsoft.com/office/drawing/2014/main" id="{105E136B-7E9B-BA4F-BE6E-7C64B788A9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938463"/>
              <a:ext cx="11112" cy="2682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3249" name="Rectangle 120">
              <a:extLst>
                <a:ext uri="{FF2B5EF4-FFF2-40B4-BE49-F238E27FC236}">
                  <a16:creationId xmlns:a16="http://schemas.microsoft.com/office/drawing/2014/main" id="{0261A44E-52C9-B546-A68C-E87DA723B0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2938463"/>
              <a:ext cx="11113" cy="2682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3250" name="Rectangle 122">
              <a:extLst>
                <a:ext uri="{FF2B5EF4-FFF2-40B4-BE49-F238E27FC236}">
                  <a16:creationId xmlns:a16="http://schemas.microsoft.com/office/drawing/2014/main" id="{0E1F4FC7-CFEC-A945-8918-D9D4718925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2938463"/>
              <a:ext cx="11113" cy="268287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3251" name="Rectangle 123">
              <a:extLst>
                <a:ext uri="{FF2B5EF4-FFF2-40B4-BE49-F238E27FC236}">
                  <a16:creationId xmlns:a16="http://schemas.microsoft.com/office/drawing/2014/main" id="{A2F48280-3957-E049-8F8F-55423A9BDC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3206750"/>
              <a:ext cx="11112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3252" name="Rectangle 125">
              <a:extLst>
                <a:ext uri="{FF2B5EF4-FFF2-40B4-BE49-F238E27FC236}">
                  <a16:creationId xmlns:a16="http://schemas.microsoft.com/office/drawing/2014/main" id="{7693EDEB-701E-C441-B387-7C7899F2D9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3206750"/>
              <a:ext cx="11112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3253" name="Rectangle 128">
              <a:extLst>
                <a:ext uri="{FF2B5EF4-FFF2-40B4-BE49-F238E27FC236}">
                  <a16:creationId xmlns:a16="http://schemas.microsoft.com/office/drawing/2014/main" id="{3CA728E8-3AA0-2B44-8CAB-6B0FC56040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3206750"/>
              <a:ext cx="11113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3254" name="Rectangle 130">
              <a:extLst>
                <a:ext uri="{FF2B5EF4-FFF2-40B4-BE49-F238E27FC236}">
                  <a16:creationId xmlns:a16="http://schemas.microsoft.com/office/drawing/2014/main" id="{1134DC35-9F78-EE48-AB7B-C4C11CCC2C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3206750"/>
              <a:ext cx="11113" cy="269875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3255" name="Rectangle 131">
              <a:extLst>
                <a:ext uri="{FF2B5EF4-FFF2-40B4-BE49-F238E27FC236}">
                  <a16:creationId xmlns:a16="http://schemas.microsoft.com/office/drawing/2014/main" id="{A3870EA6-AD80-3141-822B-2F06BFA335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3459163"/>
              <a:ext cx="11112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3256" name="Rectangle 133">
              <a:extLst>
                <a:ext uri="{FF2B5EF4-FFF2-40B4-BE49-F238E27FC236}">
                  <a16:creationId xmlns:a16="http://schemas.microsoft.com/office/drawing/2014/main" id="{7C52EC68-2631-3D47-B591-9D7A48653C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3459163"/>
              <a:ext cx="11112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3257" name="Rectangle 136">
              <a:extLst>
                <a:ext uri="{FF2B5EF4-FFF2-40B4-BE49-F238E27FC236}">
                  <a16:creationId xmlns:a16="http://schemas.microsoft.com/office/drawing/2014/main" id="{79E0C341-A5FC-8941-AAE7-9720521E88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3459163"/>
              <a:ext cx="11113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3258" name="Rectangle 138">
              <a:extLst>
                <a:ext uri="{FF2B5EF4-FFF2-40B4-BE49-F238E27FC236}">
                  <a16:creationId xmlns:a16="http://schemas.microsoft.com/office/drawing/2014/main" id="{15A1D7F5-F08C-5A43-BBBE-07D128577C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3459163"/>
              <a:ext cx="11113" cy="309562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3259" name="Rectangle 139">
              <a:extLst>
                <a:ext uri="{FF2B5EF4-FFF2-40B4-BE49-F238E27FC236}">
                  <a16:creationId xmlns:a16="http://schemas.microsoft.com/office/drawing/2014/main" id="{E3045E86-BB3C-3243-9ADC-5269DABF87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3650" y="3779838"/>
              <a:ext cx="3506788" cy="952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</p:grpSp>
      <p:grpSp>
        <p:nvGrpSpPr>
          <p:cNvPr id="133122" name="Group 69">
            <a:extLst>
              <a:ext uri="{FF2B5EF4-FFF2-40B4-BE49-F238E27FC236}">
                <a16:creationId xmlns:a16="http://schemas.microsoft.com/office/drawing/2014/main" id="{734C9FF1-9E52-904B-A0CD-5051020ACE2F}"/>
              </a:ext>
            </a:extLst>
          </p:cNvPr>
          <p:cNvGrpSpPr>
            <a:grpSpLocks/>
          </p:cNvGrpSpPr>
          <p:nvPr/>
        </p:nvGrpSpPr>
        <p:grpSpPr bwMode="auto">
          <a:xfrm>
            <a:off x="5392739" y="1512889"/>
            <a:ext cx="4003675" cy="2833687"/>
            <a:chOff x="2573338" y="1603375"/>
            <a:chExt cx="4003675" cy="2833688"/>
          </a:xfrm>
        </p:grpSpPr>
        <p:sp>
          <p:nvSpPr>
            <p:cNvPr id="133141" name="Rectangle 4">
              <a:extLst>
                <a:ext uri="{FF2B5EF4-FFF2-40B4-BE49-F238E27FC236}">
                  <a16:creationId xmlns:a16="http://schemas.microsoft.com/office/drawing/2014/main" id="{815817CE-3529-794B-A23D-1E3C00E76C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8738" y="1603375"/>
              <a:ext cx="3971925" cy="111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3142" name="Rectangle 5">
              <a:extLst>
                <a:ext uri="{FF2B5EF4-FFF2-40B4-BE49-F238E27FC236}">
                  <a16:creationId xmlns:a16="http://schemas.microsoft.com/office/drawing/2014/main" id="{FF63E27C-17EC-014B-B13E-1578F18CEA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3338" y="1614488"/>
              <a:ext cx="11112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3143" name="Rectangle 6">
              <a:extLst>
                <a:ext uri="{FF2B5EF4-FFF2-40B4-BE49-F238E27FC236}">
                  <a16:creationId xmlns:a16="http://schemas.microsoft.com/office/drawing/2014/main" id="{C321B807-2A82-ED4C-ACB2-FE068AC2BE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0138" y="1614488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3144" name="Rectangle 7">
              <a:extLst>
                <a:ext uri="{FF2B5EF4-FFF2-40B4-BE49-F238E27FC236}">
                  <a16:creationId xmlns:a16="http://schemas.microsoft.com/office/drawing/2014/main" id="{EB6540D6-7495-0341-B7E4-C1A344FC89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43200" y="1820863"/>
              <a:ext cx="953787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Present </a:t>
              </a:r>
              <a:endParaRPr lang="en-US" altLang="en-US" sz="1800" b="0"/>
            </a:p>
          </p:txBody>
        </p:sp>
        <p:sp>
          <p:nvSpPr>
            <p:cNvPr id="133145" name="Rectangle 8">
              <a:extLst>
                <a:ext uri="{FF2B5EF4-FFF2-40B4-BE49-F238E27FC236}">
                  <a16:creationId xmlns:a16="http://schemas.microsoft.com/office/drawing/2014/main" id="{DA279850-AFE5-6949-9764-76BD08759C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6725" y="1614488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3146" name="Rectangle 9">
              <a:extLst>
                <a:ext uri="{FF2B5EF4-FFF2-40B4-BE49-F238E27FC236}">
                  <a16:creationId xmlns:a16="http://schemas.microsoft.com/office/drawing/2014/main" id="{769B5895-CABD-1B4D-908A-FE09BF46AA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64313" y="1614488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3147" name="Rectangle 10">
              <a:extLst>
                <a:ext uri="{FF2B5EF4-FFF2-40B4-BE49-F238E27FC236}">
                  <a16:creationId xmlns:a16="http://schemas.microsoft.com/office/drawing/2014/main" id="{4C9C02D4-AFEC-8045-8BDA-BA4201DC00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0138" y="2085975"/>
              <a:ext cx="1917700" cy="127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3148" name="Rectangle 11">
              <a:extLst>
                <a:ext uri="{FF2B5EF4-FFF2-40B4-BE49-F238E27FC236}">
                  <a16:creationId xmlns:a16="http://schemas.microsoft.com/office/drawing/2014/main" id="{581143E7-1B72-C54A-9B0D-403FE90DC9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3338" y="2071688"/>
              <a:ext cx="11112" cy="4587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3149" name="Rectangle 12">
              <a:extLst>
                <a:ext uri="{FF2B5EF4-FFF2-40B4-BE49-F238E27FC236}">
                  <a16:creationId xmlns:a16="http://schemas.microsoft.com/office/drawing/2014/main" id="{D45A4043-3F99-BD44-9158-667ED245F7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14763" y="1730375"/>
              <a:ext cx="1668727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Flip-flop inputs</a:t>
              </a:r>
              <a:endParaRPr lang="en-US" altLang="en-US" sz="1800" b="0"/>
            </a:p>
          </p:txBody>
        </p:sp>
        <p:sp>
          <p:nvSpPr>
            <p:cNvPr id="133150" name="Rectangle 13">
              <a:extLst>
                <a:ext uri="{FF2B5EF4-FFF2-40B4-BE49-F238E27FC236}">
                  <a16:creationId xmlns:a16="http://schemas.microsoft.com/office/drawing/2014/main" id="{C85C4646-A206-0B46-BAFB-58E413EC23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0138" y="2071688"/>
              <a:ext cx="12700" cy="4587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3151" name="Rectangle 14">
              <a:extLst>
                <a:ext uri="{FF2B5EF4-FFF2-40B4-BE49-F238E27FC236}">
                  <a16:creationId xmlns:a16="http://schemas.microsoft.com/office/drawing/2014/main" id="{23079E44-C662-A146-8D50-F5E172D82A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17825" y="2187575"/>
              <a:ext cx="625171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state </a:t>
              </a:r>
              <a:endParaRPr lang="en-US" altLang="en-US" sz="1800" b="0"/>
            </a:p>
          </p:txBody>
        </p:sp>
        <p:sp>
          <p:nvSpPr>
            <p:cNvPr id="133152" name="Rectangle 15">
              <a:extLst>
                <a:ext uri="{FF2B5EF4-FFF2-40B4-BE49-F238E27FC236}">
                  <a16:creationId xmlns:a16="http://schemas.microsoft.com/office/drawing/2014/main" id="{7A7CC3F4-4AE0-F74D-B7A8-943CEC04AB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94125" y="2185988"/>
              <a:ext cx="25648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w </a:t>
              </a:r>
              <a:endParaRPr lang="en-US" altLang="en-US" sz="1800" b="0" i="1"/>
            </a:p>
          </p:txBody>
        </p:sp>
        <p:sp>
          <p:nvSpPr>
            <p:cNvPr id="133153" name="Rectangle 16">
              <a:extLst>
                <a:ext uri="{FF2B5EF4-FFF2-40B4-BE49-F238E27FC236}">
                  <a16:creationId xmlns:a16="http://schemas.microsoft.com/office/drawing/2014/main" id="{ABF94A6E-CA13-2444-83D6-144E830D69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54475" y="2185988"/>
              <a:ext cx="21961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= </a:t>
              </a:r>
              <a:endParaRPr lang="en-US" altLang="en-US" sz="1800" b="0"/>
            </a:p>
          </p:txBody>
        </p:sp>
        <p:sp>
          <p:nvSpPr>
            <p:cNvPr id="133154" name="Rectangle 17">
              <a:extLst>
                <a:ext uri="{FF2B5EF4-FFF2-40B4-BE49-F238E27FC236}">
                  <a16:creationId xmlns:a16="http://schemas.microsoft.com/office/drawing/2014/main" id="{46626AD2-5C4D-7F48-BB3E-29F4F00E37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21175" y="2185988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33155" name="Rectangle 18">
              <a:extLst>
                <a:ext uri="{FF2B5EF4-FFF2-40B4-BE49-F238E27FC236}">
                  <a16:creationId xmlns:a16="http://schemas.microsoft.com/office/drawing/2014/main" id="{5B4F0870-5525-7748-9A1B-1751682264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49800" y="2185988"/>
              <a:ext cx="25648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w </a:t>
              </a:r>
              <a:endParaRPr lang="en-US" altLang="en-US" sz="1800" b="0" i="1"/>
            </a:p>
          </p:txBody>
        </p:sp>
        <p:sp>
          <p:nvSpPr>
            <p:cNvPr id="133156" name="Rectangle 19">
              <a:extLst>
                <a:ext uri="{FF2B5EF4-FFF2-40B4-BE49-F238E27FC236}">
                  <a16:creationId xmlns:a16="http://schemas.microsoft.com/office/drawing/2014/main" id="{F616A109-1F7F-8441-B64F-223107482E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08563" y="2185988"/>
              <a:ext cx="21961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= </a:t>
              </a:r>
              <a:endParaRPr lang="en-US" altLang="en-US" sz="1800" b="0"/>
            </a:p>
          </p:txBody>
        </p:sp>
        <p:sp>
          <p:nvSpPr>
            <p:cNvPr id="133157" name="Rectangle 20">
              <a:extLst>
                <a:ext uri="{FF2B5EF4-FFF2-40B4-BE49-F238E27FC236}">
                  <a16:creationId xmlns:a16="http://schemas.microsoft.com/office/drawing/2014/main" id="{A07F6E62-5D4E-7A44-A432-826846C4D8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6725" y="2071688"/>
              <a:ext cx="12700" cy="4587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3158" name="Rectangle 21">
              <a:extLst>
                <a:ext uri="{FF2B5EF4-FFF2-40B4-BE49-F238E27FC236}">
                  <a16:creationId xmlns:a16="http://schemas.microsoft.com/office/drawing/2014/main" id="{FE08D3DE-2261-1A45-A339-F5CCFB1F9C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75263" y="2185988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133159" name="Rectangle 22">
              <a:extLst>
                <a:ext uri="{FF2B5EF4-FFF2-40B4-BE49-F238E27FC236}">
                  <a16:creationId xmlns:a16="http://schemas.microsoft.com/office/drawing/2014/main" id="{22416795-F5CE-7047-8B9C-3A092BBAE2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64313" y="2071688"/>
              <a:ext cx="12700" cy="4587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3160" name="Rectangle 23">
              <a:extLst>
                <a:ext uri="{FF2B5EF4-FFF2-40B4-BE49-F238E27FC236}">
                  <a16:creationId xmlns:a16="http://schemas.microsoft.com/office/drawing/2014/main" id="{06053646-5F23-F440-8D3A-4A8AC709BB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0138" y="2543175"/>
              <a:ext cx="1917700" cy="127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3161" name="Rectangle 24">
              <a:extLst>
                <a:ext uri="{FF2B5EF4-FFF2-40B4-BE49-F238E27FC236}">
                  <a16:creationId xmlns:a16="http://schemas.microsoft.com/office/drawing/2014/main" id="{331F7D16-8461-954D-A310-66E2CB6512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3338" y="2530475"/>
              <a:ext cx="11112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3162" name="Rectangle 25">
              <a:extLst>
                <a:ext uri="{FF2B5EF4-FFF2-40B4-BE49-F238E27FC236}">
                  <a16:creationId xmlns:a16="http://schemas.microsoft.com/office/drawing/2014/main" id="{A334ED48-47C4-2B4D-863D-B23F8DE964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05475" y="2041525"/>
              <a:ext cx="767839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Output</a:t>
              </a:r>
              <a:endParaRPr lang="en-US" altLang="en-US" sz="1800" b="0"/>
            </a:p>
          </p:txBody>
        </p:sp>
        <p:sp>
          <p:nvSpPr>
            <p:cNvPr id="133163" name="Rectangle 26">
              <a:extLst>
                <a:ext uri="{FF2B5EF4-FFF2-40B4-BE49-F238E27FC236}">
                  <a16:creationId xmlns:a16="http://schemas.microsoft.com/office/drawing/2014/main" id="{4B469104-CAEA-9943-A619-938FFC9609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11475" y="2497138"/>
              <a:ext cx="19877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y </a:t>
              </a:r>
              <a:endParaRPr lang="en-US" altLang="en-US" sz="1800" b="0" i="1"/>
            </a:p>
          </p:txBody>
        </p:sp>
        <p:sp>
          <p:nvSpPr>
            <p:cNvPr id="133164" name="Rectangle 27">
              <a:extLst>
                <a:ext uri="{FF2B5EF4-FFF2-40B4-BE49-F238E27FC236}">
                  <a16:creationId xmlns:a16="http://schemas.microsoft.com/office/drawing/2014/main" id="{A73AF924-2CB9-394F-B69B-1CFD48721F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6888" y="2598738"/>
              <a:ext cx="1603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</a:rPr>
                <a:t>2 </a:t>
              </a:r>
              <a:endParaRPr lang="en-US" altLang="en-US" sz="1800" b="0"/>
            </a:p>
          </p:txBody>
        </p:sp>
        <p:sp>
          <p:nvSpPr>
            <p:cNvPr id="133165" name="Rectangle 28">
              <a:extLst>
                <a:ext uri="{FF2B5EF4-FFF2-40B4-BE49-F238E27FC236}">
                  <a16:creationId xmlns:a16="http://schemas.microsoft.com/office/drawing/2014/main" id="{D021701A-4DBB-814A-B544-FD61EF0954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9600" y="2497138"/>
              <a:ext cx="19877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y </a:t>
              </a:r>
              <a:endParaRPr lang="en-US" altLang="en-US" sz="1800" b="0" i="1"/>
            </a:p>
          </p:txBody>
        </p:sp>
        <p:sp>
          <p:nvSpPr>
            <p:cNvPr id="133166" name="Rectangle 29">
              <a:extLst>
                <a:ext uri="{FF2B5EF4-FFF2-40B4-BE49-F238E27FC236}">
                  <a16:creationId xmlns:a16="http://schemas.microsoft.com/office/drawing/2014/main" id="{9CC72F04-8355-774C-B77B-93F657BC12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0138" y="2530475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3167" name="Rectangle 30">
              <a:extLst>
                <a:ext uri="{FF2B5EF4-FFF2-40B4-BE49-F238E27FC236}">
                  <a16:creationId xmlns:a16="http://schemas.microsoft.com/office/drawing/2014/main" id="{2B3D300D-9801-704E-BAC0-29FDA753B1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73425" y="2598738"/>
              <a:ext cx="1603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133168" name="Rectangle 31">
              <a:extLst>
                <a:ext uri="{FF2B5EF4-FFF2-40B4-BE49-F238E27FC236}">
                  <a16:creationId xmlns:a16="http://schemas.microsoft.com/office/drawing/2014/main" id="{AB08DEC5-3C78-B740-999F-C92C2FA719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27463" y="2643188"/>
              <a:ext cx="227626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T </a:t>
              </a:r>
              <a:endParaRPr lang="en-US" altLang="en-US" sz="1800" b="0" i="1"/>
            </a:p>
          </p:txBody>
        </p:sp>
        <p:sp>
          <p:nvSpPr>
            <p:cNvPr id="133169" name="Rectangle 32">
              <a:extLst>
                <a:ext uri="{FF2B5EF4-FFF2-40B4-BE49-F238E27FC236}">
                  <a16:creationId xmlns:a16="http://schemas.microsoft.com/office/drawing/2014/main" id="{FC3B884E-D173-9141-973B-6E85078967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75100" y="2744788"/>
              <a:ext cx="1603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</a:rPr>
                <a:t>2 </a:t>
              </a:r>
              <a:endParaRPr lang="en-US" altLang="en-US" sz="1800" b="0"/>
            </a:p>
          </p:txBody>
        </p:sp>
        <p:sp>
          <p:nvSpPr>
            <p:cNvPr id="133170" name="Rectangle 33">
              <a:extLst>
                <a:ext uri="{FF2B5EF4-FFF2-40B4-BE49-F238E27FC236}">
                  <a16:creationId xmlns:a16="http://schemas.microsoft.com/office/drawing/2014/main" id="{CDCC9481-B7DB-F644-BFAB-7661DA04EE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89400" y="2643188"/>
              <a:ext cx="25648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D </a:t>
              </a:r>
              <a:endParaRPr lang="en-US" altLang="en-US" sz="1800" b="0" i="1"/>
            </a:p>
          </p:txBody>
        </p:sp>
        <p:sp>
          <p:nvSpPr>
            <p:cNvPr id="133171" name="Rectangle 34">
              <a:extLst>
                <a:ext uri="{FF2B5EF4-FFF2-40B4-BE49-F238E27FC236}">
                  <a16:creationId xmlns:a16="http://schemas.microsoft.com/office/drawing/2014/main" id="{49AD03F0-47BB-6F4D-82E3-617BB59613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0538" y="2744788"/>
              <a:ext cx="1603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133172" name="Rectangle 35">
              <a:extLst>
                <a:ext uri="{FF2B5EF4-FFF2-40B4-BE49-F238E27FC236}">
                  <a16:creationId xmlns:a16="http://schemas.microsoft.com/office/drawing/2014/main" id="{3DA7D36F-3BE2-8943-A439-46903B6F27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84725" y="2643188"/>
              <a:ext cx="227626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T </a:t>
              </a:r>
              <a:endParaRPr lang="en-US" altLang="en-US" sz="1800" b="0" i="1"/>
            </a:p>
          </p:txBody>
        </p:sp>
        <p:sp>
          <p:nvSpPr>
            <p:cNvPr id="133173" name="Rectangle 36">
              <a:extLst>
                <a:ext uri="{FF2B5EF4-FFF2-40B4-BE49-F238E27FC236}">
                  <a16:creationId xmlns:a16="http://schemas.microsoft.com/office/drawing/2014/main" id="{56AAF2DF-FA13-7B4A-9FAA-69FA4B4C53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33950" y="2744788"/>
              <a:ext cx="1603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</a:rPr>
                <a:t>2 </a:t>
              </a:r>
              <a:endParaRPr lang="en-US" altLang="en-US" sz="1800" b="0"/>
            </a:p>
          </p:txBody>
        </p:sp>
        <p:sp>
          <p:nvSpPr>
            <p:cNvPr id="133174" name="Rectangle 37">
              <a:extLst>
                <a:ext uri="{FF2B5EF4-FFF2-40B4-BE49-F238E27FC236}">
                  <a16:creationId xmlns:a16="http://schemas.microsoft.com/office/drawing/2014/main" id="{4F6B5D62-2BCA-A14A-BA00-7260D75E7F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8250" y="2643188"/>
              <a:ext cx="25648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D </a:t>
              </a:r>
              <a:endParaRPr lang="en-US" altLang="en-US" sz="1800" b="0" i="1"/>
            </a:p>
          </p:txBody>
        </p:sp>
        <p:sp>
          <p:nvSpPr>
            <p:cNvPr id="133175" name="Rectangle 38">
              <a:extLst>
                <a:ext uri="{FF2B5EF4-FFF2-40B4-BE49-F238E27FC236}">
                  <a16:creationId xmlns:a16="http://schemas.microsoft.com/office/drawing/2014/main" id="{8AF51A48-E8DA-0146-A380-629CC3ED96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6725" y="2530475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3176" name="Rectangle 39">
              <a:extLst>
                <a:ext uri="{FF2B5EF4-FFF2-40B4-BE49-F238E27FC236}">
                  <a16:creationId xmlns:a16="http://schemas.microsoft.com/office/drawing/2014/main" id="{48F39799-4D4E-3F46-9F2C-065B1CFE92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7800" y="2744788"/>
              <a:ext cx="1603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133177" name="Rectangle 40">
              <a:extLst>
                <a:ext uri="{FF2B5EF4-FFF2-40B4-BE49-F238E27FC236}">
                  <a16:creationId xmlns:a16="http://schemas.microsoft.com/office/drawing/2014/main" id="{10A64F39-F6C1-8B42-ABAF-23D4BA95AF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64313" y="2530475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3178" name="Rectangle 41">
              <a:extLst>
                <a:ext uri="{FF2B5EF4-FFF2-40B4-BE49-F238E27FC236}">
                  <a16:creationId xmlns:a16="http://schemas.microsoft.com/office/drawing/2014/main" id="{3CB82BB5-6391-BE4C-947B-E784E73A56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8738" y="3000375"/>
              <a:ext cx="3971925" cy="127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3179" name="Rectangle 42">
              <a:extLst>
                <a:ext uri="{FF2B5EF4-FFF2-40B4-BE49-F238E27FC236}">
                  <a16:creationId xmlns:a16="http://schemas.microsoft.com/office/drawing/2014/main" id="{617FF272-0F25-D641-B7E9-8BD670C2B2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3338" y="3013075"/>
              <a:ext cx="11112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3180" name="Rectangle 43">
              <a:extLst>
                <a:ext uri="{FF2B5EF4-FFF2-40B4-BE49-F238E27FC236}">
                  <a16:creationId xmlns:a16="http://schemas.microsoft.com/office/drawing/2014/main" id="{84CBCB91-C62E-E14F-86ED-B1D7E9DCC6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460625"/>
              <a:ext cx="19877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z </a:t>
              </a:r>
              <a:endParaRPr lang="en-US" altLang="en-US" sz="1800" b="0" i="1"/>
            </a:p>
          </p:txBody>
        </p:sp>
        <p:sp>
          <p:nvSpPr>
            <p:cNvPr id="133181" name="Rectangle 44">
              <a:extLst>
                <a:ext uri="{FF2B5EF4-FFF2-40B4-BE49-F238E27FC236}">
                  <a16:creationId xmlns:a16="http://schemas.microsoft.com/office/drawing/2014/main" id="{52FA61A3-B38C-FD48-B1E3-3555B318C0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7513" y="3113088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33182" name="Rectangle 45">
              <a:extLst>
                <a:ext uri="{FF2B5EF4-FFF2-40B4-BE49-F238E27FC236}">
                  <a16:creationId xmlns:a16="http://schemas.microsoft.com/office/drawing/2014/main" id="{C32E5719-AE07-DB4E-83BB-EED0CA9C99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0138" y="3013075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3183" name="Rectangle 46">
              <a:extLst>
                <a:ext uri="{FF2B5EF4-FFF2-40B4-BE49-F238E27FC236}">
                  <a16:creationId xmlns:a16="http://schemas.microsoft.com/office/drawing/2014/main" id="{CF4DB3AA-9789-924A-8AD2-2A99DAC4C9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8013" y="3113088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33184" name="Rectangle 47">
              <a:extLst>
                <a:ext uri="{FF2B5EF4-FFF2-40B4-BE49-F238E27FC236}">
                  <a16:creationId xmlns:a16="http://schemas.microsoft.com/office/drawing/2014/main" id="{2CBA0160-A1B4-2749-A9CC-876BD511F4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57638" y="3113088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33185" name="Rectangle 48">
              <a:extLst>
                <a:ext uri="{FF2B5EF4-FFF2-40B4-BE49-F238E27FC236}">
                  <a16:creationId xmlns:a16="http://schemas.microsoft.com/office/drawing/2014/main" id="{48A92257-51E6-854C-B79F-AE8FB3935B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8138" y="3113088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33186" name="Rectangle 49">
              <a:extLst>
                <a:ext uri="{FF2B5EF4-FFF2-40B4-BE49-F238E27FC236}">
                  <a16:creationId xmlns:a16="http://schemas.microsoft.com/office/drawing/2014/main" id="{D4F6901D-702F-1743-A872-12BFBB3B8C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6725" y="3013075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3187" name="Rectangle 50">
              <a:extLst>
                <a:ext uri="{FF2B5EF4-FFF2-40B4-BE49-F238E27FC236}">
                  <a16:creationId xmlns:a16="http://schemas.microsoft.com/office/drawing/2014/main" id="{9A56EE71-9FF5-C748-9444-632C417C2C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13313" y="3113088"/>
              <a:ext cx="28533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01</a:t>
              </a:r>
              <a:endParaRPr lang="en-US" altLang="en-US" sz="1800" b="0"/>
            </a:p>
          </p:txBody>
        </p:sp>
        <p:sp>
          <p:nvSpPr>
            <p:cNvPr id="133188" name="Rectangle 51">
              <a:extLst>
                <a:ext uri="{FF2B5EF4-FFF2-40B4-BE49-F238E27FC236}">
                  <a16:creationId xmlns:a16="http://schemas.microsoft.com/office/drawing/2014/main" id="{5C376F51-658E-6342-A856-EAC838D1DA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64313" y="3013075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3189" name="Rectangle 52">
              <a:extLst>
                <a:ext uri="{FF2B5EF4-FFF2-40B4-BE49-F238E27FC236}">
                  <a16:creationId xmlns:a16="http://schemas.microsoft.com/office/drawing/2014/main" id="{8FAC4B84-0166-7747-87A2-E6A7DF6D17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3338" y="3470275"/>
              <a:ext cx="11112" cy="30638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3190" name="Rectangle 53">
              <a:extLst>
                <a:ext uri="{FF2B5EF4-FFF2-40B4-BE49-F238E27FC236}">
                  <a16:creationId xmlns:a16="http://schemas.microsoft.com/office/drawing/2014/main" id="{60B4BF07-18D2-934B-9C1B-FCA95A6A07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86463" y="3113088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33191" name="Rectangle 54">
              <a:extLst>
                <a:ext uri="{FF2B5EF4-FFF2-40B4-BE49-F238E27FC236}">
                  <a16:creationId xmlns:a16="http://schemas.microsoft.com/office/drawing/2014/main" id="{E4A1029C-FC99-0B47-99CD-7381E0F170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7513" y="3463925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33192" name="Rectangle 55">
              <a:extLst>
                <a:ext uri="{FF2B5EF4-FFF2-40B4-BE49-F238E27FC236}">
                  <a16:creationId xmlns:a16="http://schemas.microsoft.com/office/drawing/2014/main" id="{B961B3F1-F8D5-C748-B810-89EA0F3983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0138" y="3470275"/>
              <a:ext cx="12700" cy="30638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3193" name="Rectangle 56">
              <a:extLst>
                <a:ext uri="{FF2B5EF4-FFF2-40B4-BE49-F238E27FC236}">
                  <a16:creationId xmlns:a16="http://schemas.microsoft.com/office/drawing/2014/main" id="{7D618EFF-1775-4243-BF62-D04BD5F479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8013" y="3463925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133194" name="Rectangle 57">
              <a:extLst>
                <a:ext uri="{FF2B5EF4-FFF2-40B4-BE49-F238E27FC236}">
                  <a16:creationId xmlns:a16="http://schemas.microsoft.com/office/drawing/2014/main" id="{53AAB2B6-6C46-1D4A-9080-9DE9B87887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57638" y="3463925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33195" name="Rectangle 58">
              <a:extLst>
                <a:ext uri="{FF2B5EF4-FFF2-40B4-BE49-F238E27FC236}">
                  <a16:creationId xmlns:a16="http://schemas.microsoft.com/office/drawing/2014/main" id="{77C1448C-FBD5-EC48-AF56-F3EFFAD6DF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8138" y="3463925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33196" name="Rectangle 59">
              <a:extLst>
                <a:ext uri="{FF2B5EF4-FFF2-40B4-BE49-F238E27FC236}">
                  <a16:creationId xmlns:a16="http://schemas.microsoft.com/office/drawing/2014/main" id="{11B22985-6907-2848-A4A6-F5FD83FA0C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6725" y="3470275"/>
              <a:ext cx="12700" cy="30638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3197" name="Rectangle 60">
              <a:extLst>
                <a:ext uri="{FF2B5EF4-FFF2-40B4-BE49-F238E27FC236}">
                  <a16:creationId xmlns:a16="http://schemas.microsoft.com/office/drawing/2014/main" id="{92FCD643-5F4A-A742-B974-8F4CB05A31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13313" y="3463925"/>
              <a:ext cx="28533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10</a:t>
              </a:r>
              <a:endParaRPr lang="en-US" altLang="en-US" sz="1800" b="0"/>
            </a:p>
          </p:txBody>
        </p:sp>
        <p:sp>
          <p:nvSpPr>
            <p:cNvPr id="133198" name="Rectangle 61">
              <a:extLst>
                <a:ext uri="{FF2B5EF4-FFF2-40B4-BE49-F238E27FC236}">
                  <a16:creationId xmlns:a16="http://schemas.microsoft.com/office/drawing/2014/main" id="{7AF52CFA-D2D1-594D-B9A6-876C152662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64313" y="3470275"/>
              <a:ext cx="12700" cy="30638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3199" name="Rectangle 62">
              <a:extLst>
                <a:ext uri="{FF2B5EF4-FFF2-40B4-BE49-F238E27FC236}">
                  <a16:creationId xmlns:a16="http://schemas.microsoft.com/office/drawing/2014/main" id="{9171E026-25AE-2E46-91E8-BA375A93C5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3338" y="3776663"/>
              <a:ext cx="11112" cy="3048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3200" name="Rectangle 63">
              <a:extLst>
                <a:ext uri="{FF2B5EF4-FFF2-40B4-BE49-F238E27FC236}">
                  <a16:creationId xmlns:a16="http://schemas.microsoft.com/office/drawing/2014/main" id="{F63EA3F9-1DBE-A843-AE07-344D1DE768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86463" y="3463925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33201" name="Rectangle 64">
              <a:extLst>
                <a:ext uri="{FF2B5EF4-FFF2-40B4-BE49-F238E27FC236}">
                  <a16:creationId xmlns:a16="http://schemas.microsoft.com/office/drawing/2014/main" id="{9590212B-D737-DA4E-93B7-CFDEF1C821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7513" y="37655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133202" name="Rectangle 65">
              <a:extLst>
                <a:ext uri="{FF2B5EF4-FFF2-40B4-BE49-F238E27FC236}">
                  <a16:creationId xmlns:a16="http://schemas.microsoft.com/office/drawing/2014/main" id="{C623BAC8-9C5F-694D-B862-96054BA0D8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0138" y="3776663"/>
              <a:ext cx="12700" cy="3048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3203" name="Rectangle 66">
              <a:extLst>
                <a:ext uri="{FF2B5EF4-FFF2-40B4-BE49-F238E27FC236}">
                  <a16:creationId xmlns:a16="http://schemas.microsoft.com/office/drawing/2014/main" id="{7BEF2D74-4BE3-034F-A9EB-BF6EA78F01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8013" y="37655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33204" name="Rectangle 67">
              <a:extLst>
                <a:ext uri="{FF2B5EF4-FFF2-40B4-BE49-F238E27FC236}">
                  <a16:creationId xmlns:a16="http://schemas.microsoft.com/office/drawing/2014/main" id="{CDFB905D-DF76-1045-9659-9D7A9A5AB5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57638" y="37655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133205" name="Rectangle 68">
              <a:extLst>
                <a:ext uri="{FF2B5EF4-FFF2-40B4-BE49-F238E27FC236}">
                  <a16:creationId xmlns:a16="http://schemas.microsoft.com/office/drawing/2014/main" id="{34A1AD3B-60B3-F34B-BC54-20741580BD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8138" y="37655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33206" name="Rectangle 69">
              <a:extLst>
                <a:ext uri="{FF2B5EF4-FFF2-40B4-BE49-F238E27FC236}">
                  <a16:creationId xmlns:a16="http://schemas.microsoft.com/office/drawing/2014/main" id="{EFDC588B-E12B-9B40-AE47-A6D831787A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6725" y="3776663"/>
              <a:ext cx="12700" cy="3048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3207" name="Rectangle 70">
              <a:extLst>
                <a:ext uri="{FF2B5EF4-FFF2-40B4-BE49-F238E27FC236}">
                  <a16:creationId xmlns:a16="http://schemas.microsoft.com/office/drawing/2014/main" id="{5BB5634D-2046-E74E-B234-E9C1362204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13313" y="3765550"/>
              <a:ext cx="28533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01</a:t>
              </a:r>
              <a:endParaRPr lang="en-US" altLang="en-US" sz="1800" b="0"/>
            </a:p>
          </p:txBody>
        </p:sp>
        <p:sp>
          <p:nvSpPr>
            <p:cNvPr id="133208" name="Rectangle 71">
              <a:extLst>
                <a:ext uri="{FF2B5EF4-FFF2-40B4-BE49-F238E27FC236}">
                  <a16:creationId xmlns:a16="http://schemas.microsoft.com/office/drawing/2014/main" id="{B7CF1689-8B50-7A4B-A9FE-784660B467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64313" y="3776663"/>
              <a:ext cx="12700" cy="3048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3209" name="Rectangle 72">
              <a:extLst>
                <a:ext uri="{FF2B5EF4-FFF2-40B4-BE49-F238E27FC236}">
                  <a16:creationId xmlns:a16="http://schemas.microsoft.com/office/drawing/2014/main" id="{46F9DA21-C271-4541-9C92-8BC72ED170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3338" y="4060825"/>
              <a:ext cx="11112" cy="35083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3210" name="Rectangle 73">
              <a:extLst>
                <a:ext uri="{FF2B5EF4-FFF2-40B4-BE49-F238E27FC236}">
                  <a16:creationId xmlns:a16="http://schemas.microsoft.com/office/drawing/2014/main" id="{1A4ABE38-35F4-154A-8B8B-3F962BEBC4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86463" y="37655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33211" name="Rectangle 74">
              <a:extLst>
                <a:ext uri="{FF2B5EF4-FFF2-40B4-BE49-F238E27FC236}">
                  <a16:creationId xmlns:a16="http://schemas.microsoft.com/office/drawing/2014/main" id="{574800C8-84FD-854C-9286-86F20FB8A5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7513" y="40703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133212" name="Rectangle 75">
              <a:extLst>
                <a:ext uri="{FF2B5EF4-FFF2-40B4-BE49-F238E27FC236}">
                  <a16:creationId xmlns:a16="http://schemas.microsoft.com/office/drawing/2014/main" id="{E70E283F-96BA-B244-902C-473522EAF0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0138" y="4060825"/>
              <a:ext cx="12700" cy="35083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3213" name="Rectangle 76">
              <a:extLst>
                <a:ext uri="{FF2B5EF4-FFF2-40B4-BE49-F238E27FC236}">
                  <a16:creationId xmlns:a16="http://schemas.microsoft.com/office/drawing/2014/main" id="{563652C1-A72C-6749-A1A0-09AEF83904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8013" y="40703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133214" name="Rectangle 77">
              <a:extLst>
                <a:ext uri="{FF2B5EF4-FFF2-40B4-BE49-F238E27FC236}">
                  <a16:creationId xmlns:a16="http://schemas.microsoft.com/office/drawing/2014/main" id="{E04812C1-5950-764B-A917-6A3F3FE3E8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57638" y="40703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133215" name="Rectangle 78">
              <a:extLst>
                <a:ext uri="{FF2B5EF4-FFF2-40B4-BE49-F238E27FC236}">
                  <a16:creationId xmlns:a16="http://schemas.microsoft.com/office/drawing/2014/main" id="{2CB14B07-ECF1-C04D-AD4E-395DCF3729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8138" y="40703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33216" name="Rectangle 79">
              <a:extLst>
                <a:ext uri="{FF2B5EF4-FFF2-40B4-BE49-F238E27FC236}">
                  <a16:creationId xmlns:a16="http://schemas.microsoft.com/office/drawing/2014/main" id="{D5875478-1022-7A44-BDE3-DD4753EE5A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6725" y="4060825"/>
              <a:ext cx="12700" cy="35083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3217" name="Rectangle 80">
              <a:extLst>
                <a:ext uri="{FF2B5EF4-FFF2-40B4-BE49-F238E27FC236}">
                  <a16:creationId xmlns:a16="http://schemas.microsoft.com/office/drawing/2014/main" id="{366A2B93-AF0E-5747-904A-A53B495BD5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13313" y="4070350"/>
              <a:ext cx="28533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01</a:t>
              </a:r>
              <a:endParaRPr lang="en-US" altLang="en-US" sz="1800" b="0"/>
            </a:p>
          </p:txBody>
        </p:sp>
        <p:sp>
          <p:nvSpPr>
            <p:cNvPr id="133218" name="Rectangle 81">
              <a:extLst>
                <a:ext uri="{FF2B5EF4-FFF2-40B4-BE49-F238E27FC236}">
                  <a16:creationId xmlns:a16="http://schemas.microsoft.com/office/drawing/2014/main" id="{A8B1660E-D853-424C-AC8C-A1A4F188F0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64313" y="4060825"/>
              <a:ext cx="12700" cy="35083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3219" name="Rectangle 82">
              <a:extLst>
                <a:ext uri="{FF2B5EF4-FFF2-40B4-BE49-F238E27FC236}">
                  <a16:creationId xmlns:a16="http://schemas.microsoft.com/office/drawing/2014/main" id="{45DCB047-8DE4-5D49-A3E9-E997BAB581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8738" y="4424363"/>
              <a:ext cx="3971925" cy="127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3220" name="Rectangle 83">
              <a:extLst>
                <a:ext uri="{FF2B5EF4-FFF2-40B4-BE49-F238E27FC236}">
                  <a16:creationId xmlns:a16="http://schemas.microsoft.com/office/drawing/2014/main" id="{BC8A87AD-E6DD-1645-95F9-B8A8B001AC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86463" y="40703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</p:grpSp>
      <p:sp>
        <p:nvSpPr>
          <p:cNvPr id="133123" name="Rectangle 2">
            <a:extLst>
              <a:ext uri="{FF2B5EF4-FFF2-40B4-BE49-F238E27FC236}">
                <a16:creationId xmlns:a16="http://schemas.microsoft.com/office/drawing/2014/main" id="{8B04A6A0-96A7-724F-B648-D95AF91E0C4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220664"/>
            <a:ext cx="9144000" cy="790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Let’s derive the state table</a:t>
            </a:r>
          </a:p>
        </p:txBody>
      </p:sp>
      <p:sp>
        <p:nvSpPr>
          <p:cNvPr id="133124" name="Rectangle 110">
            <a:extLst>
              <a:ext uri="{FF2B5EF4-FFF2-40B4-BE49-F238E27FC236}">
                <a16:creationId xmlns:a16="http://schemas.microsoft.com/office/drawing/2014/main" id="{6BFBA461-AF99-384A-BFBA-BEE490B221B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71626" y="2830513"/>
            <a:ext cx="194733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</a:rPr>
              <a:t>A </a:t>
            </a:r>
            <a:endParaRPr lang="en-US" altLang="en-US" sz="3200" b="0"/>
          </a:p>
        </p:txBody>
      </p:sp>
      <p:sp>
        <p:nvSpPr>
          <p:cNvPr id="133125" name="Rectangle 118">
            <a:extLst>
              <a:ext uri="{FF2B5EF4-FFF2-40B4-BE49-F238E27FC236}">
                <a16:creationId xmlns:a16="http://schemas.microsoft.com/office/drawing/2014/main" id="{3B503B50-7B22-674D-A5D1-4D9FE75F39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81150" y="3100388"/>
            <a:ext cx="206788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</a:rPr>
              <a:t>B </a:t>
            </a:r>
            <a:endParaRPr lang="en-US" altLang="en-US" sz="3200" b="0"/>
          </a:p>
        </p:txBody>
      </p:sp>
      <p:sp>
        <p:nvSpPr>
          <p:cNvPr id="133126" name="Rectangle 126">
            <a:extLst>
              <a:ext uri="{FF2B5EF4-FFF2-40B4-BE49-F238E27FC236}">
                <a16:creationId xmlns:a16="http://schemas.microsoft.com/office/drawing/2014/main" id="{B94ECFC1-909E-7544-A4FC-D43C92CD77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81150" y="3368675"/>
            <a:ext cx="218008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</a:rPr>
              <a:t>C </a:t>
            </a:r>
            <a:endParaRPr lang="en-US" altLang="en-US" sz="3200" b="0"/>
          </a:p>
        </p:txBody>
      </p:sp>
      <p:sp>
        <p:nvSpPr>
          <p:cNvPr id="133127" name="Rectangle 134">
            <a:extLst>
              <a:ext uri="{FF2B5EF4-FFF2-40B4-BE49-F238E27FC236}">
                <a16:creationId xmlns:a16="http://schemas.microsoft.com/office/drawing/2014/main" id="{A83F9445-562D-AD4D-97A9-B4B78B7263E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71625" y="3636963"/>
            <a:ext cx="218008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</a:rPr>
              <a:t>D </a:t>
            </a:r>
            <a:endParaRPr lang="en-US" altLang="en-US" sz="3200" b="0"/>
          </a:p>
        </p:txBody>
      </p:sp>
      <p:sp>
        <p:nvSpPr>
          <p:cNvPr id="133128" name="Rectangle 116">
            <a:extLst>
              <a:ext uri="{FF2B5EF4-FFF2-40B4-BE49-F238E27FC236}">
                <a16:creationId xmlns:a16="http://schemas.microsoft.com/office/drawing/2014/main" id="{5D910D83-E409-A448-8AD9-71B6F3348A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7350" y="2830513"/>
            <a:ext cx="182742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</a:rPr>
              <a:t>0 </a:t>
            </a:r>
            <a:endParaRPr lang="en-US" altLang="en-US" sz="3200" b="0"/>
          </a:p>
        </p:txBody>
      </p:sp>
      <p:sp>
        <p:nvSpPr>
          <p:cNvPr id="133129" name="Rectangle 124">
            <a:extLst>
              <a:ext uri="{FF2B5EF4-FFF2-40B4-BE49-F238E27FC236}">
                <a16:creationId xmlns:a16="http://schemas.microsoft.com/office/drawing/2014/main" id="{918A5999-FF9C-174F-9818-C1A559A2253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8938" y="3100388"/>
            <a:ext cx="182742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</a:rPr>
              <a:t>0 </a:t>
            </a:r>
            <a:endParaRPr lang="en-US" altLang="en-US" sz="3200" b="0"/>
          </a:p>
        </p:txBody>
      </p:sp>
      <p:sp>
        <p:nvSpPr>
          <p:cNvPr id="133130" name="Rectangle 132">
            <a:extLst>
              <a:ext uri="{FF2B5EF4-FFF2-40B4-BE49-F238E27FC236}">
                <a16:creationId xmlns:a16="http://schemas.microsoft.com/office/drawing/2014/main" id="{C13AAEAF-2A31-5D46-8466-476992CA1B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7350" y="3368675"/>
            <a:ext cx="182742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</a:rPr>
              <a:t>0 </a:t>
            </a:r>
            <a:endParaRPr lang="en-US" altLang="en-US" sz="3200" b="0"/>
          </a:p>
        </p:txBody>
      </p:sp>
      <p:sp>
        <p:nvSpPr>
          <p:cNvPr id="133131" name="Rectangle 140">
            <a:extLst>
              <a:ext uri="{FF2B5EF4-FFF2-40B4-BE49-F238E27FC236}">
                <a16:creationId xmlns:a16="http://schemas.microsoft.com/office/drawing/2014/main" id="{9627B63C-8AB1-C94D-9747-702A342124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7350" y="3636963"/>
            <a:ext cx="182742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</a:rPr>
              <a:t>1 </a:t>
            </a:r>
            <a:endParaRPr lang="en-US" altLang="en-US" sz="3200" b="0"/>
          </a:p>
        </p:txBody>
      </p:sp>
      <p:pic>
        <p:nvPicPr>
          <p:cNvPr id="133132" name="Picture 2" descr="Screen shot 2013-10-21 at 1.42.50 PM.png">
            <a:extLst>
              <a:ext uri="{FF2B5EF4-FFF2-40B4-BE49-F238E27FC236}">
                <a16:creationId xmlns:a16="http://schemas.microsoft.com/office/drawing/2014/main" id="{5F297D43-1D69-E646-8520-1C26CF958615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173664" y="4764088"/>
            <a:ext cx="2397125" cy="187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33133" name="Picture 164" descr="Screen shot 2013-12-06 at 11.55.56 AM.png">
            <a:extLst>
              <a:ext uri="{FF2B5EF4-FFF2-40B4-BE49-F238E27FC236}">
                <a16:creationId xmlns:a16="http://schemas.microsoft.com/office/drawing/2014/main" id="{B0F3425F-2B4F-3649-9090-27A0BA3A7058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61275" y="4964113"/>
            <a:ext cx="1722438" cy="138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3134" name="Rectangle 165">
            <a:extLst>
              <a:ext uri="{FF2B5EF4-FFF2-40B4-BE49-F238E27FC236}">
                <a16:creationId xmlns:a16="http://schemas.microsoft.com/office/drawing/2014/main" id="{9019C8B9-2C4B-AA47-9E14-A6379C8CDF4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67626" y="3676650"/>
            <a:ext cx="231775" cy="330200"/>
          </a:xfrm>
          <a:prstGeom prst="rect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914400">
              <a:spcBef>
                <a:spcPct val="0"/>
              </a:spcBef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33135" name="Rectangle 166">
            <a:extLst>
              <a:ext uri="{FF2B5EF4-FFF2-40B4-BE49-F238E27FC236}">
                <a16:creationId xmlns:a16="http://schemas.microsoft.com/office/drawing/2014/main" id="{DB12D03A-741F-A543-B149-07CEF04512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91201" y="5600700"/>
            <a:ext cx="231775" cy="330200"/>
          </a:xfrm>
          <a:prstGeom prst="rect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914400">
              <a:spcBef>
                <a:spcPct val="0"/>
              </a:spcBef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33136" name="TextBox 159">
            <a:extLst>
              <a:ext uri="{FF2B5EF4-FFF2-40B4-BE49-F238E27FC236}">
                <a16:creationId xmlns:a16="http://schemas.microsoft.com/office/drawing/2014/main" id="{218DC723-7C53-884D-8D6E-C2BD3B1D5ED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94475" y="5562600"/>
            <a:ext cx="539750" cy="40005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000" b="0"/>
              <a:t> 1</a:t>
            </a:r>
          </a:p>
        </p:txBody>
      </p:sp>
      <p:sp>
        <p:nvSpPr>
          <p:cNvPr id="133137" name="Rectangle 155">
            <a:extLst>
              <a:ext uri="{FF2B5EF4-FFF2-40B4-BE49-F238E27FC236}">
                <a16:creationId xmlns:a16="http://schemas.microsoft.com/office/drawing/2014/main" id="{3115E232-BFF5-2646-A49B-4B49756535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30976" y="5605463"/>
            <a:ext cx="625475" cy="330200"/>
          </a:xfrm>
          <a:prstGeom prst="rect">
            <a:avLst/>
          </a:prstGeom>
          <a:noFill/>
          <a:ln w="31750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914400">
              <a:spcBef>
                <a:spcPct val="0"/>
              </a:spcBef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33138" name="Rectangle 167">
            <a:extLst>
              <a:ext uri="{FF2B5EF4-FFF2-40B4-BE49-F238E27FC236}">
                <a16:creationId xmlns:a16="http://schemas.microsoft.com/office/drawing/2014/main" id="{ED3937A3-DC40-624E-9C6C-FBD1671F749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99401" y="3670300"/>
            <a:ext cx="231775" cy="330200"/>
          </a:xfrm>
          <a:prstGeom prst="rect">
            <a:avLst/>
          </a:prstGeom>
          <a:noFill/>
          <a:ln w="317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914400">
              <a:spcBef>
                <a:spcPct val="0"/>
              </a:spcBef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33139" name="Rectangle 168">
            <a:extLst>
              <a:ext uri="{FF2B5EF4-FFF2-40B4-BE49-F238E27FC236}">
                <a16:creationId xmlns:a16="http://schemas.microsoft.com/office/drawing/2014/main" id="{B5E3B9BD-36F3-2E45-A221-960CECF563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35901" y="6011863"/>
            <a:ext cx="231775" cy="330200"/>
          </a:xfrm>
          <a:prstGeom prst="rect">
            <a:avLst/>
          </a:prstGeom>
          <a:noFill/>
          <a:ln w="317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914400">
              <a:spcBef>
                <a:spcPct val="0"/>
              </a:spcBef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33140" name="Rectangle 111">
            <a:extLst>
              <a:ext uri="{FF2B5EF4-FFF2-40B4-BE49-F238E27FC236}">
                <a16:creationId xmlns:a16="http://schemas.microsoft.com/office/drawing/2014/main" id="{617A92F8-4FD2-9546-943D-ED94AD46176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59039" y="2830513"/>
            <a:ext cx="194733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</a:rPr>
              <a:t>A </a:t>
            </a:r>
            <a:endParaRPr lang="en-US" altLang="en-US" sz="3200" b="0"/>
          </a:p>
        </p:txBody>
      </p:sp>
    </p:spTree>
  </p:cSld>
  <p:clrMapOvr>
    <a:masterClrMapping/>
  </p:clrMapOvr>
  <p:transition/>
</p:sld>
</file>

<file path=ppt/slides/slide1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4145" name="Group 13">
            <a:extLst>
              <a:ext uri="{FF2B5EF4-FFF2-40B4-BE49-F238E27FC236}">
                <a16:creationId xmlns:a16="http://schemas.microsoft.com/office/drawing/2014/main" id="{4A0027ED-D268-804B-B5CC-55CF3B62F41F}"/>
              </a:ext>
            </a:extLst>
          </p:cNvPr>
          <p:cNvGrpSpPr>
            <a:grpSpLocks/>
          </p:cNvGrpSpPr>
          <p:nvPr/>
        </p:nvGrpSpPr>
        <p:grpSpPr bwMode="auto">
          <a:xfrm>
            <a:off x="1173163" y="1909763"/>
            <a:ext cx="3536950" cy="2051050"/>
            <a:chOff x="5049838" y="1738313"/>
            <a:chExt cx="3536950" cy="2051050"/>
          </a:xfrm>
        </p:grpSpPr>
        <p:sp>
          <p:nvSpPr>
            <p:cNvPr id="134246" name="Rectangle 85">
              <a:extLst>
                <a:ext uri="{FF2B5EF4-FFF2-40B4-BE49-F238E27FC236}">
                  <a16:creationId xmlns:a16="http://schemas.microsoft.com/office/drawing/2014/main" id="{C9D676B3-A22D-3A45-9E36-C30BC3CDCC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3650" y="1738313"/>
              <a:ext cx="3506788" cy="111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4247" name="Rectangle 86">
              <a:extLst>
                <a:ext uri="{FF2B5EF4-FFF2-40B4-BE49-F238E27FC236}">
                  <a16:creationId xmlns:a16="http://schemas.microsoft.com/office/drawing/2014/main" id="{27240E61-5DD4-4945-BFE3-A6D51BB022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1739900"/>
              <a:ext cx="11112" cy="41275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4248" name="Rectangle 88">
              <a:extLst>
                <a:ext uri="{FF2B5EF4-FFF2-40B4-BE49-F238E27FC236}">
                  <a16:creationId xmlns:a16="http://schemas.microsoft.com/office/drawing/2014/main" id="{EC1B852C-0148-044A-AEE2-0D98945455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1739900"/>
              <a:ext cx="11112" cy="41275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4249" name="Rectangle 89">
              <a:extLst>
                <a:ext uri="{FF2B5EF4-FFF2-40B4-BE49-F238E27FC236}">
                  <a16:creationId xmlns:a16="http://schemas.microsoft.com/office/drawing/2014/main" id="{C4A8ECD0-BC6C-3C40-951C-32CDB869F7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99063" y="1925638"/>
              <a:ext cx="814325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Present </a:t>
              </a:r>
              <a:endParaRPr lang="en-US" altLang="en-US" sz="3200" b="0"/>
            </a:p>
          </p:txBody>
        </p:sp>
        <p:sp>
          <p:nvSpPr>
            <p:cNvPr id="134250" name="Rectangle 90">
              <a:extLst>
                <a:ext uri="{FF2B5EF4-FFF2-40B4-BE49-F238E27FC236}">
                  <a16:creationId xmlns:a16="http://schemas.microsoft.com/office/drawing/2014/main" id="{900DB493-D553-724E-BE52-D59DB9EDF7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1739900"/>
              <a:ext cx="11113" cy="41275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4251" name="Rectangle 91">
              <a:extLst>
                <a:ext uri="{FF2B5EF4-FFF2-40B4-BE49-F238E27FC236}">
                  <a16:creationId xmlns:a16="http://schemas.microsoft.com/office/drawing/2014/main" id="{3D90213A-F865-0C4A-92D0-9716AFDD15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88100" y="1843088"/>
              <a:ext cx="104515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Next state </a:t>
              </a:r>
              <a:endParaRPr lang="en-US" altLang="en-US" sz="3200" b="0"/>
            </a:p>
          </p:txBody>
        </p:sp>
        <p:sp>
          <p:nvSpPr>
            <p:cNvPr id="134252" name="Rectangle 92">
              <a:extLst>
                <a:ext uri="{FF2B5EF4-FFF2-40B4-BE49-F238E27FC236}">
                  <a16:creationId xmlns:a16="http://schemas.microsoft.com/office/drawing/2014/main" id="{AEBE377C-3C92-D541-868F-35A0E6FD35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1739900"/>
              <a:ext cx="11113" cy="412750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4253" name="Rectangle 93">
              <a:extLst>
                <a:ext uri="{FF2B5EF4-FFF2-40B4-BE49-F238E27FC236}">
                  <a16:creationId xmlns:a16="http://schemas.microsoft.com/office/drawing/2014/main" id="{EA2DB815-AA1D-C945-9D0F-F42956683A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163763"/>
              <a:ext cx="1692275" cy="111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4254" name="Rectangle 94">
              <a:extLst>
                <a:ext uri="{FF2B5EF4-FFF2-40B4-BE49-F238E27FC236}">
                  <a16:creationId xmlns:a16="http://schemas.microsoft.com/office/drawing/2014/main" id="{6F17E401-D0CD-4C40-90E3-F3D655FDE8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2152650"/>
              <a:ext cx="11112" cy="4048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4255" name="Rectangle 95">
              <a:extLst>
                <a:ext uri="{FF2B5EF4-FFF2-40B4-BE49-F238E27FC236}">
                  <a16:creationId xmlns:a16="http://schemas.microsoft.com/office/drawing/2014/main" id="{3CCFC0A6-4B21-7B49-BB22-8777C33CA5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16850" y="1925638"/>
              <a:ext cx="657231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Output</a:t>
              </a:r>
              <a:endParaRPr lang="en-US" altLang="en-US" sz="3200" b="0"/>
            </a:p>
          </p:txBody>
        </p:sp>
        <p:sp>
          <p:nvSpPr>
            <p:cNvPr id="134256" name="Rectangle 96">
              <a:extLst>
                <a:ext uri="{FF2B5EF4-FFF2-40B4-BE49-F238E27FC236}">
                  <a16:creationId xmlns:a16="http://schemas.microsoft.com/office/drawing/2014/main" id="{5BEED8DD-F498-3246-A1CE-E79593D6BE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152650"/>
              <a:ext cx="11112" cy="4048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4257" name="Rectangle 97">
              <a:extLst>
                <a:ext uri="{FF2B5EF4-FFF2-40B4-BE49-F238E27FC236}">
                  <a16:creationId xmlns:a16="http://schemas.microsoft.com/office/drawing/2014/main" id="{F775132A-99CB-9A43-A14E-329143C527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24475" y="2174875"/>
              <a:ext cx="535403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state </a:t>
              </a:r>
              <a:endParaRPr lang="en-US" altLang="en-US" sz="3200" b="0"/>
            </a:p>
          </p:txBody>
        </p:sp>
        <p:sp>
          <p:nvSpPr>
            <p:cNvPr id="134258" name="Rectangle 98">
              <a:extLst>
                <a:ext uri="{FF2B5EF4-FFF2-40B4-BE49-F238E27FC236}">
                  <a16:creationId xmlns:a16="http://schemas.microsoft.com/office/drawing/2014/main" id="{281C32FC-3281-ED49-B19C-34A5D966F1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6163" y="2255838"/>
              <a:ext cx="23083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w </a:t>
              </a:r>
              <a:endParaRPr lang="en-US" altLang="en-US" sz="3200" b="0"/>
            </a:p>
          </p:txBody>
        </p:sp>
        <p:sp>
          <p:nvSpPr>
            <p:cNvPr id="134259" name="Rectangle 99">
              <a:extLst>
                <a:ext uri="{FF2B5EF4-FFF2-40B4-BE49-F238E27FC236}">
                  <a16:creationId xmlns:a16="http://schemas.microsoft.com/office/drawing/2014/main" id="{5F618BE1-9AD3-9A40-ACFC-95EDF7D4A8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57938" y="2255838"/>
              <a:ext cx="19877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= </a:t>
              </a:r>
              <a:endParaRPr lang="en-US" altLang="en-US" sz="3200" b="0"/>
            </a:p>
          </p:txBody>
        </p:sp>
        <p:sp>
          <p:nvSpPr>
            <p:cNvPr id="134260" name="Rectangle 100">
              <a:extLst>
                <a:ext uri="{FF2B5EF4-FFF2-40B4-BE49-F238E27FC236}">
                  <a16:creationId xmlns:a16="http://schemas.microsoft.com/office/drawing/2014/main" id="{1F523C10-A114-654F-A7B9-5A68E1E16F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94475" y="2255838"/>
              <a:ext cx="192360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134261" name="Rectangle 101">
              <a:extLst>
                <a:ext uri="{FF2B5EF4-FFF2-40B4-BE49-F238E27FC236}">
                  <a16:creationId xmlns:a16="http://schemas.microsoft.com/office/drawing/2014/main" id="{F306F75A-CF49-1945-A0A5-6EB2AB74EF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72300" y="2255838"/>
              <a:ext cx="23083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w </a:t>
              </a:r>
              <a:endParaRPr lang="en-US" altLang="en-US" sz="3200" b="0"/>
            </a:p>
          </p:txBody>
        </p:sp>
        <p:sp>
          <p:nvSpPr>
            <p:cNvPr id="134262" name="Rectangle 102">
              <a:extLst>
                <a:ext uri="{FF2B5EF4-FFF2-40B4-BE49-F238E27FC236}">
                  <a16:creationId xmlns:a16="http://schemas.microsoft.com/office/drawing/2014/main" id="{8AD84AD0-BDC1-414B-8B1A-EEBFC7C841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00900" y="2255838"/>
              <a:ext cx="19877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= </a:t>
              </a:r>
              <a:endParaRPr lang="en-US" altLang="en-US" sz="3200" b="0"/>
            </a:p>
          </p:txBody>
        </p:sp>
        <p:sp>
          <p:nvSpPr>
            <p:cNvPr id="134263" name="Rectangle 103">
              <a:extLst>
                <a:ext uri="{FF2B5EF4-FFF2-40B4-BE49-F238E27FC236}">
                  <a16:creationId xmlns:a16="http://schemas.microsoft.com/office/drawing/2014/main" id="{374E1ECB-2BD5-924A-B626-EB7CFE536D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2152650"/>
              <a:ext cx="11113" cy="4048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4264" name="Rectangle 104">
              <a:extLst>
                <a:ext uri="{FF2B5EF4-FFF2-40B4-BE49-F238E27FC236}">
                  <a16:creationId xmlns:a16="http://schemas.microsoft.com/office/drawing/2014/main" id="{BF993013-F14B-7343-8CDA-2DFA3470F9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37438" y="2255838"/>
              <a:ext cx="192360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  <p:sp>
          <p:nvSpPr>
            <p:cNvPr id="134265" name="Rectangle 105">
              <a:extLst>
                <a:ext uri="{FF2B5EF4-FFF2-40B4-BE49-F238E27FC236}">
                  <a16:creationId xmlns:a16="http://schemas.microsoft.com/office/drawing/2014/main" id="{D89AB9A1-1AC9-054C-B4F1-2DAE5E28DB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2152650"/>
              <a:ext cx="11113" cy="404813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4266" name="Rectangle 106">
              <a:extLst>
                <a:ext uri="{FF2B5EF4-FFF2-40B4-BE49-F238E27FC236}">
                  <a16:creationId xmlns:a16="http://schemas.microsoft.com/office/drawing/2014/main" id="{AE703460-3D5B-C34D-9DF2-5A39147A5A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3650" y="2568575"/>
              <a:ext cx="3506788" cy="952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4267" name="Rectangle 107">
              <a:extLst>
                <a:ext uri="{FF2B5EF4-FFF2-40B4-BE49-F238E27FC236}">
                  <a16:creationId xmlns:a16="http://schemas.microsoft.com/office/drawing/2014/main" id="{10359658-8127-0045-89F7-DB951410E7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2582863"/>
              <a:ext cx="11112" cy="3556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4268" name="Rectangle 108">
              <a:extLst>
                <a:ext uri="{FF2B5EF4-FFF2-40B4-BE49-F238E27FC236}">
                  <a16:creationId xmlns:a16="http://schemas.microsoft.com/office/drawing/2014/main" id="{E7D66FB6-3052-E542-BD15-C358412477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72438" y="2174875"/>
              <a:ext cx="179536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z </a:t>
              </a:r>
              <a:endParaRPr lang="en-US" altLang="en-US" sz="3200" b="0"/>
            </a:p>
          </p:txBody>
        </p:sp>
        <p:sp>
          <p:nvSpPr>
            <p:cNvPr id="134269" name="Rectangle 109">
              <a:extLst>
                <a:ext uri="{FF2B5EF4-FFF2-40B4-BE49-F238E27FC236}">
                  <a16:creationId xmlns:a16="http://schemas.microsoft.com/office/drawing/2014/main" id="{DA3F8ED1-54FA-7341-B319-C94C05B434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582863"/>
              <a:ext cx="11112" cy="3556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4270" name="Rectangle 112">
              <a:extLst>
                <a:ext uri="{FF2B5EF4-FFF2-40B4-BE49-F238E27FC236}">
                  <a16:creationId xmlns:a16="http://schemas.microsoft.com/office/drawing/2014/main" id="{43C6FC6C-2D31-1144-A0BB-67C7577B70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2582863"/>
              <a:ext cx="11113" cy="3556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4271" name="Rectangle 114">
              <a:extLst>
                <a:ext uri="{FF2B5EF4-FFF2-40B4-BE49-F238E27FC236}">
                  <a16:creationId xmlns:a16="http://schemas.microsoft.com/office/drawing/2014/main" id="{E6BF907E-F352-F24D-8E89-18136B7E12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2582863"/>
              <a:ext cx="11113" cy="355600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4272" name="Rectangle 115">
              <a:extLst>
                <a:ext uri="{FF2B5EF4-FFF2-40B4-BE49-F238E27FC236}">
                  <a16:creationId xmlns:a16="http://schemas.microsoft.com/office/drawing/2014/main" id="{AE37CFCB-E25F-2F40-B863-100E9AD937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2938463"/>
              <a:ext cx="11112" cy="2682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4273" name="Rectangle 117">
              <a:extLst>
                <a:ext uri="{FF2B5EF4-FFF2-40B4-BE49-F238E27FC236}">
                  <a16:creationId xmlns:a16="http://schemas.microsoft.com/office/drawing/2014/main" id="{144A3AC6-E77B-DA49-8EEB-4DF18F56CA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938463"/>
              <a:ext cx="11112" cy="2682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4274" name="Rectangle 120">
              <a:extLst>
                <a:ext uri="{FF2B5EF4-FFF2-40B4-BE49-F238E27FC236}">
                  <a16:creationId xmlns:a16="http://schemas.microsoft.com/office/drawing/2014/main" id="{2553D87D-FF0E-EF46-AE7A-FCB0CD5777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2938463"/>
              <a:ext cx="11113" cy="2682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4275" name="Rectangle 122">
              <a:extLst>
                <a:ext uri="{FF2B5EF4-FFF2-40B4-BE49-F238E27FC236}">
                  <a16:creationId xmlns:a16="http://schemas.microsoft.com/office/drawing/2014/main" id="{492C7FCA-E42A-374B-B56C-5055A0E65B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2938463"/>
              <a:ext cx="11113" cy="268287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4276" name="Rectangle 123">
              <a:extLst>
                <a:ext uri="{FF2B5EF4-FFF2-40B4-BE49-F238E27FC236}">
                  <a16:creationId xmlns:a16="http://schemas.microsoft.com/office/drawing/2014/main" id="{A4DAA70D-AC52-E54E-B257-AC0A297D64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3206750"/>
              <a:ext cx="11112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4277" name="Rectangle 125">
              <a:extLst>
                <a:ext uri="{FF2B5EF4-FFF2-40B4-BE49-F238E27FC236}">
                  <a16:creationId xmlns:a16="http://schemas.microsoft.com/office/drawing/2014/main" id="{50E2F131-56BF-724B-8197-1A4BB46DBA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3206750"/>
              <a:ext cx="11112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4278" name="Rectangle 128">
              <a:extLst>
                <a:ext uri="{FF2B5EF4-FFF2-40B4-BE49-F238E27FC236}">
                  <a16:creationId xmlns:a16="http://schemas.microsoft.com/office/drawing/2014/main" id="{E6B6DF2C-9EB0-FA4D-95ED-06352680D4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3206750"/>
              <a:ext cx="11113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4279" name="Rectangle 130">
              <a:extLst>
                <a:ext uri="{FF2B5EF4-FFF2-40B4-BE49-F238E27FC236}">
                  <a16:creationId xmlns:a16="http://schemas.microsoft.com/office/drawing/2014/main" id="{554A2806-06DC-8B4E-A681-90D6E821E7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3206750"/>
              <a:ext cx="11113" cy="269875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4280" name="Rectangle 131">
              <a:extLst>
                <a:ext uri="{FF2B5EF4-FFF2-40B4-BE49-F238E27FC236}">
                  <a16:creationId xmlns:a16="http://schemas.microsoft.com/office/drawing/2014/main" id="{3C7588F1-0A27-D343-91AB-BF7366BA9F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3459163"/>
              <a:ext cx="11112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4281" name="Rectangle 133">
              <a:extLst>
                <a:ext uri="{FF2B5EF4-FFF2-40B4-BE49-F238E27FC236}">
                  <a16:creationId xmlns:a16="http://schemas.microsoft.com/office/drawing/2014/main" id="{C04D6D7B-E2C1-4C47-8C32-6EFA00C806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3459163"/>
              <a:ext cx="11112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4282" name="Rectangle 136">
              <a:extLst>
                <a:ext uri="{FF2B5EF4-FFF2-40B4-BE49-F238E27FC236}">
                  <a16:creationId xmlns:a16="http://schemas.microsoft.com/office/drawing/2014/main" id="{999E966C-7C72-4648-9201-16D4B30719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3459163"/>
              <a:ext cx="11113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4283" name="Rectangle 138">
              <a:extLst>
                <a:ext uri="{FF2B5EF4-FFF2-40B4-BE49-F238E27FC236}">
                  <a16:creationId xmlns:a16="http://schemas.microsoft.com/office/drawing/2014/main" id="{514B6C89-EF91-C347-AC5F-0A7D993D6F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3459163"/>
              <a:ext cx="11113" cy="309562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4284" name="Rectangle 139">
              <a:extLst>
                <a:ext uri="{FF2B5EF4-FFF2-40B4-BE49-F238E27FC236}">
                  <a16:creationId xmlns:a16="http://schemas.microsoft.com/office/drawing/2014/main" id="{B1F4F4E2-DACB-A04D-8445-24F66CCBE3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3650" y="3779838"/>
              <a:ext cx="3506788" cy="952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</p:grpSp>
      <p:grpSp>
        <p:nvGrpSpPr>
          <p:cNvPr id="134146" name="Group 69">
            <a:extLst>
              <a:ext uri="{FF2B5EF4-FFF2-40B4-BE49-F238E27FC236}">
                <a16:creationId xmlns:a16="http://schemas.microsoft.com/office/drawing/2014/main" id="{65124EFB-50D8-BF4C-82C2-82FD3981B422}"/>
              </a:ext>
            </a:extLst>
          </p:cNvPr>
          <p:cNvGrpSpPr>
            <a:grpSpLocks/>
          </p:cNvGrpSpPr>
          <p:nvPr/>
        </p:nvGrpSpPr>
        <p:grpSpPr bwMode="auto">
          <a:xfrm>
            <a:off x="5392739" y="1512889"/>
            <a:ext cx="4003675" cy="2833687"/>
            <a:chOff x="2573338" y="1603375"/>
            <a:chExt cx="4003675" cy="2833688"/>
          </a:xfrm>
        </p:grpSpPr>
        <p:sp>
          <p:nvSpPr>
            <p:cNvPr id="134166" name="Rectangle 4">
              <a:extLst>
                <a:ext uri="{FF2B5EF4-FFF2-40B4-BE49-F238E27FC236}">
                  <a16:creationId xmlns:a16="http://schemas.microsoft.com/office/drawing/2014/main" id="{150D86E6-B529-954A-9D7B-D2254B0D01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8738" y="1603375"/>
              <a:ext cx="3971925" cy="111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4167" name="Rectangle 5">
              <a:extLst>
                <a:ext uri="{FF2B5EF4-FFF2-40B4-BE49-F238E27FC236}">
                  <a16:creationId xmlns:a16="http://schemas.microsoft.com/office/drawing/2014/main" id="{CF53461F-30DE-3E42-A6E7-D71DBAFC55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3338" y="1614488"/>
              <a:ext cx="11112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4168" name="Rectangle 6">
              <a:extLst>
                <a:ext uri="{FF2B5EF4-FFF2-40B4-BE49-F238E27FC236}">
                  <a16:creationId xmlns:a16="http://schemas.microsoft.com/office/drawing/2014/main" id="{783058CA-442D-C745-B9A0-BBB0EB3847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0138" y="1614488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4169" name="Rectangle 7">
              <a:extLst>
                <a:ext uri="{FF2B5EF4-FFF2-40B4-BE49-F238E27FC236}">
                  <a16:creationId xmlns:a16="http://schemas.microsoft.com/office/drawing/2014/main" id="{EA0EE53B-DAC2-7A41-968E-898DF9BD31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43200" y="1820863"/>
              <a:ext cx="953787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Present </a:t>
              </a:r>
              <a:endParaRPr lang="en-US" altLang="en-US" sz="1800" b="0"/>
            </a:p>
          </p:txBody>
        </p:sp>
        <p:sp>
          <p:nvSpPr>
            <p:cNvPr id="134170" name="Rectangle 8">
              <a:extLst>
                <a:ext uri="{FF2B5EF4-FFF2-40B4-BE49-F238E27FC236}">
                  <a16:creationId xmlns:a16="http://schemas.microsoft.com/office/drawing/2014/main" id="{81C15649-24B8-2A42-BA21-683BCABFB2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6725" y="1614488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4171" name="Rectangle 9">
              <a:extLst>
                <a:ext uri="{FF2B5EF4-FFF2-40B4-BE49-F238E27FC236}">
                  <a16:creationId xmlns:a16="http://schemas.microsoft.com/office/drawing/2014/main" id="{C41FFAD8-1F58-2847-98D0-FD74B29954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64313" y="1614488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4172" name="Rectangle 10">
              <a:extLst>
                <a:ext uri="{FF2B5EF4-FFF2-40B4-BE49-F238E27FC236}">
                  <a16:creationId xmlns:a16="http://schemas.microsoft.com/office/drawing/2014/main" id="{CDAB8C1D-E0B0-1B42-9C10-01F95FCBD7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0138" y="2085975"/>
              <a:ext cx="1917700" cy="127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4173" name="Rectangle 11">
              <a:extLst>
                <a:ext uri="{FF2B5EF4-FFF2-40B4-BE49-F238E27FC236}">
                  <a16:creationId xmlns:a16="http://schemas.microsoft.com/office/drawing/2014/main" id="{02166EDD-D249-D249-9A1B-8295743939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3338" y="2071688"/>
              <a:ext cx="11112" cy="4587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4174" name="Rectangle 12">
              <a:extLst>
                <a:ext uri="{FF2B5EF4-FFF2-40B4-BE49-F238E27FC236}">
                  <a16:creationId xmlns:a16="http://schemas.microsoft.com/office/drawing/2014/main" id="{AEEEA4DE-002D-DC41-9AEE-B0FB146959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14763" y="1730375"/>
              <a:ext cx="1668727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Flip-flop inputs</a:t>
              </a:r>
              <a:endParaRPr lang="en-US" altLang="en-US" sz="1800" b="0"/>
            </a:p>
          </p:txBody>
        </p:sp>
        <p:sp>
          <p:nvSpPr>
            <p:cNvPr id="134175" name="Rectangle 13">
              <a:extLst>
                <a:ext uri="{FF2B5EF4-FFF2-40B4-BE49-F238E27FC236}">
                  <a16:creationId xmlns:a16="http://schemas.microsoft.com/office/drawing/2014/main" id="{8AEA9E60-4238-1347-9658-E67BE33855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0138" y="2071688"/>
              <a:ext cx="12700" cy="4587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4176" name="Rectangle 14">
              <a:extLst>
                <a:ext uri="{FF2B5EF4-FFF2-40B4-BE49-F238E27FC236}">
                  <a16:creationId xmlns:a16="http://schemas.microsoft.com/office/drawing/2014/main" id="{D943D21E-460F-6044-BCF5-AEA97A7DD5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17825" y="2187575"/>
              <a:ext cx="625171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state </a:t>
              </a:r>
              <a:endParaRPr lang="en-US" altLang="en-US" sz="1800" b="0"/>
            </a:p>
          </p:txBody>
        </p:sp>
        <p:sp>
          <p:nvSpPr>
            <p:cNvPr id="134177" name="Rectangle 15">
              <a:extLst>
                <a:ext uri="{FF2B5EF4-FFF2-40B4-BE49-F238E27FC236}">
                  <a16:creationId xmlns:a16="http://schemas.microsoft.com/office/drawing/2014/main" id="{43FF7DFB-73BB-9247-BFD0-F44013F249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94125" y="2185988"/>
              <a:ext cx="25648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w </a:t>
              </a:r>
              <a:endParaRPr lang="en-US" altLang="en-US" sz="1800" b="0" i="1"/>
            </a:p>
          </p:txBody>
        </p:sp>
        <p:sp>
          <p:nvSpPr>
            <p:cNvPr id="134178" name="Rectangle 16">
              <a:extLst>
                <a:ext uri="{FF2B5EF4-FFF2-40B4-BE49-F238E27FC236}">
                  <a16:creationId xmlns:a16="http://schemas.microsoft.com/office/drawing/2014/main" id="{E4BCA899-3184-D54F-8651-90E105C2A5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54475" y="2185988"/>
              <a:ext cx="21961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= </a:t>
              </a:r>
              <a:endParaRPr lang="en-US" altLang="en-US" sz="1800" b="0"/>
            </a:p>
          </p:txBody>
        </p:sp>
        <p:sp>
          <p:nvSpPr>
            <p:cNvPr id="134179" name="Rectangle 17">
              <a:extLst>
                <a:ext uri="{FF2B5EF4-FFF2-40B4-BE49-F238E27FC236}">
                  <a16:creationId xmlns:a16="http://schemas.microsoft.com/office/drawing/2014/main" id="{8D975FB4-277E-A046-BBD4-477F0DBA71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21175" y="2185988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34180" name="Rectangle 18">
              <a:extLst>
                <a:ext uri="{FF2B5EF4-FFF2-40B4-BE49-F238E27FC236}">
                  <a16:creationId xmlns:a16="http://schemas.microsoft.com/office/drawing/2014/main" id="{0342150D-EB9F-674A-BCD5-6D12A53D87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49800" y="2185988"/>
              <a:ext cx="25648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w </a:t>
              </a:r>
              <a:endParaRPr lang="en-US" altLang="en-US" sz="1800" b="0" i="1"/>
            </a:p>
          </p:txBody>
        </p:sp>
        <p:sp>
          <p:nvSpPr>
            <p:cNvPr id="134181" name="Rectangle 19">
              <a:extLst>
                <a:ext uri="{FF2B5EF4-FFF2-40B4-BE49-F238E27FC236}">
                  <a16:creationId xmlns:a16="http://schemas.microsoft.com/office/drawing/2014/main" id="{652D1052-A26E-C94C-95FB-44E4242AC5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08563" y="2185988"/>
              <a:ext cx="21961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= </a:t>
              </a:r>
              <a:endParaRPr lang="en-US" altLang="en-US" sz="1800" b="0"/>
            </a:p>
          </p:txBody>
        </p:sp>
        <p:sp>
          <p:nvSpPr>
            <p:cNvPr id="134182" name="Rectangle 20">
              <a:extLst>
                <a:ext uri="{FF2B5EF4-FFF2-40B4-BE49-F238E27FC236}">
                  <a16:creationId xmlns:a16="http://schemas.microsoft.com/office/drawing/2014/main" id="{22620875-100B-944E-BD6B-CA8DD3C3C4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6725" y="2071688"/>
              <a:ext cx="12700" cy="4587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4183" name="Rectangle 21">
              <a:extLst>
                <a:ext uri="{FF2B5EF4-FFF2-40B4-BE49-F238E27FC236}">
                  <a16:creationId xmlns:a16="http://schemas.microsoft.com/office/drawing/2014/main" id="{835A23CD-306F-0040-AD4E-933BDD18A5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75263" y="2185988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134184" name="Rectangle 22">
              <a:extLst>
                <a:ext uri="{FF2B5EF4-FFF2-40B4-BE49-F238E27FC236}">
                  <a16:creationId xmlns:a16="http://schemas.microsoft.com/office/drawing/2014/main" id="{8BBC30F6-9338-AE46-9952-14C5D298BC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64313" y="2071688"/>
              <a:ext cx="12700" cy="4587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4185" name="Rectangle 23">
              <a:extLst>
                <a:ext uri="{FF2B5EF4-FFF2-40B4-BE49-F238E27FC236}">
                  <a16:creationId xmlns:a16="http://schemas.microsoft.com/office/drawing/2014/main" id="{07B2D1C4-A89C-1F4C-9DA3-8163489281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0138" y="2543175"/>
              <a:ext cx="1917700" cy="127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4186" name="Rectangle 24">
              <a:extLst>
                <a:ext uri="{FF2B5EF4-FFF2-40B4-BE49-F238E27FC236}">
                  <a16:creationId xmlns:a16="http://schemas.microsoft.com/office/drawing/2014/main" id="{0F7A1E77-34B6-8240-8736-68C0D0C792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3338" y="2530475"/>
              <a:ext cx="11112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4187" name="Rectangle 25">
              <a:extLst>
                <a:ext uri="{FF2B5EF4-FFF2-40B4-BE49-F238E27FC236}">
                  <a16:creationId xmlns:a16="http://schemas.microsoft.com/office/drawing/2014/main" id="{9E3ECB03-57AE-BC4C-A078-E01CCBD00D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05475" y="2041525"/>
              <a:ext cx="767839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Output</a:t>
              </a:r>
              <a:endParaRPr lang="en-US" altLang="en-US" sz="1800" b="0"/>
            </a:p>
          </p:txBody>
        </p:sp>
        <p:sp>
          <p:nvSpPr>
            <p:cNvPr id="134188" name="Rectangle 26">
              <a:extLst>
                <a:ext uri="{FF2B5EF4-FFF2-40B4-BE49-F238E27FC236}">
                  <a16:creationId xmlns:a16="http://schemas.microsoft.com/office/drawing/2014/main" id="{663AFE87-5227-8C4A-BE1C-3D36B3AF2B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11475" y="2497138"/>
              <a:ext cx="19877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y </a:t>
              </a:r>
              <a:endParaRPr lang="en-US" altLang="en-US" sz="1800" b="0" i="1"/>
            </a:p>
          </p:txBody>
        </p:sp>
        <p:sp>
          <p:nvSpPr>
            <p:cNvPr id="134189" name="Rectangle 27">
              <a:extLst>
                <a:ext uri="{FF2B5EF4-FFF2-40B4-BE49-F238E27FC236}">
                  <a16:creationId xmlns:a16="http://schemas.microsoft.com/office/drawing/2014/main" id="{C47A5CD7-4973-B345-BAAE-9BD0F619F3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6888" y="2598738"/>
              <a:ext cx="1603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</a:rPr>
                <a:t>2 </a:t>
              </a:r>
              <a:endParaRPr lang="en-US" altLang="en-US" sz="1800" b="0"/>
            </a:p>
          </p:txBody>
        </p:sp>
        <p:sp>
          <p:nvSpPr>
            <p:cNvPr id="134190" name="Rectangle 28">
              <a:extLst>
                <a:ext uri="{FF2B5EF4-FFF2-40B4-BE49-F238E27FC236}">
                  <a16:creationId xmlns:a16="http://schemas.microsoft.com/office/drawing/2014/main" id="{8BA7C9B9-E705-4943-8700-9E46E8D3EA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9600" y="2497138"/>
              <a:ext cx="19877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y </a:t>
              </a:r>
              <a:endParaRPr lang="en-US" altLang="en-US" sz="1800" b="0" i="1"/>
            </a:p>
          </p:txBody>
        </p:sp>
        <p:sp>
          <p:nvSpPr>
            <p:cNvPr id="134191" name="Rectangle 29">
              <a:extLst>
                <a:ext uri="{FF2B5EF4-FFF2-40B4-BE49-F238E27FC236}">
                  <a16:creationId xmlns:a16="http://schemas.microsoft.com/office/drawing/2014/main" id="{4EC0A21F-6141-344E-A29F-E6AEB3F057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0138" y="2530475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4192" name="Rectangle 30">
              <a:extLst>
                <a:ext uri="{FF2B5EF4-FFF2-40B4-BE49-F238E27FC236}">
                  <a16:creationId xmlns:a16="http://schemas.microsoft.com/office/drawing/2014/main" id="{EA0D57E6-4D83-2B4C-B309-FD0CA2F9E5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73425" y="2598738"/>
              <a:ext cx="1603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134193" name="Rectangle 31">
              <a:extLst>
                <a:ext uri="{FF2B5EF4-FFF2-40B4-BE49-F238E27FC236}">
                  <a16:creationId xmlns:a16="http://schemas.microsoft.com/office/drawing/2014/main" id="{9C730476-C551-7A48-BC9D-7E54A60AEB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27463" y="2643188"/>
              <a:ext cx="227626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T </a:t>
              </a:r>
              <a:endParaRPr lang="en-US" altLang="en-US" sz="1800" b="0" i="1"/>
            </a:p>
          </p:txBody>
        </p:sp>
        <p:sp>
          <p:nvSpPr>
            <p:cNvPr id="134194" name="Rectangle 32">
              <a:extLst>
                <a:ext uri="{FF2B5EF4-FFF2-40B4-BE49-F238E27FC236}">
                  <a16:creationId xmlns:a16="http://schemas.microsoft.com/office/drawing/2014/main" id="{C3576297-DC37-5549-95E3-D6DF8E5101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75100" y="2744788"/>
              <a:ext cx="1603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</a:rPr>
                <a:t>2 </a:t>
              </a:r>
              <a:endParaRPr lang="en-US" altLang="en-US" sz="1800" b="0"/>
            </a:p>
          </p:txBody>
        </p:sp>
        <p:sp>
          <p:nvSpPr>
            <p:cNvPr id="134195" name="Rectangle 33">
              <a:extLst>
                <a:ext uri="{FF2B5EF4-FFF2-40B4-BE49-F238E27FC236}">
                  <a16:creationId xmlns:a16="http://schemas.microsoft.com/office/drawing/2014/main" id="{99DFB1E0-7C60-254B-BA07-F213E82FC2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89400" y="2643188"/>
              <a:ext cx="25648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D </a:t>
              </a:r>
              <a:endParaRPr lang="en-US" altLang="en-US" sz="1800" b="0" i="1"/>
            </a:p>
          </p:txBody>
        </p:sp>
        <p:sp>
          <p:nvSpPr>
            <p:cNvPr id="134196" name="Rectangle 34">
              <a:extLst>
                <a:ext uri="{FF2B5EF4-FFF2-40B4-BE49-F238E27FC236}">
                  <a16:creationId xmlns:a16="http://schemas.microsoft.com/office/drawing/2014/main" id="{D3FEA421-6F3A-6C47-8508-63BD00B0AB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0538" y="2744788"/>
              <a:ext cx="1603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134197" name="Rectangle 35">
              <a:extLst>
                <a:ext uri="{FF2B5EF4-FFF2-40B4-BE49-F238E27FC236}">
                  <a16:creationId xmlns:a16="http://schemas.microsoft.com/office/drawing/2014/main" id="{53EAA343-1DBD-984E-A4CA-5295B5D980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84725" y="2643188"/>
              <a:ext cx="227626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T </a:t>
              </a:r>
              <a:endParaRPr lang="en-US" altLang="en-US" sz="1800" b="0" i="1"/>
            </a:p>
          </p:txBody>
        </p:sp>
        <p:sp>
          <p:nvSpPr>
            <p:cNvPr id="134198" name="Rectangle 36">
              <a:extLst>
                <a:ext uri="{FF2B5EF4-FFF2-40B4-BE49-F238E27FC236}">
                  <a16:creationId xmlns:a16="http://schemas.microsoft.com/office/drawing/2014/main" id="{D9217456-6592-5042-87B2-612878010B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33950" y="2744788"/>
              <a:ext cx="1603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</a:rPr>
                <a:t>2 </a:t>
              </a:r>
              <a:endParaRPr lang="en-US" altLang="en-US" sz="1800" b="0"/>
            </a:p>
          </p:txBody>
        </p:sp>
        <p:sp>
          <p:nvSpPr>
            <p:cNvPr id="134199" name="Rectangle 37">
              <a:extLst>
                <a:ext uri="{FF2B5EF4-FFF2-40B4-BE49-F238E27FC236}">
                  <a16:creationId xmlns:a16="http://schemas.microsoft.com/office/drawing/2014/main" id="{F5386A71-0893-D046-BC2C-8B8585CB0D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8250" y="2643188"/>
              <a:ext cx="25648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D </a:t>
              </a:r>
              <a:endParaRPr lang="en-US" altLang="en-US" sz="1800" b="0" i="1"/>
            </a:p>
          </p:txBody>
        </p:sp>
        <p:sp>
          <p:nvSpPr>
            <p:cNvPr id="134200" name="Rectangle 38">
              <a:extLst>
                <a:ext uri="{FF2B5EF4-FFF2-40B4-BE49-F238E27FC236}">
                  <a16:creationId xmlns:a16="http://schemas.microsoft.com/office/drawing/2014/main" id="{BEF92E34-B5E2-914A-9E34-A412DC09C7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6725" y="2530475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4201" name="Rectangle 39">
              <a:extLst>
                <a:ext uri="{FF2B5EF4-FFF2-40B4-BE49-F238E27FC236}">
                  <a16:creationId xmlns:a16="http://schemas.microsoft.com/office/drawing/2014/main" id="{B216E1C6-3B56-214A-AA70-BA3068B15A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7800" y="2744788"/>
              <a:ext cx="1603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134202" name="Rectangle 40">
              <a:extLst>
                <a:ext uri="{FF2B5EF4-FFF2-40B4-BE49-F238E27FC236}">
                  <a16:creationId xmlns:a16="http://schemas.microsoft.com/office/drawing/2014/main" id="{9954302A-F827-454B-B6CB-D7D9E2EDEF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64313" y="2530475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4203" name="Rectangle 41">
              <a:extLst>
                <a:ext uri="{FF2B5EF4-FFF2-40B4-BE49-F238E27FC236}">
                  <a16:creationId xmlns:a16="http://schemas.microsoft.com/office/drawing/2014/main" id="{A43ED18C-6D3A-DA4B-895D-B17C1EDD5B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8738" y="3000375"/>
              <a:ext cx="3971925" cy="127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4204" name="Rectangle 42">
              <a:extLst>
                <a:ext uri="{FF2B5EF4-FFF2-40B4-BE49-F238E27FC236}">
                  <a16:creationId xmlns:a16="http://schemas.microsoft.com/office/drawing/2014/main" id="{92132CA3-CDCC-174A-9E48-004B4B3B92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3338" y="3013075"/>
              <a:ext cx="11112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4205" name="Rectangle 43">
              <a:extLst>
                <a:ext uri="{FF2B5EF4-FFF2-40B4-BE49-F238E27FC236}">
                  <a16:creationId xmlns:a16="http://schemas.microsoft.com/office/drawing/2014/main" id="{291E6BFB-22B2-2942-A5F5-233B3111AA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460625"/>
              <a:ext cx="19877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z </a:t>
              </a:r>
              <a:endParaRPr lang="en-US" altLang="en-US" sz="1800" b="0" i="1"/>
            </a:p>
          </p:txBody>
        </p:sp>
        <p:sp>
          <p:nvSpPr>
            <p:cNvPr id="134206" name="Rectangle 44">
              <a:extLst>
                <a:ext uri="{FF2B5EF4-FFF2-40B4-BE49-F238E27FC236}">
                  <a16:creationId xmlns:a16="http://schemas.microsoft.com/office/drawing/2014/main" id="{FEA8530B-8647-8946-AB90-36106A67F2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7513" y="3113088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34207" name="Rectangle 45">
              <a:extLst>
                <a:ext uri="{FF2B5EF4-FFF2-40B4-BE49-F238E27FC236}">
                  <a16:creationId xmlns:a16="http://schemas.microsoft.com/office/drawing/2014/main" id="{3EC28EB4-CAD5-474E-87A1-F7C8444BE9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0138" y="3013075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4208" name="Rectangle 46">
              <a:extLst>
                <a:ext uri="{FF2B5EF4-FFF2-40B4-BE49-F238E27FC236}">
                  <a16:creationId xmlns:a16="http://schemas.microsoft.com/office/drawing/2014/main" id="{0520A2EE-B0EB-5848-A7DD-C73EC6A97A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8013" y="3113088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34209" name="Rectangle 47">
              <a:extLst>
                <a:ext uri="{FF2B5EF4-FFF2-40B4-BE49-F238E27FC236}">
                  <a16:creationId xmlns:a16="http://schemas.microsoft.com/office/drawing/2014/main" id="{3C685562-C249-A040-94FB-5FB476DA1D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57638" y="3113088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34210" name="Rectangle 48">
              <a:extLst>
                <a:ext uri="{FF2B5EF4-FFF2-40B4-BE49-F238E27FC236}">
                  <a16:creationId xmlns:a16="http://schemas.microsoft.com/office/drawing/2014/main" id="{9639AEBC-A604-414C-A66F-6F1B01EA6B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8138" y="3113088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34211" name="Rectangle 49">
              <a:extLst>
                <a:ext uri="{FF2B5EF4-FFF2-40B4-BE49-F238E27FC236}">
                  <a16:creationId xmlns:a16="http://schemas.microsoft.com/office/drawing/2014/main" id="{15376343-0766-DD40-8A32-BFC8B8AFE3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6725" y="3013075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4212" name="Rectangle 50">
              <a:extLst>
                <a:ext uri="{FF2B5EF4-FFF2-40B4-BE49-F238E27FC236}">
                  <a16:creationId xmlns:a16="http://schemas.microsoft.com/office/drawing/2014/main" id="{93D2FD23-5556-1949-BBE4-995C449709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13313" y="3113088"/>
              <a:ext cx="28533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01</a:t>
              </a:r>
              <a:endParaRPr lang="en-US" altLang="en-US" sz="1800" b="0"/>
            </a:p>
          </p:txBody>
        </p:sp>
        <p:sp>
          <p:nvSpPr>
            <p:cNvPr id="134213" name="Rectangle 51">
              <a:extLst>
                <a:ext uri="{FF2B5EF4-FFF2-40B4-BE49-F238E27FC236}">
                  <a16:creationId xmlns:a16="http://schemas.microsoft.com/office/drawing/2014/main" id="{EC4CF1D8-1BEC-C246-BC56-69950F7E99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64313" y="3013075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4214" name="Rectangle 52">
              <a:extLst>
                <a:ext uri="{FF2B5EF4-FFF2-40B4-BE49-F238E27FC236}">
                  <a16:creationId xmlns:a16="http://schemas.microsoft.com/office/drawing/2014/main" id="{44D27388-FC74-C243-B97C-8CFD7AA56F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3338" y="3470275"/>
              <a:ext cx="11112" cy="30638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4215" name="Rectangle 53">
              <a:extLst>
                <a:ext uri="{FF2B5EF4-FFF2-40B4-BE49-F238E27FC236}">
                  <a16:creationId xmlns:a16="http://schemas.microsoft.com/office/drawing/2014/main" id="{C15DF7FB-3997-3347-A66D-F1549BCBB9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86463" y="3113088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34216" name="Rectangle 54">
              <a:extLst>
                <a:ext uri="{FF2B5EF4-FFF2-40B4-BE49-F238E27FC236}">
                  <a16:creationId xmlns:a16="http://schemas.microsoft.com/office/drawing/2014/main" id="{C0C615ED-F3DA-D14D-BC9A-F71EF8EB89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7513" y="3463925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34217" name="Rectangle 55">
              <a:extLst>
                <a:ext uri="{FF2B5EF4-FFF2-40B4-BE49-F238E27FC236}">
                  <a16:creationId xmlns:a16="http://schemas.microsoft.com/office/drawing/2014/main" id="{E08B6C4A-947D-6F42-AA9C-72416A506C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0138" y="3470275"/>
              <a:ext cx="12700" cy="30638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4218" name="Rectangle 56">
              <a:extLst>
                <a:ext uri="{FF2B5EF4-FFF2-40B4-BE49-F238E27FC236}">
                  <a16:creationId xmlns:a16="http://schemas.microsoft.com/office/drawing/2014/main" id="{0B5B278E-DD3E-084F-87C2-4D79E39A45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8013" y="3463925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134219" name="Rectangle 57">
              <a:extLst>
                <a:ext uri="{FF2B5EF4-FFF2-40B4-BE49-F238E27FC236}">
                  <a16:creationId xmlns:a16="http://schemas.microsoft.com/office/drawing/2014/main" id="{71864B23-A6A8-9049-B23A-4327FD81AC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57638" y="3463925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34220" name="Rectangle 58">
              <a:extLst>
                <a:ext uri="{FF2B5EF4-FFF2-40B4-BE49-F238E27FC236}">
                  <a16:creationId xmlns:a16="http://schemas.microsoft.com/office/drawing/2014/main" id="{3E341B38-3DEB-DD4B-A6F5-590382F127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8138" y="3463925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34221" name="Rectangle 59">
              <a:extLst>
                <a:ext uri="{FF2B5EF4-FFF2-40B4-BE49-F238E27FC236}">
                  <a16:creationId xmlns:a16="http://schemas.microsoft.com/office/drawing/2014/main" id="{221315B2-F8CF-F145-8220-18B7F52D0F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6725" y="3470275"/>
              <a:ext cx="12700" cy="30638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4222" name="Rectangle 60">
              <a:extLst>
                <a:ext uri="{FF2B5EF4-FFF2-40B4-BE49-F238E27FC236}">
                  <a16:creationId xmlns:a16="http://schemas.microsoft.com/office/drawing/2014/main" id="{9A62BE04-DAD0-5C4F-9E91-1FE0F53926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13313" y="3463925"/>
              <a:ext cx="28533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10</a:t>
              </a:r>
              <a:endParaRPr lang="en-US" altLang="en-US" sz="1800" b="0"/>
            </a:p>
          </p:txBody>
        </p:sp>
        <p:sp>
          <p:nvSpPr>
            <p:cNvPr id="134223" name="Rectangle 61">
              <a:extLst>
                <a:ext uri="{FF2B5EF4-FFF2-40B4-BE49-F238E27FC236}">
                  <a16:creationId xmlns:a16="http://schemas.microsoft.com/office/drawing/2014/main" id="{A5C3996C-970D-E845-99D1-210B7ED16D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64313" y="3470275"/>
              <a:ext cx="12700" cy="30638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4224" name="Rectangle 62">
              <a:extLst>
                <a:ext uri="{FF2B5EF4-FFF2-40B4-BE49-F238E27FC236}">
                  <a16:creationId xmlns:a16="http://schemas.microsoft.com/office/drawing/2014/main" id="{12F544BD-907A-2843-86FB-0FA10EE5BD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3338" y="3776663"/>
              <a:ext cx="11112" cy="3048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4225" name="Rectangle 63">
              <a:extLst>
                <a:ext uri="{FF2B5EF4-FFF2-40B4-BE49-F238E27FC236}">
                  <a16:creationId xmlns:a16="http://schemas.microsoft.com/office/drawing/2014/main" id="{EBBA1507-C381-1F4E-BA4D-9E97DC6072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86463" y="3463925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34226" name="Rectangle 64">
              <a:extLst>
                <a:ext uri="{FF2B5EF4-FFF2-40B4-BE49-F238E27FC236}">
                  <a16:creationId xmlns:a16="http://schemas.microsoft.com/office/drawing/2014/main" id="{2DE1653D-CE17-6C42-877B-227C400CD0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7513" y="37655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134227" name="Rectangle 65">
              <a:extLst>
                <a:ext uri="{FF2B5EF4-FFF2-40B4-BE49-F238E27FC236}">
                  <a16:creationId xmlns:a16="http://schemas.microsoft.com/office/drawing/2014/main" id="{130B42F3-2F84-8B48-A468-258FAB63B4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0138" y="3776663"/>
              <a:ext cx="12700" cy="3048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4228" name="Rectangle 66">
              <a:extLst>
                <a:ext uri="{FF2B5EF4-FFF2-40B4-BE49-F238E27FC236}">
                  <a16:creationId xmlns:a16="http://schemas.microsoft.com/office/drawing/2014/main" id="{2FB3B12D-87DC-3545-BF71-A4DADA0A2E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8013" y="37655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34229" name="Rectangle 67">
              <a:extLst>
                <a:ext uri="{FF2B5EF4-FFF2-40B4-BE49-F238E27FC236}">
                  <a16:creationId xmlns:a16="http://schemas.microsoft.com/office/drawing/2014/main" id="{7B1E6818-23E0-FD41-8A7E-B4FAE28564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57638" y="37655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134230" name="Rectangle 68">
              <a:extLst>
                <a:ext uri="{FF2B5EF4-FFF2-40B4-BE49-F238E27FC236}">
                  <a16:creationId xmlns:a16="http://schemas.microsoft.com/office/drawing/2014/main" id="{663712BC-E136-C442-8FFB-262C396BEB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8138" y="37655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34231" name="Rectangle 69">
              <a:extLst>
                <a:ext uri="{FF2B5EF4-FFF2-40B4-BE49-F238E27FC236}">
                  <a16:creationId xmlns:a16="http://schemas.microsoft.com/office/drawing/2014/main" id="{D9677207-C986-E048-835E-A9BC8ECD9D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6725" y="3776663"/>
              <a:ext cx="12700" cy="3048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4232" name="Rectangle 70">
              <a:extLst>
                <a:ext uri="{FF2B5EF4-FFF2-40B4-BE49-F238E27FC236}">
                  <a16:creationId xmlns:a16="http://schemas.microsoft.com/office/drawing/2014/main" id="{91514621-1BE3-5548-92F1-DBF7CCA433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13313" y="3765550"/>
              <a:ext cx="28533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01</a:t>
              </a:r>
              <a:endParaRPr lang="en-US" altLang="en-US" sz="1800" b="0"/>
            </a:p>
          </p:txBody>
        </p:sp>
        <p:sp>
          <p:nvSpPr>
            <p:cNvPr id="134233" name="Rectangle 71">
              <a:extLst>
                <a:ext uri="{FF2B5EF4-FFF2-40B4-BE49-F238E27FC236}">
                  <a16:creationId xmlns:a16="http://schemas.microsoft.com/office/drawing/2014/main" id="{070CC011-317D-0E4F-8AAC-2294CD3B9B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64313" y="3776663"/>
              <a:ext cx="12700" cy="3048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4234" name="Rectangle 72">
              <a:extLst>
                <a:ext uri="{FF2B5EF4-FFF2-40B4-BE49-F238E27FC236}">
                  <a16:creationId xmlns:a16="http://schemas.microsoft.com/office/drawing/2014/main" id="{B5CA1A3D-35AA-9446-9BC7-95FCE637A6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3338" y="4060825"/>
              <a:ext cx="11112" cy="35083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4235" name="Rectangle 73">
              <a:extLst>
                <a:ext uri="{FF2B5EF4-FFF2-40B4-BE49-F238E27FC236}">
                  <a16:creationId xmlns:a16="http://schemas.microsoft.com/office/drawing/2014/main" id="{8A58E2C3-25C9-4A44-ADEA-8F4BCC9A27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86463" y="37655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34236" name="Rectangle 74">
              <a:extLst>
                <a:ext uri="{FF2B5EF4-FFF2-40B4-BE49-F238E27FC236}">
                  <a16:creationId xmlns:a16="http://schemas.microsoft.com/office/drawing/2014/main" id="{DF804716-5D77-264C-B21E-7193216ADB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7513" y="40703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134237" name="Rectangle 75">
              <a:extLst>
                <a:ext uri="{FF2B5EF4-FFF2-40B4-BE49-F238E27FC236}">
                  <a16:creationId xmlns:a16="http://schemas.microsoft.com/office/drawing/2014/main" id="{079565EA-5BCB-874D-A2A8-0C54F448EB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0138" y="4060825"/>
              <a:ext cx="12700" cy="35083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4238" name="Rectangle 76">
              <a:extLst>
                <a:ext uri="{FF2B5EF4-FFF2-40B4-BE49-F238E27FC236}">
                  <a16:creationId xmlns:a16="http://schemas.microsoft.com/office/drawing/2014/main" id="{A41E4545-2776-E04A-BD03-499D4E5F03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8013" y="40703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134239" name="Rectangle 77">
              <a:extLst>
                <a:ext uri="{FF2B5EF4-FFF2-40B4-BE49-F238E27FC236}">
                  <a16:creationId xmlns:a16="http://schemas.microsoft.com/office/drawing/2014/main" id="{20B4D797-F6F3-AE4F-8B50-71FD5099A4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57638" y="40703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134240" name="Rectangle 78">
              <a:extLst>
                <a:ext uri="{FF2B5EF4-FFF2-40B4-BE49-F238E27FC236}">
                  <a16:creationId xmlns:a16="http://schemas.microsoft.com/office/drawing/2014/main" id="{E7617466-EC46-5242-98D9-6855D30F50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8138" y="40703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34241" name="Rectangle 79">
              <a:extLst>
                <a:ext uri="{FF2B5EF4-FFF2-40B4-BE49-F238E27FC236}">
                  <a16:creationId xmlns:a16="http://schemas.microsoft.com/office/drawing/2014/main" id="{033E6CB0-D078-254F-95C3-952CF880C3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6725" y="4060825"/>
              <a:ext cx="12700" cy="35083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4242" name="Rectangle 80">
              <a:extLst>
                <a:ext uri="{FF2B5EF4-FFF2-40B4-BE49-F238E27FC236}">
                  <a16:creationId xmlns:a16="http://schemas.microsoft.com/office/drawing/2014/main" id="{B0C82066-830F-6647-A774-15388D3DB8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13313" y="4070350"/>
              <a:ext cx="28533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01</a:t>
              </a:r>
              <a:endParaRPr lang="en-US" altLang="en-US" sz="1800" b="0"/>
            </a:p>
          </p:txBody>
        </p:sp>
        <p:sp>
          <p:nvSpPr>
            <p:cNvPr id="134243" name="Rectangle 81">
              <a:extLst>
                <a:ext uri="{FF2B5EF4-FFF2-40B4-BE49-F238E27FC236}">
                  <a16:creationId xmlns:a16="http://schemas.microsoft.com/office/drawing/2014/main" id="{DA236B0E-27B3-0B49-9311-05804E6A4C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64313" y="4060825"/>
              <a:ext cx="12700" cy="35083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4244" name="Rectangle 82">
              <a:extLst>
                <a:ext uri="{FF2B5EF4-FFF2-40B4-BE49-F238E27FC236}">
                  <a16:creationId xmlns:a16="http://schemas.microsoft.com/office/drawing/2014/main" id="{3C3447AB-9EDE-F843-BAE7-54A86F5F07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8738" y="4424363"/>
              <a:ext cx="3971925" cy="127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4245" name="Rectangle 83">
              <a:extLst>
                <a:ext uri="{FF2B5EF4-FFF2-40B4-BE49-F238E27FC236}">
                  <a16:creationId xmlns:a16="http://schemas.microsoft.com/office/drawing/2014/main" id="{521F86C1-6017-3344-B347-E49B1F1D56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86463" y="40703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</p:grpSp>
      <p:sp>
        <p:nvSpPr>
          <p:cNvPr id="134147" name="Rectangle 2">
            <a:extLst>
              <a:ext uri="{FF2B5EF4-FFF2-40B4-BE49-F238E27FC236}">
                <a16:creationId xmlns:a16="http://schemas.microsoft.com/office/drawing/2014/main" id="{B17EC718-812D-6F41-99EE-8AE74C53DC5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220664"/>
            <a:ext cx="9144000" cy="790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Let’s derive the state table</a:t>
            </a:r>
          </a:p>
        </p:txBody>
      </p:sp>
      <p:sp>
        <p:nvSpPr>
          <p:cNvPr id="134148" name="Rectangle 110">
            <a:extLst>
              <a:ext uri="{FF2B5EF4-FFF2-40B4-BE49-F238E27FC236}">
                <a16:creationId xmlns:a16="http://schemas.microsoft.com/office/drawing/2014/main" id="{3CC067A9-2203-A84C-B577-937E8FC96FA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71626" y="2830513"/>
            <a:ext cx="194733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</a:rPr>
              <a:t>A </a:t>
            </a:r>
            <a:endParaRPr lang="en-US" altLang="en-US" sz="3200" b="0"/>
          </a:p>
        </p:txBody>
      </p:sp>
      <p:sp>
        <p:nvSpPr>
          <p:cNvPr id="134149" name="Rectangle 118">
            <a:extLst>
              <a:ext uri="{FF2B5EF4-FFF2-40B4-BE49-F238E27FC236}">
                <a16:creationId xmlns:a16="http://schemas.microsoft.com/office/drawing/2014/main" id="{EB4EBF56-8BBB-424E-AB82-D052CFE4B5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81150" y="3100388"/>
            <a:ext cx="206788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</a:rPr>
              <a:t>B </a:t>
            </a:r>
            <a:endParaRPr lang="en-US" altLang="en-US" sz="3200" b="0"/>
          </a:p>
        </p:txBody>
      </p:sp>
      <p:sp>
        <p:nvSpPr>
          <p:cNvPr id="134150" name="Rectangle 126">
            <a:extLst>
              <a:ext uri="{FF2B5EF4-FFF2-40B4-BE49-F238E27FC236}">
                <a16:creationId xmlns:a16="http://schemas.microsoft.com/office/drawing/2014/main" id="{1A19CE41-EB37-B842-83C8-CC57F1CA54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81150" y="3368675"/>
            <a:ext cx="218008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</a:rPr>
              <a:t>C </a:t>
            </a:r>
            <a:endParaRPr lang="en-US" altLang="en-US" sz="3200" b="0"/>
          </a:p>
        </p:txBody>
      </p:sp>
      <p:sp>
        <p:nvSpPr>
          <p:cNvPr id="134151" name="Rectangle 134">
            <a:extLst>
              <a:ext uri="{FF2B5EF4-FFF2-40B4-BE49-F238E27FC236}">
                <a16:creationId xmlns:a16="http://schemas.microsoft.com/office/drawing/2014/main" id="{EED06449-95BD-7244-9F7D-6ECB68D048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71625" y="3636963"/>
            <a:ext cx="218008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</a:rPr>
              <a:t>D </a:t>
            </a:r>
            <a:endParaRPr lang="en-US" altLang="en-US" sz="3200" b="0"/>
          </a:p>
        </p:txBody>
      </p:sp>
      <p:sp>
        <p:nvSpPr>
          <p:cNvPr id="134152" name="Rectangle 116">
            <a:extLst>
              <a:ext uri="{FF2B5EF4-FFF2-40B4-BE49-F238E27FC236}">
                <a16:creationId xmlns:a16="http://schemas.microsoft.com/office/drawing/2014/main" id="{9AC35117-1DF3-004E-A898-05E7DD4431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7350" y="2830513"/>
            <a:ext cx="182742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</a:rPr>
              <a:t>0 </a:t>
            </a:r>
            <a:endParaRPr lang="en-US" altLang="en-US" sz="3200" b="0"/>
          </a:p>
        </p:txBody>
      </p:sp>
      <p:sp>
        <p:nvSpPr>
          <p:cNvPr id="134153" name="Rectangle 124">
            <a:extLst>
              <a:ext uri="{FF2B5EF4-FFF2-40B4-BE49-F238E27FC236}">
                <a16:creationId xmlns:a16="http://schemas.microsoft.com/office/drawing/2014/main" id="{B8A6E8B4-E4EB-AF4B-920D-A69714CA1A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8938" y="3100388"/>
            <a:ext cx="182742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</a:rPr>
              <a:t>0 </a:t>
            </a:r>
            <a:endParaRPr lang="en-US" altLang="en-US" sz="3200" b="0"/>
          </a:p>
        </p:txBody>
      </p:sp>
      <p:sp>
        <p:nvSpPr>
          <p:cNvPr id="134154" name="Rectangle 132">
            <a:extLst>
              <a:ext uri="{FF2B5EF4-FFF2-40B4-BE49-F238E27FC236}">
                <a16:creationId xmlns:a16="http://schemas.microsoft.com/office/drawing/2014/main" id="{3B0AABA4-10AE-4D4B-B2D9-8BCF433B707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7350" y="3368675"/>
            <a:ext cx="182742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</a:rPr>
              <a:t>0 </a:t>
            </a:r>
            <a:endParaRPr lang="en-US" altLang="en-US" sz="3200" b="0"/>
          </a:p>
        </p:txBody>
      </p:sp>
      <p:sp>
        <p:nvSpPr>
          <p:cNvPr id="134155" name="Rectangle 140">
            <a:extLst>
              <a:ext uri="{FF2B5EF4-FFF2-40B4-BE49-F238E27FC236}">
                <a16:creationId xmlns:a16="http://schemas.microsoft.com/office/drawing/2014/main" id="{E8B3ABFF-EEB0-5141-B580-485ED7F2D17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7350" y="3636963"/>
            <a:ext cx="182742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</a:rPr>
              <a:t>1 </a:t>
            </a:r>
            <a:endParaRPr lang="en-US" altLang="en-US" sz="3200" b="0"/>
          </a:p>
        </p:txBody>
      </p:sp>
      <p:pic>
        <p:nvPicPr>
          <p:cNvPr id="134156" name="Picture 2" descr="Screen shot 2013-10-21 at 1.42.50 PM.png">
            <a:extLst>
              <a:ext uri="{FF2B5EF4-FFF2-40B4-BE49-F238E27FC236}">
                <a16:creationId xmlns:a16="http://schemas.microsoft.com/office/drawing/2014/main" id="{B637F37D-8062-9F4B-9A9B-43A5EF638831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173664" y="4764088"/>
            <a:ext cx="2397125" cy="187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34157" name="Picture 164" descr="Screen shot 2013-12-06 at 11.55.56 AM.png">
            <a:extLst>
              <a:ext uri="{FF2B5EF4-FFF2-40B4-BE49-F238E27FC236}">
                <a16:creationId xmlns:a16="http://schemas.microsoft.com/office/drawing/2014/main" id="{26CB12EB-6424-B544-9903-E39E647E7725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61275" y="4964113"/>
            <a:ext cx="1722438" cy="138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4158" name="Rectangle 165">
            <a:extLst>
              <a:ext uri="{FF2B5EF4-FFF2-40B4-BE49-F238E27FC236}">
                <a16:creationId xmlns:a16="http://schemas.microsoft.com/office/drawing/2014/main" id="{E8D56388-AC7A-BB43-9C71-5C83BFFFCD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67626" y="3676650"/>
            <a:ext cx="231775" cy="330200"/>
          </a:xfrm>
          <a:prstGeom prst="rect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914400">
              <a:spcBef>
                <a:spcPct val="0"/>
              </a:spcBef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34159" name="Rectangle 166">
            <a:extLst>
              <a:ext uri="{FF2B5EF4-FFF2-40B4-BE49-F238E27FC236}">
                <a16:creationId xmlns:a16="http://schemas.microsoft.com/office/drawing/2014/main" id="{9D503C5C-458B-7E4D-8392-1C82294507B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91201" y="5600700"/>
            <a:ext cx="231775" cy="330200"/>
          </a:xfrm>
          <a:prstGeom prst="rect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914400">
              <a:spcBef>
                <a:spcPct val="0"/>
              </a:spcBef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34160" name="TextBox 159">
            <a:extLst>
              <a:ext uri="{FF2B5EF4-FFF2-40B4-BE49-F238E27FC236}">
                <a16:creationId xmlns:a16="http://schemas.microsoft.com/office/drawing/2014/main" id="{2ABED611-33CB-8E49-817E-C3C1EF96C5F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94475" y="5562600"/>
            <a:ext cx="539750" cy="40005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000" b="0"/>
              <a:t> 1</a:t>
            </a:r>
          </a:p>
        </p:txBody>
      </p:sp>
      <p:sp>
        <p:nvSpPr>
          <p:cNvPr id="134161" name="Rectangle 155">
            <a:extLst>
              <a:ext uri="{FF2B5EF4-FFF2-40B4-BE49-F238E27FC236}">
                <a16:creationId xmlns:a16="http://schemas.microsoft.com/office/drawing/2014/main" id="{15329D77-F422-3047-A38D-56F9199418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30976" y="5605463"/>
            <a:ext cx="625475" cy="330200"/>
          </a:xfrm>
          <a:prstGeom prst="rect">
            <a:avLst/>
          </a:prstGeom>
          <a:noFill/>
          <a:ln w="31750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914400">
              <a:spcBef>
                <a:spcPct val="0"/>
              </a:spcBef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34162" name="Rectangle 167">
            <a:extLst>
              <a:ext uri="{FF2B5EF4-FFF2-40B4-BE49-F238E27FC236}">
                <a16:creationId xmlns:a16="http://schemas.microsoft.com/office/drawing/2014/main" id="{C73B830F-EDB1-AB4C-88BC-07A89489F6F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99401" y="3670300"/>
            <a:ext cx="231775" cy="330200"/>
          </a:xfrm>
          <a:prstGeom prst="rect">
            <a:avLst/>
          </a:prstGeom>
          <a:noFill/>
          <a:ln w="317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914400">
              <a:spcBef>
                <a:spcPct val="0"/>
              </a:spcBef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34163" name="Rectangle 168">
            <a:extLst>
              <a:ext uri="{FF2B5EF4-FFF2-40B4-BE49-F238E27FC236}">
                <a16:creationId xmlns:a16="http://schemas.microsoft.com/office/drawing/2014/main" id="{B3483C4A-25A2-2A4E-9220-79AB60DD22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35901" y="6011863"/>
            <a:ext cx="231775" cy="330200"/>
          </a:xfrm>
          <a:prstGeom prst="rect">
            <a:avLst/>
          </a:prstGeom>
          <a:noFill/>
          <a:ln w="317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914400">
              <a:spcBef>
                <a:spcPct val="0"/>
              </a:spcBef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34164" name="Rectangle 157">
            <a:extLst>
              <a:ext uri="{FF2B5EF4-FFF2-40B4-BE49-F238E27FC236}">
                <a16:creationId xmlns:a16="http://schemas.microsoft.com/office/drawing/2014/main" id="{09D5A692-4CFA-D147-BA59-CB37E9F48F2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42351" y="6010275"/>
            <a:ext cx="231775" cy="330200"/>
          </a:xfrm>
          <a:prstGeom prst="rect">
            <a:avLst/>
          </a:prstGeom>
          <a:noFill/>
          <a:ln w="31750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914400">
              <a:spcBef>
                <a:spcPct val="0"/>
              </a:spcBef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34165" name="Rectangle 111">
            <a:extLst>
              <a:ext uri="{FF2B5EF4-FFF2-40B4-BE49-F238E27FC236}">
                <a16:creationId xmlns:a16="http://schemas.microsoft.com/office/drawing/2014/main" id="{ADEDCA88-5D55-4A47-9B12-FFDD95A1102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59039" y="2830513"/>
            <a:ext cx="194733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</a:rPr>
              <a:t>A </a:t>
            </a:r>
            <a:endParaRPr lang="en-US" altLang="en-US" sz="3200" b="0"/>
          </a:p>
        </p:txBody>
      </p:sp>
    </p:spTree>
  </p:cSld>
  <p:clrMapOvr>
    <a:masterClrMapping/>
  </p:clrMapOvr>
  <p:transition/>
</p:sld>
</file>

<file path=ppt/slides/slide1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5169" name="Group 13">
            <a:extLst>
              <a:ext uri="{FF2B5EF4-FFF2-40B4-BE49-F238E27FC236}">
                <a16:creationId xmlns:a16="http://schemas.microsoft.com/office/drawing/2014/main" id="{E58C07F3-77A3-4444-91D4-3CD8732F7424}"/>
              </a:ext>
            </a:extLst>
          </p:cNvPr>
          <p:cNvGrpSpPr>
            <a:grpSpLocks/>
          </p:cNvGrpSpPr>
          <p:nvPr/>
        </p:nvGrpSpPr>
        <p:grpSpPr bwMode="auto">
          <a:xfrm>
            <a:off x="1173163" y="1909763"/>
            <a:ext cx="3536950" cy="2051050"/>
            <a:chOff x="5049838" y="1738313"/>
            <a:chExt cx="3536950" cy="2051050"/>
          </a:xfrm>
        </p:grpSpPr>
        <p:sp>
          <p:nvSpPr>
            <p:cNvPr id="135274" name="Rectangle 85">
              <a:extLst>
                <a:ext uri="{FF2B5EF4-FFF2-40B4-BE49-F238E27FC236}">
                  <a16:creationId xmlns:a16="http://schemas.microsoft.com/office/drawing/2014/main" id="{7C04743C-D796-4442-AD21-98C10F70C2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3650" y="1738313"/>
              <a:ext cx="3506788" cy="111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5275" name="Rectangle 86">
              <a:extLst>
                <a:ext uri="{FF2B5EF4-FFF2-40B4-BE49-F238E27FC236}">
                  <a16:creationId xmlns:a16="http://schemas.microsoft.com/office/drawing/2014/main" id="{39652E25-8A82-7D4D-A39B-03FFF03E73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1739900"/>
              <a:ext cx="11112" cy="41275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5276" name="Rectangle 88">
              <a:extLst>
                <a:ext uri="{FF2B5EF4-FFF2-40B4-BE49-F238E27FC236}">
                  <a16:creationId xmlns:a16="http://schemas.microsoft.com/office/drawing/2014/main" id="{EEF34124-64E2-5B46-9608-6A67B42B65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1739900"/>
              <a:ext cx="11112" cy="41275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5277" name="Rectangle 89">
              <a:extLst>
                <a:ext uri="{FF2B5EF4-FFF2-40B4-BE49-F238E27FC236}">
                  <a16:creationId xmlns:a16="http://schemas.microsoft.com/office/drawing/2014/main" id="{35427BA9-C044-7948-AA8F-E7324B09DA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99063" y="1925638"/>
              <a:ext cx="814325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Present </a:t>
              </a:r>
              <a:endParaRPr lang="en-US" altLang="en-US" sz="3200" b="0"/>
            </a:p>
          </p:txBody>
        </p:sp>
        <p:sp>
          <p:nvSpPr>
            <p:cNvPr id="135278" name="Rectangle 90">
              <a:extLst>
                <a:ext uri="{FF2B5EF4-FFF2-40B4-BE49-F238E27FC236}">
                  <a16:creationId xmlns:a16="http://schemas.microsoft.com/office/drawing/2014/main" id="{AA182E52-A0FF-1A4D-AA8C-34840E3217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1739900"/>
              <a:ext cx="11113" cy="41275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5279" name="Rectangle 91">
              <a:extLst>
                <a:ext uri="{FF2B5EF4-FFF2-40B4-BE49-F238E27FC236}">
                  <a16:creationId xmlns:a16="http://schemas.microsoft.com/office/drawing/2014/main" id="{707CC6A6-DD9F-3848-99F3-7B8424115E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88100" y="1843088"/>
              <a:ext cx="104515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Next state </a:t>
              </a:r>
              <a:endParaRPr lang="en-US" altLang="en-US" sz="3200" b="0"/>
            </a:p>
          </p:txBody>
        </p:sp>
        <p:sp>
          <p:nvSpPr>
            <p:cNvPr id="135280" name="Rectangle 92">
              <a:extLst>
                <a:ext uri="{FF2B5EF4-FFF2-40B4-BE49-F238E27FC236}">
                  <a16:creationId xmlns:a16="http://schemas.microsoft.com/office/drawing/2014/main" id="{245E8276-5204-3A49-9AEA-D31895D363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1739900"/>
              <a:ext cx="11113" cy="412750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5281" name="Rectangle 93">
              <a:extLst>
                <a:ext uri="{FF2B5EF4-FFF2-40B4-BE49-F238E27FC236}">
                  <a16:creationId xmlns:a16="http://schemas.microsoft.com/office/drawing/2014/main" id="{9A346FD1-2CF0-F549-B8B5-6315DEBD6E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163763"/>
              <a:ext cx="1692275" cy="111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5282" name="Rectangle 94">
              <a:extLst>
                <a:ext uri="{FF2B5EF4-FFF2-40B4-BE49-F238E27FC236}">
                  <a16:creationId xmlns:a16="http://schemas.microsoft.com/office/drawing/2014/main" id="{003A594F-BD25-524A-B732-0565374811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2152650"/>
              <a:ext cx="11112" cy="4048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5283" name="Rectangle 95">
              <a:extLst>
                <a:ext uri="{FF2B5EF4-FFF2-40B4-BE49-F238E27FC236}">
                  <a16:creationId xmlns:a16="http://schemas.microsoft.com/office/drawing/2014/main" id="{43E971FA-41E6-284B-8D76-E61632DEE3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16850" y="1925638"/>
              <a:ext cx="657231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Output</a:t>
              </a:r>
              <a:endParaRPr lang="en-US" altLang="en-US" sz="3200" b="0"/>
            </a:p>
          </p:txBody>
        </p:sp>
        <p:sp>
          <p:nvSpPr>
            <p:cNvPr id="135284" name="Rectangle 96">
              <a:extLst>
                <a:ext uri="{FF2B5EF4-FFF2-40B4-BE49-F238E27FC236}">
                  <a16:creationId xmlns:a16="http://schemas.microsoft.com/office/drawing/2014/main" id="{A2AA87DB-8113-E749-8AB4-379712C0ED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152650"/>
              <a:ext cx="11112" cy="4048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5285" name="Rectangle 97">
              <a:extLst>
                <a:ext uri="{FF2B5EF4-FFF2-40B4-BE49-F238E27FC236}">
                  <a16:creationId xmlns:a16="http://schemas.microsoft.com/office/drawing/2014/main" id="{143DFE49-83A8-8E4F-A5FF-8A03BF64D4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24475" y="2174875"/>
              <a:ext cx="535403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state </a:t>
              </a:r>
              <a:endParaRPr lang="en-US" altLang="en-US" sz="3200" b="0"/>
            </a:p>
          </p:txBody>
        </p:sp>
        <p:sp>
          <p:nvSpPr>
            <p:cNvPr id="135286" name="Rectangle 98">
              <a:extLst>
                <a:ext uri="{FF2B5EF4-FFF2-40B4-BE49-F238E27FC236}">
                  <a16:creationId xmlns:a16="http://schemas.microsoft.com/office/drawing/2014/main" id="{446C8C6C-F57B-AF4A-89BA-DFA0F95F1F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6163" y="2255838"/>
              <a:ext cx="23083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w </a:t>
              </a:r>
              <a:endParaRPr lang="en-US" altLang="en-US" sz="3200" b="0"/>
            </a:p>
          </p:txBody>
        </p:sp>
        <p:sp>
          <p:nvSpPr>
            <p:cNvPr id="135287" name="Rectangle 99">
              <a:extLst>
                <a:ext uri="{FF2B5EF4-FFF2-40B4-BE49-F238E27FC236}">
                  <a16:creationId xmlns:a16="http://schemas.microsoft.com/office/drawing/2014/main" id="{34DA0EE7-DAF2-414B-9B8A-F101CDE71D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57938" y="2255838"/>
              <a:ext cx="19877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= </a:t>
              </a:r>
              <a:endParaRPr lang="en-US" altLang="en-US" sz="3200" b="0"/>
            </a:p>
          </p:txBody>
        </p:sp>
        <p:sp>
          <p:nvSpPr>
            <p:cNvPr id="135288" name="Rectangle 100">
              <a:extLst>
                <a:ext uri="{FF2B5EF4-FFF2-40B4-BE49-F238E27FC236}">
                  <a16:creationId xmlns:a16="http://schemas.microsoft.com/office/drawing/2014/main" id="{271ECF84-7D8C-D741-9A91-FBD518003C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94475" y="2255838"/>
              <a:ext cx="192360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135289" name="Rectangle 101">
              <a:extLst>
                <a:ext uri="{FF2B5EF4-FFF2-40B4-BE49-F238E27FC236}">
                  <a16:creationId xmlns:a16="http://schemas.microsoft.com/office/drawing/2014/main" id="{5552BABA-1247-174C-95C2-F0CE455E20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72300" y="2255838"/>
              <a:ext cx="23083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w </a:t>
              </a:r>
              <a:endParaRPr lang="en-US" altLang="en-US" sz="3200" b="0"/>
            </a:p>
          </p:txBody>
        </p:sp>
        <p:sp>
          <p:nvSpPr>
            <p:cNvPr id="135290" name="Rectangle 102">
              <a:extLst>
                <a:ext uri="{FF2B5EF4-FFF2-40B4-BE49-F238E27FC236}">
                  <a16:creationId xmlns:a16="http://schemas.microsoft.com/office/drawing/2014/main" id="{A472478C-73E0-3C4F-83A9-DF46B4FCE0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00900" y="2255838"/>
              <a:ext cx="19877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= </a:t>
              </a:r>
              <a:endParaRPr lang="en-US" altLang="en-US" sz="3200" b="0"/>
            </a:p>
          </p:txBody>
        </p:sp>
        <p:sp>
          <p:nvSpPr>
            <p:cNvPr id="135291" name="Rectangle 103">
              <a:extLst>
                <a:ext uri="{FF2B5EF4-FFF2-40B4-BE49-F238E27FC236}">
                  <a16:creationId xmlns:a16="http://schemas.microsoft.com/office/drawing/2014/main" id="{D0FEC97A-11A5-F341-BCDC-E0307C1C13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2152650"/>
              <a:ext cx="11113" cy="4048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5292" name="Rectangle 104">
              <a:extLst>
                <a:ext uri="{FF2B5EF4-FFF2-40B4-BE49-F238E27FC236}">
                  <a16:creationId xmlns:a16="http://schemas.microsoft.com/office/drawing/2014/main" id="{37FA4548-7704-4A42-91CB-C2B4292D78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37438" y="2255838"/>
              <a:ext cx="192360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  <p:sp>
          <p:nvSpPr>
            <p:cNvPr id="135293" name="Rectangle 105">
              <a:extLst>
                <a:ext uri="{FF2B5EF4-FFF2-40B4-BE49-F238E27FC236}">
                  <a16:creationId xmlns:a16="http://schemas.microsoft.com/office/drawing/2014/main" id="{E378ACD8-858E-C946-B94F-8C9471A18D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2152650"/>
              <a:ext cx="11113" cy="404813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5294" name="Rectangle 106">
              <a:extLst>
                <a:ext uri="{FF2B5EF4-FFF2-40B4-BE49-F238E27FC236}">
                  <a16:creationId xmlns:a16="http://schemas.microsoft.com/office/drawing/2014/main" id="{70F34F1D-AFD7-B24D-85B3-136D886068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3650" y="2568575"/>
              <a:ext cx="3506788" cy="952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5295" name="Rectangle 107">
              <a:extLst>
                <a:ext uri="{FF2B5EF4-FFF2-40B4-BE49-F238E27FC236}">
                  <a16:creationId xmlns:a16="http://schemas.microsoft.com/office/drawing/2014/main" id="{9A7FC826-9BC8-CB43-BEBD-762D6221DA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2582863"/>
              <a:ext cx="11112" cy="3556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5296" name="Rectangle 108">
              <a:extLst>
                <a:ext uri="{FF2B5EF4-FFF2-40B4-BE49-F238E27FC236}">
                  <a16:creationId xmlns:a16="http://schemas.microsoft.com/office/drawing/2014/main" id="{A01C3042-E9F4-7942-B075-B3FDE1D56C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72438" y="2174875"/>
              <a:ext cx="179536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z </a:t>
              </a:r>
              <a:endParaRPr lang="en-US" altLang="en-US" sz="3200" b="0"/>
            </a:p>
          </p:txBody>
        </p:sp>
        <p:sp>
          <p:nvSpPr>
            <p:cNvPr id="135297" name="Rectangle 109">
              <a:extLst>
                <a:ext uri="{FF2B5EF4-FFF2-40B4-BE49-F238E27FC236}">
                  <a16:creationId xmlns:a16="http://schemas.microsoft.com/office/drawing/2014/main" id="{91F85F92-447C-744C-A697-4AD31B2763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582863"/>
              <a:ext cx="11112" cy="3556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5298" name="Rectangle 112">
              <a:extLst>
                <a:ext uri="{FF2B5EF4-FFF2-40B4-BE49-F238E27FC236}">
                  <a16:creationId xmlns:a16="http://schemas.microsoft.com/office/drawing/2014/main" id="{151BAF43-9103-144D-9106-21730E9A17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2582863"/>
              <a:ext cx="11113" cy="3556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5299" name="Rectangle 114">
              <a:extLst>
                <a:ext uri="{FF2B5EF4-FFF2-40B4-BE49-F238E27FC236}">
                  <a16:creationId xmlns:a16="http://schemas.microsoft.com/office/drawing/2014/main" id="{33E7F023-7354-FA41-A84F-6D8E2D001B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2582863"/>
              <a:ext cx="11113" cy="355600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5300" name="Rectangle 115">
              <a:extLst>
                <a:ext uri="{FF2B5EF4-FFF2-40B4-BE49-F238E27FC236}">
                  <a16:creationId xmlns:a16="http://schemas.microsoft.com/office/drawing/2014/main" id="{FD2A4C4E-5D08-504E-9E05-A06EA7B656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2938463"/>
              <a:ext cx="11112" cy="2682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5301" name="Rectangle 117">
              <a:extLst>
                <a:ext uri="{FF2B5EF4-FFF2-40B4-BE49-F238E27FC236}">
                  <a16:creationId xmlns:a16="http://schemas.microsoft.com/office/drawing/2014/main" id="{C237F159-09BE-294B-A4A2-EFDE04FEF5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938463"/>
              <a:ext cx="11112" cy="2682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5302" name="Rectangle 120">
              <a:extLst>
                <a:ext uri="{FF2B5EF4-FFF2-40B4-BE49-F238E27FC236}">
                  <a16:creationId xmlns:a16="http://schemas.microsoft.com/office/drawing/2014/main" id="{0925E29E-383F-9845-9924-B1065F3F8E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2938463"/>
              <a:ext cx="11113" cy="2682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5303" name="Rectangle 122">
              <a:extLst>
                <a:ext uri="{FF2B5EF4-FFF2-40B4-BE49-F238E27FC236}">
                  <a16:creationId xmlns:a16="http://schemas.microsoft.com/office/drawing/2014/main" id="{BF0FE545-911E-D74E-9BFF-A8B56601AC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2938463"/>
              <a:ext cx="11113" cy="268287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5304" name="Rectangle 123">
              <a:extLst>
                <a:ext uri="{FF2B5EF4-FFF2-40B4-BE49-F238E27FC236}">
                  <a16:creationId xmlns:a16="http://schemas.microsoft.com/office/drawing/2014/main" id="{B98011F6-6C3B-DC4E-9D34-8ADDEABBC1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3206750"/>
              <a:ext cx="11112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5305" name="Rectangle 125">
              <a:extLst>
                <a:ext uri="{FF2B5EF4-FFF2-40B4-BE49-F238E27FC236}">
                  <a16:creationId xmlns:a16="http://schemas.microsoft.com/office/drawing/2014/main" id="{17D9913F-DD85-7940-B294-532D51D497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3206750"/>
              <a:ext cx="11112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5306" name="Rectangle 128">
              <a:extLst>
                <a:ext uri="{FF2B5EF4-FFF2-40B4-BE49-F238E27FC236}">
                  <a16:creationId xmlns:a16="http://schemas.microsoft.com/office/drawing/2014/main" id="{4015C5B5-7012-1D43-8BCA-48D2051F24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3206750"/>
              <a:ext cx="11113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5307" name="Rectangle 130">
              <a:extLst>
                <a:ext uri="{FF2B5EF4-FFF2-40B4-BE49-F238E27FC236}">
                  <a16:creationId xmlns:a16="http://schemas.microsoft.com/office/drawing/2014/main" id="{9B1D0E86-4074-8042-9758-01D542318B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3206750"/>
              <a:ext cx="11113" cy="269875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5308" name="Rectangle 131">
              <a:extLst>
                <a:ext uri="{FF2B5EF4-FFF2-40B4-BE49-F238E27FC236}">
                  <a16:creationId xmlns:a16="http://schemas.microsoft.com/office/drawing/2014/main" id="{EA62874F-583B-0D44-BCE5-FD1FAF1453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3459163"/>
              <a:ext cx="11112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5309" name="Rectangle 133">
              <a:extLst>
                <a:ext uri="{FF2B5EF4-FFF2-40B4-BE49-F238E27FC236}">
                  <a16:creationId xmlns:a16="http://schemas.microsoft.com/office/drawing/2014/main" id="{5EAB386F-4600-5140-8F3B-1BDCBDDBC2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3459163"/>
              <a:ext cx="11112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5310" name="Rectangle 136">
              <a:extLst>
                <a:ext uri="{FF2B5EF4-FFF2-40B4-BE49-F238E27FC236}">
                  <a16:creationId xmlns:a16="http://schemas.microsoft.com/office/drawing/2014/main" id="{BE67D458-67BA-0D48-9B7D-3EFC21623B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3459163"/>
              <a:ext cx="11113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5311" name="Rectangle 138">
              <a:extLst>
                <a:ext uri="{FF2B5EF4-FFF2-40B4-BE49-F238E27FC236}">
                  <a16:creationId xmlns:a16="http://schemas.microsoft.com/office/drawing/2014/main" id="{4234B51D-D1C1-5841-A0E0-864CD2B380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3459163"/>
              <a:ext cx="11113" cy="309562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5312" name="Rectangle 139">
              <a:extLst>
                <a:ext uri="{FF2B5EF4-FFF2-40B4-BE49-F238E27FC236}">
                  <a16:creationId xmlns:a16="http://schemas.microsoft.com/office/drawing/2014/main" id="{16D45ACB-7272-E94D-A811-57F71AEE0A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3650" y="3779838"/>
              <a:ext cx="3506788" cy="952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</p:grpSp>
      <p:grpSp>
        <p:nvGrpSpPr>
          <p:cNvPr id="135170" name="Group 69">
            <a:extLst>
              <a:ext uri="{FF2B5EF4-FFF2-40B4-BE49-F238E27FC236}">
                <a16:creationId xmlns:a16="http://schemas.microsoft.com/office/drawing/2014/main" id="{B950618E-3998-F34C-A21C-20DEB087F5E5}"/>
              </a:ext>
            </a:extLst>
          </p:cNvPr>
          <p:cNvGrpSpPr>
            <a:grpSpLocks/>
          </p:cNvGrpSpPr>
          <p:nvPr/>
        </p:nvGrpSpPr>
        <p:grpSpPr bwMode="auto">
          <a:xfrm>
            <a:off x="5392739" y="1512889"/>
            <a:ext cx="4003675" cy="2833687"/>
            <a:chOff x="2573338" y="1603375"/>
            <a:chExt cx="4003675" cy="2833688"/>
          </a:xfrm>
        </p:grpSpPr>
        <p:sp>
          <p:nvSpPr>
            <p:cNvPr id="135194" name="Rectangle 4">
              <a:extLst>
                <a:ext uri="{FF2B5EF4-FFF2-40B4-BE49-F238E27FC236}">
                  <a16:creationId xmlns:a16="http://schemas.microsoft.com/office/drawing/2014/main" id="{C0508411-97E3-C540-A7D1-7F9023FD69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8738" y="1603375"/>
              <a:ext cx="3971925" cy="111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5195" name="Rectangle 5">
              <a:extLst>
                <a:ext uri="{FF2B5EF4-FFF2-40B4-BE49-F238E27FC236}">
                  <a16:creationId xmlns:a16="http://schemas.microsoft.com/office/drawing/2014/main" id="{CDB73564-8FFE-F14F-8FE0-43A7275F1F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3338" y="1614488"/>
              <a:ext cx="11112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5196" name="Rectangle 6">
              <a:extLst>
                <a:ext uri="{FF2B5EF4-FFF2-40B4-BE49-F238E27FC236}">
                  <a16:creationId xmlns:a16="http://schemas.microsoft.com/office/drawing/2014/main" id="{F72009B3-6FC4-2949-B35E-9DDCD849A1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0138" y="1614488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5197" name="Rectangle 7">
              <a:extLst>
                <a:ext uri="{FF2B5EF4-FFF2-40B4-BE49-F238E27FC236}">
                  <a16:creationId xmlns:a16="http://schemas.microsoft.com/office/drawing/2014/main" id="{727F290A-7DD5-7A4F-ABF6-3971D29708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43200" y="1820863"/>
              <a:ext cx="953787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Present </a:t>
              </a:r>
              <a:endParaRPr lang="en-US" altLang="en-US" sz="1800" b="0"/>
            </a:p>
          </p:txBody>
        </p:sp>
        <p:sp>
          <p:nvSpPr>
            <p:cNvPr id="135198" name="Rectangle 8">
              <a:extLst>
                <a:ext uri="{FF2B5EF4-FFF2-40B4-BE49-F238E27FC236}">
                  <a16:creationId xmlns:a16="http://schemas.microsoft.com/office/drawing/2014/main" id="{B2A22023-8205-6D47-9D61-AC465C8C44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6725" y="1614488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5199" name="Rectangle 9">
              <a:extLst>
                <a:ext uri="{FF2B5EF4-FFF2-40B4-BE49-F238E27FC236}">
                  <a16:creationId xmlns:a16="http://schemas.microsoft.com/office/drawing/2014/main" id="{AFC69DC1-410A-D34C-809B-616F5613FE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64313" y="1614488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5200" name="Rectangle 10">
              <a:extLst>
                <a:ext uri="{FF2B5EF4-FFF2-40B4-BE49-F238E27FC236}">
                  <a16:creationId xmlns:a16="http://schemas.microsoft.com/office/drawing/2014/main" id="{D2B308F2-D3A9-974E-90D6-AB5CF86643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0138" y="2085975"/>
              <a:ext cx="1917700" cy="127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5201" name="Rectangle 11">
              <a:extLst>
                <a:ext uri="{FF2B5EF4-FFF2-40B4-BE49-F238E27FC236}">
                  <a16:creationId xmlns:a16="http://schemas.microsoft.com/office/drawing/2014/main" id="{9C763242-56A0-8F44-B7A2-2EF16EAA5B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3338" y="2071688"/>
              <a:ext cx="11112" cy="4587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5202" name="Rectangle 12">
              <a:extLst>
                <a:ext uri="{FF2B5EF4-FFF2-40B4-BE49-F238E27FC236}">
                  <a16:creationId xmlns:a16="http://schemas.microsoft.com/office/drawing/2014/main" id="{D404EB8B-DC3B-344D-ACBE-C2ABD15BC7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14763" y="1730375"/>
              <a:ext cx="1668727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Flip-flop inputs</a:t>
              </a:r>
              <a:endParaRPr lang="en-US" altLang="en-US" sz="1800" b="0"/>
            </a:p>
          </p:txBody>
        </p:sp>
        <p:sp>
          <p:nvSpPr>
            <p:cNvPr id="135203" name="Rectangle 13">
              <a:extLst>
                <a:ext uri="{FF2B5EF4-FFF2-40B4-BE49-F238E27FC236}">
                  <a16:creationId xmlns:a16="http://schemas.microsoft.com/office/drawing/2014/main" id="{5ED7B176-7FD7-FE4F-A8D0-B87DD82413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0138" y="2071688"/>
              <a:ext cx="12700" cy="4587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5204" name="Rectangle 14">
              <a:extLst>
                <a:ext uri="{FF2B5EF4-FFF2-40B4-BE49-F238E27FC236}">
                  <a16:creationId xmlns:a16="http://schemas.microsoft.com/office/drawing/2014/main" id="{3084570E-3CA2-A747-A2B7-7042A833F6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17825" y="2187575"/>
              <a:ext cx="625171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state </a:t>
              </a:r>
              <a:endParaRPr lang="en-US" altLang="en-US" sz="1800" b="0"/>
            </a:p>
          </p:txBody>
        </p:sp>
        <p:sp>
          <p:nvSpPr>
            <p:cNvPr id="135205" name="Rectangle 15">
              <a:extLst>
                <a:ext uri="{FF2B5EF4-FFF2-40B4-BE49-F238E27FC236}">
                  <a16:creationId xmlns:a16="http://schemas.microsoft.com/office/drawing/2014/main" id="{4266B7B3-A49B-4149-9489-E3406A8463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94125" y="2185988"/>
              <a:ext cx="25648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w </a:t>
              </a:r>
              <a:endParaRPr lang="en-US" altLang="en-US" sz="1800" b="0" i="1"/>
            </a:p>
          </p:txBody>
        </p:sp>
        <p:sp>
          <p:nvSpPr>
            <p:cNvPr id="135206" name="Rectangle 16">
              <a:extLst>
                <a:ext uri="{FF2B5EF4-FFF2-40B4-BE49-F238E27FC236}">
                  <a16:creationId xmlns:a16="http://schemas.microsoft.com/office/drawing/2014/main" id="{FA41BE13-8B71-F246-BEE0-72867782BB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54475" y="2185988"/>
              <a:ext cx="21961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= </a:t>
              </a:r>
              <a:endParaRPr lang="en-US" altLang="en-US" sz="1800" b="0"/>
            </a:p>
          </p:txBody>
        </p:sp>
        <p:sp>
          <p:nvSpPr>
            <p:cNvPr id="135207" name="Rectangle 17">
              <a:extLst>
                <a:ext uri="{FF2B5EF4-FFF2-40B4-BE49-F238E27FC236}">
                  <a16:creationId xmlns:a16="http://schemas.microsoft.com/office/drawing/2014/main" id="{CC12728D-2263-3E4B-84F1-5B66791FD5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21175" y="2185988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35208" name="Rectangle 18">
              <a:extLst>
                <a:ext uri="{FF2B5EF4-FFF2-40B4-BE49-F238E27FC236}">
                  <a16:creationId xmlns:a16="http://schemas.microsoft.com/office/drawing/2014/main" id="{E393E607-F27F-284A-AD91-205B9E8113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49800" y="2185988"/>
              <a:ext cx="25648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w </a:t>
              </a:r>
              <a:endParaRPr lang="en-US" altLang="en-US" sz="1800" b="0" i="1"/>
            </a:p>
          </p:txBody>
        </p:sp>
        <p:sp>
          <p:nvSpPr>
            <p:cNvPr id="135209" name="Rectangle 19">
              <a:extLst>
                <a:ext uri="{FF2B5EF4-FFF2-40B4-BE49-F238E27FC236}">
                  <a16:creationId xmlns:a16="http://schemas.microsoft.com/office/drawing/2014/main" id="{94314E03-8560-F54F-B166-6FA190A649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08563" y="2185988"/>
              <a:ext cx="21961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= </a:t>
              </a:r>
              <a:endParaRPr lang="en-US" altLang="en-US" sz="1800" b="0"/>
            </a:p>
          </p:txBody>
        </p:sp>
        <p:sp>
          <p:nvSpPr>
            <p:cNvPr id="135210" name="Rectangle 20">
              <a:extLst>
                <a:ext uri="{FF2B5EF4-FFF2-40B4-BE49-F238E27FC236}">
                  <a16:creationId xmlns:a16="http://schemas.microsoft.com/office/drawing/2014/main" id="{AB6BA759-6A7F-C54B-8D45-773E67CE6C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6725" y="2071688"/>
              <a:ext cx="12700" cy="4587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5211" name="Rectangle 21">
              <a:extLst>
                <a:ext uri="{FF2B5EF4-FFF2-40B4-BE49-F238E27FC236}">
                  <a16:creationId xmlns:a16="http://schemas.microsoft.com/office/drawing/2014/main" id="{9CE84D48-82AB-F140-BDAD-0577776D31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75263" y="2185988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135212" name="Rectangle 22">
              <a:extLst>
                <a:ext uri="{FF2B5EF4-FFF2-40B4-BE49-F238E27FC236}">
                  <a16:creationId xmlns:a16="http://schemas.microsoft.com/office/drawing/2014/main" id="{F72B3E8C-4F0E-1744-B0EE-1941159F0B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64313" y="2071688"/>
              <a:ext cx="12700" cy="4587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5213" name="Rectangle 23">
              <a:extLst>
                <a:ext uri="{FF2B5EF4-FFF2-40B4-BE49-F238E27FC236}">
                  <a16:creationId xmlns:a16="http://schemas.microsoft.com/office/drawing/2014/main" id="{0DB63A03-838E-D140-9802-9249796850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0138" y="2543175"/>
              <a:ext cx="1917700" cy="127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5214" name="Rectangle 24">
              <a:extLst>
                <a:ext uri="{FF2B5EF4-FFF2-40B4-BE49-F238E27FC236}">
                  <a16:creationId xmlns:a16="http://schemas.microsoft.com/office/drawing/2014/main" id="{68681DA8-0B61-8340-B8D8-D733B0DD0D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3338" y="2530475"/>
              <a:ext cx="11112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5215" name="Rectangle 25">
              <a:extLst>
                <a:ext uri="{FF2B5EF4-FFF2-40B4-BE49-F238E27FC236}">
                  <a16:creationId xmlns:a16="http://schemas.microsoft.com/office/drawing/2014/main" id="{CE0D4FAC-1496-2B4C-8C5F-86BC41D134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05475" y="2041525"/>
              <a:ext cx="767839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Output</a:t>
              </a:r>
              <a:endParaRPr lang="en-US" altLang="en-US" sz="1800" b="0"/>
            </a:p>
          </p:txBody>
        </p:sp>
        <p:sp>
          <p:nvSpPr>
            <p:cNvPr id="135216" name="Rectangle 26">
              <a:extLst>
                <a:ext uri="{FF2B5EF4-FFF2-40B4-BE49-F238E27FC236}">
                  <a16:creationId xmlns:a16="http://schemas.microsoft.com/office/drawing/2014/main" id="{45D5C36D-A6DB-0D4E-A277-4DE0E9FA71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11475" y="2497138"/>
              <a:ext cx="19877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y </a:t>
              </a:r>
              <a:endParaRPr lang="en-US" altLang="en-US" sz="1800" b="0" i="1"/>
            </a:p>
          </p:txBody>
        </p:sp>
        <p:sp>
          <p:nvSpPr>
            <p:cNvPr id="135217" name="Rectangle 27">
              <a:extLst>
                <a:ext uri="{FF2B5EF4-FFF2-40B4-BE49-F238E27FC236}">
                  <a16:creationId xmlns:a16="http://schemas.microsoft.com/office/drawing/2014/main" id="{D5B6C618-F344-8841-A998-41C519AFE6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6888" y="2598738"/>
              <a:ext cx="1603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</a:rPr>
                <a:t>2 </a:t>
              </a:r>
              <a:endParaRPr lang="en-US" altLang="en-US" sz="1800" b="0"/>
            </a:p>
          </p:txBody>
        </p:sp>
        <p:sp>
          <p:nvSpPr>
            <p:cNvPr id="135218" name="Rectangle 28">
              <a:extLst>
                <a:ext uri="{FF2B5EF4-FFF2-40B4-BE49-F238E27FC236}">
                  <a16:creationId xmlns:a16="http://schemas.microsoft.com/office/drawing/2014/main" id="{9FACE10C-3835-5F4C-AC37-B47C5B07F6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9600" y="2497138"/>
              <a:ext cx="19877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y </a:t>
              </a:r>
              <a:endParaRPr lang="en-US" altLang="en-US" sz="1800" b="0" i="1"/>
            </a:p>
          </p:txBody>
        </p:sp>
        <p:sp>
          <p:nvSpPr>
            <p:cNvPr id="135219" name="Rectangle 29">
              <a:extLst>
                <a:ext uri="{FF2B5EF4-FFF2-40B4-BE49-F238E27FC236}">
                  <a16:creationId xmlns:a16="http://schemas.microsoft.com/office/drawing/2014/main" id="{76AF92F4-AE74-B148-AB6C-515E15D26C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0138" y="2530475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5220" name="Rectangle 30">
              <a:extLst>
                <a:ext uri="{FF2B5EF4-FFF2-40B4-BE49-F238E27FC236}">
                  <a16:creationId xmlns:a16="http://schemas.microsoft.com/office/drawing/2014/main" id="{03D1A471-8CD6-E44F-A08E-4CFA424A92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73425" y="2598738"/>
              <a:ext cx="1603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135221" name="Rectangle 31">
              <a:extLst>
                <a:ext uri="{FF2B5EF4-FFF2-40B4-BE49-F238E27FC236}">
                  <a16:creationId xmlns:a16="http://schemas.microsoft.com/office/drawing/2014/main" id="{D0E85532-F1D5-884E-88A8-CF20BF754C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27463" y="2643188"/>
              <a:ext cx="227626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T </a:t>
              </a:r>
              <a:endParaRPr lang="en-US" altLang="en-US" sz="1800" b="0" i="1"/>
            </a:p>
          </p:txBody>
        </p:sp>
        <p:sp>
          <p:nvSpPr>
            <p:cNvPr id="135222" name="Rectangle 32">
              <a:extLst>
                <a:ext uri="{FF2B5EF4-FFF2-40B4-BE49-F238E27FC236}">
                  <a16:creationId xmlns:a16="http://schemas.microsoft.com/office/drawing/2014/main" id="{02F571A2-33FC-9943-A909-0F2F57443E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75100" y="2744788"/>
              <a:ext cx="1603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</a:rPr>
                <a:t>2 </a:t>
              </a:r>
              <a:endParaRPr lang="en-US" altLang="en-US" sz="1800" b="0"/>
            </a:p>
          </p:txBody>
        </p:sp>
        <p:sp>
          <p:nvSpPr>
            <p:cNvPr id="135223" name="Rectangle 33">
              <a:extLst>
                <a:ext uri="{FF2B5EF4-FFF2-40B4-BE49-F238E27FC236}">
                  <a16:creationId xmlns:a16="http://schemas.microsoft.com/office/drawing/2014/main" id="{C427060C-3659-914E-9016-E6FC5E7446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89400" y="2643188"/>
              <a:ext cx="25648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D </a:t>
              </a:r>
              <a:endParaRPr lang="en-US" altLang="en-US" sz="1800" b="0" i="1"/>
            </a:p>
          </p:txBody>
        </p:sp>
        <p:sp>
          <p:nvSpPr>
            <p:cNvPr id="135224" name="Rectangle 34">
              <a:extLst>
                <a:ext uri="{FF2B5EF4-FFF2-40B4-BE49-F238E27FC236}">
                  <a16:creationId xmlns:a16="http://schemas.microsoft.com/office/drawing/2014/main" id="{8A1E9140-E8CE-C746-879B-EBD09636F4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0538" y="2744788"/>
              <a:ext cx="1603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135225" name="Rectangle 35">
              <a:extLst>
                <a:ext uri="{FF2B5EF4-FFF2-40B4-BE49-F238E27FC236}">
                  <a16:creationId xmlns:a16="http://schemas.microsoft.com/office/drawing/2014/main" id="{DAA00C01-03E5-994E-877E-F86143A47C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84725" y="2643188"/>
              <a:ext cx="227626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T </a:t>
              </a:r>
              <a:endParaRPr lang="en-US" altLang="en-US" sz="1800" b="0" i="1"/>
            </a:p>
          </p:txBody>
        </p:sp>
        <p:sp>
          <p:nvSpPr>
            <p:cNvPr id="135226" name="Rectangle 36">
              <a:extLst>
                <a:ext uri="{FF2B5EF4-FFF2-40B4-BE49-F238E27FC236}">
                  <a16:creationId xmlns:a16="http://schemas.microsoft.com/office/drawing/2014/main" id="{4FBBD38F-C9E6-F648-928D-7DE4772F5C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33950" y="2744788"/>
              <a:ext cx="1603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</a:rPr>
                <a:t>2 </a:t>
              </a:r>
              <a:endParaRPr lang="en-US" altLang="en-US" sz="1800" b="0"/>
            </a:p>
          </p:txBody>
        </p:sp>
        <p:sp>
          <p:nvSpPr>
            <p:cNvPr id="135227" name="Rectangle 37">
              <a:extLst>
                <a:ext uri="{FF2B5EF4-FFF2-40B4-BE49-F238E27FC236}">
                  <a16:creationId xmlns:a16="http://schemas.microsoft.com/office/drawing/2014/main" id="{56FA5DA4-DFFE-D94A-BC45-57F75E6D37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8250" y="2643188"/>
              <a:ext cx="25648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D </a:t>
              </a:r>
              <a:endParaRPr lang="en-US" altLang="en-US" sz="1800" b="0" i="1"/>
            </a:p>
          </p:txBody>
        </p:sp>
        <p:sp>
          <p:nvSpPr>
            <p:cNvPr id="135228" name="Rectangle 38">
              <a:extLst>
                <a:ext uri="{FF2B5EF4-FFF2-40B4-BE49-F238E27FC236}">
                  <a16:creationId xmlns:a16="http://schemas.microsoft.com/office/drawing/2014/main" id="{34C57726-FDB5-1C4B-B8D2-C38754204B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6725" y="2530475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5229" name="Rectangle 39">
              <a:extLst>
                <a:ext uri="{FF2B5EF4-FFF2-40B4-BE49-F238E27FC236}">
                  <a16:creationId xmlns:a16="http://schemas.microsoft.com/office/drawing/2014/main" id="{7C85DA90-D668-4644-BE7B-C1767D4EAC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7800" y="2744788"/>
              <a:ext cx="1603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135230" name="Rectangle 40">
              <a:extLst>
                <a:ext uri="{FF2B5EF4-FFF2-40B4-BE49-F238E27FC236}">
                  <a16:creationId xmlns:a16="http://schemas.microsoft.com/office/drawing/2014/main" id="{5C09E063-2FFD-3F4A-9EF8-1395175CDF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64313" y="2530475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5231" name="Rectangle 41">
              <a:extLst>
                <a:ext uri="{FF2B5EF4-FFF2-40B4-BE49-F238E27FC236}">
                  <a16:creationId xmlns:a16="http://schemas.microsoft.com/office/drawing/2014/main" id="{DB1B5585-40D1-FE4B-8143-5AEA63F51B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8738" y="3000375"/>
              <a:ext cx="3971925" cy="127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5232" name="Rectangle 42">
              <a:extLst>
                <a:ext uri="{FF2B5EF4-FFF2-40B4-BE49-F238E27FC236}">
                  <a16:creationId xmlns:a16="http://schemas.microsoft.com/office/drawing/2014/main" id="{E86B832D-5BA8-EC49-935A-3505426122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3338" y="3013075"/>
              <a:ext cx="11112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5233" name="Rectangle 43">
              <a:extLst>
                <a:ext uri="{FF2B5EF4-FFF2-40B4-BE49-F238E27FC236}">
                  <a16:creationId xmlns:a16="http://schemas.microsoft.com/office/drawing/2014/main" id="{069A61BF-6DB5-B948-8EA0-60FFEC6AFE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460625"/>
              <a:ext cx="19877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z </a:t>
              </a:r>
              <a:endParaRPr lang="en-US" altLang="en-US" sz="1800" b="0" i="1"/>
            </a:p>
          </p:txBody>
        </p:sp>
        <p:sp>
          <p:nvSpPr>
            <p:cNvPr id="135234" name="Rectangle 44">
              <a:extLst>
                <a:ext uri="{FF2B5EF4-FFF2-40B4-BE49-F238E27FC236}">
                  <a16:creationId xmlns:a16="http://schemas.microsoft.com/office/drawing/2014/main" id="{21E8B028-5A77-204B-9C8B-C0EEAADD8B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7513" y="3113088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35235" name="Rectangle 45">
              <a:extLst>
                <a:ext uri="{FF2B5EF4-FFF2-40B4-BE49-F238E27FC236}">
                  <a16:creationId xmlns:a16="http://schemas.microsoft.com/office/drawing/2014/main" id="{6384D130-E096-0840-ADB5-7D4D7A9AEB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0138" y="3013075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5236" name="Rectangle 46">
              <a:extLst>
                <a:ext uri="{FF2B5EF4-FFF2-40B4-BE49-F238E27FC236}">
                  <a16:creationId xmlns:a16="http://schemas.microsoft.com/office/drawing/2014/main" id="{144EFEF8-68A4-6342-9B6C-F991968F5C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8013" y="3113088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35237" name="Rectangle 47">
              <a:extLst>
                <a:ext uri="{FF2B5EF4-FFF2-40B4-BE49-F238E27FC236}">
                  <a16:creationId xmlns:a16="http://schemas.microsoft.com/office/drawing/2014/main" id="{2EBD201C-492A-8447-B754-FF030270EE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57638" y="3113088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35238" name="Rectangle 48">
              <a:extLst>
                <a:ext uri="{FF2B5EF4-FFF2-40B4-BE49-F238E27FC236}">
                  <a16:creationId xmlns:a16="http://schemas.microsoft.com/office/drawing/2014/main" id="{BD407097-5297-1849-9311-E69004D7DE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8138" y="3113088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35239" name="Rectangle 49">
              <a:extLst>
                <a:ext uri="{FF2B5EF4-FFF2-40B4-BE49-F238E27FC236}">
                  <a16:creationId xmlns:a16="http://schemas.microsoft.com/office/drawing/2014/main" id="{5A4A6CC7-DFCF-DA44-AC46-C3F04F0FEB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6725" y="3013075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5240" name="Rectangle 50">
              <a:extLst>
                <a:ext uri="{FF2B5EF4-FFF2-40B4-BE49-F238E27FC236}">
                  <a16:creationId xmlns:a16="http://schemas.microsoft.com/office/drawing/2014/main" id="{DA346801-EE2D-6D4F-B342-B28B81BCCF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13313" y="3113088"/>
              <a:ext cx="28533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01</a:t>
              </a:r>
              <a:endParaRPr lang="en-US" altLang="en-US" sz="1800" b="0"/>
            </a:p>
          </p:txBody>
        </p:sp>
        <p:sp>
          <p:nvSpPr>
            <p:cNvPr id="135241" name="Rectangle 51">
              <a:extLst>
                <a:ext uri="{FF2B5EF4-FFF2-40B4-BE49-F238E27FC236}">
                  <a16:creationId xmlns:a16="http://schemas.microsoft.com/office/drawing/2014/main" id="{EC4A0626-D067-C04A-8256-D670ACFF2A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64313" y="3013075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5242" name="Rectangle 52">
              <a:extLst>
                <a:ext uri="{FF2B5EF4-FFF2-40B4-BE49-F238E27FC236}">
                  <a16:creationId xmlns:a16="http://schemas.microsoft.com/office/drawing/2014/main" id="{6C4404FF-ABCE-594B-AAA8-DE22B2494D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3338" y="3470275"/>
              <a:ext cx="11112" cy="30638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5243" name="Rectangle 53">
              <a:extLst>
                <a:ext uri="{FF2B5EF4-FFF2-40B4-BE49-F238E27FC236}">
                  <a16:creationId xmlns:a16="http://schemas.microsoft.com/office/drawing/2014/main" id="{935FCA14-FE6A-8245-97E8-6B62064535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86463" y="3113088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35244" name="Rectangle 54">
              <a:extLst>
                <a:ext uri="{FF2B5EF4-FFF2-40B4-BE49-F238E27FC236}">
                  <a16:creationId xmlns:a16="http://schemas.microsoft.com/office/drawing/2014/main" id="{D609C2C2-65ED-554F-A72A-186CC52774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7513" y="3463925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35245" name="Rectangle 55">
              <a:extLst>
                <a:ext uri="{FF2B5EF4-FFF2-40B4-BE49-F238E27FC236}">
                  <a16:creationId xmlns:a16="http://schemas.microsoft.com/office/drawing/2014/main" id="{1A9CF280-EB80-A64B-887C-6445B28DBD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0138" y="3470275"/>
              <a:ext cx="12700" cy="30638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5246" name="Rectangle 56">
              <a:extLst>
                <a:ext uri="{FF2B5EF4-FFF2-40B4-BE49-F238E27FC236}">
                  <a16:creationId xmlns:a16="http://schemas.microsoft.com/office/drawing/2014/main" id="{61CDE83F-A51C-2040-9866-F03F1E44E6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8013" y="3463925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135247" name="Rectangle 57">
              <a:extLst>
                <a:ext uri="{FF2B5EF4-FFF2-40B4-BE49-F238E27FC236}">
                  <a16:creationId xmlns:a16="http://schemas.microsoft.com/office/drawing/2014/main" id="{74561884-1B44-0045-B1C4-C58A7BD371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57638" y="3463925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35248" name="Rectangle 58">
              <a:extLst>
                <a:ext uri="{FF2B5EF4-FFF2-40B4-BE49-F238E27FC236}">
                  <a16:creationId xmlns:a16="http://schemas.microsoft.com/office/drawing/2014/main" id="{29AE1378-FDE6-B54F-ABE8-A0E04F1B1F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8138" y="3463925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35249" name="Rectangle 59">
              <a:extLst>
                <a:ext uri="{FF2B5EF4-FFF2-40B4-BE49-F238E27FC236}">
                  <a16:creationId xmlns:a16="http://schemas.microsoft.com/office/drawing/2014/main" id="{C7B9AEC5-A561-414D-9F53-4089E2CE68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6725" y="3470275"/>
              <a:ext cx="12700" cy="30638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5250" name="Rectangle 60">
              <a:extLst>
                <a:ext uri="{FF2B5EF4-FFF2-40B4-BE49-F238E27FC236}">
                  <a16:creationId xmlns:a16="http://schemas.microsoft.com/office/drawing/2014/main" id="{30389793-816A-1341-AB7B-F1A53505BE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13313" y="3463925"/>
              <a:ext cx="28533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10</a:t>
              </a:r>
              <a:endParaRPr lang="en-US" altLang="en-US" sz="1800" b="0"/>
            </a:p>
          </p:txBody>
        </p:sp>
        <p:sp>
          <p:nvSpPr>
            <p:cNvPr id="135251" name="Rectangle 61">
              <a:extLst>
                <a:ext uri="{FF2B5EF4-FFF2-40B4-BE49-F238E27FC236}">
                  <a16:creationId xmlns:a16="http://schemas.microsoft.com/office/drawing/2014/main" id="{AF38AEEB-A7B4-8745-B0F4-71CA77FC43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64313" y="3470275"/>
              <a:ext cx="12700" cy="30638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5252" name="Rectangle 62">
              <a:extLst>
                <a:ext uri="{FF2B5EF4-FFF2-40B4-BE49-F238E27FC236}">
                  <a16:creationId xmlns:a16="http://schemas.microsoft.com/office/drawing/2014/main" id="{95BF7BB2-3504-2E4A-90B7-129838DA7D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3338" y="3776663"/>
              <a:ext cx="11112" cy="3048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5253" name="Rectangle 63">
              <a:extLst>
                <a:ext uri="{FF2B5EF4-FFF2-40B4-BE49-F238E27FC236}">
                  <a16:creationId xmlns:a16="http://schemas.microsoft.com/office/drawing/2014/main" id="{73E5A2C9-BCA6-E34F-9311-51565C5F3B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86463" y="3463925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35254" name="Rectangle 64">
              <a:extLst>
                <a:ext uri="{FF2B5EF4-FFF2-40B4-BE49-F238E27FC236}">
                  <a16:creationId xmlns:a16="http://schemas.microsoft.com/office/drawing/2014/main" id="{7C2BA577-AF88-0E47-A9F6-4E0567868B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7513" y="37655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135255" name="Rectangle 65">
              <a:extLst>
                <a:ext uri="{FF2B5EF4-FFF2-40B4-BE49-F238E27FC236}">
                  <a16:creationId xmlns:a16="http://schemas.microsoft.com/office/drawing/2014/main" id="{85320F8C-769E-0A4C-8446-70CA289B17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0138" y="3776663"/>
              <a:ext cx="12700" cy="3048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5256" name="Rectangle 66">
              <a:extLst>
                <a:ext uri="{FF2B5EF4-FFF2-40B4-BE49-F238E27FC236}">
                  <a16:creationId xmlns:a16="http://schemas.microsoft.com/office/drawing/2014/main" id="{4F0EBC8C-F112-FC40-BF53-464647D51D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8013" y="37655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35257" name="Rectangle 67">
              <a:extLst>
                <a:ext uri="{FF2B5EF4-FFF2-40B4-BE49-F238E27FC236}">
                  <a16:creationId xmlns:a16="http://schemas.microsoft.com/office/drawing/2014/main" id="{00548DA0-A1B4-C44B-AD2C-43A2A66C5B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57638" y="37655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135258" name="Rectangle 68">
              <a:extLst>
                <a:ext uri="{FF2B5EF4-FFF2-40B4-BE49-F238E27FC236}">
                  <a16:creationId xmlns:a16="http://schemas.microsoft.com/office/drawing/2014/main" id="{FBF61E8F-270C-2742-B353-DAD4C736DA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8138" y="37655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35259" name="Rectangle 69">
              <a:extLst>
                <a:ext uri="{FF2B5EF4-FFF2-40B4-BE49-F238E27FC236}">
                  <a16:creationId xmlns:a16="http://schemas.microsoft.com/office/drawing/2014/main" id="{2F590D96-9242-6246-8134-178EB810D1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6725" y="3776663"/>
              <a:ext cx="12700" cy="3048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5260" name="Rectangle 70">
              <a:extLst>
                <a:ext uri="{FF2B5EF4-FFF2-40B4-BE49-F238E27FC236}">
                  <a16:creationId xmlns:a16="http://schemas.microsoft.com/office/drawing/2014/main" id="{FD740E2E-99D9-8449-9CCA-E0AD2C1C7A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13313" y="3765550"/>
              <a:ext cx="28533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01</a:t>
              </a:r>
              <a:endParaRPr lang="en-US" altLang="en-US" sz="1800" b="0"/>
            </a:p>
          </p:txBody>
        </p:sp>
        <p:sp>
          <p:nvSpPr>
            <p:cNvPr id="135261" name="Rectangle 71">
              <a:extLst>
                <a:ext uri="{FF2B5EF4-FFF2-40B4-BE49-F238E27FC236}">
                  <a16:creationId xmlns:a16="http://schemas.microsoft.com/office/drawing/2014/main" id="{8AFD11A8-5F9E-8A4E-9337-259FE31B5D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64313" y="3776663"/>
              <a:ext cx="12700" cy="3048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5262" name="Rectangle 72">
              <a:extLst>
                <a:ext uri="{FF2B5EF4-FFF2-40B4-BE49-F238E27FC236}">
                  <a16:creationId xmlns:a16="http://schemas.microsoft.com/office/drawing/2014/main" id="{CD9E13F6-5F89-8949-BA6A-F09A23DBDE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3338" y="4060825"/>
              <a:ext cx="11112" cy="35083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5263" name="Rectangle 73">
              <a:extLst>
                <a:ext uri="{FF2B5EF4-FFF2-40B4-BE49-F238E27FC236}">
                  <a16:creationId xmlns:a16="http://schemas.microsoft.com/office/drawing/2014/main" id="{42604875-EE40-BF43-B885-B8207257E5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86463" y="37655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35264" name="Rectangle 74">
              <a:extLst>
                <a:ext uri="{FF2B5EF4-FFF2-40B4-BE49-F238E27FC236}">
                  <a16:creationId xmlns:a16="http://schemas.microsoft.com/office/drawing/2014/main" id="{30C4729B-92A5-674B-959C-6FE43F2CF5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7513" y="40703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135265" name="Rectangle 75">
              <a:extLst>
                <a:ext uri="{FF2B5EF4-FFF2-40B4-BE49-F238E27FC236}">
                  <a16:creationId xmlns:a16="http://schemas.microsoft.com/office/drawing/2014/main" id="{F9E19D79-26C1-544A-ADAD-8F62182044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0138" y="4060825"/>
              <a:ext cx="12700" cy="35083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5266" name="Rectangle 76">
              <a:extLst>
                <a:ext uri="{FF2B5EF4-FFF2-40B4-BE49-F238E27FC236}">
                  <a16:creationId xmlns:a16="http://schemas.microsoft.com/office/drawing/2014/main" id="{CBE0B08F-ECD4-5748-8C54-3BFCD19D1E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8013" y="40703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135267" name="Rectangle 77">
              <a:extLst>
                <a:ext uri="{FF2B5EF4-FFF2-40B4-BE49-F238E27FC236}">
                  <a16:creationId xmlns:a16="http://schemas.microsoft.com/office/drawing/2014/main" id="{8BB24B61-531E-6B4D-AB9A-51BB080F1C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57638" y="40703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135268" name="Rectangle 78">
              <a:extLst>
                <a:ext uri="{FF2B5EF4-FFF2-40B4-BE49-F238E27FC236}">
                  <a16:creationId xmlns:a16="http://schemas.microsoft.com/office/drawing/2014/main" id="{5C3B42E2-315D-924C-9CE4-B166DCBE45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8138" y="40703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35269" name="Rectangle 79">
              <a:extLst>
                <a:ext uri="{FF2B5EF4-FFF2-40B4-BE49-F238E27FC236}">
                  <a16:creationId xmlns:a16="http://schemas.microsoft.com/office/drawing/2014/main" id="{2DE504A2-962F-6048-ABEB-59C4864709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6725" y="4060825"/>
              <a:ext cx="12700" cy="35083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5270" name="Rectangle 80">
              <a:extLst>
                <a:ext uri="{FF2B5EF4-FFF2-40B4-BE49-F238E27FC236}">
                  <a16:creationId xmlns:a16="http://schemas.microsoft.com/office/drawing/2014/main" id="{D17378ED-E192-504C-98BC-5901CEA75C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13313" y="4070350"/>
              <a:ext cx="28533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01</a:t>
              </a:r>
              <a:endParaRPr lang="en-US" altLang="en-US" sz="1800" b="0"/>
            </a:p>
          </p:txBody>
        </p:sp>
        <p:sp>
          <p:nvSpPr>
            <p:cNvPr id="135271" name="Rectangle 81">
              <a:extLst>
                <a:ext uri="{FF2B5EF4-FFF2-40B4-BE49-F238E27FC236}">
                  <a16:creationId xmlns:a16="http://schemas.microsoft.com/office/drawing/2014/main" id="{E346E9C0-FB5F-2E43-B501-3ACFA69BC6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64313" y="4060825"/>
              <a:ext cx="12700" cy="35083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5272" name="Rectangle 82">
              <a:extLst>
                <a:ext uri="{FF2B5EF4-FFF2-40B4-BE49-F238E27FC236}">
                  <a16:creationId xmlns:a16="http://schemas.microsoft.com/office/drawing/2014/main" id="{19973998-0B47-8D48-9DBD-84B79FAA1A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8738" y="4424363"/>
              <a:ext cx="3971925" cy="127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5273" name="Rectangle 83">
              <a:extLst>
                <a:ext uri="{FF2B5EF4-FFF2-40B4-BE49-F238E27FC236}">
                  <a16:creationId xmlns:a16="http://schemas.microsoft.com/office/drawing/2014/main" id="{68CA42F0-D489-FF45-AB8B-670B5DF56D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86463" y="40703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</p:grpSp>
      <p:sp>
        <p:nvSpPr>
          <p:cNvPr id="135171" name="Rectangle 2">
            <a:extLst>
              <a:ext uri="{FF2B5EF4-FFF2-40B4-BE49-F238E27FC236}">
                <a16:creationId xmlns:a16="http://schemas.microsoft.com/office/drawing/2014/main" id="{9EDA2E30-8D60-FB40-BE46-3993BC47976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220664"/>
            <a:ext cx="9144000" cy="790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Let’s derive the state table</a:t>
            </a:r>
          </a:p>
        </p:txBody>
      </p:sp>
      <p:sp>
        <p:nvSpPr>
          <p:cNvPr id="135172" name="Rectangle 110">
            <a:extLst>
              <a:ext uri="{FF2B5EF4-FFF2-40B4-BE49-F238E27FC236}">
                <a16:creationId xmlns:a16="http://schemas.microsoft.com/office/drawing/2014/main" id="{2DEE40D2-083E-5147-AA75-FC6E179BFA2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71626" y="2830513"/>
            <a:ext cx="194733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</a:rPr>
              <a:t>A </a:t>
            </a:r>
            <a:endParaRPr lang="en-US" altLang="en-US" sz="3200" b="0"/>
          </a:p>
        </p:txBody>
      </p:sp>
      <p:sp>
        <p:nvSpPr>
          <p:cNvPr id="135173" name="Rectangle 118">
            <a:extLst>
              <a:ext uri="{FF2B5EF4-FFF2-40B4-BE49-F238E27FC236}">
                <a16:creationId xmlns:a16="http://schemas.microsoft.com/office/drawing/2014/main" id="{34591355-6448-CC41-BECC-E2D6BA7C28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81150" y="3100388"/>
            <a:ext cx="206788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</a:rPr>
              <a:t>B </a:t>
            </a:r>
            <a:endParaRPr lang="en-US" altLang="en-US" sz="3200" b="0"/>
          </a:p>
        </p:txBody>
      </p:sp>
      <p:sp>
        <p:nvSpPr>
          <p:cNvPr id="135174" name="Rectangle 126">
            <a:extLst>
              <a:ext uri="{FF2B5EF4-FFF2-40B4-BE49-F238E27FC236}">
                <a16:creationId xmlns:a16="http://schemas.microsoft.com/office/drawing/2014/main" id="{563C4B19-0B03-0F47-A20F-0148ACAE84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81150" y="3368675"/>
            <a:ext cx="218008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</a:rPr>
              <a:t>C </a:t>
            </a:r>
            <a:endParaRPr lang="en-US" altLang="en-US" sz="3200" b="0"/>
          </a:p>
        </p:txBody>
      </p:sp>
      <p:sp>
        <p:nvSpPr>
          <p:cNvPr id="135175" name="Rectangle 134">
            <a:extLst>
              <a:ext uri="{FF2B5EF4-FFF2-40B4-BE49-F238E27FC236}">
                <a16:creationId xmlns:a16="http://schemas.microsoft.com/office/drawing/2014/main" id="{AB2F44A9-3425-4544-A505-25F746A114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71625" y="3636963"/>
            <a:ext cx="218008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</a:rPr>
              <a:t>D </a:t>
            </a:r>
            <a:endParaRPr lang="en-US" altLang="en-US" sz="3200" b="0"/>
          </a:p>
        </p:txBody>
      </p:sp>
      <p:sp>
        <p:nvSpPr>
          <p:cNvPr id="135176" name="Rectangle 116">
            <a:extLst>
              <a:ext uri="{FF2B5EF4-FFF2-40B4-BE49-F238E27FC236}">
                <a16:creationId xmlns:a16="http://schemas.microsoft.com/office/drawing/2014/main" id="{3DDE4F3E-B42C-F347-826D-4DB7A90FDAB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7350" y="2830513"/>
            <a:ext cx="182742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</a:rPr>
              <a:t>0 </a:t>
            </a:r>
            <a:endParaRPr lang="en-US" altLang="en-US" sz="3200" b="0"/>
          </a:p>
        </p:txBody>
      </p:sp>
      <p:sp>
        <p:nvSpPr>
          <p:cNvPr id="135177" name="Rectangle 124">
            <a:extLst>
              <a:ext uri="{FF2B5EF4-FFF2-40B4-BE49-F238E27FC236}">
                <a16:creationId xmlns:a16="http://schemas.microsoft.com/office/drawing/2014/main" id="{C65D0431-BA9D-6D42-A992-0D37D70A0C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8938" y="3100388"/>
            <a:ext cx="182742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</a:rPr>
              <a:t>0 </a:t>
            </a:r>
            <a:endParaRPr lang="en-US" altLang="en-US" sz="3200" b="0"/>
          </a:p>
        </p:txBody>
      </p:sp>
      <p:sp>
        <p:nvSpPr>
          <p:cNvPr id="135178" name="Rectangle 132">
            <a:extLst>
              <a:ext uri="{FF2B5EF4-FFF2-40B4-BE49-F238E27FC236}">
                <a16:creationId xmlns:a16="http://schemas.microsoft.com/office/drawing/2014/main" id="{98BBBC94-7663-234F-8E2B-36467F3720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7350" y="3368675"/>
            <a:ext cx="182742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</a:rPr>
              <a:t>0 </a:t>
            </a:r>
            <a:endParaRPr lang="en-US" altLang="en-US" sz="3200" b="0"/>
          </a:p>
        </p:txBody>
      </p:sp>
      <p:sp>
        <p:nvSpPr>
          <p:cNvPr id="135179" name="Rectangle 140">
            <a:extLst>
              <a:ext uri="{FF2B5EF4-FFF2-40B4-BE49-F238E27FC236}">
                <a16:creationId xmlns:a16="http://schemas.microsoft.com/office/drawing/2014/main" id="{C4CAEE75-14E7-3745-93B3-93E3D9B5844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7350" y="3636963"/>
            <a:ext cx="182742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</a:rPr>
              <a:t>1 </a:t>
            </a:r>
            <a:endParaRPr lang="en-US" altLang="en-US" sz="3200" b="0"/>
          </a:p>
        </p:txBody>
      </p:sp>
      <p:pic>
        <p:nvPicPr>
          <p:cNvPr id="135180" name="Picture 2" descr="Screen shot 2013-10-21 at 1.42.50 PM.png">
            <a:extLst>
              <a:ext uri="{FF2B5EF4-FFF2-40B4-BE49-F238E27FC236}">
                <a16:creationId xmlns:a16="http://schemas.microsoft.com/office/drawing/2014/main" id="{ECD9E823-D9AE-5943-BC28-E6809A1D889B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173664" y="4764088"/>
            <a:ext cx="2397125" cy="187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35181" name="Picture 164" descr="Screen shot 2013-12-06 at 11.55.56 AM.png">
            <a:extLst>
              <a:ext uri="{FF2B5EF4-FFF2-40B4-BE49-F238E27FC236}">
                <a16:creationId xmlns:a16="http://schemas.microsoft.com/office/drawing/2014/main" id="{15500D0D-D352-144A-A081-FDCC9696CCA1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61275" y="4964113"/>
            <a:ext cx="1722438" cy="138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5182" name="Rectangle 165">
            <a:extLst>
              <a:ext uri="{FF2B5EF4-FFF2-40B4-BE49-F238E27FC236}">
                <a16:creationId xmlns:a16="http://schemas.microsoft.com/office/drawing/2014/main" id="{00FE380F-12C2-6A4D-B507-6D6D8CF3BA3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67626" y="3676650"/>
            <a:ext cx="231775" cy="330200"/>
          </a:xfrm>
          <a:prstGeom prst="rect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914400">
              <a:spcBef>
                <a:spcPct val="0"/>
              </a:spcBef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35183" name="Rectangle 166">
            <a:extLst>
              <a:ext uri="{FF2B5EF4-FFF2-40B4-BE49-F238E27FC236}">
                <a16:creationId xmlns:a16="http://schemas.microsoft.com/office/drawing/2014/main" id="{1BD4B344-F718-8F41-91EA-55D001586A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91201" y="5600700"/>
            <a:ext cx="231775" cy="330200"/>
          </a:xfrm>
          <a:prstGeom prst="rect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914400">
              <a:spcBef>
                <a:spcPct val="0"/>
              </a:spcBef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35184" name="TextBox 159">
            <a:extLst>
              <a:ext uri="{FF2B5EF4-FFF2-40B4-BE49-F238E27FC236}">
                <a16:creationId xmlns:a16="http://schemas.microsoft.com/office/drawing/2014/main" id="{C6DD0A7E-C9E5-BC48-86F3-ACF49AF848A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94475" y="5562600"/>
            <a:ext cx="539750" cy="40005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000" b="0"/>
              <a:t> 1</a:t>
            </a:r>
          </a:p>
        </p:txBody>
      </p:sp>
      <p:sp>
        <p:nvSpPr>
          <p:cNvPr id="135185" name="Rectangle 155">
            <a:extLst>
              <a:ext uri="{FF2B5EF4-FFF2-40B4-BE49-F238E27FC236}">
                <a16:creationId xmlns:a16="http://schemas.microsoft.com/office/drawing/2014/main" id="{AE496A24-149E-D843-8D61-C25021AE75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30976" y="5605463"/>
            <a:ext cx="625475" cy="330200"/>
          </a:xfrm>
          <a:prstGeom prst="rect">
            <a:avLst/>
          </a:prstGeom>
          <a:noFill/>
          <a:ln w="31750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914400">
              <a:spcBef>
                <a:spcPct val="0"/>
              </a:spcBef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35186" name="Rectangle 167">
            <a:extLst>
              <a:ext uri="{FF2B5EF4-FFF2-40B4-BE49-F238E27FC236}">
                <a16:creationId xmlns:a16="http://schemas.microsoft.com/office/drawing/2014/main" id="{750700F7-4C73-4246-8788-8883552DA38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99401" y="3670300"/>
            <a:ext cx="231775" cy="330200"/>
          </a:xfrm>
          <a:prstGeom prst="rect">
            <a:avLst/>
          </a:prstGeom>
          <a:noFill/>
          <a:ln w="317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914400">
              <a:spcBef>
                <a:spcPct val="0"/>
              </a:spcBef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35187" name="Rectangle 168">
            <a:extLst>
              <a:ext uri="{FF2B5EF4-FFF2-40B4-BE49-F238E27FC236}">
                <a16:creationId xmlns:a16="http://schemas.microsoft.com/office/drawing/2014/main" id="{470EF507-1470-604A-B691-41AE2C96AE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35901" y="6011863"/>
            <a:ext cx="231775" cy="330200"/>
          </a:xfrm>
          <a:prstGeom prst="rect">
            <a:avLst/>
          </a:prstGeom>
          <a:noFill/>
          <a:ln w="317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914400">
              <a:spcBef>
                <a:spcPct val="0"/>
              </a:spcBef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35188" name="Rectangle 157">
            <a:extLst>
              <a:ext uri="{FF2B5EF4-FFF2-40B4-BE49-F238E27FC236}">
                <a16:creationId xmlns:a16="http://schemas.microsoft.com/office/drawing/2014/main" id="{F72B316E-8537-1443-9CA5-822C7BA4A2A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42351" y="6010275"/>
            <a:ext cx="231775" cy="330200"/>
          </a:xfrm>
          <a:prstGeom prst="rect">
            <a:avLst/>
          </a:prstGeom>
          <a:noFill/>
          <a:ln w="31750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914400">
              <a:spcBef>
                <a:spcPct val="0"/>
              </a:spcBef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35189" name="Rectangle 129">
            <a:extLst>
              <a:ext uri="{FF2B5EF4-FFF2-40B4-BE49-F238E27FC236}">
                <a16:creationId xmlns:a16="http://schemas.microsoft.com/office/drawing/2014/main" id="{431C9D09-2943-554F-BFD5-0B5AB1304B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06763" y="3368675"/>
            <a:ext cx="218008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</a:rPr>
              <a:t>D </a:t>
            </a:r>
            <a:endParaRPr lang="en-US" altLang="en-US" sz="3200" b="0"/>
          </a:p>
        </p:txBody>
      </p:sp>
      <p:cxnSp>
        <p:nvCxnSpPr>
          <p:cNvPr id="135190" name="Straight Arrow Connector 169">
            <a:extLst>
              <a:ext uri="{FF2B5EF4-FFF2-40B4-BE49-F238E27FC236}">
                <a16:creationId xmlns:a16="http://schemas.microsoft.com/office/drawing/2014/main" id="{E7C11480-9B44-CD42-ADEF-EDFDD1465E79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3505200" y="3733800"/>
            <a:ext cx="3297238" cy="1866900"/>
          </a:xfrm>
          <a:prstGeom prst="straightConnector1">
            <a:avLst/>
          </a:prstGeom>
          <a:noFill/>
          <a:ln w="25400">
            <a:solidFill>
              <a:srgbClr val="008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35191" name="Straight Arrow Connector 170">
            <a:extLst>
              <a:ext uri="{FF2B5EF4-FFF2-40B4-BE49-F238E27FC236}">
                <a16:creationId xmlns:a16="http://schemas.microsoft.com/office/drawing/2014/main" id="{689B3A8B-65E2-C94F-BD51-EB8442D1E98E}"/>
              </a:ext>
            </a:extLst>
          </p:cNvPr>
          <p:cNvCxnSpPr>
            <a:cxnSpLocks noChangeShapeType="1"/>
            <a:stCxn id="135188" idx="0"/>
          </p:cNvCxnSpPr>
          <p:nvPr/>
        </p:nvCxnSpPr>
        <p:spPr bwMode="auto">
          <a:xfrm flipH="1" flipV="1">
            <a:off x="3581400" y="3657601"/>
            <a:ext cx="5176838" cy="2352675"/>
          </a:xfrm>
          <a:prstGeom prst="straightConnector1">
            <a:avLst/>
          </a:prstGeom>
          <a:noFill/>
          <a:ln w="25400">
            <a:solidFill>
              <a:srgbClr val="008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35192" name="TextBox 171">
            <a:extLst>
              <a:ext uri="{FF2B5EF4-FFF2-40B4-BE49-F238E27FC236}">
                <a16:creationId xmlns:a16="http://schemas.microsoft.com/office/drawing/2014/main" id="{BFA62FE9-FE0B-B440-8000-ABF8C8DB6DE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60589" y="4921250"/>
            <a:ext cx="1855787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8000"/>
                </a:solidFill>
              </a:rPr>
              <a:t>Note that D = 11</a:t>
            </a:r>
          </a:p>
        </p:txBody>
      </p:sp>
      <p:sp>
        <p:nvSpPr>
          <p:cNvPr id="135193" name="Rectangle 111">
            <a:extLst>
              <a:ext uri="{FF2B5EF4-FFF2-40B4-BE49-F238E27FC236}">
                <a16:creationId xmlns:a16="http://schemas.microsoft.com/office/drawing/2014/main" id="{67341819-3272-F64C-ACE5-A432EC00E4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59039" y="2830513"/>
            <a:ext cx="194733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</a:rPr>
              <a:t>A </a:t>
            </a:r>
            <a:endParaRPr lang="en-US" altLang="en-US" sz="3200" b="0"/>
          </a:p>
        </p:txBody>
      </p:sp>
    </p:spTree>
  </p:cSld>
  <p:clrMapOvr>
    <a:masterClrMapping/>
  </p:clrMapOvr>
  <p:transition/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>
            <a:extLst>
              <a:ext uri="{FF2B5EF4-FFF2-40B4-BE49-F238E27FC236}">
                <a16:creationId xmlns:a16="http://schemas.microsoft.com/office/drawing/2014/main" id="{431AE580-1D18-C669-B106-925467211476}"/>
              </a:ext>
            </a:extLst>
          </p:cNvPr>
          <p:cNvGrpSpPr/>
          <p:nvPr/>
        </p:nvGrpSpPr>
        <p:grpSpPr>
          <a:xfrm>
            <a:off x="1595438" y="1477963"/>
            <a:ext cx="8282577" cy="4565650"/>
            <a:chOff x="1595438" y="1477963"/>
            <a:chExt cx="8282577" cy="4565650"/>
          </a:xfrm>
        </p:grpSpPr>
        <p:pic>
          <p:nvPicPr>
            <p:cNvPr id="3" name="Picture 3" descr="figure8">
              <a:extLst>
                <a:ext uri="{FF2B5EF4-FFF2-40B4-BE49-F238E27FC236}">
                  <a16:creationId xmlns:a16="http://schemas.microsoft.com/office/drawing/2014/main" id="{5844E6C2-34B9-517E-16FB-7B8472EDD55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595438" y="1477963"/>
              <a:ext cx="8172450" cy="4565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" name="Rectangle 62">
              <a:extLst>
                <a:ext uri="{FF2B5EF4-FFF2-40B4-BE49-F238E27FC236}">
                  <a16:creationId xmlns:a16="http://schemas.microsoft.com/office/drawing/2014/main" id="{37A5EF78-0B84-6EBB-C270-E6B22E537F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32932" y="4092383"/>
              <a:ext cx="774644" cy="1287653"/>
            </a:xfrm>
            <a:prstGeom prst="rect">
              <a:avLst/>
            </a:prstGeom>
            <a:noFill/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6" name="Rectangle 62">
              <a:extLst>
                <a:ext uri="{FF2B5EF4-FFF2-40B4-BE49-F238E27FC236}">
                  <a16:creationId xmlns:a16="http://schemas.microsoft.com/office/drawing/2014/main" id="{0CA87D15-A430-36B1-F504-F1AD83A29C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3407" y="1800225"/>
              <a:ext cx="784169" cy="1307335"/>
            </a:xfrm>
            <a:prstGeom prst="rect">
              <a:avLst/>
            </a:prstGeom>
            <a:noFill/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7" name="Freeform 10">
              <a:extLst>
                <a:ext uri="{FF2B5EF4-FFF2-40B4-BE49-F238E27FC236}">
                  <a16:creationId xmlns:a16="http://schemas.microsoft.com/office/drawing/2014/main" id="{68ED3A8E-68B3-E14F-A5D0-604201BF8A18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7933" y="5510758"/>
              <a:ext cx="1992321" cy="187992"/>
            </a:xfrm>
            <a:custGeom>
              <a:avLst/>
              <a:gdLst>
                <a:gd name="T0" fmla="*/ 0 w 1010"/>
                <a:gd name="T1" fmla="*/ 2147483646 h 189"/>
                <a:gd name="T2" fmla="*/ 2147483646 w 1010"/>
                <a:gd name="T3" fmla="*/ 2147483646 h 189"/>
                <a:gd name="T4" fmla="*/ 2147483646 w 1010"/>
                <a:gd name="T5" fmla="*/ 0 h 189"/>
                <a:gd name="T6" fmla="*/ 0 60000 65536"/>
                <a:gd name="T7" fmla="*/ 0 60000 65536"/>
                <a:gd name="T8" fmla="*/ 0 60000 65536"/>
                <a:gd name="T9" fmla="*/ 0 w 1010"/>
                <a:gd name="T10" fmla="*/ 0 h 189"/>
                <a:gd name="T11" fmla="*/ 1010 w 1010"/>
                <a:gd name="T12" fmla="*/ 189 h 189"/>
                <a:gd name="connsiteX0" fmla="*/ 0 w 10000"/>
                <a:gd name="connsiteY0" fmla="*/ 7091 h 7091"/>
                <a:gd name="connsiteX1" fmla="*/ 10000 w 10000"/>
                <a:gd name="connsiteY1" fmla="*/ 7091 h 7091"/>
                <a:gd name="connsiteX2" fmla="*/ 10000 w 10000"/>
                <a:gd name="connsiteY2" fmla="*/ 0 h 7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000" h="7091">
                  <a:moveTo>
                    <a:pt x="0" y="7091"/>
                  </a:moveTo>
                  <a:lnTo>
                    <a:pt x="10000" y="7091"/>
                  </a:lnTo>
                  <a:lnTo>
                    <a:pt x="1000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" name="Freeform 11">
              <a:extLst>
                <a:ext uri="{FF2B5EF4-FFF2-40B4-BE49-F238E27FC236}">
                  <a16:creationId xmlns:a16="http://schemas.microsoft.com/office/drawing/2014/main" id="{68670311-903F-BC4A-C7DF-75CA568A80FC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5948" y="3238363"/>
              <a:ext cx="1373384" cy="2490924"/>
            </a:xfrm>
            <a:custGeom>
              <a:avLst/>
              <a:gdLst>
                <a:gd name="T0" fmla="*/ 0 w 822"/>
                <a:gd name="T1" fmla="*/ 2147483646 h 1714"/>
                <a:gd name="T2" fmla="*/ 0 w 822"/>
                <a:gd name="T3" fmla="*/ 2147483646 h 1714"/>
                <a:gd name="T4" fmla="*/ 2147483646 w 822"/>
                <a:gd name="T5" fmla="*/ 2147483646 h 1714"/>
                <a:gd name="T6" fmla="*/ 2147483646 w 822"/>
                <a:gd name="T7" fmla="*/ 0 h 171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22"/>
                <a:gd name="T13" fmla="*/ 0 h 1714"/>
                <a:gd name="T14" fmla="*/ 822 w 822"/>
                <a:gd name="T15" fmla="*/ 1714 h 1714"/>
                <a:gd name="connsiteX0" fmla="*/ 0 w 10000"/>
                <a:gd name="connsiteY0" fmla="*/ 10000 h 10000"/>
                <a:gd name="connsiteX1" fmla="*/ 0 w 10000"/>
                <a:gd name="connsiteY1" fmla="*/ 797 h 10000"/>
                <a:gd name="connsiteX2" fmla="*/ 10000 w 10000"/>
                <a:gd name="connsiteY2" fmla="*/ 2205 h 10000"/>
                <a:gd name="connsiteX3" fmla="*/ 10000 w 10000"/>
                <a:gd name="connsiteY3" fmla="*/ 0 h 10000"/>
                <a:gd name="connsiteX0" fmla="*/ 0 w 10161"/>
                <a:gd name="connsiteY0" fmla="*/ 10000 h 10000"/>
                <a:gd name="connsiteX1" fmla="*/ 0 w 10161"/>
                <a:gd name="connsiteY1" fmla="*/ 797 h 10000"/>
                <a:gd name="connsiteX2" fmla="*/ 10161 w 10161"/>
                <a:gd name="connsiteY2" fmla="*/ 885 h 10000"/>
                <a:gd name="connsiteX3" fmla="*/ 10000 w 10161"/>
                <a:gd name="connsiteY3" fmla="*/ 0 h 10000"/>
                <a:gd name="connsiteX0" fmla="*/ 0 w 10015"/>
                <a:gd name="connsiteY0" fmla="*/ 10000 h 10000"/>
                <a:gd name="connsiteX1" fmla="*/ 0 w 10015"/>
                <a:gd name="connsiteY1" fmla="*/ 797 h 10000"/>
                <a:gd name="connsiteX2" fmla="*/ 10000 w 10015"/>
                <a:gd name="connsiteY2" fmla="*/ 885 h 10000"/>
                <a:gd name="connsiteX3" fmla="*/ 10000 w 10015"/>
                <a:gd name="connsiteY3" fmla="*/ 0 h 10000"/>
                <a:gd name="connsiteX0" fmla="*/ 0 w 10100"/>
                <a:gd name="connsiteY0" fmla="*/ 10000 h 10000"/>
                <a:gd name="connsiteX1" fmla="*/ 0 w 10100"/>
                <a:gd name="connsiteY1" fmla="*/ 797 h 10000"/>
                <a:gd name="connsiteX2" fmla="*/ 10100 w 10100"/>
                <a:gd name="connsiteY2" fmla="*/ 813 h 10000"/>
                <a:gd name="connsiteX3" fmla="*/ 10000 w 10100"/>
                <a:gd name="connsiteY3" fmla="*/ 0 h 10000"/>
                <a:gd name="connsiteX0" fmla="*/ 0 w 10015"/>
                <a:gd name="connsiteY0" fmla="*/ 10000 h 10000"/>
                <a:gd name="connsiteX1" fmla="*/ 0 w 10015"/>
                <a:gd name="connsiteY1" fmla="*/ 797 h 10000"/>
                <a:gd name="connsiteX2" fmla="*/ 10000 w 10015"/>
                <a:gd name="connsiteY2" fmla="*/ 831 h 10000"/>
                <a:gd name="connsiteX3" fmla="*/ 10000 w 10015"/>
                <a:gd name="connsiteY3" fmla="*/ 0 h 10000"/>
                <a:gd name="connsiteX0" fmla="*/ 0 w 10066"/>
                <a:gd name="connsiteY0" fmla="*/ 10000 h 10000"/>
                <a:gd name="connsiteX1" fmla="*/ 0 w 10066"/>
                <a:gd name="connsiteY1" fmla="*/ 797 h 10000"/>
                <a:gd name="connsiteX2" fmla="*/ 10066 w 10066"/>
                <a:gd name="connsiteY2" fmla="*/ 849 h 10000"/>
                <a:gd name="connsiteX3" fmla="*/ 10000 w 10066"/>
                <a:gd name="connsiteY3" fmla="*/ 0 h 10000"/>
                <a:gd name="connsiteX0" fmla="*/ 0 w 10112"/>
                <a:gd name="connsiteY0" fmla="*/ 9928 h 9928"/>
                <a:gd name="connsiteX1" fmla="*/ 0 w 10112"/>
                <a:gd name="connsiteY1" fmla="*/ 725 h 9928"/>
                <a:gd name="connsiteX2" fmla="*/ 10066 w 10112"/>
                <a:gd name="connsiteY2" fmla="*/ 777 h 9928"/>
                <a:gd name="connsiteX3" fmla="*/ 10100 w 10112"/>
                <a:gd name="connsiteY3" fmla="*/ 0 h 9928"/>
                <a:gd name="connsiteX0" fmla="*/ 0 w 9970"/>
                <a:gd name="connsiteY0" fmla="*/ 9964 h 9964"/>
                <a:gd name="connsiteX1" fmla="*/ 0 w 9970"/>
                <a:gd name="connsiteY1" fmla="*/ 694 h 9964"/>
                <a:gd name="connsiteX2" fmla="*/ 9955 w 9970"/>
                <a:gd name="connsiteY2" fmla="*/ 747 h 9964"/>
                <a:gd name="connsiteX3" fmla="*/ 9955 w 9970"/>
                <a:gd name="connsiteY3" fmla="*/ 0 h 9964"/>
                <a:gd name="connsiteX0" fmla="*/ 0 w 10000"/>
                <a:gd name="connsiteY0" fmla="*/ 10055 h 10055"/>
                <a:gd name="connsiteX1" fmla="*/ 0 w 10000"/>
                <a:gd name="connsiteY1" fmla="*/ 752 h 10055"/>
                <a:gd name="connsiteX2" fmla="*/ 9985 w 10000"/>
                <a:gd name="connsiteY2" fmla="*/ 805 h 10055"/>
                <a:gd name="connsiteX3" fmla="*/ 9985 w 10000"/>
                <a:gd name="connsiteY3" fmla="*/ 0 h 10055"/>
                <a:gd name="connsiteX0" fmla="*/ 0 w 9985"/>
                <a:gd name="connsiteY0" fmla="*/ 10055 h 10055"/>
                <a:gd name="connsiteX1" fmla="*/ 0 w 9985"/>
                <a:gd name="connsiteY1" fmla="*/ 752 h 10055"/>
                <a:gd name="connsiteX2" fmla="*/ 9985 w 9985"/>
                <a:gd name="connsiteY2" fmla="*/ 805 h 10055"/>
                <a:gd name="connsiteX3" fmla="*/ 9985 w 9985"/>
                <a:gd name="connsiteY3" fmla="*/ 0 h 100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85" h="10055">
                  <a:moveTo>
                    <a:pt x="0" y="10055"/>
                  </a:moveTo>
                  <a:lnTo>
                    <a:pt x="0" y="752"/>
                  </a:lnTo>
                  <a:lnTo>
                    <a:pt x="9985" y="805"/>
                  </a:lnTo>
                  <a:lnTo>
                    <a:pt x="9985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cxnSp>
          <p:nvCxnSpPr>
            <p:cNvPr id="9" name="Straight Connector 8">
              <a:extLst>
                <a:ext uri="{FF2B5EF4-FFF2-40B4-BE49-F238E27FC236}">
                  <a16:creationId xmlns:a16="http://schemas.microsoft.com/office/drawing/2014/main" id="{1F32D7D4-E7B1-5530-8F3E-0444F7C34ADE}"/>
                </a:ext>
              </a:extLst>
            </p:cNvPr>
            <p:cNvCxnSpPr/>
            <p:nvPr/>
          </p:nvCxnSpPr>
          <p:spPr bwMode="auto">
            <a:xfrm>
              <a:off x="6671462" y="4923130"/>
              <a:ext cx="117044" cy="0"/>
            </a:xfrm>
            <a:prstGeom prst="line">
              <a:avLst/>
            </a:prstGeom>
            <a:solidFill>
              <a:schemeClr val="accent1"/>
            </a:solidFill>
            <a:ln w="222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sp>
          <p:nvSpPr>
            <p:cNvPr id="10" name="Freeform 67">
              <a:extLst>
                <a:ext uri="{FF2B5EF4-FFF2-40B4-BE49-F238E27FC236}">
                  <a16:creationId xmlns:a16="http://schemas.microsoft.com/office/drawing/2014/main" id="{925D4C62-57BA-94EC-82C8-BB7988A1986F}"/>
                </a:ext>
              </a:extLst>
            </p:cNvPr>
            <p:cNvSpPr>
              <a:spLocks/>
            </p:cNvSpPr>
            <p:nvPr/>
          </p:nvSpPr>
          <p:spPr bwMode="auto">
            <a:xfrm>
              <a:off x="6137519" y="4965090"/>
              <a:ext cx="149225" cy="171450"/>
            </a:xfrm>
            <a:custGeom>
              <a:avLst/>
              <a:gdLst>
                <a:gd name="T0" fmla="*/ 0 w 94"/>
                <a:gd name="T1" fmla="*/ 2147483646 h 108"/>
                <a:gd name="T2" fmla="*/ 2147483646 w 94"/>
                <a:gd name="T3" fmla="*/ 2147483646 h 108"/>
                <a:gd name="T4" fmla="*/ 0 w 94"/>
                <a:gd name="T5" fmla="*/ 0 h 108"/>
                <a:gd name="T6" fmla="*/ 0 60000 65536"/>
                <a:gd name="T7" fmla="*/ 0 60000 65536"/>
                <a:gd name="T8" fmla="*/ 0 60000 65536"/>
                <a:gd name="T9" fmla="*/ 0 w 94"/>
                <a:gd name="T10" fmla="*/ 0 h 108"/>
                <a:gd name="T11" fmla="*/ 94 w 94"/>
                <a:gd name="T12" fmla="*/ 108 h 10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94" h="108">
                  <a:moveTo>
                    <a:pt x="0" y="108"/>
                  </a:moveTo>
                  <a:lnTo>
                    <a:pt x="94" y="54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E723611A-872E-183B-592B-9EBDB27742E9}"/>
                </a:ext>
              </a:extLst>
            </p:cNvPr>
            <p:cNvSpPr txBox="1"/>
            <p:nvPr/>
          </p:nvSpPr>
          <p:spPr>
            <a:xfrm>
              <a:off x="1595438" y="2922894"/>
              <a:ext cx="356188" cy="400110"/>
            </a:xfrm>
            <a:prstGeom prst="rect">
              <a:avLst/>
            </a:prstGeom>
            <a:solidFill>
              <a:schemeClr val="bg1"/>
            </a:solidFill>
          </p:spPr>
          <p:txBody>
            <a:bodyPr wrap="none" rtlCol="0">
              <a:spAutoFit/>
            </a:bodyPr>
            <a:lstStyle/>
            <a:p>
              <a:r>
                <a:rPr lang="en-US" sz="2000" i="1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w</a:t>
              </a:r>
            </a:p>
          </p:txBody>
        </p:sp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0CA98F13-58F3-7CCC-6CAC-4217CD8D0F01}"/>
                </a:ext>
              </a:extLst>
            </p:cNvPr>
            <p:cNvSpPr txBox="1"/>
            <p:nvPr/>
          </p:nvSpPr>
          <p:spPr>
            <a:xfrm>
              <a:off x="9593963" y="2075048"/>
              <a:ext cx="284052" cy="400110"/>
            </a:xfrm>
            <a:prstGeom prst="rect">
              <a:avLst/>
            </a:prstGeom>
            <a:solidFill>
              <a:schemeClr val="bg1"/>
            </a:solidFill>
          </p:spPr>
          <p:txBody>
            <a:bodyPr wrap="none" rtlCol="0">
              <a:spAutoFit/>
            </a:bodyPr>
            <a:lstStyle/>
            <a:p>
              <a:r>
                <a:rPr lang="en-US" sz="2000" i="1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z</a:t>
              </a:r>
            </a:p>
          </p:txBody>
        </p:sp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0EF6F0C1-1C25-E4DF-1752-1048405E6639}"/>
                </a:ext>
              </a:extLst>
            </p:cNvPr>
            <p:cNvSpPr txBox="1"/>
            <p:nvPr/>
          </p:nvSpPr>
          <p:spPr>
            <a:xfrm>
              <a:off x="5524093" y="1721433"/>
              <a:ext cx="455574" cy="400110"/>
            </a:xfrm>
            <a:prstGeom prst="rect">
              <a:avLst/>
            </a:prstGeom>
            <a:solidFill>
              <a:schemeClr val="bg1"/>
            </a:solidFill>
          </p:spPr>
          <p:txBody>
            <a:bodyPr wrap="none" rtlCol="0">
              <a:spAutoFit/>
            </a:bodyPr>
            <a:lstStyle/>
            <a:p>
              <a:r>
                <a:rPr lang="en-US" sz="2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Y</a:t>
              </a:r>
              <a:r>
                <a:rPr lang="en-US" sz="2000" baseline="-25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1</a:t>
              </a:r>
            </a:p>
          </p:txBody>
        </p:sp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FF191108-6E57-5B19-722E-BA52E2F2E8B2}"/>
                </a:ext>
              </a:extLst>
            </p:cNvPr>
            <p:cNvSpPr txBox="1"/>
            <p:nvPr/>
          </p:nvSpPr>
          <p:spPr>
            <a:xfrm>
              <a:off x="5591138" y="3974451"/>
              <a:ext cx="455574" cy="400110"/>
            </a:xfrm>
            <a:prstGeom prst="rect">
              <a:avLst/>
            </a:prstGeom>
            <a:solidFill>
              <a:schemeClr val="bg1"/>
            </a:solidFill>
          </p:spPr>
          <p:txBody>
            <a:bodyPr wrap="none" rtlCol="0">
              <a:spAutoFit/>
            </a:bodyPr>
            <a:lstStyle/>
            <a:p>
              <a:r>
                <a:rPr lang="en-US" sz="2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Y</a:t>
              </a:r>
              <a:r>
                <a:rPr lang="en-US" sz="2000" baseline="-25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2</a:t>
              </a:r>
            </a:p>
          </p:txBody>
        </p:sp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66853125-0E7B-3685-3DBF-4FC6F66E90FB}"/>
                </a:ext>
              </a:extLst>
            </p:cNvPr>
            <p:cNvSpPr txBox="1"/>
            <p:nvPr/>
          </p:nvSpPr>
          <p:spPr>
            <a:xfrm>
              <a:off x="7078760" y="1674938"/>
              <a:ext cx="397866" cy="400110"/>
            </a:xfrm>
            <a:prstGeom prst="rect">
              <a:avLst/>
            </a:prstGeom>
            <a:solidFill>
              <a:schemeClr val="bg1"/>
            </a:solidFill>
          </p:spPr>
          <p:txBody>
            <a:bodyPr wrap="none" rtlCol="0">
              <a:spAutoFit/>
            </a:bodyPr>
            <a:lstStyle/>
            <a:p>
              <a:r>
                <a:rPr lang="en-US" sz="2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y</a:t>
              </a:r>
              <a:r>
                <a:rPr lang="en-US" sz="2000" baseline="-25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1</a:t>
              </a:r>
            </a:p>
          </p:txBody>
        </p:sp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E0FD8F78-D101-6765-4574-531BCBCB7AE1}"/>
                </a:ext>
              </a:extLst>
            </p:cNvPr>
            <p:cNvSpPr txBox="1"/>
            <p:nvPr/>
          </p:nvSpPr>
          <p:spPr>
            <a:xfrm>
              <a:off x="7023696" y="3935489"/>
              <a:ext cx="397866" cy="400110"/>
            </a:xfrm>
            <a:prstGeom prst="rect">
              <a:avLst/>
            </a:prstGeom>
            <a:solidFill>
              <a:schemeClr val="bg1"/>
            </a:solidFill>
          </p:spPr>
          <p:txBody>
            <a:bodyPr wrap="none" rtlCol="0">
              <a:spAutoFit/>
            </a:bodyPr>
            <a:lstStyle/>
            <a:p>
              <a:r>
                <a:rPr lang="en-US" sz="2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y</a:t>
              </a:r>
              <a:r>
                <a:rPr lang="en-US" sz="2000" baseline="-25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2</a:t>
              </a:r>
            </a:p>
          </p:txBody>
        </p:sp>
      </p:grpSp>
      <p:sp>
        <p:nvSpPr>
          <p:cNvPr id="5" name="Rectangle 2">
            <a:extLst>
              <a:ext uri="{FF2B5EF4-FFF2-40B4-BE49-F238E27FC236}">
                <a16:creationId xmlns:a16="http://schemas.microsoft.com/office/drawing/2014/main" id="{AD894CB2-5C3F-0D4E-B63D-78268381567F}"/>
              </a:ext>
            </a:extLst>
          </p:cNvPr>
          <p:cNvSpPr txBox="1">
            <a:spLocks noChangeArrowheads="1"/>
          </p:cNvSpPr>
          <p:nvPr/>
        </p:nvSpPr>
        <p:spPr>
          <a:xfrm>
            <a:off x="914400" y="0"/>
            <a:ext cx="9144000" cy="104933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Where are the memory elements?</a:t>
            </a:r>
            <a:endParaRPr lang="en-US" sz="2800" dirty="0">
              <a:ea typeface="+mj-ea"/>
              <a:cs typeface="+mj-cs"/>
            </a:endParaRPr>
          </a:p>
        </p:txBody>
      </p:sp>
      <p:sp>
        <p:nvSpPr>
          <p:cNvPr id="16387" name="Oval 6">
            <a:extLst>
              <a:ext uri="{FF2B5EF4-FFF2-40B4-BE49-F238E27FC236}">
                <a16:creationId xmlns:a16="http://schemas.microsoft.com/office/drawing/2014/main" id="{2D7AC583-677B-BC4D-AFDF-49EF26F3780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7400" y="1517650"/>
            <a:ext cx="1295400" cy="1951038"/>
          </a:xfrm>
          <a:prstGeom prst="ellips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914400">
              <a:spcBef>
                <a:spcPct val="0"/>
              </a:spcBef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6388" name="Oval 11">
            <a:extLst>
              <a:ext uri="{FF2B5EF4-FFF2-40B4-BE49-F238E27FC236}">
                <a16:creationId xmlns:a16="http://schemas.microsoft.com/office/drawing/2014/main" id="{671889CC-6A47-754D-97CA-96CB8149184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7400" y="3808414"/>
            <a:ext cx="1295400" cy="1952625"/>
          </a:xfrm>
          <a:prstGeom prst="ellips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914400">
              <a:spcBef>
                <a:spcPct val="0"/>
              </a:spcBef>
              <a:buNone/>
            </a:pPr>
            <a:endParaRPr lang="en-US" altLang="en-US" b="0"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1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6193" name="Group 13">
            <a:extLst>
              <a:ext uri="{FF2B5EF4-FFF2-40B4-BE49-F238E27FC236}">
                <a16:creationId xmlns:a16="http://schemas.microsoft.com/office/drawing/2014/main" id="{A4560180-7AC8-014A-A3CF-88FB92446C70}"/>
              </a:ext>
            </a:extLst>
          </p:cNvPr>
          <p:cNvGrpSpPr>
            <a:grpSpLocks/>
          </p:cNvGrpSpPr>
          <p:nvPr/>
        </p:nvGrpSpPr>
        <p:grpSpPr bwMode="auto">
          <a:xfrm>
            <a:off x="1173163" y="1909763"/>
            <a:ext cx="3536950" cy="2051050"/>
            <a:chOff x="5049838" y="1738313"/>
            <a:chExt cx="3536950" cy="2051050"/>
          </a:xfrm>
        </p:grpSpPr>
        <p:sp>
          <p:nvSpPr>
            <p:cNvPr id="136278" name="Rectangle 85">
              <a:extLst>
                <a:ext uri="{FF2B5EF4-FFF2-40B4-BE49-F238E27FC236}">
                  <a16:creationId xmlns:a16="http://schemas.microsoft.com/office/drawing/2014/main" id="{27429E44-ED28-324B-B38C-B3171C746D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3650" y="1738313"/>
              <a:ext cx="3506788" cy="111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6279" name="Rectangle 86">
              <a:extLst>
                <a:ext uri="{FF2B5EF4-FFF2-40B4-BE49-F238E27FC236}">
                  <a16:creationId xmlns:a16="http://schemas.microsoft.com/office/drawing/2014/main" id="{C8B1855A-F480-7D44-8E91-BD478ABAD1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1739900"/>
              <a:ext cx="11112" cy="41275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6280" name="Rectangle 88">
              <a:extLst>
                <a:ext uri="{FF2B5EF4-FFF2-40B4-BE49-F238E27FC236}">
                  <a16:creationId xmlns:a16="http://schemas.microsoft.com/office/drawing/2014/main" id="{F1EE6570-2F5C-9148-AF16-571790AD90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1739900"/>
              <a:ext cx="11112" cy="41275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6281" name="Rectangle 89">
              <a:extLst>
                <a:ext uri="{FF2B5EF4-FFF2-40B4-BE49-F238E27FC236}">
                  <a16:creationId xmlns:a16="http://schemas.microsoft.com/office/drawing/2014/main" id="{77E5F797-7CD4-A64E-9F3B-C3FC182865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99063" y="1925638"/>
              <a:ext cx="814325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Present </a:t>
              </a:r>
              <a:endParaRPr lang="en-US" altLang="en-US" sz="3200" b="0"/>
            </a:p>
          </p:txBody>
        </p:sp>
        <p:sp>
          <p:nvSpPr>
            <p:cNvPr id="136282" name="Rectangle 90">
              <a:extLst>
                <a:ext uri="{FF2B5EF4-FFF2-40B4-BE49-F238E27FC236}">
                  <a16:creationId xmlns:a16="http://schemas.microsoft.com/office/drawing/2014/main" id="{6D5184B7-A1D1-1C4F-AE6A-2C3014852B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1739900"/>
              <a:ext cx="11113" cy="41275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6283" name="Rectangle 91">
              <a:extLst>
                <a:ext uri="{FF2B5EF4-FFF2-40B4-BE49-F238E27FC236}">
                  <a16:creationId xmlns:a16="http://schemas.microsoft.com/office/drawing/2014/main" id="{6CE549E5-8947-DC42-8094-61579741AC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88100" y="1843088"/>
              <a:ext cx="104515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Next state </a:t>
              </a:r>
              <a:endParaRPr lang="en-US" altLang="en-US" sz="3200" b="0"/>
            </a:p>
          </p:txBody>
        </p:sp>
        <p:sp>
          <p:nvSpPr>
            <p:cNvPr id="136284" name="Rectangle 92">
              <a:extLst>
                <a:ext uri="{FF2B5EF4-FFF2-40B4-BE49-F238E27FC236}">
                  <a16:creationId xmlns:a16="http://schemas.microsoft.com/office/drawing/2014/main" id="{1ECF6BB2-2BCA-594E-8E5F-30A77CB0E8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1739900"/>
              <a:ext cx="11113" cy="412750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6285" name="Rectangle 93">
              <a:extLst>
                <a:ext uri="{FF2B5EF4-FFF2-40B4-BE49-F238E27FC236}">
                  <a16:creationId xmlns:a16="http://schemas.microsoft.com/office/drawing/2014/main" id="{D4927CA8-2A76-8842-9FAC-9A378A9B76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163763"/>
              <a:ext cx="1692275" cy="111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6286" name="Rectangle 94">
              <a:extLst>
                <a:ext uri="{FF2B5EF4-FFF2-40B4-BE49-F238E27FC236}">
                  <a16:creationId xmlns:a16="http://schemas.microsoft.com/office/drawing/2014/main" id="{100F8E9A-FA3C-6B4A-9CB8-0DAE587909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2152650"/>
              <a:ext cx="11112" cy="4048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6287" name="Rectangle 95">
              <a:extLst>
                <a:ext uri="{FF2B5EF4-FFF2-40B4-BE49-F238E27FC236}">
                  <a16:creationId xmlns:a16="http://schemas.microsoft.com/office/drawing/2014/main" id="{030E6580-D04E-1D47-9F2C-43E33F3EBC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16850" y="1925638"/>
              <a:ext cx="657231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Output</a:t>
              </a:r>
              <a:endParaRPr lang="en-US" altLang="en-US" sz="3200" b="0"/>
            </a:p>
          </p:txBody>
        </p:sp>
        <p:sp>
          <p:nvSpPr>
            <p:cNvPr id="136288" name="Rectangle 96">
              <a:extLst>
                <a:ext uri="{FF2B5EF4-FFF2-40B4-BE49-F238E27FC236}">
                  <a16:creationId xmlns:a16="http://schemas.microsoft.com/office/drawing/2014/main" id="{B3580E95-34FB-3947-9203-25B3FF0F79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152650"/>
              <a:ext cx="11112" cy="4048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6289" name="Rectangle 97">
              <a:extLst>
                <a:ext uri="{FF2B5EF4-FFF2-40B4-BE49-F238E27FC236}">
                  <a16:creationId xmlns:a16="http://schemas.microsoft.com/office/drawing/2014/main" id="{DF7B8D08-4065-384B-9638-FD3086FCFE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24475" y="2174875"/>
              <a:ext cx="535403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state </a:t>
              </a:r>
              <a:endParaRPr lang="en-US" altLang="en-US" sz="3200" b="0"/>
            </a:p>
          </p:txBody>
        </p:sp>
        <p:sp>
          <p:nvSpPr>
            <p:cNvPr id="136290" name="Rectangle 98">
              <a:extLst>
                <a:ext uri="{FF2B5EF4-FFF2-40B4-BE49-F238E27FC236}">
                  <a16:creationId xmlns:a16="http://schemas.microsoft.com/office/drawing/2014/main" id="{0405DEB9-81B5-A245-AF53-9FDF930D66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6163" y="2255838"/>
              <a:ext cx="23083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w </a:t>
              </a:r>
              <a:endParaRPr lang="en-US" altLang="en-US" sz="3200" b="0"/>
            </a:p>
          </p:txBody>
        </p:sp>
        <p:sp>
          <p:nvSpPr>
            <p:cNvPr id="136291" name="Rectangle 99">
              <a:extLst>
                <a:ext uri="{FF2B5EF4-FFF2-40B4-BE49-F238E27FC236}">
                  <a16:creationId xmlns:a16="http://schemas.microsoft.com/office/drawing/2014/main" id="{597F32D6-09E1-BD4B-8708-816C92D2A9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57938" y="2255838"/>
              <a:ext cx="19877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= </a:t>
              </a:r>
              <a:endParaRPr lang="en-US" altLang="en-US" sz="3200" b="0"/>
            </a:p>
          </p:txBody>
        </p:sp>
        <p:sp>
          <p:nvSpPr>
            <p:cNvPr id="136292" name="Rectangle 100">
              <a:extLst>
                <a:ext uri="{FF2B5EF4-FFF2-40B4-BE49-F238E27FC236}">
                  <a16:creationId xmlns:a16="http://schemas.microsoft.com/office/drawing/2014/main" id="{FA64224E-1B32-0945-BD4F-5354E90C8D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94475" y="2255838"/>
              <a:ext cx="192360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136293" name="Rectangle 101">
              <a:extLst>
                <a:ext uri="{FF2B5EF4-FFF2-40B4-BE49-F238E27FC236}">
                  <a16:creationId xmlns:a16="http://schemas.microsoft.com/office/drawing/2014/main" id="{7F5EB6B1-3551-A646-A4A2-36876BAC6C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72300" y="2255838"/>
              <a:ext cx="23083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w </a:t>
              </a:r>
              <a:endParaRPr lang="en-US" altLang="en-US" sz="3200" b="0"/>
            </a:p>
          </p:txBody>
        </p:sp>
        <p:sp>
          <p:nvSpPr>
            <p:cNvPr id="136294" name="Rectangle 102">
              <a:extLst>
                <a:ext uri="{FF2B5EF4-FFF2-40B4-BE49-F238E27FC236}">
                  <a16:creationId xmlns:a16="http://schemas.microsoft.com/office/drawing/2014/main" id="{133E1FB5-ED37-8B4F-8893-BDBBAB5597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00900" y="2255838"/>
              <a:ext cx="19877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= </a:t>
              </a:r>
              <a:endParaRPr lang="en-US" altLang="en-US" sz="3200" b="0"/>
            </a:p>
          </p:txBody>
        </p:sp>
        <p:sp>
          <p:nvSpPr>
            <p:cNvPr id="136295" name="Rectangle 103">
              <a:extLst>
                <a:ext uri="{FF2B5EF4-FFF2-40B4-BE49-F238E27FC236}">
                  <a16:creationId xmlns:a16="http://schemas.microsoft.com/office/drawing/2014/main" id="{705FBEE9-FBC0-064B-9E0A-98528B7B22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2152650"/>
              <a:ext cx="11113" cy="4048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6296" name="Rectangle 104">
              <a:extLst>
                <a:ext uri="{FF2B5EF4-FFF2-40B4-BE49-F238E27FC236}">
                  <a16:creationId xmlns:a16="http://schemas.microsoft.com/office/drawing/2014/main" id="{B1654392-73D2-BE49-B5F6-92F1B891D8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37438" y="2255838"/>
              <a:ext cx="192360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  <p:sp>
          <p:nvSpPr>
            <p:cNvPr id="136297" name="Rectangle 105">
              <a:extLst>
                <a:ext uri="{FF2B5EF4-FFF2-40B4-BE49-F238E27FC236}">
                  <a16:creationId xmlns:a16="http://schemas.microsoft.com/office/drawing/2014/main" id="{D4586D7A-9282-AE44-B39B-29D83DBCE7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2152650"/>
              <a:ext cx="11113" cy="404813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6298" name="Rectangle 106">
              <a:extLst>
                <a:ext uri="{FF2B5EF4-FFF2-40B4-BE49-F238E27FC236}">
                  <a16:creationId xmlns:a16="http://schemas.microsoft.com/office/drawing/2014/main" id="{9FF4A573-56E0-0846-99F8-33890A877B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3650" y="2568575"/>
              <a:ext cx="3506788" cy="952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6299" name="Rectangle 107">
              <a:extLst>
                <a:ext uri="{FF2B5EF4-FFF2-40B4-BE49-F238E27FC236}">
                  <a16:creationId xmlns:a16="http://schemas.microsoft.com/office/drawing/2014/main" id="{4E21079B-8FCB-CB47-91E8-84AF20022E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2582863"/>
              <a:ext cx="11112" cy="3556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6300" name="Rectangle 108">
              <a:extLst>
                <a:ext uri="{FF2B5EF4-FFF2-40B4-BE49-F238E27FC236}">
                  <a16:creationId xmlns:a16="http://schemas.microsoft.com/office/drawing/2014/main" id="{97F84038-34E5-4842-BD70-C78D2F683A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72438" y="2174875"/>
              <a:ext cx="179536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z </a:t>
              </a:r>
              <a:endParaRPr lang="en-US" altLang="en-US" sz="3200" b="0"/>
            </a:p>
          </p:txBody>
        </p:sp>
        <p:sp>
          <p:nvSpPr>
            <p:cNvPr id="136301" name="Rectangle 109">
              <a:extLst>
                <a:ext uri="{FF2B5EF4-FFF2-40B4-BE49-F238E27FC236}">
                  <a16:creationId xmlns:a16="http://schemas.microsoft.com/office/drawing/2014/main" id="{2AE458F2-CC00-6C4A-9039-9205BEAAF9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582863"/>
              <a:ext cx="11112" cy="3556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6302" name="Rectangle 110">
              <a:extLst>
                <a:ext uri="{FF2B5EF4-FFF2-40B4-BE49-F238E27FC236}">
                  <a16:creationId xmlns:a16="http://schemas.microsoft.com/office/drawing/2014/main" id="{BACD872F-C4F1-5C4A-B036-E7156C39D4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48300" y="2659063"/>
              <a:ext cx="194733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A </a:t>
              </a:r>
              <a:endParaRPr lang="en-US" altLang="en-US" sz="3200" b="0"/>
            </a:p>
          </p:txBody>
        </p:sp>
        <p:sp>
          <p:nvSpPr>
            <p:cNvPr id="136303" name="Rectangle 111">
              <a:extLst>
                <a:ext uri="{FF2B5EF4-FFF2-40B4-BE49-F238E27FC236}">
                  <a16:creationId xmlns:a16="http://schemas.microsoft.com/office/drawing/2014/main" id="{14ECF739-B52D-CB4F-8F71-6E2A7A0373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35713" y="2659063"/>
              <a:ext cx="194733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A </a:t>
              </a:r>
              <a:endParaRPr lang="en-US" altLang="en-US" sz="3200" b="0"/>
            </a:p>
          </p:txBody>
        </p:sp>
        <p:sp>
          <p:nvSpPr>
            <p:cNvPr id="136304" name="Rectangle 112">
              <a:extLst>
                <a:ext uri="{FF2B5EF4-FFF2-40B4-BE49-F238E27FC236}">
                  <a16:creationId xmlns:a16="http://schemas.microsoft.com/office/drawing/2014/main" id="{548B5204-FCD8-4E4A-A14D-7CB16A2A8F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2582863"/>
              <a:ext cx="11113" cy="3556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6305" name="Rectangle 113">
              <a:extLst>
                <a:ext uri="{FF2B5EF4-FFF2-40B4-BE49-F238E27FC236}">
                  <a16:creationId xmlns:a16="http://schemas.microsoft.com/office/drawing/2014/main" id="{86D72489-CD16-3C4E-B240-390EEB78AF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85025" y="2659063"/>
              <a:ext cx="20678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B </a:t>
              </a:r>
              <a:endParaRPr lang="en-US" altLang="en-US" sz="3200" b="0"/>
            </a:p>
          </p:txBody>
        </p:sp>
        <p:sp>
          <p:nvSpPr>
            <p:cNvPr id="136306" name="Rectangle 114">
              <a:extLst>
                <a:ext uri="{FF2B5EF4-FFF2-40B4-BE49-F238E27FC236}">
                  <a16:creationId xmlns:a16="http://schemas.microsoft.com/office/drawing/2014/main" id="{7978CC16-6FF2-A148-854F-E96D73A2A9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2582863"/>
              <a:ext cx="11113" cy="355600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6307" name="Rectangle 115">
              <a:extLst>
                <a:ext uri="{FF2B5EF4-FFF2-40B4-BE49-F238E27FC236}">
                  <a16:creationId xmlns:a16="http://schemas.microsoft.com/office/drawing/2014/main" id="{D6454F77-1B4E-304B-AE2D-1C0D05CCA2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2938463"/>
              <a:ext cx="11112" cy="2682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6308" name="Rectangle 116">
              <a:extLst>
                <a:ext uri="{FF2B5EF4-FFF2-40B4-BE49-F238E27FC236}">
                  <a16:creationId xmlns:a16="http://schemas.microsoft.com/office/drawing/2014/main" id="{6D2A4984-5E9F-F744-885D-4449EC873C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74025" y="2659063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136309" name="Rectangle 117">
              <a:extLst>
                <a:ext uri="{FF2B5EF4-FFF2-40B4-BE49-F238E27FC236}">
                  <a16:creationId xmlns:a16="http://schemas.microsoft.com/office/drawing/2014/main" id="{8BFFB849-5C46-044C-8096-FE8D67B193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938463"/>
              <a:ext cx="11112" cy="2682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6310" name="Rectangle 118">
              <a:extLst>
                <a:ext uri="{FF2B5EF4-FFF2-40B4-BE49-F238E27FC236}">
                  <a16:creationId xmlns:a16="http://schemas.microsoft.com/office/drawing/2014/main" id="{85E5C15C-A19C-8F4B-B443-3EAD6DA44E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57825" y="2928938"/>
              <a:ext cx="20678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B </a:t>
              </a:r>
              <a:endParaRPr lang="en-US" altLang="en-US" sz="3200" b="0"/>
            </a:p>
          </p:txBody>
        </p:sp>
        <p:sp>
          <p:nvSpPr>
            <p:cNvPr id="136311" name="Rectangle 119">
              <a:extLst>
                <a:ext uri="{FF2B5EF4-FFF2-40B4-BE49-F238E27FC236}">
                  <a16:creationId xmlns:a16="http://schemas.microsoft.com/office/drawing/2014/main" id="{A7688D90-B88A-0B41-84D4-21E13A1628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35713" y="2928938"/>
              <a:ext cx="194733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A </a:t>
              </a:r>
              <a:endParaRPr lang="en-US" altLang="en-US" sz="3200" b="0"/>
            </a:p>
          </p:txBody>
        </p:sp>
        <p:sp>
          <p:nvSpPr>
            <p:cNvPr id="136312" name="Rectangle 120">
              <a:extLst>
                <a:ext uri="{FF2B5EF4-FFF2-40B4-BE49-F238E27FC236}">
                  <a16:creationId xmlns:a16="http://schemas.microsoft.com/office/drawing/2014/main" id="{C7424A94-5DBA-E748-9087-4DAF64E943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2938463"/>
              <a:ext cx="11113" cy="2682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6313" name="Rectangle 121">
              <a:extLst>
                <a:ext uri="{FF2B5EF4-FFF2-40B4-BE49-F238E27FC236}">
                  <a16:creationId xmlns:a16="http://schemas.microsoft.com/office/drawing/2014/main" id="{CBBBFE64-A153-424E-9AFC-E1A474C1AD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88200" y="2928938"/>
              <a:ext cx="21800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C </a:t>
              </a:r>
              <a:endParaRPr lang="en-US" altLang="en-US" sz="3200" b="0"/>
            </a:p>
          </p:txBody>
        </p:sp>
        <p:sp>
          <p:nvSpPr>
            <p:cNvPr id="136314" name="Rectangle 122">
              <a:extLst>
                <a:ext uri="{FF2B5EF4-FFF2-40B4-BE49-F238E27FC236}">
                  <a16:creationId xmlns:a16="http://schemas.microsoft.com/office/drawing/2014/main" id="{560CF051-D6DC-0D4F-94A1-987F68B1D4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2938463"/>
              <a:ext cx="11113" cy="268287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6315" name="Rectangle 123">
              <a:extLst>
                <a:ext uri="{FF2B5EF4-FFF2-40B4-BE49-F238E27FC236}">
                  <a16:creationId xmlns:a16="http://schemas.microsoft.com/office/drawing/2014/main" id="{F0ABF654-949B-C946-90B5-2CC125279E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3206750"/>
              <a:ext cx="11112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6316" name="Rectangle 124">
              <a:extLst>
                <a:ext uri="{FF2B5EF4-FFF2-40B4-BE49-F238E27FC236}">
                  <a16:creationId xmlns:a16="http://schemas.microsoft.com/office/drawing/2014/main" id="{CCBD7787-FFBA-3C4A-9A72-D67001FD62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75613" y="2928938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136317" name="Rectangle 125">
              <a:extLst>
                <a:ext uri="{FF2B5EF4-FFF2-40B4-BE49-F238E27FC236}">
                  <a16:creationId xmlns:a16="http://schemas.microsoft.com/office/drawing/2014/main" id="{9482D056-3B72-1040-977A-E622A351CB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3206750"/>
              <a:ext cx="11112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6318" name="Rectangle 126">
              <a:extLst>
                <a:ext uri="{FF2B5EF4-FFF2-40B4-BE49-F238E27FC236}">
                  <a16:creationId xmlns:a16="http://schemas.microsoft.com/office/drawing/2014/main" id="{B3483976-B8C1-9C44-BB47-582B777421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57825" y="3197225"/>
              <a:ext cx="21800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C </a:t>
              </a:r>
              <a:endParaRPr lang="en-US" altLang="en-US" sz="3200" b="0"/>
            </a:p>
          </p:txBody>
        </p:sp>
        <p:sp>
          <p:nvSpPr>
            <p:cNvPr id="136319" name="Rectangle 127">
              <a:extLst>
                <a:ext uri="{FF2B5EF4-FFF2-40B4-BE49-F238E27FC236}">
                  <a16:creationId xmlns:a16="http://schemas.microsoft.com/office/drawing/2014/main" id="{71762E56-0548-5745-BFAA-F74422F1F2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35713" y="3197225"/>
              <a:ext cx="194733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A </a:t>
              </a:r>
              <a:endParaRPr lang="en-US" altLang="en-US" sz="3200" b="0"/>
            </a:p>
          </p:txBody>
        </p:sp>
        <p:sp>
          <p:nvSpPr>
            <p:cNvPr id="136320" name="Rectangle 128">
              <a:extLst>
                <a:ext uri="{FF2B5EF4-FFF2-40B4-BE49-F238E27FC236}">
                  <a16:creationId xmlns:a16="http://schemas.microsoft.com/office/drawing/2014/main" id="{454370C4-8690-2B4E-BC9C-4F2D18504D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3206750"/>
              <a:ext cx="11113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6321" name="Rectangle 129">
              <a:extLst>
                <a:ext uri="{FF2B5EF4-FFF2-40B4-BE49-F238E27FC236}">
                  <a16:creationId xmlns:a16="http://schemas.microsoft.com/office/drawing/2014/main" id="{A555D534-D4E6-C540-94C7-EF86CF033B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83438" y="3197225"/>
              <a:ext cx="21800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D </a:t>
              </a:r>
              <a:endParaRPr lang="en-US" altLang="en-US" sz="3200" b="0"/>
            </a:p>
          </p:txBody>
        </p:sp>
        <p:sp>
          <p:nvSpPr>
            <p:cNvPr id="136322" name="Rectangle 130">
              <a:extLst>
                <a:ext uri="{FF2B5EF4-FFF2-40B4-BE49-F238E27FC236}">
                  <a16:creationId xmlns:a16="http://schemas.microsoft.com/office/drawing/2014/main" id="{A6A07898-4F81-4240-B987-4769485B73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3206750"/>
              <a:ext cx="11113" cy="269875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6323" name="Rectangle 131">
              <a:extLst>
                <a:ext uri="{FF2B5EF4-FFF2-40B4-BE49-F238E27FC236}">
                  <a16:creationId xmlns:a16="http://schemas.microsoft.com/office/drawing/2014/main" id="{9919BEAA-0680-B74A-B069-7C347B9B2E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3459163"/>
              <a:ext cx="11112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6324" name="Rectangle 132">
              <a:extLst>
                <a:ext uri="{FF2B5EF4-FFF2-40B4-BE49-F238E27FC236}">
                  <a16:creationId xmlns:a16="http://schemas.microsoft.com/office/drawing/2014/main" id="{2964F25B-8DF6-BF45-8A86-CFD4F5A301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74025" y="3197225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136325" name="Rectangle 133">
              <a:extLst>
                <a:ext uri="{FF2B5EF4-FFF2-40B4-BE49-F238E27FC236}">
                  <a16:creationId xmlns:a16="http://schemas.microsoft.com/office/drawing/2014/main" id="{32DF5045-AFCC-3141-841E-61CA3E6F7B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3459163"/>
              <a:ext cx="11112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6326" name="Rectangle 134">
              <a:extLst>
                <a:ext uri="{FF2B5EF4-FFF2-40B4-BE49-F238E27FC236}">
                  <a16:creationId xmlns:a16="http://schemas.microsoft.com/office/drawing/2014/main" id="{268C537A-85E2-D444-BCFA-5798E20936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48300" y="3465513"/>
              <a:ext cx="21800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D </a:t>
              </a:r>
              <a:endParaRPr lang="en-US" altLang="en-US" sz="3200" b="0"/>
            </a:p>
          </p:txBody>
        </p:sp>
        <p:sp>
          <p:nvSpPr>
            <p:cNvPr id="136327" name="Rectangle 135">
              <a:extLst>
                <a:ext uri="{FF2B5EF4-FFF2-40B4-BE49-F238E27FC236}">
                  <a16:creationId xmlns:a16="http://schemas.microsoft.com/office/drawing/2014/main" id="{7CCC2AE8-68FA-754F-AB3F-7E4099518F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35713" y="3465513"/>
              <a:ext cx="194733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A </a:t>
              </a:r>
              <a:endParaRPr lang="en-US" altLang="en-US" sz="3200" b="0"/>
            </a:p>
          </p:txBody>
        </p:sp>
        <p:sp>
          <p:nvSpPr>
            <p:cNvPr id="136328" name="Rectangle 136">
              <a:extLst>
                <a:ext uri="{FF2B5EF4-FFF2-40B4-BE49-F238E27FC236}">
                  <a16:creationId xmlns:a16="http://schemas.microsoft.com/office/drawing/2014/main" id="{C4CE2EA6-0E16-3849-8262-73B5F1D284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3459163"/>
              <a:ext cx="11113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6329" name="Rectangle 137">
              <a:extLst>
                <a:ext uri="{FF2B5EF4-FFF2-40B4-BE49-F238E27FC236}">
                  <a16:creationId xmlns:a16="http://schemas.microsoft.com/office/drawing/2014/main" id="{57852B41-68EA-7B45-A934-15C6E8A6BD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81850" y="3465513"/>
              <a:ext cx="21800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D </a:t>
              </a:r>
              <a:endParaRPr lang="en-US" altLang="en-US" sz="3200" b="0"/>
            </a:p>
          </p:txBody>
        </p:sp>
        <p:sp>
          <p:nvSpPr>
            <p:cNvPr id="136330" name="Rectangle 138">
              <a:extLst>
                <a:ext uri="{FF2B5EF4-FFF2-40B4-BE49-F238E27FC236}">
                  <a16:creationId xmlns:a16="http://schemas.microsoft.com/office/drawing/2014/main" id="{4559FA90-770B-7D4B-8849-E26D2D4AF4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3459163"/>
              <a:ext cx="11113" cy="309562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6331" name="Rectangle 139">
              <a:extLst>
                <a:ext uri="{FF2B5EF4-FFF2-40B4-BE49-F238E27FC236}">
                  <a16:creationId xmlns:a16="http://schemas.microsoft.com/office/drawing/2014/main" id="{9E189327-01DF-6746-907E-BF5E477DB4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3650" y="3779838"/>
              <a:ext cx="3506788" cy="952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6332" name="Rectangle 140">
              <a:extLst>
                <a:ext uri="{FF2B5EF4-FFF2-40B4-BE49-F238E27FC236}">
                  <a16:creationId xmlns:a16="http://schemas.microsoft.com/office/drawing/2014/main" id="{956E8978-5D68-B34F-87FA-1016E9A645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74025" y="3465513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</p:grpSp>
      <p:grpSp>
        <p:nvGrpSpPr>
          <p:cNvPr id="136194" name="Group 69">
            <a:extLst>
              <a:ext uri="{FF2B5EF4-FFF2-40B4-BE49-F238E27FC236}">
                <a16:creationId xmlns:a16="http://schemas.microsoft.com/office/drawing/2014/main" id="{6FEDCAD8-ABED-504A-84BF-50409B5AE5F0}"/>
              </a:ext>
            </a:extLst>
          </p:cNvPr>
          <p:cNvGrpSpPr>
            <a:grpSpLocks/>
          </p:cNvGrpSpPr>
          <p:nvPr/>
        </p:nvGrpSpPr>
        <p:grpSpPr bwMode="auto">
          <a:xfrm>
            <a:off x="5392739" y="1512889"/>
            <a:ext cx="4003675" cy="2833687"/>
            <a:chOff x="2573338" y="1603375"/>
            <a:chExt cx="4003675" cy="2833688"/>
          </a:xfrm>
        </p:grpSpPr>
        <p:sp>
          <p:nvSpPr>
            <p:cNvPr id="136198" name="Rectangle 4">
              <a:extLst>
                <a:ext uri="{FF2B5EF4-FFF2-40B4-BE49-F238E27FC236}">
                  <a16:creationId xmlns:a16="http://schemas.microsoft.com/office/drawing/2014/main" id="{2A900366-62A6-5E46-9F3B-BFDF740E43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8738" y="1603375"/>
              <a:ext cx="3971925" cy="111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6199" name="Rectangle 5">
              <a:extLst>
                <a:ext uri="{FF2B5EF4-FFF2-40B4-BE49-F238E27FC236}">
                  <a16:creationId xmlns:a16="http://schemas.microsoft.com/office/drawing/2014/main" id="{E3125464-7EC4-7140-B7A9-8D241C5E9C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3338" y="1614488"/>
              <a:ext cx="11112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6200" name="Rectangle 6">
              <a:extLst>
                <a:ext uri="{FF2B5EF4-FFF2-40B4-BE49-F238E27FC236}">
                  <a16:creationId xmlns:a16="http://schemas.microsoft.com/office/drawing/2014/main" id="{866F1E40-9B07-0144-8150-FAD587B610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0138" y="1614488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6201" name="Rectangle 7">
              <a:extLst>
                <a:ext uri="{FF2B5EF4-FFF2-40B4-BE49-F238E27FC236}">
                  <a16:creationId xmlns:a16="http://schemas.microsoft.com/office/drawing/2014/main" id="{3C3A7C88-B8C3-0342-9877-BDB751DED2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43200" y="1820863"/>
              <a:ext cx="953787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Present </a:t>
              </a:r>
              <a:endParaRPr lang="en-US" altLang="en-US" sz="1800" b="0"/>
            </a:p>
          </p:txBody>
        </p:sp>
        <p:sp>
          <p:nvSpPr>
            <p:cNvPr id="136202" name="Rectangle 8">
              <a:extLst>
                <a:ext uri="{FF2B5EF4-FFF2-40B4-BE49-F238E27FC236}">
                  <a16:creationId xmlns:a16="http://schemas.microsoft.com/office/drawing/2014/main" id="{B756B859-3B0E-354F-92E5-F33F0AAA5A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6725" y="1614488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6203" name="Rectangle 9">
              <a:extLst>
                <a:ext uri="{FF2B5EF4-FFF2-40B4-BE49-F238E27FC236}">
                  <a16:creationId xmlns:a16="http://schemas.microsoft.com/office/drawing/2014/main" id="{D3665139-45EF-F34E-8C30-4D71AD2A0D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64313" y="1614488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6204" name="Rectangle 10">
              <a:extLst>
                <a:ext uri="{FF2B5EF4-FFF2-40B4-BE49-F238E27FC236}">
                  <a16:creationId xmlns:a16="http://schemas.microsoft.com/office/drawing/2014/main" id="{AA5C13CA-E252-5C48-9D40-61B0BEB46A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0138" y="2085975"/>
              <a:ext cx="1917700" cy="127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6205" name="Rectangle 11">
              <a:extLst>
                <a:ext uri="{FF2B5EF4-FFF2-40B4-BE49-F238E27FC236}">
                  <a16:creationId xmlns:a16="http://schemas.microsoft.com/office/drawing/2014/main" id="{B8C88A6B-B2A3-6C4A-A105-26CC269194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3338" y="2071688"/>
              <a:ext cx="11112" cy="4587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6206" name="Rectangle 12">
              <a:extLst>
                <a:ext uri="{FF2B5EF4-FFF2-40B4-BE49-F238E27FC236}">
                  <a16:creationId xmlns:a16="http://schemas.microsoft.com/office/drawing/2014/main" id="{61182FA1-2978-484A-B650-586C744590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14763" y="1730375"/>
              <a:ext cx="1668727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Flip-flop inputs</a:t>
              </a:r>
              <a:endParaRPr lang="en-US" altLang="en-US" sz="1800" b="0"/>
            </a:p>
          </p:txBody>
        </p:sp>
        <p:sp>
          <p:nvSpPr>
            <p:cNvPr id="136207" name="Rectangle 13">
              <a:extLst>
                <a:ext uri="{FF2B5EF4-FFF2-40B4-BE49-F238E27FC236}">
                  <a16:creationId xmlns:a16="http://schemas.microsoft.com/office/drawing/2014/main" id="{FCE0D552-D877-4547-81C6-767B2A817D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0138" y="2071688"/>
              <a:ext cx="12700" cy="4587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6208" name="Rectangle 14">
              <a:extLst>
                <a:ext uri="{FF2B5EF4-FFF2-40B4-BE49-F238E27FC236}">
                  <a16:creationId xmlns:a16="http://schemas.microsoft.com/office/drawing/2014/main" id="{A121E5C1-7DCF-B546-97E2-65E37110A1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17825" y="2187575"/>
              <a:ext cx="625171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state </a:t>
              </a:r>
              <a:endParaRPr lang="en-US" altLang="en-US" sz="1800" b="0"/>
            </a:p>
          </p:txBody>
        </p:sp>
        <p:sp>
          <p:nvSpPr>
            <p:cNvPr id="136209" name="Rectangle 15">
              <a:extLst>
                <a:ext uri="{FF2B5EF4-FFF2-40B4-BE49-F238E27FC236}">
                  <a16:creationId xmlns:a16="http://schemas.microsoft.com/office/drawing/2014/main" id="{3F9D3895-654A-5849-85C2-5A501B4502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94125" y="2185988"/>
              <a:ext cx="25648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w </a:t>
              </a:r>
              <a:endParaRPr lang="en-US" altLang="en-US" sz="1800" b="0" i="1"/>
            </a:p>
          </p:txBody>
        </p:sp>
        <p:sp>
          <p:nvSpPr>
            <p:cNvPr id="136210" name="Rectangle 16">
              <a:extLst>
                <a:ext uri="{FF2B5EF4-FFF2-40B4-BE49-F238E27FC236}">
                  <a16:creationId xmlns:a16="http://schemas.microsoft.com/office/drawing/2014/main" id="{E993DBCB-9903-854C-8812-19A11598D4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54475" y="2185988"/>
              <a:ext cx="21961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= </a:t>
              </a:r>
              <a:endParaRPr lang="en-US" altLang="en-US" sz="1800" b="0"/>
            </a:p>
          </p:txBody>
        </p:sp>
        <p:sp>
          <p:nvSpPr>
            <p:cNvPr id="136211" name="Rectangle 17">
              <a:extLst>
                <a:ext uri="{FF2B5EF4-FFF2-40B4-BE49-F238E27FC236}">
                  <a16:creationId xmlns:a16="http://schemas.microsoft.com/office/drawing/2014/main" id="{E11DFE08-99D6-AB40-BF7D-DF550E8D9B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21175" y="2185988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36212" name="Rectangle 18">
              <a:extLst>
                <a:ext uri="{FF2B5EF4-FFF2-40B4-BE49-F238E27FC236}">
                  <a16:creationId xmlns:a16="http://schemas.microsoft.com/office/drawing/2014/main" id="{12118169-6C11-1542-B0CB-27203B77A6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49800" y="2185988"/>
              <a:ext cx="25648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w </a:t>
              </a:r>
              <a:endParaRPr lang="en-US" altLang="en-US" sz="1800" b="0" i="1"/>
            </a:p>
          </p:txBody>
        </p:sp>
        <p:sp>
          <p:nvSpPr>
            <p:cNvPr id="136213" name="Rectangle 19">
              <a:extLst>
                <a:ext uri="{FF2B5EF4-FFF2-40B4-BE49-F238E27FC236}">
                  <a16:creationId xmlns:a16="http://schemas.microsoft.com/office/drawing/2014/main" id="{0451D875-A0B1-1146-A950-08D8990932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08563" y="2185988"/>
              <a:ext cx="21961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= </a:t>
              </a:r>
              <a:endParaRPr lang="en-US" altLang="en-US" sz="1800" b="0"/>
            </a:p>
          </p:txBody>
        </p:sp>
        <p:sp>
          <p:nvSpPr>
            <p:cNvPr id="136214" name="Rectangle 20">
              <a:extLst>
                <a:ext uri="{FF2B5EF4-FFF2-40B4-BE49-F238E27FC236}">
                  <a16:creationId xmlns:a16="http://schemas.microsoft.com/office/drawing/2014/main" id="{34E5CD6A-79FE-A94A-A989-97CBF8183B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6725" y="2071688"/>
              <a:ext cx="12700" cy="4587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6215" name="Rectangle 21">
              <a:extLst>
                <a:ext uri="{FF2B5EF4-FFF2-40B4-BE49-F238E27FC236}">
                  <a16:creationId xmlns:a16="http://schemas.microsoft.com/office/drawing/2014/main" id="{8E74824D-8756-E34F-A1A6-07363BB1DC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75263" y="2185988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136216" name="Rectangle 22">
              <a:extLst>
                <a:ext uri="{FF2B5EF4-FFF2-40B4-BE49-F238E27FC236}">
                  <a16:creationId xmlns:a16="http://schemas.microsoft.com/office/drawing/2014/main" id="{9D42FA5F-6F7A-584C-A73D-124F3DD25D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64313" y="2071688"/>
              <a:ext cx="12700" cy="4587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6217" name="Rectangle 23">
              <a:extLst>
                <a:ext uri="{FF2B5EF4-FFF2-40B4-BE49-F238E27FC236}">
                  <a16:creationId xmlns:a16="http://schemas.microsoft.com/office/drawing/2014/main" id="{40B40266-5A9B-1944-AB5F-9DDB136015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0138" y="2543175"/>
              <a:ext cx="1917700" cy="127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6218" name="Rectangle 24">
              <a:extLst>
                <a:ext uri="{FF2B5EF4-FFF2-40B4-BE49-F238E27FC236}">
                  <a16:creationId xmlns:a16="http://schemas.microsoft.com/office/drawing/2014/main" id="{9429C93D-5989-2F4F-8EDE-1AAA756349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3338" y="2530475"/>
              <a:ext cx="11112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6219" name="Rectangle 25">
              <a:extLst>
                <a:ext uri="{FF2B5EF4-FFF2-40B4-BE49-F238E27FC236}">
                  <a16:creationId xmlns:a16="http://schemas.microsoft.com/office/drawing/2014/main" id="{790BE0EF-F7EE-3049-9946-B446DEEF19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05475" y="2041525"/>
              <a:ext cx="767839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Output</a:t>
              </a:r>
              <a:endParaRPr lang="en-US" altLang="en-US" sz="1800" b="0"/>
            </a:p>
          </p:txBody>
        </p:sp>
        <p:sp>
          <p:nvSpPr>
            <p:cNvPr id="136220" name="Rectangle 26">
              <a:extLst>
                <a:ext uri="{FF2B5EF4-FFF2-40B4-BE49-F238E27FC236}">
                  <a16:creationId xmlns:a16="http://schemas.microsoft.com/office/drawing/2014/main" id="{2579F3A5-9531-B445-AD56-4B5B666431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11475" y="2497138"/>
              <a:ext cx="19877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y </a:t>
              </a:r>
              <a:endParaRPr lang="en-US" altLang="en-US" sz="1800" b="0" i="1"/>
            </a:p>
          </p:txBody>
        </p:sp>
        <p:sp>
          <p:nvSpPr>
            <p:cNvPr id="136221" name="Rectangle 27">
              <a:extLst>
                <a:ext uri="{FF2B5EF4-FFF2-40B4-BE49-F238E27FC236}">
                  <a16:creationId xmlns:a16="http://schemas.microsoft.com/office/drawing/2014/main" id="{2191B2E0-9529-2C48-97F8-34BEE62B85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6888" y="2598738"/>
              <a:ext cx="1603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</a:rPr>
                <a:t>2 </a:t>
              </a:r>
              <a:endParaRPr lang="en-US" altLang="en-US" sz="1800" b="0"/>
            </a:p>
          </p:txBody>
        </p:sp>
        <p:sp>
          <p:nvSpPr>
            <p:cNvPr id="136222" name="Rectangle 28">
              <a:extLst>
                <a:ext uri="{FF2B5EF4-FFF2-40B4-BE49-F238E27FC236}">
                  <a16:creationId xmlns:a16="http://schemas.microsoft.com/office/drawing/2014/main" id="{4D2A42DA-AE86-2A4E-B7EC-944E11C5A0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9600" y="2497138"/>
              <a:ext cx="19877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y </a:t>
              </a:r>
              <a:endParaRPr lang="en-US" altLang="en-US" sz="1800" b="0" i="1"/>
            </a:p>
          </p:txBody>
        </p:sp>
        <p:sp>
          <p:nvSpPr>
            <p:cNvPr id="136223" name="Rectangle 29">
              <a:extLst>
                <a:ext uri="{FF2B5EF4-FFF2-40B4-BE49-F238E27FC236}">
                  <a16:creationId xmlns:a16="http://schemas.microsoft.com/office/drawing/2014/main" id="{527A76E0-952E-434F-A6C4-F6D7B840EC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0138" y="2530475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6224" name="Rectangle 30">
              <a:extLst>
                <a:ext uri="{FF2B5EF4-FFF2-40B4-BE49-F238E27FC236}">
                  <a16:creationId xmlns:a16="http://schemas.microsoft.com/office/drawing/2014/main" id="{79D3F17A-954A-B640-882A-C1E91E3935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73425" y="2598738"/>
              <a:ext cx="1603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136225" name="Rectangle 31">
              <a:extLst>
                <a:ext uri="{FF2B5EF4-FFF2-40B4-BE49-F238E27FC236}">
                  <a16:creationId xmlns:a16="http://schemas.microsoft.com/office/drawing/2014/main" id="{45545323-0545-904E-97A9-CFE92319DA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27463" y="2643188"/>
              <a:ext cx="227626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T </a:t>
              </a:r>
              <a:endParaRPr lang="en-US" altLang="en-US" sz="1800" b="0" i="1"/>
            </a:p>
          </p:txBody>
        </p:sp>
        <p:sp>
          <p:nvSpPr>
            <p:cNvPr id="136226" name="Rectangle 32">
              <a:extLst>
                <a:ext uri="{FF2B5EF4-FFF2-40B4-BE49-F238E27FC236}">
                  <a16:creationId xmlns:a16="http://schemas.microsoft.com/office/drawing/2014/main" id="{A326C523-DC87-D94C-B11B-0900AC7D1C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75100" y="2744788"/>
              <a:ext cx="1603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</a:rPr>
                <a:t>2 </a:t>
              </a:r>
              <a:endParaRPr lang="en-US" altLang="en-US" sz="1800" b="0"/>
            </a:p>
          </p:txBody>
        </p:sp>
        <p:sp>
          <p:nvSpPr>
            <p:cNvPr id="136227" name="Rectangle 33">
              <a:extLst>
                <a:ext uri="{FF2B5EF4-FFF2-40B4-BE49-F238E27FC236}">
                  <a16:creationId xmlns:a16="http://schemas.microsoft.com/office/drawing/2014/main" id="{2D263F05-BDFB-8C45-9248-EA408E639C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89400" y="2643188"/>
              <a:ext cx="25648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D </a:t>
              </a:r>
              <a:endParaRPr lang="en-US" altLang="en-US" sz="1800" b="0" i="1"/>
            </a:p>
          </p:txBody>
        </p:sp>
        <p:sp>
          <p:nvSpPr>
            <p:cNvPr id="136228" name="Rectangle 34">
              <a:extLst>
                <a:ext uri="{FF2B5EF4-FFF2-40B4-BE49-F238E27FC236}">
                  <a16:creationId xmlns:a16="http://schemas.microsoft.com/office/drawing/2014/main" id="{6554A4B6-C916-8649-9A79-A4533445F1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0538" y="2744788"/>
              <a:ext cx="1603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136229" name="Rectangle 35">
              <a:extLst>
                <a:ext uri="{FF2B5EF4-FFF2-40B4-BE49-F238E27FC236}">
                  <a16:creationId xmlns:a16="http://schemas.microsoft.com/office/drawing/2014/main" id="{8666316F-7E5A-6742-A169-0D25B4A942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84725" y="2643188"/>
              <a:ext cx="227626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T </a:t>
              </a:r>
              <a:endParaRPr lang="en-US" altLang="en-US" sz="1800" b="0" i="1"/>
            </a:p>
          </p:txBody>
        </p:sp>
        <p:sp>
          <p:nvSpPr>
            <p:cNvPr id="136230" name="Rectangle 36">
              <a:extLst>
                <a:ext uri="{FF2B5EF4-FFF2-40B4-BE49-F238E27FC236}">
                  <a16:creationId xmlns:a16="http://schemas.microsoft.com/office/drawing/2014/main" id="{A89A862C-B4BB-B94E-B0A2-68432536FC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33950" y="2744788"/>
              <a:ext cx="1603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</a:rPr>
                <a:t>2 </a:t>
              </a:r>
              <a:endParaRPr lang="en-US" altLang="en-US" sz="1800" b="0"/>
            </a:p>
          </p:txBody>
        </p:sp>
        <p:sp>
          <p:nvSpPr>
            <p:cNvPr id="136231" name="Rectangle 37">
              <a:extLst>
                <a:ext uri="{FF2B5EF4-FFF2-40B4-BE49-F238E27FC236}">
                  <a16:creationId xmlns:a16="http://schemas.microsoft.com/office/drawing/2014/main" id="{F82F9601-A065-C34C-8DD8-26A47279A8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8250" y="2643188"/>
              <a:ext cx="25648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D </a:t>
              </a:r>
              <a:endParaRPr lang="en-US" altLang="en-US" sz="1800" b="0" i="1"/>
            </a:p>
          </p:txBody>
        </p:sp>
        <p:sp>
          <p:nvSpPr>
            <p:cNvPr id="136232" name="Rectangle 38">
              <a:extLst>
                <a:ext uri="{FF2B5EF4-FFF2-40B4-BE49-F238E27FC236}">
                  <a16:creationId xmlns:a16="http://schemas.microsoft.com/office/drawing/2014/main" id="{A3B2556C-8416-0841-BB62-38D77F4744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6725" y="2530475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6233" name="Rectangle 39">
              <a:extLst>
                <a:ext uri="{FF2B5EF4-FFF2-40B4-BE49-F238E27FC236}">
                  <a16:creationId xmlns:a16="http://schemas.microsoft.com/office/drawing/2014/main" id="{933468FB-CF9F-8C49-A5E9-E7D77C3BAF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7800" y="2744788"/>
              <a:ext cx="1603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136234" name="Rectangle 40">
              <a:extLst>
                <a:ext uri="{FF2B5EF4-FFF2-40B4-BE49-F238E27FC236}">
                  <a16:creationId xmlns:a16="http://schemas.microsoft.com/office/drawing/2014/main" id="{7928DB21-0033-D744-A751-FB9C1AA31E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64313" y="2530475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6235" name="Rectangle 41">
              <a:extLst>
                <a:ext uri="{FF2B5EF4-FFF2-40B4-BE49-F238E27FC236}">
                  <a16:creationId xmlns:a16="http://schemas.microsoft.com/office/drawing/2014/main" id="{7F8366A3-2DCF-A04A-9675-8ACA1DF62A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8738" y="3000375"/>
              <a:ext cx="3971925" cy="127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6236" name="Rectangle 42">
              <a:extLst>
                <a:ext uri="{FF2B5EF4-FFF2-40B4-BE49-F238E27FC236}">
                  <a16:creationId xmlns:a16="http://schemas.microsoft.com/office/drawing/2014/main" id="{DEF3F51B-11CD-CE40-9AAF-7F8CA42E85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3338" y="3013075"/>
              <a:ext cx="11112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6237" name="Rectangle 43">
              <a:extLst>
                <a:ext uri="{FF2B5EF4-FFF2-40B4-BE49-F238E27FC236}">
                  <a16:creationId xmlns:a16="http://schemas.microsoft.com/office/drawing/2014/main" id="{4C132CDE-11FB-9146-B102-8A89C3A826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460625"/>
              <a:ext cx="19877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z </a:t>
              </a:r>
              <a:endParaRPr lang="en-US" altLang="en-US" sz="1800" b="0" i="1"/>
            </a:p>
          </p:txBody>
        </p:sp>
        <p:sp>
          <p:nvSpPr>
            <p:cNvPr id="136238" name="Rectangle 44">
              <a:extLst>
                <a:ext uri="{FF2B5EF4-FFF2-40B4-BE49-F238E27FC236}">
                  <a16:creationId xmlns:a16="http://schemas.microsoft.com/office/drawing/2014/main" id="{F57F297E-92CB-2B4C-9A6A-7EF885EE0B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7513" y="3113088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36239" name="Rectangle 45">
              <a:extLst>
                <a:ext uri="{FF2B5EF4-FFF2-40B4-BE49-F238E27FC236}">
                  <a16:creationId xmlns:a16="http://schemas.microsoft.com/office/drawing/2014/main" id="{1C7FFA4C-F46A-0B4C-AF03-D0B16619AC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0138" y="3013075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6240" name="Rectangle 46">
              <a:extLst>
                <a:ext uri="{FF2B5EF4-FFF2-40B4-BE49-F238E27FC236}">
                  <a16:creationId xmlns:a16="http://schemas.microsoft.com/office/drawing/2014/main" id="{E10CE974-DB2F-BD40-8786-E87C2F0D11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8013" y="3113088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36241" name="Rectangle 47">
              <a:extLst>
                <a:ext uri="{FF2B5EF4-FFF2-40B4-BE49-F238E27FC236}">
                  <a16:creationId xmlns:a16="http://schemas.microsoft.com/office/drawing/2014/main" id="{C2FCF972-449D-D842-B32A-22168B7719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57638" y="3113088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36242" name="Rectangle 48">
              <a:extLst>
                <a:ext uri="{FF2B5EF4-FFF2-40B4-BE49-F238E27FC236}">
                  <a16:creationId xmlns:a16="http://schemas.microsoft.com/office/drawing/2014/main" id="{176778FE-DBF2-FD45-BF78-32E694175E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8138" y="3113088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36243" name="Rectangle 49">
              <a:extLst>
                <a:ext uri="{FF2B5EF4-FFF2-40B4-BE49-F238E27FC236}">
                  <a16:creationId xmlns:a16="http://schemas.microsoft.com/office/drawing/2014/main" id="{6DF984D5-3021-3349-BC35-3256AC8C49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6725" y="3013075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6244" name="Rectangle 50">
              <a:extLst>
                <a:ext uri="{FF2B5EF4-FFF2-40B4-BE49-F238E27FC236}">
                  <a16:creationId xmlns:a16="http://schemas.microsoft.com/office/drawing/2014/main" id="{D9D1C06E-0666-F245-BC79-BA630597BD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13313" y="3113088"/>
              <a:ext cx="28533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01</a:t>
              </a:r>
              <a:endParaRPr lang="en-US" altLang="en-US" sz="1800" b="0"/>
            </a:p>
          </p:txBody>
        </p:sp>
        <p:sp>
          <p:nvSpPr>
            <p:cNvPr id="136245" name="Rectangle 51">
              <a:extLst>
                <a:ext uri="{FF2B5EF4-FFF2-40B4-BE49-F238E27FC236}">
                  <a16:creationId xmlns:a16="http://schemas.microsoft.com/office/drawing/2014/main" id="{AB65E57B-D288-A742-BF7C-EFB51A2C4C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64313" y="3013075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6246" name="Rectangle 52">
              <a:extLst>
                <a:ext uri="{FF2B5EF4-FFF2-40B4-BE49-F238E27FC236}">
                  <a16:creationId xmlns:a16="http://schemas.microsoft.com/office/drawing/2014/main" id="{073D6DA0-E1BD-E543-A403-31E7F0B664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3338" y="3470275"/>
              <a:ext cx="11112" cy="30638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6247" name="Rectangle 53">
              <a:extLst>
                <a:ext uri="{FF2B5EF4-FFF2-40B4-BE49-F238E27FC236}">
                  <a16:creationId xmlns:a16="http://schemas.microsoft.com/office/drawing/2014/main" id="{46B9E333-20D5-C34E-A0B0-BD40852B68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86463" y="3113088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36248" name="Rectangle 54">
              <a:extLst>
                <a:ext uri="{FF2B5EF4-FFF2-40B4-BE49-F238E27FC236}">
                  <a16:creationId xmlns:a16="http://schemas.microsoft.com/office/drawing/2014/main" id="{A9E1A781-CC68-CD46-88BD-23E22AD3B5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7513" y="3463925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36249" name="Rectangle 55">
              <a:extLst>
                <a:ext uri="{FF2B5EF4-FFF2-40B4-BE49-F238E27FC236}">
                  <a16:creationId xmlns:a16="http://schemas.microsoft.com/office/drawing/2014/main" id="{7F61025A-A98C-A34A-92D3-F5114922CD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0138" y="3470275"/>
              <a:ext cx="12700" cy="30638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6250" name="Rectangle 56">
              <a:extLst>
                <a:ext uri="{FF2B5EF4-FFF2-40B4-BE49-F238E27FC236}">
                  <a16:creationId xmlns:a16="http://schemas.microsoft.com/office/drawing/2014/main" id="{6D4D1460-4134-A542-9D50-9D6754ED2A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8013" y="3463925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136251" name="Rectangle 57">
              <a:extLst>
                <a:ext uri="{FF2B5EF4-FFF2-40B4-BE49-F238E27FC236}">
                  <a16:creationId xmlns:a16="http://schemas.microsoft.com/office/drawing/2014/main" id="{ABD160B9-04E2-D247-ADC0-E5CA109C61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57638" y="3463925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36252" name="Rectangle 58">
              <a:extLst>
                <a:ext uri="{FF2B5EF4-FFF2-40B4-BE49-F238E27FC236}">
                  <a16:creationId xmlns:a16="http://schemas.microsoft.com/office/drawing/2014/main" id="{132C70EF-775E-F845-801B-47D776E6AB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8138" y="3463925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36253" name="Rectangle 59">
              <a:extLst>
                <a:ext uri="{FF2B5EF4-FFF2-40B4-BE49-F238E27FC236}">
                  <a16:creationId xmlns:a16="http://schemas.microsoft.com/office/drawing/2014/main" id="{5E155A97-8683-3D44-91AB-35A397709A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6725" y="3470275"/>
              <a:ext cx="12700" cy="30638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6254" name="Rectangle 60">
              <a:extLst>
                <a:ext uri="{FF2B5EF4-FFF2-40B4-BE49-F238E27FC236}">
                  <a16:creationId xmlns:a16="http://schemas.microsoft.com/office/drawing/2014/main" id="{3402B2F5-2FB8-6641-999A-B74956FA75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13313" y="3463925"/>
              <a:ext cx="28533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10</a:t>
              </a:r>
              <a:endParaRPr lang="en-US" altLang="en-US" sz="1800" b="0"/>
            </a:p>
          </p:txBody>
        </p:sp>
        <p:sp>
          <p:nvSpPr>
            <p:cNvPr id="136255" name="Rectangle 61">
              <a:extLst>
                <a:ext uri="{FF2B5EF4-FFF2-40B4-BE49-F238E27FC236}">
                  <a16:creationId xmlns:a16="http://schemas.microsoft.com/office/drawing/2014/main" id="{A7045491-E776-BB4D-87FC-B78528F67B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64313" y="3470275"/>
              <a:ext cx="12700" cy="30638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6256" name="Rectangle 62">
              <a:extLst>
                <a:ext uri="{FF2B5EF4-FFF2-40B4-BE49-F238E27FC236}">
                  <a16:creationId xmlns:a16="http://schemas.microsoft.com/office/drawing/2014/main" id="{41F0ED66-B2B4-CA45-9643-E59B597074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3338" y="3776663"/>
              <a:ext cx="11112" cy="3048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6257" name="Rectangle 63">
              <a:extLst>
                <a:ext uri="{FF2B5EF4-FFF2-40B4-BE49-F238E27FC236}">
                  <a16:creationId xmlns:a16="http://schemas.microsoft.com/office/drawing/2014/main" id="{EEA57D1F-93CC-E240-A379-69DE341BE8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86463" y="3463925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36258" name="Rectangle 64">
              <a:extLst>
                <a:ext uri="{FF2B5EF4-FFF2-40B4-BE49-F238E27FC236}">
                  <a16:creationId xmlns:a16="http://schemas.microsoft.com/office/drawing/2014/main" id="{817C1FCA-FEEA-0D41-AC0E-0DD83D1F4D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7513" y="37655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136259" name="Rectangle 65">
              <a:extLst>
                <a:ext uri="{FF2B5EF4-FFF2-40B4-BE49-F238E27FC236}">
                  <a16:creationId xmlns:a16="http://schemas.microsoft.com/office/drawing/2014/main" id="{BB8F9A18-D441-3940-A864-A649F71797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0138" y="3776663"/>
              <a:ext cx="12700" cy="3048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6260" name="Rectangle 66">
              <a:extLst>
                <a:ext uri="{FF2B5EF4-FFF2-40B4-BE49-F238E27FC236}">
                  <a16:creationId xmlns:a16="http://schemas.microsoft.com/office/drawing/2014/main" id="{FFC7FAF0-C720-0D49-8F85-5058A49E9C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8013" y="37655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36261" name="Rectangle 67">
              <a:extLst>
                <a:ext uri="{FF2B5EF4-FFF2-40B4-BE49-F238E27FC236}">
                  <a16:creationId xmlns:a16="http://schemas.microsoft.com/office/drawing/2014/main" id="{0141BE8B-039C-AA46-B7E0-89E2173B28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57638" y="37655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136262" name="Rectangle 68">
              <a:extLst>
                <a:ext uri="{FF2B5EF4-FFF2-40B4-BE49-F238E27FC236}">
                  <a16:creationId xmlns:a16="http://schemas.microsoft.com/office/drawing/2014/main" id="{C2A5C0CA-46CB-314B-B07C-01873C338D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8138" y="37655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36263" name="Rectangle 69">
              <a:extLst>
                <a:ext uri="{FF2B5EF4-FFF2-40B4-BE49-F238E27FC236}">
                  <a16:creationId xmlns:a16="http://schemas.microsoft.com/office/drawing/2014/main" id="{84681FDD-164F-0F4A-B3EC-566FDC4B0A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6725" y="3776663"/>
              <a:ext cx="12700" cy="3048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6264" name="Rectangle 70">
              <a:extLst>
                <a:ext uri="{FF2B5EF4-FFF2-40B4-BE49-F238E27FC236}">
                  <a16:creationId xmlns:a16="http://schemas.microsoft.com/office/drawing/2014/main" id="{FFB741BA-41C0-3240-AF81-8CAA32C622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13313" y="3765550"/>
              <a:ext cx="28533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01</a:t>
              </a:r>
              <a:endParaRPr lang="en-US" altLang="en-US" sz="1800" b="0"/>
            </a:p>
          </p:txBody>
        </p:sp>
        <p:sp>
          <p:nvSpPr>
            <p:cNvPr id="136265" name="Rectangle 71">
              <a:extLst>
                <a:ext uri="{FF2B5EF4-FFF2-40B4-BE49-F238E27FC236}">
                  <a16:creationId xmlns:a16="http://schemas.microsoft.com/office/drawing/2014/main" id="{2A001648-D62B-2148-8704-2FD78D7133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64313" y="3776663"/>
              <a:ext cx="12700" cy="3048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6266" name="Rectangle 72">
              <a:extLst>
                <a:ext uri="{FF2B5EF4-FFF2-40B4-BE49-F238E27FC236}">
                  <a16:creationId xmlns:a16="http://schemas.microsoft.com/office/drawing/2014/main" id="{F77425E5-7E17-BF47-AB58-293C6C556C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3338" y="4060825"/>
              <a:ext cx="11112" cy="35083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6267" name="Rectangle 73">
              <a:extLst>
                <a:ext uri="{FF2B5EF4-FFF2-40B4-BE49-F238E27FC236}">
                  <a16:creationId xmlns:a16="http://schemas.microsoft.com/office/drawing/2014/main" id="{F7A04A92-9F1E-7E48-B88F-D126A6C4BD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86463" y="37655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36268" name="Rectangle 74">
              <a:extLst>
                <a:ext uri="{FF2B5EF4-FFF2-40B4-BE49-F238E27FC236}">
                  <a16:creationId xmlns:a16="http://schemas.microsoft.com/office/drawing/2014/main" id="{CA4FEE37-4683-7244-8171-0D8AF20A19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7513" y="40703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136269" name="Rectangle 75">
              <a:extLst>
                <a:ext uri="{FF2B5EF4-FFF2-40B4-BE49-F238E27FC236}">
                  <a16:creationId xmlns:a16="http://schemas.microsoft.com/office/drawing/2014/main" id="{A403575C-78C2-B14E-B3C3-DAB79DB91D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0138" y="4060825"/>
              <a:ext cx="12700" cy="35083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6270" name="Rectangle 76">
              <a:extLst>
                <a:ext uri="{FF2B5EF4-FFF2-40B4-BE49-F238E27FC236}">
                  <a16:creationId xmlns:a16="http://schemas.microsoft.com/office/drawing/2014/main" id="{709494C9-0224-BF4C-8ECA-E0FBFCF5D8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8013" y="40703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136271" name="Rectangle 77">
              <a:extLst>
                <a:ext uri="{FF2B5EF4-FFF2-40B4-BE49-F238E27FC236}">
                  <a16:creationId xmlns:a16="http://schemas.microsoft.com/office/drawing/2014/main" id="{10112283-4516-7A46-A286-A9FC120292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57638" y="40703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136272" name="Rectangle 78">
              <a:extLst>
                <a:ext uri="{FF2B5EF4-FFF2-40B4-BE49-F238E27FC236}">
                  <a16:creationId xmlns:a16="http://schemas.microsoft.com/office/drawing/2014/main" id="{A4CE9721-3F6F-C34D-A699-2807F949A9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8138" y="40703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36273" name="Rectangle 79">
              <a:extLst>
                <a:ext uri="{FF2B5EF4-FFF2-40B4-BE49-F238E27FC236}">
                  <a16:creationId xmlns:a16="http://schemas.microsoft.com/office/drawing/2014/main" id="{F3BBEA83-66EF-6145-A1FF-252ED3CA54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6725" y="4060825"/>
              <a:ext cx="12700" cy="35083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6274" name="Rectangle 80">
              <a:extLst>
                <a:ext uri="{FF2B5EF4-FFF2-40B4-BE49-F238E27FC236}">
                  <a16:creationId xmlns:a16="http://schemas.microsoft.com/office/drawing/2014/main" id="{8558ABCC-DA36-B641-8F76-06205C5C2F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13313" y="4070350"/>
              <a:ext cx="28533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01</a:t>
              </a:r>
              <a:endParaRPr lang="en-US" altLang="en-US" sz="1800" b="0"/>
            </a:p>
          </p:txBody>
        </p:sp>
        <p:sp>
          <p:nvSpPr>
            <p:cNvPr id="136275" name="Rectangle 81">
              <a:extLst>
                <a:ext uri="{FF2B5EF4-FFF2-40B4-BE49-F238E27FC236}">
                  <a16:creationId xmlns:a16="http://schemas.microsoft.com/office/drawing/2014/main" id="{13F9D230-6ECC-264B-8EC9-A7BE75A7FD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64313" y="4060825"/>
              <a:ext cx="12700" cy="35083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6276" name="Rectangle 82">
              <a:extLst>
                <a:ext uri="{FF2B5EF4-FFF2-40B4-BE49-F238E27FC236}">
                  <a16:creationId xmlns:a16="http://schemas.microsoft.com/office/drawing/2014/main" id="{C8116C37-89BF-9E49-8DEE-07D95B2BC0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8738" y="4424363"/>
              <a:ext cx="3971925" cy="127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6277" name="Rectangle 83">
              <a:extLst>
                <a:ext uri="{FF2B5EF4-FFF2-40B4-BE49-F238E27FC236}">
                  <a16:creationId xmlns:a16="http://schemas.microsoft.com/office/drawing/2014/main" id="{814545CB-D4C3-A84C-9ADE-EE13942A6D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86463" y="40703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</p:grpSp>
      <p:sp>
        <p:nvSpPr>
          <p:cNvPr id="136195" name="Rectangle 2">
            <a:extLst>
              <a:ext uri="{FF2B5EF4-FFF2-40B4-BE49-F238E27FC236}">
                <a16:creationId xmlns:a16="http://schemas.microsoft.com/office/drawing/2014/main" id="{71343308-0E15-E846-84FF-85DF9CD75E6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220664"/>
            <a:ext cx="9144000" cy="790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Let’s derive the state table</a:t>
            </a:r>
          </a:p>
        </p:txBody>
      </p:sp>
      <p:pic>
        <p:nvPicPr>
          <p:cNvPr id="136196" name="Picture 2" descr="Screen shot 2013-10-21 at 1.42.50 PM.png">
            <a:extLst>
              <a:ext uri="{FF2B5EF4-FFF2-40B4-BE49-F238E27FC236}">
                <a16:creationId xmlns:a16="http://schemas.microsoft.com/office/drawing/2014/main" id="{0F6B6953-0DB4-8B42-8478-637208730D6B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173664" y="4764088"/>
            <a:ext cx="2397125" cy="187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36197" name="Picture 152" descr="Screen shot 2013-12-06 at 11.55.56 AM.png">
            <a:extLst>
              <a:ext uri="{FF2B5EF4-FFF2-40B4-BE49-F238E27FC236}">
                <a16:creationId xmlns:a16="http://schemas.microsoft.com/office/drawing/2014/main" id="{A9172C80-A1AC-B047-8EA3-0F00482416D9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61275" y="4964113"/>
            <a:ext cx="1722438" cy="138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</p:sld>
</file>

<file path=ppt/slides/slide1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7217" name="Group 13">
            <a:extLst>
              <a:ext uri="{FF2B5EF4-FFF2-40B4-BE49-F238E27FC236}">
                <a16:creationId xmlns:a16="http://schemas.microsoft.com/office/drawing/2014/main" id="{6ACA4BA7-FE51-B34C-A7FE-F563A2FFC099}"/>
              </a:ext>
            </a:extLst>
          </p:cNvPr>
          <p:cNvGrpSpPr>
            <a:grpSpLocks/>
          </p:cNvGrpSpPr>
          <p:nvPr/>
        </p:nvGrpSpPr>
        <p:grpSpPr bwMode="auto">
          <a:xfrm>
            <a:off x="1173163" y="1909763"/>
            <a:ext cx="3536950" cy="2051050"/>
            <a:chOff x="5049838" y="1738313"/>
            <a:chExt cx="3536950" cy="2051050"/>
          </a:xfrm>
        </p:grpSpPr>
        <p:sp>
          <p:nvSpPr>
            <p:cNvPr id="137304" name="Rectangle 85">
              <a:extLst>
                <a:ext uri="{FF2B5EF4-FFF2-40B4-BE49-F238E27FC236}">
                  <a16:creationId xmlns:a16="http://schemas.microsoft.com/office/drawing/2014/main" id="{4DD2D7EF-49AA-2947-8BE5-D558DD8998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3650" y="1738313"/>
              <a:ext cx="3506788" cy="111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7305" name="Rectangle 86">
              <a:extLst>
                <a:ext uri="{FF2B5EF4-FFF2-40B4-BE49-F238E27FC236}">
                  <a16:creationId xmlns:a16="http://schemas.microsoft.com/office/drawing/2014/main" id="{BC90236F-B9A7-2745-88CF-7EAEE96B5E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1739900"/>
              <a:ext cx="11112" cy="41275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7306" name="Rectangle 88">
              <a:extLst>
                <a:ext uri="{FF2B5EF4-FFF2-40B4-BE49-F238E27FC236}">
                  <a16:creationId xmlns:a16="http://schemas.microsoft.com/office/drawing/2014/main" id="{FD423830-099D-7845-AC09-00509A72EA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1739900"/>
              <a:ext cx="11112" cy="41275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7307" name="Rectangle 89">
              <a:extLst>
                <a:ext uri="{FF2B5EF4-FFF2-40B4-BE49-F238E27FC236}">
                  <a16:creationId xmlns:a16="http://schemas.microsoft.com/office/drawing/2014/main" id="{F7E5AB71-8D7D-3D49-A8D6-35026F6A54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99063" y="1925638"/>
              <a:ext cx="814325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Present </a:t>
              </a:r>
              <a:endParaRPr lang="en-US" altLang="en-US" sz="3200" b="0"/>
            </a:p>
          </p:txBody>
        </p:sp>
        <p:sp>
          <p:nvSpPr>
            <p:cNvPr id="137308" name="Rectangle 90">
              <a:extLst>
                <a:ext uri="{FF2B5EF4-FFF2-40B4-BE49-F238E27FC236}">
                  <a16:creationId xmlns:a16="http://schemas.microsoft.com/office/drawing/2014/main" id="{41296C35-BEBD-4744-9F52-17F6BE2F34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1739900"/>
              <a:ext cx="11113" cy="41275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7309" name="Rectangle 91">
              <a:extLst>
                <a:ext uri="{FF2B5EF4-FFF2-40B4-BE49-F238E27FC236}">
                  <a16:creationId xmlns:a16="http://schemas.microsoft.com/office/drawing/2014/main" id="{388BFB7F-F9F7-7343-80A7-8BC16F1152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88100" y="1843088"/>
              <a:ext cx="104515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Next state </a:t>
              </a:r>
              <a:endParaRPr lang="en-US" altLang="en-US" sz="3200" b="0"/>
            </a:p>
          </p:txBody>
        </p:sp>
        <p:sp>
          <p:nvSpPr>
            <p:cNvPr id="137310" name="Rectangle 92">
              <a:extLst>
                <a:ext uri="{FF2B5EF4-FFF2-40B4-BE49-F238E27FC236}">
                  <a16:creationId xmlns:a16="http://schemas.microsoft.com/office/drawing/2014/main" id="{5F050256-C171-874F-967D-F46FDB1132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1739900"/>
              <a:ext cx="11113" cy="412750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7311" name="Rectangle 93">
              <a:extLst>
                <a:ext uri="{FF2B5EF4-FFF2-40B4-BE49-F238E27FC236}">
                  <a16:creationId xmlns:a16="http://schemas.microsoft.com/office/drawing/2014/main" id="{574C145C-14B4-7546-A37D-C8A5A5AA7B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163763"/>
              <a:ext cx="1692275" cy="111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7312" name="Rectangle 94">
              <a:extLst>
                <a:ext uri="{FF2B5EF4-FFF2-40B4-BE49-F238E27FC236}">
                  <a16:creationId xmlns:a16="http://schemas.microsoft.com/office/drawing/2014/main" id="{69A7A70B-9A0D-A341-BA98-5650166977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2152650"/>
              <a:ext cx="11112" cy="4048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7313" name="Rectangle 95">
              <a:extLst>
                <a:ext uri="{FF2B5EF4-FFF2-40B4-BE49-F238E27FC236}">
                  <a16:creationId xmlns:a16="http://schemas.microsoft.com/office/drawing/2014/main" id="{464D05DD-D921-5B42-8860-15406D9C68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16850" y="1925638"/>
              <a:ext cx="657231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Output</a:t>
              </a:r>
              <a:endParaRPr lang="en-US" altLang="en-US" sz="3200" b="0"/>
            </a:p>
          </p:txBody>
        </p:sp>
        <p:sp>
          <p:nvSpPr>
            <p:cNvPr id="137314" name="Rectangle 96">
              <a:extLst>
                <a:ext uri="{FF2B5EF4-FFF2-40B4-BE49-F238E27FC236}">
                  <a16:creationId xmlns:a16="http://schemas.microsoft.com/office/drawing/2014/main" id="{24843E06-B852-7F47-BF27-B8DF75C392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152650"/>
              <a:ext cx="11112" cy="4048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7315" name="Rectangle 97">
              <a:extLst>
                <a:ext uri="{FF2B5EF4-FFF2-40B4-BE49-F238E27FC236}">
                  <a16:creationId xmlns:a16="http://schemas.microsoft.com/office/drawing/2014/main" id="{539EA09B-7BA3-B646-A0FC-148823D038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24475" y="2174875"/>
              <a:ext cx="535403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state </a:t>
              </a:r>
              <a:endParaRPr lang="en-US" altLang="en-US" sz="3200" b="0"/>
            </a:p>
          </p:txBody>
        </p:sp>
        <p:sp>
          <p:nvSpPr>
            <p:cNvPr id="137316" name="Rectangle 98">
              <a:extLst>
                <a:ext uri="{FF2B5EF4-FFF2-40B4-BE49-F238E27FC236}">
                  <a16:creationId xmlns:a16="http://schemas.microsoft.com/office/drawing/2014/main" id="{56B27A06-E8F3-A641-901B-01DD2F909D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6163" y="2255838"/>
              <a:ext cx="23083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w </a:t>
              </a:r>
              <a:endParaRPr lang="en-US" altLang="en-US" sz="3200" b="0"/>
            </a:p>
          </p:txBody>
        </p:sp>
        <p:sp>
          <p:nvSpPr>
            <p:cNvPr id="137317" name="Rectangle 99">
              <a:extLst>
                <a:ext uri="{FF2B5EF4-FFF2-40B4-BE49-F238E27FC236}">
                  <a16:creationId xmlns:a16="http://schemas.microsoft.com/office/drawing/2014/main" id="{42EA58E3-1A66-6C42-886F-FE073694E1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57938" y="2255838"/>
              <a:ext cx="19877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= </a:t>
              </a:r>
              <a:endParaRPr lang="en-US" altLang="en-US" sz="3200" b="0"/>
            </a:p>
          </p:txBody>
        </p:sp>
        <p:sp>
          <p:nvSpPr>
            <p:cNvPr id="137318" name="Rectangle 100">
              <a:extLst>
                <a:ext uri="{FF2B5EF4-FFF2-40B4-BE49-F238E27FC236}">
                  <a16:creationId xmlns:a16="http://schemas.microsoft.com/office/drawing/2014/main" id="{16C72D4E-5C6E-C440-ACDB-A0EF2B7344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94475" y="2255838"/>
              <a:ext cx="192360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137319" name="Rectangle 101">
              <a:extLst>
                <a:ext uri="{FF2B5EF4-FFF2-40B4-BE49-F238E27FC236}">
                  <a16:creationId xmlns:a16="http://schemas.microsoft.com/office/drawing/2014/main" id="{9B384AC0-447F-4742-A116-6472F80FE8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72300" y="2255838"/>
              <a:ext cx="23083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w </a:t>
              </a:r>
              <a:endParaRPr lang="en-US" altLang="en-US" sz="3200" b="0"/>
            </a:p>
          </p:txBody>
        </p:sp>
        <p:sp>
          <p:nvSpPr>
            <p:cNvPr id="137320" name="Rectangle 102">
              <a:extLst>
                <a:ext uri="{FF2B5EF4-FFF2-40B4-BE49-F238E27FC236}">
                  <a16:creationId xmlns:a16="http://schemas.microsoft.com/office/drawing/2014/main" id="{29AFC895-0990-0A43-A872-3AF48285F7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00900" y="2255838"/>
              <a:ext cx="19877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= </a:t>
              </a:r>
              <a:endParaRPr lang="en-US" altLang="en-US" sz="3200" b="0"/>
            </a:p>
          </p:txBody>
        </p:sp>
        <p:sp>
          <p:nvSpPr>
            <p:cNvPr id="137321" name="Rectangle 103">
              <a:extLst>
                <a:ext uri="{FF2B5EF4-FFF2-40B4-BE49-F238E27FC236}">
                  <a16:creationId xmlns:a16="http://schemas.microsoft.com/office/drawing/2014/main" id="{CF4CECF0-E331-6C4A-98C2-B2ED7AB390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2152650"/>
              <a:ext cx="11113" cy="4048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7322" name="Rectangle 104">
              <a:extLst>
                <a:ext uri="{FF2B5EF4-FFF2-40B4-BE49-F238E27FC236}">
                  <a16:creationId xmlns:a16="http://schemas.microsoft.com/office/drawing/2014/main" id="{E4D428DB-6790-F249-A984-EEC7E1A5A6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37438" y="2255838"/>
              <a:ext cx="192360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  <p:sp>
          <p:nvSpPr>
            <p:cNvPr id="137323" name="Rectangle 105">
              <a:extLst>
                <a:ext uri="{FF2B5EF4-FFF2-40B4-BE49-F238E27FC236}">
                  <a16:creationId xmlns:a16="http://schemas.microsoft.com/office/drawing/2014/main" id="{0FBA686B-524C-444D-AE35-17BED1CA20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2152650"/>
              <a:ext cx="11113" cy="404813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7324" name="Rectangle 106">
              <a:extLst>
                <a:ext uri="{FF2B5EF4-FFF2-40B4-BE49-F238E27FC236}">
                  <a16:creationId xmlns:a16="http://schemas.microsoft.com/office/drawing/2014/main" id="{796B8E07-270E-1348-BAB8-87F0E4030B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3650" y="2568575"/>
              <a:ext cx="3506788" cy="952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7325" name="Rectangle 107">
              <a:extLst>
                <a:ext uri="{FF2B5EF4-FFF2-40B4-BE49-F238E27FC236}">
                  <a16:creationId xmlns:a16="http://schemas.microsoft.com/office/drawing/2014/main" id="{50BCC363-C4D2-254B-8B71-E405E48307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2582863"/>
              <a:ext cx="11112" cy="3556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7326" name="Rectangle 108">
              <a:extLst>
                <a:ext uri="{FF2B5EF4-FFF2-40B4-BE49-F238E27FC236}">
                  <a16:creationId xmlns:a16="http://schemas.microsoft.com/office/drawing/2014/main" id="{778F5074-2939-9E4A-B3A3-21B588496B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72438" y="2174875"/>
              <a:ext cx="179536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z </a:t>
              </a:r>
              <a:endParaRPr lang="en-US" altLang="en-US" sz="3200" b="0"/>
            </a:p>
          </p:txBody>
        </p:sp>
        <p:sp>
          <p:nvSpPr>
            <p:cNvPr id="137327" name="Rectangle 109">
              <a:extLst>
                <a:ext uri="{FF2B5EF4-FFF2-40B4-BE49-F238E27FC236}">
                  <a16:creationId xmlns:a16="http://schemas.microsoft.com/office/drawing/2014/main" id="{1FC5D264-7B41-A044-AEF8-AB34D7E165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582863"/>
              <a:ext cx="11112" cy="3556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7328" name="Rectangle 110">
              <a:extLst>
                <a:ext uri="{FF2B5EF4-FFF2-40B4-BE49-F238E27FC236}">
                  <a16:creationId xmlns:a16="http://schemas.microsoft.com/office/drawing/2014/main" id="{5D7A2886-26F6-364B-A7E7-811D1572A4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48300" y="2659063"/>
              <a:ext cx="194733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A </a:t>
              </a:r>
              <a:endParaRPr lang="en-US" altLang="en-US" sz="3200" b="0"/>
            </a:p>
          </p:txBody>
        </p:sp>
        <p:sp>
          <p:nvSpPr>
            <p:cNvPr id="137329" name="Rectangle 111">
              <a:extLst>
                <a:ext uri="{FF2B5EF4-FFF2-40B4-BE49-F238E27FC236}">
                  <a16:creationId xmlns:a16="http://schemas.microsoft.com/office/drawing/2014/main" id="{6648DE82-6300-EA42-A7DF-EC4C35CABA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35713" y="2659063"/>
              <a:ext cx="194733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A </a:t>
              </a:r>
              <a:endParaRPr lang="en-US" altLang="en-US" sz="3200" b="0"/>
            </a:p>
          </p:txBody>
        </p:sp>
        <p:sp>
          <p:nvSpPr>
            <p:cNvPr id="137330" name="Rectangle 112">
              <a:extLst>
                <a:ext uri="{FF2B5EF4-FFF2-40B4-BE49-F238E27FC236}">
                  <a16:creationId xmlns:a16="http://schemas.microsoft.com/office/drawing/2014/main" id="{B5AA6028-5606-1648-BE51-A55A523D9D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2582863"/>
              <a:ext cx="11113" cy="3556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7331" name="Rectangle 113">
              <a:extLst>
                <a:ext uri="{FF2B5EF4-FFF2-40B4-BE49-F238E27FC236}">
                  <a16:creationId xmlns:a16="http://schemas.microsoft.com/office/drawing/2014/main" id="{74AA3D2B-A886-3B4C-9B3A-2C14B3CDC0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85025" y="2659063"/>
              <a:ext cx="20678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B </a:t>
              </a:r>
              <a:endParaRPr lang="en-US" altLang="en-US" sz="3200" b="0"/>
            </a:p>
          </p:txBody>
        </p:sp>
        <p:sp>
          <p:nvSpPr>
            <p:cNvPr id="137332" name="Rectangle 114">
              <a:extLst>
                <a:ext uri="{FF2B5EF4-FFF2-40B4-BE49-F238E27FC236}">
                  <a16:creationId xmlns:a16="http://schemas.microsoft.com/office/drawing/2014/main" id="{04DCBBBA-8473-0D45-BC96-0F90A55208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2582863"/>
              <a:ext cx="11113" cy="355600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7333" name="Rectangle 115">
              <a:extLst>
                <a:ext uri="{FF2B5EF4-FFF2-40B4-BE49-F238E27FC236}">
                  <a16:creationId xmlns:a16="http://schemas.microsoft.com/office/drawing/2014/main" id="{FEA85D4B-022D-2945-9A36-4EF4C38164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2938463"/>
              <a:ext cx="11112" cy="2682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7334" name="Rectangle 116">
              <a:extLst>
                <a:ext uri="{FF2B5EF4-FFF2-40B4-BE49-F238E27FC236}">
                  <a16:creationId xmlns:a16="http://schemas.microsoft.com/office/drawing/2014/main" id="{7F60FE00-EEB9-8F48-A846-507F4B0DE1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74025" y="2659063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137335" name="Rectangle 117">
              <a:extLst>
                <a:ext uri="{FF2B5EF4-FFF2-40B4-BE49-F238E27FC236}">
                  <a16:creationId xmlns:a16="http://schemas.microsoft.com/office/drawing/2014/main" id="{332FC11F-F1AD-4E4A-8534-8CFB44E9E8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938463"/>
              <a:ext cx="11112" cy="2682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7336" name="Rectangle 118">
              <a:extLst>
                <a:ext uri="{FF2B5EF4-FFF2-40B4-BE49-F238E27FC236}">
                  <a16:creationId xmlns:a16="http://schemas.microsoft.com/office/drawing/2014/main" id="{433F68CC-C138-CC43-A06A-87250A17E5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57825" y="2928938"/>
              <a:ext cx="20678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B </a:t>
              </a:r>
              <a:endParaRPr lang="en-US" altLang="en-US" sz="3200" b="0"/>
            </a:p>
          </p:txBody>
        </p:sp>
        <p:sp>
          <p:nvSpPr>
            <p:cNvPr id="137337" name="Rectangle 119">
              <a:extLst>
                <a:ext uri="{FF2B5EF4-FFF2-40B4-BE49-F238E27FC236}">
                  <a16:creationId xmlns:a16="http://schemas.microsoft.com/office/drawing/2014/main" id="{6D2B9D3F-8854-C544-9CED-40C6C9EA50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35713" y="2928938"/>
              <a:ext cx="194733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A </a:t>
              </a:r>
              <a:endParaRPr lang="en-US" altLang="en-US" sz="3200" b="0"/>
            </a:p>
          </p:txBody>
        </p:sp>
        <p:sp>
          <p:nvSpPr>
            <p:cNvPr id="137338" name="Rectangle 120">
              <a:extLst>
                <a:ext uri="{FF2B5EF4-FFF2-40B4-BE49-F238E27FC236}">
                  <a16:creationId xmlns:a16="http://schemas.microsoft.com/office/drawing/2014/main" id="{668AED0A-D973-EA41-81F3-97006F13F0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2938463"/>
              <a:ext cx="11113" cy="2682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7339" name="Rectangle 121">
              <a:extLst>
                <a:ext uri="{FF2B5EF4-FFF2-40B4-BE49-F238E27FC236}">
                  <a16:creationId xmlns:a16="http://schemas.microsoft.com/office/drawing/2014/main" id="{A014C6AD-7B46-0548-B26D-88D4F7047E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88200" y="2928938"/>
              <a:ext cx="21800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C </a:t>
              </a:r>
              <a:endParaRPr lang="en-US" altLang="en-US" sz="3200" b="0"/>
            </a:p>
          </p:txBody>
        </p:sp>
        <p:sp>
          <p:nvSpPr>
            <p:cNvPr id="137340" name="Rectangle 122">
              <a:extLst>
                <a:ext uri="{FF2B5EF4-FFF2-40B4-BE49-F238E27FC236}">
                  <a16:creationId xmlns:a16="http://schemas.microsoft.com/office/drawing/2014/main" id="{F91EF5A0-C03F-5242-A811-ECDAAA2DB5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2938463"/>
              <a:ext cx="11113" cy="268287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7341" name="Rectangle 123">
              <a:extLst>
                <a:ext uri="{FF2B5EF4-FFF2-40B4-BE49-F238E27FC236}">
                  <a16:creationId xmlns:a16="http://schemas.microsoft.com/office/drawing/2014/main" id="{DCF1CA0C-6874-5446-ABE9-4970651684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3206750"/>
              <a:ext cx="11112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7342" name="Rectangle 124">
              <a:extLst>
                <a:ext uri="{FF2B5EF4-FFF2-40B4-BE49-F238E27FC236}">
                  <a16:creationId xmlns:a16="http://schemas.microsoft.com/office/drawing/2014/main" id="{B71C79CB-F75D-7F4F-9F15-F14776C5E3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75613" y="2928938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137343" name="Rectangle 125">
              <a:extLst>
                <a:ext uri="{FF2B5EF4-FFF2-40B4-BE49-F238E27FC236}">
                  <a16:creationId xmlns:a16="http://schemas.microsoft.com/office/drawing/2014/main" id="{23EBDC7C-C21C-F046-A73A-14A616DD7C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3206750"/>
              <a:ext cx="11112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7344" name="Rectangle 126">
              <a:extLst>
                <a:ext uri="{FF2B5EF4-FFF2-40B4-BE49-F238E27FC236}">
                  <a16:creationId xmlns:a16="http://schemas.microsoft.com/office/drawing/2014/main" id="{9D98976D-AF04-8349-A3DF-A6E61AEAF0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57825" y="3197225"/>
              <a:ext cx="21800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C </a:t>
              </a:r>
              <a:endParaRPr lang="en-US" altLang="en-US" sz="3200" b="0"/>
            </a:p>
          </p:txBody>
        </p:sp>
        <p:sp>
          <p:nvSpPr>
            <p:cNvPr id="137345" name="Rectangle 127">
              <a:extLst>
                <a:ext uri="{FF2B5EF4-FFF2-40B4-BE49-F238E27FC236}">
                  <a16:creationId xmlns:a16="http://schemas.microsoft.com/office/drawing/2014/main" id="{0C5945CD-8E3C-7F45-8969-321E5989DA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35713" y="3197225"/>
              <a:ext cx="194733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A </a:t>
              </a:r>
              <a:endParaRPr lang="en-US" altLang="en-US" sz="3200" b="0"/>
            </a:p>
          </p:txBody>
        </p:sp>
        <p:sp>
          <p:nvSpPr>
            <p:cNvPr id="137346" name="Rectangle 128">
              <a:extLst>
                <a:ext uri="{FF2B5EF4-FFF2-40B4-BE49-F238E27FC236}">
                  <a16:creationId xmlns:a16="http://schemas.microsoft.com/office/drawing/2014/main" id="{FD743EBE-BAAE-9648-A22D-D96B18182F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3206750"/>
              <a:ext cx="11113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7347" name="Rectangle 129">
              <a:extLst>
                <a:ext uri="{FF2B5EF4-FFF2-40B4-BE49-F238E27FC236}">
                  <a16:creationId xmlns:a16="http://schemas.microsoft.com/office/drawing/2014/main" id="{A59868C4-9867-C64E-9011-AA6BFB4E5D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83438" y="3197225"/>
              <a:ext cx="21800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D </a:t>
              </a:r>
              <a:endParaRPr lang="en-US" altLang="en-US" sz="3200" b="0"/>
            </a:p>
          </p:txBody>
        </p:sp>
        <p:sp>
          <p:nvSpPr>
            <p:cNvPr id="137348" name="Rectangle 130">
              <a:extLst>
                <a:ext uri="{FF2B5EF4-FFF2-40B4-BE49-F238E27FC236}">
                  <a16:creationId xmlns:a16="http://schemas.microsoft.com/office/drawing/2014/main" id="{113F9D11-FC35-884C-A165-0093578A35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3206750"/>
              <a:ext cx="11113" cy="269875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7349" name="Rectangle 131">
              <a:extLst>
                <a:ext uri="{FF2B5EF4-FFF2-40B4-BE49-F238E27FC236}">
                  <a16:creationId xmlns:a16="http://schemas.microsoft.com/office/drawing/2014/main" id="{245EC5BB-6249-1447-B45A-186C521F18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3459163"/>
              <a:ext cx="11112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7350" name="Rectangle 132">
              <a:extLst>
                <a:ext uri="{FF2B5EF4-FFF2-40B4-BE49-F238E27FC236}">
                  <a16:creationId xmlns:a16="http://schemas.microsoft.com/office/drawing/2014/main" id="{B828ED84-81DE-0B46-A61B-C761E4E5F1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74025" y="3197225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137351" name="Rectangle 133">
              <a:extLst>
                <a:ext uri="{FF2B5EF4-FFF2-40B4-BE49-F238E27FC236}">
                  <a16:creationId xmlns:a16="http://schemas.microsoft.com/office/drawing/2014/main" id="{537C525A-C82E-B040-BB48-42AED90758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3459163"/>
              <a:ext cx="11112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7352" name="Rectangle 134">
              <a:extLst>
                <a:ext uri="{FF2B5EF4-FFF2-40B4-BE49-F238E27FC236}">
                  <a16:creationId xmlns:a16="http://schemas.microsoft.com/office/drawing/2014/main" id="{0B3D4D54-1671-0440-B08F-D79B1A6DB3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48300" y="3465513"/>
              <a:ext cx="21800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D </a:t>
              </a:r>
              <a:endParaRPr lang="en-US" altLang="en-US" sz="3200" b="0"/>
            </a:p>
          </p:txBody>
        </p:sp>
        <p:sp>
          <p:nvSpPr>
            <p:cNvPr id="137353" name="Rectangle 135">
              <a:extLst>
                <a:ext uri="{FF2B5EF4-FFF2-40B4-BE49-F238E27FC236}">
                  <a16:creationId xmlns:a16="http://schemas.microsoft.com/office/drawing/2014/main" id="{FD5B50E9-44D3-7D4E-BA5A-D62B99D702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35713" y="3465513"/>
              <a:ext cx="194733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A </a:t>
              </a:r>
              <a:endParaRPr lang="en-US" altLang="en-US" sz="3200" b="0"/>
            </a:p>
          </p:txBody>
        </p:sp>
        <p:sp>
          <p:nvSpPr>
            <p:cNvPr id="137354" name="Rectangle 136">
              <a:extLst>
                <a:ext uri="{FF2B5EF4-FFF2-40B4-BE49-F238E27FC236}">
                  <a16:creationId xmlns:a16="http://schemas.microsoft.com/office/drawing/2014/main" id="{385088CE-878E-6F48-AE09-70F864B783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3459163"/>
              <a:ext cx="11113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7355" name="Rectangle 137">
              <a:extLst>
                <a:ext uri="{FF2B5EF4-FFF2-40B4-BE49-F238E27FC236}">
                  <a16:creationId xmlns:a16="http://schemas.microsoft.com/office/drawing/2014/main" id="{197A1BEB-DAA2-B447-89B7-6A82BD4F43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81850" y="3465513"/>
              <a:ext cx="21800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D </a:t>
              </a:r>
              <a:endParaRPr lang="en-US" altLang="en-US" sz="3200" b="0"/>
            </a:p>
          </p:txBody>
        </p:sp>
        <p:sp>
          <p:nvSpPr>
            <p:cNvPr id="137356" name="Rectangle 138">
              <a:extLst>
                <a:ext uri="{FF2B5EF4-FFF2-40B4-BE49-F238E27FC236}">
                  <a16:creationId xmlns:a16="http://schemas.microsoft.com/office/drawing/2014/main" id="{EF3D5C00-DF22-BF43-8683-09D341BF81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3459163"/>
              <a:ext cx="11113" cy="309562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7357" name="Rectangle 139">
              <a:extLst>
                <a:ext uri="{FF2B5EF4-FFF2-40B4-BE49-F238E27FC236}">
                  <a16:creationId xmlns:a16="http://schemas.microsoft.com/office/drawing/2014/main" id="{188EECB4-11EB-CE45-8213-F998FB2823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3650" y="3779838"/>
              <a:ext cx="3506788" cy="952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7358" name="Rectangle 140">
              <a:extLst>
                <a:ext uri="{FF2B5EF4-FFF2-40B4-BE49-F238E27FC236}">
                  <a16:creationId xmlns:a16="http://schemas.microsoft.com/office/drawing/2014/main" id="{4AB1350C-251F-B74A-AE2C-389D2AA2ED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74025" y="3465513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</p:grpSp>
      <p:grpSp>
        <p:nvGrpSpPr>
          <p:cNvPr id="137218" name="Group 69">
            <a:extLst>
              <a:ext uri="{FF2B5EF4-FFF2-40B4-BE49-F238E27FC236}">
                <a16:creationId xmlns:a16="http://schemas.microsoft.com/office/drawing/2014/main" id="{55CEF36A-179B-DE4A-9F3F-1BE4DB87D327}"/>
              </a:ext>
            </a:extLst>
          </p:cNvPr>
          <p:cNvGrpSpPr>
            <a:grpSpLocks/>
          </p:cNvGrpSpPr>
          <p:nvPr/>
        </p:nvGrpSpPr>
        <p:grpSpPr bwMode="auto">
          <a:xfrm>
            <a:off x="5392739" y="1512889"/>
            <a:ext cx="4003675" cy="2833687"/>
            <a:chOff x="2573338" y="1603375"/>
            <a:chExt cx="4003675" cy="2833688"/>
          </a:xfrm>
        </p:grpSpPr>
        <p:sp>
          <p:nvSpPr>
            <p:cNvPr id="137224" name="Rectangle 4">
              <a:extLst>
                <a:ext uri="{FF2B5EF4-FFF2-40B4-BE49-F238E27FC236}">
                  <a16:creationId xmlns:a16="http://schemas.microsoft.com/office/drawing/2014/main" id="{97D1F5BD-7784-8748-8021-A0BF66BBDD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8738" y="1603375"/>
              <a:ext cx="3971925" cy="111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7225" name="Rectangle 5">
              <a:extLst>
                <a:ext uri="{FF2B5EF4-FFF2-40B4-BE49-F238E27FC236}">
                  <a16:creationId xmlns:a16="http://schemas.microsoft.com/office/drawing/2014/main" id="{E1161E43-A75E-AA43-A8ED-89E476DAB1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3338" y="1614488"/>
              <a:ext cx="11112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7226" name="Rectangle 6">
              <a:extLst>
                <a:ext uri="{FF2B5EF4-FFF2-40B4-BE49-F238E27FC236}">
                  <a16:creationId xmlns:a16="http://schemas.microsoft.com/office/drawing/2014/main" id="{FD4ACF65-3FDA-034A-93CD-6FF27F693F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0138" y="1614488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7227" name="Rectangle 7">
              <a:extLst>
                <a:ext uri="{FF2B5EF4-FFF2-40B4-BE49-F238E27FC236}">
                  <a16:creationId xmlns:a16="http://schemas.microsoft.com/office/drawing/2014/main" id="{8B0686B1-C447-EF4F-94C9-EC35DA273F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43200" y="1820863"/>
              <a:ext cx="953787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Present </a:t>
              </a:r>
              <a:endParaRPr lang="en-US" altLang="en-US" sz="1800" b="0"/>
            </a:p>
          </p:txBody>
        </p:sp>
        <p:sp>
          <p:nvSpPr>
            <p:cNvPr id="137228" name="Rectangle 8">
              <a:extLst>
                <a:ext uri="{FF2B5EF4-FFF2-40B4-BE49-F238E27FC236}">
                  <a16:creationId xmlns:a16="http://schemas.microsoft.com/office/drawing/2014/main" id="{0428D0D7-E71B-5945-A64E-4AEE667676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6725" y="1614488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7229" name="Rectangle 9">
              <a:extLst>
                <a:ext uri="{FF2B5EF4-FFF2-40B4-BE49-F238E27FC236}">
                  <a16:creationId xmlns:a16="http://schemas.microsoft.com/office/drawing/2014/main" id="{5D494E02-5B1C-C347-9900-B4C7E2716A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64313" y="1614488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7230" name="Rectangle 10">
              <a:extLst>
                <a:ext uri="{FF2B5EF4-FFF2-40B4-BE49-F238E27FC236}">
                  <a16:creationId xmlns:a16="http://schemas.microsoft.com/office/drawing/2014/main" id="{CE9AFE4D-B061-0942-BBD8-9551BCABB0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0138" y="2085975"/>
              <a:ext cx="1917700" cy="127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7231" name="Rectangle 11">
              <a:extLst>
                <a:ext uri="{FF2B5EF4-FFF2-40B4-BE49-F238E27FC236}">
                  <a16:creationId xmlns:a16="http://schemas.microsoft.com/office/drawing/2014/main" id="{371F8379-05CC-0343-9A70-2D08893934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3338" y="2071688"/>
              <a:ext cx="11112" cy="4587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7232" name="Rectangle 12">
              <a:extLst>
                <a:ext uri="{FF2B5EF4-FFF2-40B4-BE49-F238E27FC236}">
                  <a16:creationId xmlns:a16="http://schemas.microsoft.com/office/drawing/2014/main" id="{15F1EBA3-69CF-A747-9FB5-42569D6238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14763" y="1730375"/>
              <a:ext cx="1668727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Flip-flop inputs</a:t>
              </a:r>
              <a:endParaRPr lang="en-US" altLang="en-US" sz="1800" b="0"/>
            </a:p>
          </p:txBody>
        </p:sp>
        <p:sp>
          <p:nvSpPr>
            <p:cNvPr id="137233" name="Rectangle 13">
              <a:extLst>
                <a:ext uri="{FF2B5EF4-FFF2-40B4-BE49-F238E27FC236}">
                  <a16:creationId xmlns:a16="http://schemas.microsoft.com/office/drawing/2014/main" id="{E2B119A3-4DFC-754D-BB0C-47D8AA8D37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0138" y="2071688"/>
              <a:ext cx="12700" cy="4587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7234" name="Rectangle 14">
              <a:extLst>
                <a:ext uri="{FF2B5EF4-FFF2-40B4-BE49-F238E27FC236}">
                  <a16:creationId xmlns:a16="http://schemas.microsoft.com/office/drawing/2014/main" id="{C3EECD1E-8E94-ED42-B77B-3E2D411069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17825" y="2187575"/>
              <a:ext cx="625171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state </a:t>
              </a:r>
              <a:endParaRPr lang="en-US" altLang="en-US" sz="1800" b="0"/>
            </a:p>
          </p:txBody>
        </p:sp>
        <p:sp>
          <p:nvSpPr>
            <p:cNvPr id="137235" name="Rectangle 15">
              <a:extLst>
                <a:ext uri="{FF2B5EF4-FFF2-40B4-BE49-F238E27FC236}">
                  <a16:creationId xmlns:a16="http://schemas.microsoft.com/office/drawing/2014/main" id="{EEBE1D11-9A19-5745-BEF5-BEBBA04493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94125" y="2185988"/>
              <a:ext cx="25648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w </a:t>
              </a:r>
              <a:endParaRPr lang="en-US" altLang="en-US" sz="1800" b="0" i="1"/>
            </a:p>
          </p:txBody>
        </p:sp>
        <p:sp>
          <p:nvSpPr>
            <p:cNvPr id="137236" name="Rectangle 16">
              <a:extLst>
                <a:ext uri="{FF2B5EF4-FFF2-40B4-BE49-F238E27FC236}">
                  <a16:creationId xmlns:a16="http://schemas.microsoft.com/office/drawing/2014/main" id="{4A195B4F-D899-E045-948E-B83085F206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54475" y="2185988"/>
              <a:ext cx="21961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= </a:t>
              </a:r>
              <a:endParaRPr lang="en-US" altLang="en-US" sz="1800" b="0"/>
            </a:p>
          </p:txBody>
        </p:sp>
        <p:sp>
          <p:nvSpPr>
            <p:cNvPr id="137237" name="Rectangle 17">
              <a:extLst>
                <a:ext uri="{FF2B5EF4-FFF2-40B4-BE49-F238E27FC236}">
                  <a16:creationId xmlns:a16="http://schemas.microsoft.com/office/drawing/2014/main" id="{0345E7E3-287C-824E-B748-558E3264F3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21175" y="2185988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37238" name="Rectangle 18">
              <a:extLst>
                <a:ext uri="{FF2B5EF4-FFF2-40B4-BE49-F238E27FC236}">
                  <a16:creationId xmlns:a16="http://schemas.microsoft.com/office/drawing/2014/main" id="{1E9D9ACE-793B-5D44-84DF-2118358B2E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49800" y="2185988"/>
              <a:ext cx="25648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w </a:t>
              </a:r>
              <a:endParaRPr lang="en-US" altLang="en-US" sz="1800" b="0" i="1"/>
            </a:p>
          </p:txBody>
        </p:sp>
        <p:sp>
          <p:nvSpPr>
            <p:cNvPr id="137239" name="Rectangle 19">
              <a:extLst>
                <a:ext uri="{FF2B5EF4-FFF2-40B4-BE49-F238E27FC236}">
                  <a16:creationId xmlns:a16="http://schemas.microsoft.com/office/drawing/2014/main" id="{16F5A615-B84E-B048-9D46-ABDF09B9EA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08563" y="2185988"/>
              <a:ext cx="21961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= </a:t>
              </a:r>
              <a:endParaRPr lang="en-US" altLang="en-US" sz="1800" b="0"/>
            </a:p>
          </p:txBody>
        </p:sp>
        <p:sp>
          <p:nvSpPr>
            <p:cNvPr id="137240" name="Rectangle 20">
              <a:extLst>
                <a:ext uri="{FF2B5EF4-FFF2-40B4-BE49-F238E27FC236}">
                  <a16:creationId xmlns:a16="http://schemas.microsoft.com/office/drawing/2014/main" id="{923F82F7-FAC7-A948-B939-6CBB2D1EC8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6725" y="2071688"/>
              <a:ext cx="12700" cy="4587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7241" name="Rectangle 21">
              <a:extLst>
                <a:ext uri="{FF2B5EF4-FFF2-40B4-BE49-F238E27FC236}">
                  <a16:creationId xmlns:a16="http://schemas.microsoft.com/office/drawing/2014/main" id="{AA7BF8DE-8A52-8D48-8E47-5A32BBCADB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75263" y="2185988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137242" name="Rectangle 22">
              <a:extLst>
                <a:ext uri="{FF2B5EF4-FFF2-40B4-BE49-F238E27FC236}">
                  <a16:creationId xmlns:a16="http://schemas.microsoft.com/office/drawing/2014/main" id="{270E4285-99F9-2945-AE1E-83148F1A98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64313" y="2071688"/>
              <a:ext cx="12700" cy="4587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7243" name="Rectangle 23">
              <a:extLst>
                <a:ext uri="{FF2B5EF4-FFF2-40B4-BE49-F238E27FC236}">
                  <a16:creationId xmlns:a16="http://schemas.microsoft.com/office/drawing/2014/main" id="{5F3AC3F9-6C85-DA45-9492-6A94086ECB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0138" y="2543175"/>
              <a:ext cx="1917700" cy="127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7244" name="Rectangle 24">
              <a:extLst>
                <a:ext uri="{FF2B5EF4-FFF2-40B4-BE49-F238E27FC236}">
                  <a16:creationId xmlns:a16="http://schemas.microsoft.com/office/drawing/2014/main" id="{84556CF1-9F88-D944-BB49-782E0B326B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3338" y="2530475"/>
              <a:ext cx="11112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7245" name="Rectangle 25">
              <a:extLst>
                <a:ext uri="{FF2B5EF4-FFF2-40B4-BE49-F238E27FC236}">
                  <a16:creationId xmlns:a16="http://schemas.microsoft.com/office/drawing/2014/main" id="{DD48649E-E008-A44D-BE28-FF60C210E9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05475" y="2041525"/>
              <a:ext cx="767839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Output</a:t>
              </a:r>
              <a:endParaRPr lang="en-US" altLang="en-US" sz="1800" b="0"/>
            </a:p>
          </p:txBody>
        </p:sp>
        <p:sp>
          <p:nvSpPr>
            <p:cNvPr id="137246" name="Rectangle 26">
              <a:extLst>
                <a:ext uri="{FF2B5EF4-FFF2-40B4-BE49-F238E27FC236}">
                  <a16:creationId xmlns:a16="http://schemas.microsoft.com/office/drawing/2014/main" id="{7FBD4720-17AA-B549-B716-1E47B8522C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11475" y="2497138"/>
              <a:ext cx="19877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y </a:t>
              </a:r>
              <a:endParaRPr lang="en-US" altLang="en-US" sz="1800" b="0" i="1"/>
            </a:p>
          </p:txBody>
        </p:sp>
        <p:sp>
          <p:nvSpPr>
            <p:cNvPr id="137247" name="Rectangle 27">
              <a:extLst>
                <a:ext uri="{FF2B5EF4-FFF2-40B4-BE49-F238E27FC236}">
                  <a16:creationId xmlns:a16="http://schemas.microsoft.com/office/drawing/2014/main" id="{DA94E528-8B13-5D46-90AF-54380F9465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6888" y="2598738"/>
              <a:ext cx="1603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</a:rPr>
                <a:t>2 </a:t>
              </a:r>
              <a:endParaRPr lang="en-US" altLang="en-US" sz="1800" b="0"/>
            </a:p>
          </p:txBody>
        </p:sp>
        <p:sp>
          <p:nvSpPr>
            <p:cNvPr id="137248" name="Rectangle 28">
              <a:extLst>
                <a:ext uri="{FF2B5EF4-FFF2-40B4-BE49-F238E27FC236}">
                  <a16:creationId xmlns:a16="http://schemas.microsoft.com/office/drawing/2014/main" id="{CA770150-2379-E243-8E82-B2176D9BD9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9600" y="2497138"/>
              <a:ext cx="19877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y </a:t>
              </a:r>
              <a:endParaRPr lang="en-US" altLang="en-US" sz="1800" b="0" i="1"/>
            </a:p>
          </p:txBody>
        </p:sp>
        <p:sp>
          <p:nvSpPr>
            <p:cNvPr id="137249" name="Rectangle 29">
              <a:extLst>
                <a:ext uri="{FF2B5EF4-FFF2-40B4-BE49-F238E27FC236}">
                  <a16:creationId xmlns:a16="http://schemas.microsoft.com/office/drawing/2014/main" id="{D1961F1A-9A83-EE48-83DE-9761807049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0138" y="2530475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7250" name="Rectangle 30">
              <a:extLst>
                <a:ext uri="{FF2B5EF4-FFF2-40B4-BE49-F238E27FC236}">
                  <a16:creationId xmlns:a16="http://schemas.microsoft.com/office/drawing/2014/main" id="{B6D957E5-3AE7-D24E-961B-ADD8405104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73425" y="2598738"/>
              <a:ext cx="1603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137251" name="Rectangle 31">
              <a:extLst>
                <a:ext uri="{FF2B5EF4-FFF2-40B4-BE49-F238E27FC236}">
                  <a16:creationId xmlns:a16="http://schemas.microsoft.com/office/drawing/2014/main" id="{91A9C896-FBC9-404E-9B53-728A948855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27463" y="2643188"/>
              <a:ext cx="227626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T </a:t>
              </a:r>
              <a:endParaRPr lang="en-US" altLang="en-US" sz="1800" b="0" i="1"/>
            </a:p>
          </p:txBody>
        </p:sp>
        <p:sp>
          <p:nvSpPr>
            <p:cNvPr id="137252" name="Rectangle 32">
              <a:extLst>
                <a:ext uri="{FF2B5EF4-FFF2-40B4-BE49-F238E27FC236}">
                  <a16:creationId xmlns:a16="http://schemas.microsoft.com/office/drawing/2014/main" id="{3E6A9CA1-33F9-7049-A268-9AD3B0D4E9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75100" y="2744788"/>
              <a:ext cx="1603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</a:rPr>
                <a:t>2 </a:t>
              </a:r>
              <a:endParaRPr lang="en-US" altLang="en-US" sz="1800" b="0"/>
            </a:p>
          </p:txBody>
        </p:sp>
        <p:sp>
          <p:nvSpPr>
            <p:cNvPr id="137253" name="Rectangle 33">
              <a:extLst>
                <a:ext uri="{FF2B5EF4-FFF2-40B4-BE49-F238E27FC236}">
                  <a16:creationId xmlns:a16="http://schemas.microsoft.com/office/drawing/2014/main" id="{8B4A6531-31B6-BE4F-B2A8-CB5FBD1C39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89400" y="2643188"/>
              <a:ext cx="25648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D </a:t>
              </a:r>
              <a:endParaRPr lang="en-US" altLang="en-US" sz="1800" b="0" i="1"/>
            </a:p>
          </p:txBody>
        </p:sp>
        <p:sp>
          <p:nvSpPr>
            <p:cNvPr id="137254" name="Rectangle 34">
              <a:extLst>
                <a:ext uri="{FF2B5EF4-FFF2-40B4-BE49-F238E27FC236}">
                  <a16:creationId xmlns:a16="http://schemas.microsoft.com/office/drawing/2014/main" id="{EDF0D065-B78A-2248-AD60-00A6F51AA4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0538" y="2744788"/>
              <a:ext cx="1603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137255" name="Rectangle 35">
              <a:extLst>
                <a:ext uri="{FF2B5EF4-FFF2-40B4-BE49-F238E27FC236}">
                  <a16:creationId xmlns:a16="http://schemas.microsoft.com/office/drawing/2014/main" id="{DE192C85-322F-AF45-B4EC-69DB9478C1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84725" y="2643188"/>
              <a:ext cx="227626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T </a:t>
              </a:r>
              <a:endParaRPr lang="en-US" altLang="en-US" sz="1800" b="0" i="1"/>
            </a:p>
          </p:txBody>
        </p:sp>
        <p:sp>
          <p:nvSpPr>
            <p:cNvPr id="137256" name="Rectangle 36">
              <a:extLst>
                <a:ext uri="{FF2B5EF4-FFF2-40B4-BE49-F238E27FC236}">
                  <a16:creationId xmlns:a16="http://schemas.microsoft.com/office/drawing/2014/main" id="{86072836-5B0A-C247-9935-4BB07556F1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33950" y="2744788"/>
              <a:ext cx="1603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</a:rPr>
                <a:t>2 </a:t>
              </a:r>
              <a:endParaRPr lang="en-US" altLang="en-US" sz="1800" b="0"/>
            </a:p>
          </p:txBody>
        </p:sp>
        <p:sp>
          <p:nvSpPr>
            <p:cNvPr id="137257" name="Rectangle 37">
              <a:extLst>
                <a:ext uri="{FF2B5EF4-FFF2-40B4-BE49-F238E27FC236}">
                  <a16:creationId xmlns:a16="http://schemas.microsoft.com/office/drawing/2014/main" id="{C5BD0F14-E56F-4F44-9A0E-02E9B54D06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8250" y="2643188"/>
              <a:ext cx="25648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D </a:t>
              </a:r>
              <a:endParaRPr lang="en-US" altLang="en-US" sz="1800" b="0" i="1"/>
            </a:p>
          </p:txBody>
        </p:sp>
        <p:sp>
          <p:nvSpPr>
            <p:cNvPr id="137258" name="Rectangle 38">
              <a:extLst>
                <a:ext uri="{FF2B5EF4-FFF2-40B4-BE49-F238E27FC236}">
                  <a16:creationId xmlns:a16="http://schemas.microsoft.com/office/drawing/2014/main" id="{FF7C2890-42C2-A248-A888-0F474268BB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6725" y="2530475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7259" name="Rectangle 39">
              <a:extLst>
                <a:ext uri="{FF2B5EF4-FFF2-40B4-BE49-F238E27FC236}">
                  <a16:creationId xmlns:a16="http://schemas.microsoft.com/office/drawing/2014/main" id="{6178700C-7867-464F-B7C1-124CE3B5EA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7800" y="2744788"/>
              <a:ext cx="1603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137260" name="Rectangle 40">
              <a:extLst>
                <a:ext uri="{FF2B5EF4-FFF2-40B4-BE49-F238E27FC236}">
                  <a16:creationId xmlns:a16="http://schemas.microsoft.com/office/drawing/2014/main" id="{F7B94F22-BC15-4D42-8336-122C1134C5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64313" y="2530475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7261" name="Rectangle 41">
              <a:extLst>
                <a:ext uri="{FF2B5EF4-FFF2-40B4-BE49-F238E27FC236}">
                  <a16:creationId xmlns:a16="http://schemas.microsoft.com/office/drawing/2014/main" id="{FE8207F6-D8EC-EC46-85C5-5E633FAA28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8738" y="3000375"/>
              <a:ext cx="3971925" cy="127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7262" name="Rectangle 42">
              <a:extLst>
                <a:ext uri="{FF2B5EF4-FFF2-40B4-BE49-F238E27FC236}">
                  <a16:creationId xmlns:a16="http://schemas.microsoft.com/office/drawing/2014/main" id="{C3BA26A0-A5E3-8448-9B07-205CF16A44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3338" y="3013075"/>
              <a:ext cx="11112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7263" name="Rectangle 43">
              <a:extLst>
                <a:ext uri="{FF2B5EF4-FFF2-40B4-BE49-F238E27FC236}">
                  <a16:creationId xmlns:a16="http://schemas.microsoft.com/office/drawing/2014/main" id="{1C15568B-B4CE-EC45-A074-2C5A3652AC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460625"/>
              <a:ext cx="19877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z </a:t>
              </a:r>
              <a:endParaRPr lang="en-US" altLang="en-US" sz="1800" b="0" i="1"/>
            </a:p>
          </p:txBody>
        </p:sp>
        <p:sp>
          <p:nvSpPr>
            <p:cNvPr id="137264" name="Rectangle 44">
              <a:extLst>
                <a:ext uri="{FF2B5EF4-FFF2-40B4-BE49-F238E27FC236}">
                  <a16:creationId xmlns:a16="http://schemas.microsoft.com/office/drawing/2014/main" id="{70DEAD87-F1C8-ED45-BA43-A4F8971F42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7513" y="3113088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37265" name="Rectangle 45">
              <a:extLst>
                <a:ext uri="{FF2B5EF4-FFF2-40B4-BE49-F238E27FC236}">
                  <a16:creationId xmlns:a16="http://schemas.microsoft.com/office/drawing/2014/main" id="{A9F6EE45-F1DE-CA49-895B-A231CE345D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0138" y="3013075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7266" name="Rectangle 46">
              <a:extLst>
                <a:ext uri="{FF2B5EF4-FFF2-40B4-BE49-F238E27FC236}">
                  <a16:creationId xmlns:a16="http://schemas.microsoft.com/office/drawing/2014/main" id="{7EA6B330-72D3-9141-A09C-DDCBAF59F1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8013" y="3113088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37267" name="Rectangle 47">
              <a:extLst>
                <a:ext uri="{FF2B5EF4-FFF2-40B4-BE49-F238E27FC236}">
                  <a16:creationId xmlns:a16="http://schemas.microsoft.com/office/drawing/2014/main" id="{731072B4-C5C9-2449-98DF-E6D0D30609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57638" y="3113088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37268" name="Rectangle 48">
              <a:extLst>
                <a:ext uri="{FF2B5EF4-FFF2-40B4-BE49-F238E27FC236}">
                  <a16:creationId xmlns:a16="http://schemas.microsoft.com/office/drawing/2014/main" id="{BC2C861D-9488-404C-B1D5-4A235E8CEB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8138" y="3113088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37269" name="Rectangle 49">
              <a:extLst>
                <a:ext uri="{FF2B5EF4-FFF2-40B4-BE49-F238E27FC236}">
                  <a16:creationId xmlns:a16="http://schemas.microsoft.com/office/drawing/2014/main" id="{AEECE542-2332-5E4E-A045-429AF86992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6725" y="3013075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7270" name="Rectangle 50">
              <a:extLst>
                <a:ext uri="{FF2B5EF4-FFF2-40B4-BE49-F238E27FC236}">
                  <a16:creationId xmlns:a16="http://schemas.microsoft.com/office/drawing/2014/main" id="{A5D854E8-27E1-554D-9F71-B5DA507D17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13313" y="3113088"/>
              <a:ext cx="28533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01</a:t>
              </a:r>
              <a:endParaRPr lang="en-US" altLang="en-US" sz="1800" b="0"/>
            </a:p>
          </p:txBody>
        </p:sp>
        <p:sp>
          <p:nvSpPr>
            <p:cNvPr id="137271" name="Rectangle 51">
              <a:extLst>
                <a:ext uri="{FF2B5EF4-FFF2-40B4-BE49-F238E27FC236}">
                  <a16:creationId xmlns:a16="http://schemas.microsoft.com/office/drawing/2014/main" id="{04F328A6-BB59-654F-ADD9-AE40C7B137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64313" y="3013075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7272" name="Rectangle 52">
              <a:extLst>
                <a:ext uri="{FF2B5EF4-FFF2-40B4-BE49-F238E27FC236}">
                  <a16:creationId xmlns:a16="http://schemas.microsoft.com/office/drawing/2014/main" id="{C4C24DD7-C26A-0144-89B0-FDFC313258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3338" y="3470275"/>
              <a:ext cx="11112" cy="30638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7273" name="Rectangle 53">
              <a:extLst>
                <a:ext uri="{FF2B5EF4-FFF2-40B4-BE49-F238E27FC236}">
                  <a16:creationId xmlns:a16="http://schemas.microsoft.com/office/drawing/2014/main" id="{C03D902E-5629-F641-A57D-1053D0E2D9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86463" y="3113088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37274" name="Rectangle 54">
              <a:extLst>
                <a:ext uri="{FF2B5EF4-FFF2-40B4-BE49-F238E27FC236}">
                  <a16:creationId xmlns:a16="http://schemas.microsoft.com/office/drawing/2014/main" id="{404853C7-4800-8D41-B5DA-8EAB55A337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7513" y="3463925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37275" name="Rectangle 55">
              <a:extLst>
                <a:ext uri="{FF2B5EF4-FFF2-40B4-BE49-F238E27FC236}">
                  <a16:creationId xmlns:a16="http://schemas.microsoft.com/office/drawing/2014/main" id="{723A7BB0-BA5C-D94B-88D2-797A4758A5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0138" y="3470275"/>
              <a:ext cx="12700" cy="30638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7276" name="Rectangle 56">
              <a:extLst>
                <a:ext uri="{FF2B5EF4-FFF2-40B4-BE49-F238E27FC236}">
                  <a16:creationId xmlns:a16="http://schemas.microsoft.com/office/drawing/2014/main" id="{C2F768B0-50CC-5B4F-BCA6-FF415585E2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8013" y="3463925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137277" name="Rectangle 57">
              <a:extLst>
                <a:ext uri="{FF2B5EF4-FFF2-40B4-BE49-F238E27FC236}">
                  <a16:creationId xmlns:a16="http://schemas.microsoft.com/office/drawing/2014/main" id="{AC911EE5-555C-2B44-BDEC-F5269A22BA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57638" y="3463925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37278" name="Rectangle 58">
              <a:extLst>
                <a:ext uri="{FF2B5EF4-FFF2-40B4-BE49-F238E27FC236}">
                  <a16:creationId xmlns:a16="http://schemas.microsoft.com/office/drawing/2014/main" id="{F471E159-2CC0-7542-A674-0228666709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8138" y="3463925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37279" name="Rectangle 59">
              <a:extLst>
                <a:ext uri="{FF2B5EF4-FFF2-40B4-BE49-F238E27FC236}">
                  <a16:creationId xmlns:a16="http://schemas.microsoft.com/office/drawing/2014/main" id="{1A0ED5D9-BCD3-1C41-AA50-CD0C5AC710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6725" y="3470275"/>
              <a:ext cx="12700" cy="30638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7280" name="Rectangle 60">
              <a:extLst>
                <a:ext uri="{FF2B5EF4-FFF2-40B4-BE49-F238E27FC236}">
                  <a16:creationId xmlns:a16="http://schemas.microsoft.com/office/drawing/2014/main" id="{E5857BCC-7787-9840-A146-21A9B9A69A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13313" y="3463925"/>
              <a:ext cx="28533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10</a:t>
              </a:r>
              <a:endParaRPr lang="en-US" altLang="en-US" sz="1800" b="0"/>
            </a:p>
          </p:txBody>
        </p:sp>
        <p:sp>
          <p:nvSpPr>
            <p:cNvPr id="137281" name="Rectangle 61">
              <a:extLst>
                <a:ext uri="{FF2B5EF4-FFF2-40B4-BE49-F238E27FC236}">
                  <a16:creationId xmlns:a16="http://schemas.microsoft.com/office/drawing/2014/main" id="{E4E03419-C97C-624A-B19D-8390C68CE1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64313" y="3470275"/>
              <a:ext cx="12700" cy="30638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7282" name="Rectangle 62">
              <a:extLst>
                <a:ext uri="{FF2B5EF4-FFF2-40B4-BE49-F238E27FC236}">
                  <a16:creationId xmlns:a16="http://schemas.microsoft.com/office/drawing/2014/main" id="{2796C39F-FB73-8848-95B5-D8658D7701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3338" y="3776663"/>
              <a:ext cx="11112" cy="3048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7283" name="Rectangle 63">
              <a:extLst>
                <a:ext uri="{FF2B5EF4-FFF2-40B4-BE49-F238E27FC236}">
                  <a16:creationId xmlns:a16="http://schemas.microsoft.com/office/drawing/2014/main" id="{D1563E5F-C6BE-4A44-AE23-288EF03587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86463" y="3463925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37284" name="Rectangle 64">
              <a:extLst>
                <a:ext uri="{FF2B5EF4-FFF2-40B4-BE49-F238E27FC236}">
                  <a16:creationId xmlns:a16="http://schemas.microsoft.com/office/drawing/2014/main" id="{70688B4C-F70D-B94B-99DD-8217467580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7513" y="37655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137285" name="Rectangle 65">
              <a:extLst>
                <a:ext uri="{FF2B5EF4-FFF2-40B4-BE49-F238E27FC236}">
                  <a16:creationId xmlns:a16="http://schemas.microsoft.com/office/drawing/2014/main" id="{EBB97127-253B-BE49-A5B4-DA65C70A9B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0138" y="3776663"/>
              <a:ext cx="12700" cy="3048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7286" name="Rectangle 66">
              <a:extLst>
                <a:ext uri="{FF2B5EF4-FFF2-40B4-BE49-F238E27FC236}">
                  <a16:creationId xmlns:a16="http://schemas.microsoft.com/office/drawing/2014/main" id="{7CF21DA4-C3FD-684A-87EF-B1DACE9D74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8013" y="37655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37287" name="Rectangle 67">
              <a:extLst>
                <a:ext uri="{FF2B5EF4-FFF2-40B4-BE49-F238E27FC236}">
                  <a16:creationId xmlns:a16="http://schemas.microsoft.com/office/drawing/2014/main" id="{C678993F-5849-514F-BA14-9FACA0CA3D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57638" y="37655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137288" name="Rectangle 68">
              <a:extLst>
                <a:ext uri="{FF2B5EF4-FFF2-40B4-BE49-F238E27FC236}">
                  <a16:creationId xmlns:a16="http://schemas.microsoft.com/office/drawing/2014/main" id="{AC5BA364-FEE2-704A-B143-237929EEEB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8138" y="37655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37289" name="Rectangle 69">
              <a:extLst>
                <a:ext uri="{FF2B5EF4-FFF2-40B4-BE49-F238E27FC236}">
                  <a16:creationId xmlns:a16="http://schemas.microsoft.com/office/drawing/2014/main" id="{0A5F9EE6-8478-8C4B-9D73-571FD915C0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6725" y="3776663"/>
              <a:ext cx="12700" cy="3048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7290" name="Rectangle 70">
              <a:extLst>
                <a:ext uri="{FF2B5EF4-FFF2-40B4-BE49-F238E27FC236}">
                  <a16:creationId xmlns:a16="http://schemas.microsoft.com/office/drawing/2014/main" id="{6894453E-C9F6-5F4B-A8D5-6EACBE97B0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13313" y="3765550"/>
              <a:ext cx="28533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01</a:t>
              </a:r>
              <a:endParaRPr lang="en-US" altLang="en-US" sz="1800" b="0"/>
            </a:p>
          </p:txBody>
        </p:sp>
        <p:sp>
          <p:nvSpPr>
            <p:cNvPr id="137291" name="Rectangle 71">
              <a:extLst>
                <a:ext uri="{FF2B5EF4-FFF2-40B4-BE49-F238E27FC236}">
                  <a16:creationId xmlns:a16="http://schemas.microsoft.com/office/drawing/2014/main" id="{C0AB3D73-57BB-0341-A724-249CBBF8A4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64313" y="3776663"/>
              <a:ext cx="12700" cy="3048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7292" name="Rectangle 72">
              <a:extLst>
                <a:ext uri="{FF2B5EF4-FFF2-40B4-BE49-F238E27FC236}">
                  <a16:creationId xmlns:a16="http://schemas.microsoft.com/office/drawing/2014/main" id="{65D97D40-09A5-384C-AF0C-E253AD8E6D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3338" y="4060825"/>
              <a:ext cx="11112" cy="35083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7293" name="Rectangle 73">
              <a:extLst>
                <a:ext uri="{FF2B5EF4-FFF2-40B4-BE49-F238E27FC236}">
                  <a16:creationId xmlns:a16="http://schemas.microsoft.com/office/drawing/2014/main" id="{F0C7EA0F-0FB3-7E43-9040-49F55D4B41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86463" y="37655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37294" name="Rectangle 74">
              <a:extLst>
                <a:ext uri="{FF2B5EF4-FFF2-40B4-BE49-F238E27FC236}">
                  <a16:creationId xmlns:a16="http://schemas.microsoft.com/office/drawing/2014/main" id="{58DA07F5-2C59-4D4D-A9AF-4161010E25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7513" y="40703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137295" name="Rectangle 75">
              <a:extLst>
                <a:ext uri="{FF2B5EF4-FFF2-40B4-BE49-F238E27FC236}">
                  <a16:creationId xmlns:a16="http://schemas.microsoft.com/office/drawing/2014/main" id="{C7AA24C9-9624-7749-B13B-A47751401D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0138" y="4060825"/>
              <a:ext cx="12700" cy="35083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7296" name="Rectangle 76">
              <a:extLst>
                <a:ext uri="{FF2B5EF4-FFF2-40B4-BE49-F238E27FC236}">
                  <a16:creationId xmlns:a16="http://schemas.microsoft.com/office/drawing/2014/main" id="{96453123-B9EC-DF42-A451-6C223F0BFA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8013" y="40703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137297" name="Rectangle 77">
              <a:extLst>
                <a:ext uri="{FF2B5EF4-FFF2-40B4-BE49-F238E27FC236}">
                  <a16:creationId xmlns:a16="http://schemas.microsoft.com/office/drawing/2014/main" id="{E451F523-36AD-8842-B153-B98126C81D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57638" y="40703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137298" name="Rectangle 78">
              <a:extLst>
                <a:ext uri="{FF2B5EF4-FFF2-40B4-BE49-F238E27FC236}">
                  <a16:creationId xmlns:a16="http://schemas.microsoft.com/office/drawing/2014/main" id="{E8376763-DAF3-924A-B297-AA0DD4EAEC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8138" y="40703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37299" name="Rectangle 79">
              <a:extLst>
                <a:ext uri="{FF2B5EF4-FFF2-40B4-BE49-F238E27FC236}">
                  <a16:creationId xmlns:a16="http://schemas.microsoft.com/office/drawing/2014/main" id="{2D97DEB3-B194-BC4E-9716-6364A7B946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6725" y="4060825"/>
              <a:ext cx="12700" cy="35083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7300" name="Rectangle 80">
              <a:extLst>
                <a:ext uri="{FF2B5EF4-FFF2-40B4-BE49-F238E27FC236}">
                  <a16:creationId xmlns:a16="http://schemas.microsoft.com/office/drawing/2014/main" id="{A40EA731-7670-AE42-9190-F71B5EC218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13313" y="4070350"/>
              <a:ext cx="28533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01</a:t>
              </a:r>
              <a:endParaRPr lang="en-US" altLang="en-US" sz="1800" b="0"/>
            </a:p>
          </p:txBody>
        </p:sp>
        <p:sp>
          <p:nvSpPr>
            <p:cNvPr id="137301" name="Rectangle 81">
              <a:extLst>
                <a:ext uri="{FF2B5EF4-FFF2-40B4-BE49-F238E27FC236}">
                  <a16:creationId xmlns:a16="http://schemas.microsoft.com/office/drawing/2014/main" id="{1DCA3E2C-17A8-3045-B5A3-36C1B0BEBA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64313" y="4060825"/>
              <a:ext cx="12700" cy="35083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7302" name="Rectangle 82">
              <a:extLst>
                <a:ext uri="{FF2B5EF4-FFF2-40B4-BE49-F238E27FC236}">
                  <a16:creationId xmlns:a16="http://schemas.microsoft.com/office/drawing/2014/main" id="{14C1B2B6-248C-FC4F-B674-9CB3127C97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8738" y="4424363"/>
              <a:ext cx="3971925" cy="127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7303" name="Rectangle 83">
              <a:extLst>
                <a:ext uri="{FF2B5EF4-FFF2-40B4-BE49-F238E27FC236}">
                  <a16:creationId xmlns:a16="http://schemas.microsoft.com/office/drawing/2014/main" id="{35E28AC5-B435-634A-9EA2-D43E8064ED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86463" y="40703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</p:grpSp>
      <p:sp>
        <p:nvSpPr>
          <p:cNvPr id="154" name="Rectangle 2">
            <a:extLst>
              <a:ext uri="{FF2B5EF4-FFF2-40B4-BE49-F238E27FC236}">
                <a16:creationId xmlns:a16="http://schemas.microsoft.com/office/drawing/2014/main" id="{032A9D54-6C08-BC4A-84C0-004F58EA8381}"/>
              </a:ext>
            </a:extLst>
          </p:cNvPr>
          <p:cNvSpPr txBox="1">
            <a:spLocks noChangeArrowheads="1"/>
          </p:cNvSpPr>
          <p:nvPr/>
        </p:nvSpPr>
        <p:spPr>
          <a:xfrm>
            <a:off x="914400" y="220664"/>
            <a:ext cx="9144000" cy="790575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The two tables for the initial circuit</a:t>
            </a:r>
          </a:p>
        </p:txBody>
      </p:sp>
      <p:sp>
        <p:nvSpPr>
          <p:cNvPr id="137220" name="Rectangle 87">
            <a:extLst>
              <a:ext uri="{FF2B5EF4-FFF2-40B4-BE49-F238E27FC236}">
                <a16:creationId xmlns:a16="http://schemas.microsoft.com/office/drawing/2014/main" id="{9EAF5F47-7A84-AF45-8727-CF513974058D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2500313" y="4849814"/>
            <a:ext cx="1041400" cy="2619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</a:rPr>
              <a:t>State table</a:t>
            </a:r>
            <a:endParaRPr lang="en-US" altLang="en-US" sz="3200" b="0"/>
          </a:p>
        </p:txBody>
      </p:sp>
      <p:sp>
        <p:nvSpPr>
          <p:cNvPr id="137221" name="Rectangle 141">
            <a:extLst>
              <a:ext uri="{FF2B5EF4-FFF2-40B4-BE49-F238E27FC236}">
                <a16:creationId xmlns:a16="http://schemas.microsoft.com/office/drawing/2014/main" id="{86F53886-7FB7-5549-8CB8-459BF9D2B5A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30988" y="4876800"/>
            <a:ext cx="1543692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</a:rPr>
              <a:t>Excitation table </a:t>
            </a:r>
            <a:endParaRPr lang="en-US" altLang="en-US" sz="3200" b="0"/>
          </a:p>
        </p:txBody>
      </p:sp>
      <p:sp>
        <p:nvSpPr>
          <p:cNvPr id="137222" name="TextBox 125">
            <a:extLst>
              <a:ext uri="{FF2B5EF4-FFF2-40B4-BE49-F238E27FC236}">
                <a16:creationId xmlns:a16="http://schemas.microsoft.com/office/drawing/2014/main" id="{2CE346A5-B889-D04D-85B2-19489C8ACA2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132514" y="6432551"/>
            <a:ext cx="2554287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914400">
              <a:spcBef>
                <a:spcPct val="0"/>
              </a:spcBef>
              <a:buNone/>
            </a:pPr>
            <a:r>
              <a:rPr lang="en-US" altLang="en-US" sz="1400" b="0">
                <a:solidFill>
                  <a:srgbClr val="000000"/>
                </a:solidFill>
                <a:latin typeface="Times" pitchFamily="2" charset="0"/>
              </a:rPr>
              <a:t>[ Figure 6.80 from the textbook ]</a:t>
            </a:r>
          </a:p>
        </p:txBody>
      </p:sp>
      <p:sp>
        <p:nvSpPr>
          <p:cNvPr id="137223" name="TextBox 125">
            <a:extLst>
              <a:ext uri="{FF2B5EF4-FFF2-40B4-BE49-F238E27FC236}">
                <a16:creationId xmlns:a16="http://schemas.microsoft.com/office/drawing/2014/main" id="{1E0598B1-650A-2241-885C-AE472F30886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17675" y="6413500"/>
            <a:ext cx="2643188" cy="306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914400">
              <a:spcBef>
                <a:spcPct val="0"/>
              </a:spcBef>
              <a:buNone/>
            </a:pPr>
            <a:r>
              <a:rPr lang="en-US" altLang="en-US" sz="1400" b="0">
                <a:solidFill>
                  <a:srgbClr val="000000"/>
                </a:solidFill>
                <a:latin typeface="Times" pitchFamily="2" charset="0"/>
              </a:rPr>
              <a:t>[ Figure 6.75b from the textbook ]</a:t>
            </a:r>
          </a:p>
        </p:txBody>
      </p:sp>
    </p:spTree>
  </p:cSld>
  <p:clrMapOvr>
    <a:masterClrMapping/>
  </p:clrMapOvr>
  <p:transition/>
</p:sld>
</file>

<file path=ppt/slides/slide1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2">
            <a:extLst>
              <a:ext uri="{FF2B5EF4-FFF2-40B4-BE49-F238E27FC236}">
                <a16:creationId xmlns:a16="http://schemas.microsoft.com/office/drawing/2014/main" id="{08BBFC2C-BF96-D840-AB0E-276CC0FC2848}"/>
              </a:ext>
            </a:extLst>
          </p:cNvPr>
          <p:cNvSpPr txBox="1">
            <a:spLocks noChangeArrowheads="1"/>
          </p:cNvSpPr>
          <p:nvPr/>
        </p:nvSpPr>
        <p:spPr>
          <a:xfrm>
            <a:off x="914400" y="28575"/>
            <a:ext cx="9144000" cy="78898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The state diagram</a:t>
            </a:r>
          </a:p>
        </p:txBody>
      </p:sp>
      <p:sp>
        <p:nvSpPr>
          <p:cNvPr id="138242" name="Rectangle 87">
            <a:extLst>
              <a:ext uri="{FF2B5EF4-FFF2-40B4-BE49-F238E27FC236}">
                <a16:creationId xmlns:a16="http://schemas.microsoft.com/office/drawing/2014/main" id="{E46524EB-FBD1-6647-916B-B1886EA0A4CC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2500313" y="4913314"/>
            <a:ext cx="1041400" cy="2619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</a:rPr>
              <a:t>State table</a:t>
            </a:r>
            <a:endParaRPr lang="en-US" altLang="en-US" sz="3200" b="0"/>
          </a:p>
        </p:txBody>
      </p:sp>
      <p:grpSp>
        <p:nvGrpSpPr>
          <p:cNvPr id="138243" name="Group 127">
            <a:extLst>
              <a:ext uri="{FF2B5EF4-FFF2-40B4-BE49-F238E27FC236}">
                <a16:creationId xmlns:a16="http://schemas.microsoft.com/office/drawing/2014/main" id="{C76CB235-2956-2B4B-BAC2-265FF7748A8B}"/>
              </a:ext>
            </a:extLst>
          </p:cNvPr>
          <p:cNvGrpSpPr>
            <a:grpSpLocks/>
          </p:cNvGrpSpPr>
          <p:nvPr/>
        </p:nvGrpSpPr>
        <p:grpSpPr bwMode="auto">
          <a:xfrm>
            <a:off x="1173163" y="2216150"/>
            <a:ext cx="3536950" cy="2051050"/>
            <a:chOff x="5049838" y="1738313"/>
            <a:chExt cx="3536950" cy="2051050"/>
          </a:xfrm>
        </p:grpSpPr>
        <p:sp>
          <p:nvSpPr>
            <p:cNvPr id="138286" name="Rectangle 85">
              <a:extLst>
                <a:ext uri="{FF2B5EF4-FFF2-40B4-BE49-F238E27FC236}">
                  <a16:creationId xmlns:a16="http://schemas.microsoft.com/office/drawing/2014/main" id="{07947D0A-FA74-1E4E-BED1-FE5C0A2B94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3650" y="1738313"/>
              <a:ext cx="3506788" cy="111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8287" name="Rectangle 86">
              <a:extLst>
                <a:ext uri="{FF2B5EF4-FFF2-40B4-BE49-F238E27FC236}">
                  <a16:creationId xmlns:a16="http://schemas.microsoft.com/office/drawing/2014/main" id="{BBAF76B8-721B-9F45-B68F-D88F7B2910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1739900"/>
              <a:ext cx="11112" cy="41275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8288" name="Rectangle 88">
              <a:extLst>
                <a:ext uri="{FF2B5EF4-FFF2-40B4-BE49-F238E27FC236}">
                  <a16:creationId xmlns:a16="http://schemas.microsoft.com/office/drawing/2014/main" id="{5FE10BBD-A70E-5F4D-A05D-2AF691723D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1739900"/>
              <a:ext cx="11112" cy="41275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8289" name="Rectangle 89">
              <a:extLst>
                <a:ext uri="{FF2B5EF4-FFF2-40B4-BE49-F238E27FC236}">
                  <a16:creationId xmlns:a16="http://schemas.microsoft.com/office/drawing/2014/main" id="{63502414-9DB9-4C4A-88FC-91D3478FBF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99063" y="1925638"/>
              <a:ext cx="814325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Present </a:t>
              </a:r>
              <a:endParaRPr lang="en-US" altLang="en-US" sz="3200" b="0"/>
            </a:p>
          </p:txBody>
        </p:sp>
        <p:sp>
          <p:nvSpPr>
            <p:cNvPr id="138290" name="Rectangle 90">
              <a:extLst>
                <a:ext uri="{FF2B5EF4-FFF2-40B4-BE49-F238E27FC236}">
                  <a16:creationId xmlns:a16="http://schemas.microsoft.com/office/drawing/2014/main" id="{E0863BC2-A834-5D4D-83C7-E4812B6073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1739900"/>
              <a:ext cx="11113" cy="41275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8291" name="Rectangle 91">
              <a:extLst>
                <a:ext uri="{FF2B5EF4-FFF2-40B4-BE49-F238E27FC236}">
                  <a16:creationId xmlns:a16="http://schemas.microsoft.com/office/drawing/2014/main" id="{B78B383A-415F-6E43-B081-DC6BD2DA5B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88100" y="1843088"/>
              <a:ext cx="104515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Next state </a:t>
              </a:r>
              <a:endParaRPr lang="en-US" altLang="en-US" sz="3200" b="0"/>
            </a:p>
          </p:txBody>
        </p:sp>
        <p:sp>
          <p:nvSpPr>
            <p:cNvPr id="138292" name="Rectangle 92">
              <a:extLst>
                <a:ext uri="{FF2B5EF4-FFF2-40B4-BE49-F238E27FC236}">
                  <a16:creationId xmlns:a16="http://schemas.microsoft.com/office/drawing/2014/main" id="{BFF94A05-0CC0-EB4B-AB15-FAE0B29CDC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1739900"/>
              <a:ext cx="11113" cy="412750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8293" name="Rectangle 93">
              <a:extLst>
                <a:ext uri="{FF2B5EF4-FFF2-40B4-BE49-F238E27FC236}">
                  <a16:creationId xmlns:a16="http://schemas.microsoft.com/office/drawing/2014/main" id="{1DACBF97-4635-824A-B703-F1CE73BF1E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163763"/>
              <a:ext cx="1692275" cy="111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8294" name="Rectangle 94">
              <a:extLst>
                <a:ext uri="{FF2B5EF4-FFF2-40B4-BE49-F238E27FC236}">
                  <a16:creationId xmlns:a16="http://schemas.microsoft.com/office/drawing/2014/main" id="{19A60ECE-78EF-CF4F-9B6D-768EF3B1D2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2152650"/>
              <a:ext cx="11112" cy="4048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8295" name="Rectangle 95">
              <a:extLst>
                <a:ext uri="{FF2B5EF4-FFF2-40B4-BE49-F238E27FC236}">
                  <a16:creationId xmlns:a16="http://schemas.microsoft.com/office/drawing/2014/main" id="{E925D05E-6D2D-3B4B-91A8-74EE655A89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16850" y="1925638"/>
              <a:ext cx="657231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Output</a:t>
              </a:r>
              <a:endParaRPr lang="en-US" altLang="en-US" sz="3200" b="0"/>
            </a:p>
          </p:txBody>
        </p:sp>
        <p:sp>
          <p:nvSpPr>
            <p:cNvPr id="138296" name="Rectangle 96">
              <a:extLst>
                <a:ext uri="{FF2B5EF4-FFF2-40B4-BE49-F238E27FC236}">
                  <a16:creationId xmlns:a16="http://schemas.microsoft.com/office/drawing/2014/main" id="{C42F2502-1AA9-3B45-965A-06B615CEBA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152650"/>
              <a:ext cx="11112" cy="4048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8297" name="Rectangle 97">
              <a:extLst>
                <a:ext uri="{FF2B5EF4-FFF2-40B4-BE49-F238E27FC236}">
                  <a16:creationId xmlns:a16="http://schemas.microsoft.com/office/drawing/2014/main" id="{59E90F93-4885-EA41-B537-409D691A6C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24475" y="2174875"/>
              <a:ext cx="535403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state </a:t>
              </a:r>
              <a:endParaRPr lang="en-US" altLang="en-US" sz="3200" b="0"/>
            </a:p>
          </p:txBody>
        </p:sp>
        <p:sp>
          <p:nvSpPr>
            <p:cNvPr id="138298" name="Rectangle 98">
              <a:extLst>
                <a:ext uri="{FF2B5EF4-FFF2-40B4-BE49-F238E27FC236}">
                  <a16:creationId xmlns:a16="http://schemas.microsoft.com/office/drawing/2014/main" id="{3E715051-8B8E-3F40-B326-661B804B62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6163" y="2255838"/>
              <a:ext cx="23083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w </a:t>
              </a:r>
              <a:endParaRPr lang="en-US" altLang="en-US" sz="3200" b="0"/>
            </a:p>
          </p:txBody>
        </p:sp>
        <p:sp>
          <p:nvSpPr>
            <p:cNvPr id="138299" name="Rectangle 99">
              <a:extLst>
                <a:ext uri="{FF2B5EF4-FFF2-40B4-BE49-F238E27FC236}">
                  <a16:creationId xmlns:a16="http://schemas.microsoft.com/office/drawing/2014/main" id="{95B072EB-8BA9-CA42-AB56-3497B76FB9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57938" y="2255838"/>
              <a:ext cx="19877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= </a:t>
              </a:r>
              <a:endParaRPr lang="en-US" altLang="en-US" sz="3200" b="0"/>
            </a:p>
          </p:txBody>
        </p:sp>
        <p:sp>
          <p:nvSpPr>
            <p:cNvPr id="138300" name="Rectangle 100">
              <a:extLst>
                <a:ext uri="{FF2B5EF4-FFF2-40B4-BE49-F238E27FC236}">
                  <a16:creationId xmlns:a16="http://schemas.microsoft.com/office/drawing/2014/main" id="{25A3D692-DA2C-394D-B564-BD6811F3C9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94475" y="2255838"/>
              <a:ext cx="192360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138301" name="Rectangle 101">
              <a:extLst>
                <a:ext uri="{FF2B5EF4-FFF2-40B4-BE49-F238E27FC236}">
                  <a16:creationId xmlns:a16="http://schemas.microsoft.com/office/drawing/2014/main" id="{10D13337-846D-9545-940A-1922BDBBA9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72300" y="2255838"/>
              <a:ext cx="23083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w </a:t>
              </a:r>
              <a:endParaRPr lang="en-US" altLang="en-US" sz="3200" b="0"/>
            </a:p>
          </p:txBody>
        </p:sp>
        <p:sp>
          <p:nvSpPr>
            <p:cNvPr id="138302" name="Rectangle 102">
              <a:extLst>
                <a:ext uri="{FF2B5EF4-FFF2-40B4-BE49-F238E27FC236}">
                  <a16:creationId xmlns:a16="http://schemas.microsoft.com/office/drawing/2014/main" id="{B7A4674C-46F1-324B-BD96-628CF6D91F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00900" y="2255838"/>
              <a:ext cx="19877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= </a:t>
              </a:r>
              <a:endParaRPr lang="en-US" altLang="en-US" sz="3200" b="0"/>
            </a:p>
          </p:txBody>
        </p:sp>
        <p:sp>
          <p:nvSpPr>
            <p:cNvPr id="138303" name="Rectangle 103">
              <a:extLst>
                <a:ext uri="{FF2B5EF4-FFF2-40B4-BE49-F238E27FC236}">
                  <a16:creationId xmlns:a16="http://schemas.microsoft.com/office/drawing/2014/main" id="{5BABEA2B-D602-4B4E-A99F-DC6CD38C14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2152650"/>
              <a:ext cx="11113" cy="4048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8304" name="Rectangle 104">
              <a:extLst>
                <a:ext uri="{FF2B5EF4-FFF2-40B4-BE49-F238E27FC236}">
                  <a16:creationId xmlns:a16="http://schemas.microsoft.com/office/drawing/2014/main" id="{97B87525-D4AE-1545-9DE6-5EED933633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37438" y="2255838"/>
              <a:ext cx="192360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  <p:sp>
          <p:nvSpPr>
            <p:cNvPr id="138305" name="Rectangle 105">
              <a:extLst>
                <a:ext uri="{FF2B5EF4-FFF2-40B4-BE49-F238E27FC236}">
                  <a16:creationId xmlns:a16="http://schemas.microsoft.com/office/drawing/2014/main" id="{0B33FEA8-D329-D043-A060-1E6F57D1E0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2152650"/>
              <a:ext cx="11113" cy="404813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8306" name="Rectangle 106">
              <a:extLst>
                <a:ext uri="{FF2B5EF4-FFF2-40B4-BE49-F238E27FC236}">
                  <a16:creationId xmlns:a16="http://schemas.microsoft.com/office/drawing/2014/main" id="{B5ADE073-16E9-C34C-AC61-BEC3DB469B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3650" y="2568575"/>
              <a:ext cx="3506788" cy="952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8307" name="Rectangle 107">
              <a:extLst>
                <a:ext uri="{FF2B5EF4-FFF2-40B4-BE49-F238E27FC236}">
                  <a16:creationId xmlns:a16="http://schemas.microsoft.com/office/drawing/2014/main" id="{13F3F1F0-D410-2A47-AD8A-91EEE20C36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2582863"/>
              <a:ext cx="11112" cy="3556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8308" name="Rectangle 108">
              <a:extLst>
                <a:ext uri="{FF2B5EF4-FFF2-40B4-BE49-F238E27FC236}">
                  <a16:creationId xmlns:a16="http://schemas.microsoft.com/office/drawing/2014/main" id="{9F3FEB76-CE18-5F42-9EF3-521921D1B6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72438" y="2174875"/>
              <a:ext cx="179536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z </a:t>
              </a:r>
              <a:endParaRPr lang="en-US" altLang="en-US" sz="3200" b="0"/>
            </a:p>
          </p:txBody>
        </p:sp>
        <p:sp>
          <p:nvSpPr>
            <p:cNvPr id="138309" name="Rectangle 109">
              <a:extLst>
                <a:ext uri="{FF2B5EF4-FFF2-40B4-BE49-F238E27FC236}">
                  <a16:creationId xmlns:a16="http://schemas.microsoft.com/office/drawing/2014/main" id="{A0F19F0C-DEA3-8940-ADDD-47065CC541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582863"/>
              <a:ext cx="11112" cy="3556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8310" name="Rectangle 110">
              <a:extLst>
                <a:ext uri="{FF2B5EF4-FFF2-40B4-BE49-F238E27FC236}">
                  <a16:creationId xmlns:a16="http://schemas.microsoft.com/office/drawing/2014/main" id="{EBC31F2B-202E-0044-9AD8-28396FA752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48300" y="2659063"/>
              <a:ext cx="194733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A </a:t>
              </a:r>
              <a:endParaRPr lang="en-US" altLang="en-US" sz="3200" b="0"/>
            </a:p>
          </p:txBody>
        </p:sp>
        <p:sp>
          <p:nvSpPr>
            <p:cNvPr id="138311" name="Rectangle 111">
              <a:extLst>
                <a:ext uri="{FF2B5EF4-FFF2-40B4-BE49-F238E27FC236}">
                  <a16:creationId xmlns:a16="http://schemas.microsoft.com/office/drawing/2014/main" id="{AF51E301-AA06-0041-879F-3023B02472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35713" y="2659063"/>
              <a:ext cx="194733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A </a:t>
              </a:r>
              <a:endParaRPr lang="en-US" altLang="en-US" sz="3200" b="0"/>
            </a:p>
          </p:txBody>
        </p:sp>
        <p:sp>
          <p:nvSpPr>
            <p:cNvPr id="138312" name="Rectangle 112">
              <a:extLst>
                <a:ext uri="{FF2B5EF4-FFF2-40B4-BE49-F238E27FC236}">
                  <a16:creationId xmlns:a16="http://schemas.microsoft.com/office/drawing/2014/main" id="{224AFFF1-C6EF-DD40-B0D8-BF7198562C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2582863"/>
              <a:ext cx="11113" cy="3556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8313" name="Rectangle 113">
              <a:extLst>
                <a:ext uri="{FF2B5EF4-FFF2-40B4-BE49-F238E27FC236}">
                  <a16:creationId xmlns:a16="http://schemas.microsoft.com/office/drawing/2014/main" id="{7C168ECC-98DC-EB45-9FB8-DCE28642B6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85025" y="2659063"/>
              <a:ext cx="20678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B </a:t>
              </a:r>
              <a:endParaRPr lang="en-US" altLang="en-US" sz="3200" b="0"/>
            </a:p>
          </p:txBody>
        </p:sp>
        <p:sp>
          <p:nvSpPr>
            <p:cNvPr id="138314" name="Rectangle 114">
              <a:extLst>
                <a:ext uri="{FF2B5EF4-FFF2-40B4-BE49-F238E27FC236}">
                  <a16:creationId xmlns:a16="http://schemas.microsoft.com/office/drawing/2014/main" id="{60090EBF-9D80-B54C-B927-C73110962A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2582863"/>
              <a:ext cx="11113" cy="355600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8315" name="Rectangle 115">
              <a:extLst>
                <a:ext uri="{FF2B5EF4-FFF2-40B4-BE49-F238E27FC236}">
                  <a16:creationId xmlns:a16="http://schemas.microsoft.com/office/drawing/2014/main" id="{03469A7E-5A0D-574C-9A1A-BC3AB80C98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2938463"/>
              <a:ext cx="11112" cy="2682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8316" name="Rectangle 116">
              <a:extLst>
                <a:ext uri="{FF2B5EF4-FFF2-40B4-BE49-F238E27FC236}">
                  <a16:creationId xmlns:a16="http://schemas.microsoft.com/office/drawing/2014/main" id="{3C578784-2439-1D43-8D65-856E533AAA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74025" y="2659063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138317" name="Rectangle 117">
              <a:extLst>
                <a:ext uri="{FF2B5EF4-FFF2-40B4-BE49-F238E27FC236}">
                  <a16:creationId xmlns:a16="http://schemas.microsoft.com/office/drawing/2014/main" id="{AEC490B1-CA25-0040-8956-5DB8157DD1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938463"/>
              <a:ext cx="11112" cy="2682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8318" name="Rectangle 118">
              <a:extLst>
                <a:ext uri="{FF2B5EF4-FFF2-40B4-BE49-F238E27FC236}">
                  <a16:creationId xmlns:a16="http://schemas.microsoft.com/office/drawing/2014/main" id="{32E00E05-367B-E04B-A8EB-7CB3CF02B2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57825" y="2928938"/>
              <a:ext cx="20678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B </a:t>
              </a:r>
              <a:endParaRPr lang="en-US" altLang="en-US" sz="3200" b="0"/>
            </a:p>
          </p:txBody>
        </p:sp>
        <p:sp>
          <p:nvSpPr>
            <p:cNvPr id="138319" name="Rectangle 119">
              <a:extLst>
                <a:ext uri="{FF2B5EF4-FFF2-40B4-BE49-F238E27FC236}">
                  <a16:creationId xmlns:a16="http://schemas.microsoft.com/office/drawing/2014/main" id="{B946671A-FCD6-0A41-9210-D8F6FAC177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35713" y="2928938"/>
              <a:ext cx="194733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A </a:t>
              </a:r>
              <a:endParaRPr lang="en-US" altLang="en-US" sz="3200" b="0"/>
            </a:p>
          </p:txBody>
        </p:sp>
        <p:sp>
          <p:nvSpPr>
            <p:cNvPr id="138320" name="Rectangle 120">
              <a:extLst>
                <a:ext uri="{FF2B5EF4-FFF2-40B4-BE49-F238E27FC236}">
                  <a16:creationId xmlns:a16="http://schemas.microsoft.com/office/drawing/2014/main" id="{114CF203-0AB8-6A47-AB25-86DDEB5AA1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2938463"/>
              <a:ext cx="11113" cy="2682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8321" name="Rectangle 121">
              <a:extLst>
                <a:ext uri="{FF2B5EF4-FFF2-40B4-BE49-F238E27FC236}">
                  <a16:creationId xmlns:a16="http://schemas.microsoft.com/office/drawing/2014/main" id="{2E25B1B4-2A92-584E-9726-63B60A5098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88200" y="2928938"/>
              <a:ext cx="21800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C </a:t>
              </a:r>
              <a:endParaRPr lang="en-US" altLang="en-US" sz="3200" b="0"/>
            </a:p>
          </p:txBody>
        </p:sp>
        <p:sp>
          <p:nvSpPr>
            <p:cNvPr id="138322" name="Rectangle 122">
              <a:extLst>
                <a:ext uri="{FF2B5EF4-FFF2-40B4-BE49-F238E27FC236}">
                  <a16:creationId xmlns:a16="http://schemas.microsoft.com/office/drawing/2014/main" id="{28502EBC-D845-1C48-93C4-ACC6C0FF52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2938463"/>
              <a:ext cx="11113" cy="268287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8323" name="Rectangle 123">
              <a:extLst>
                <a:ext uri="{FF2B5EF4-FFF2-40B4-BE49-F238E27FC236}">
                  <a16:creationId xmlns:a16="http://schemas.microsoft.com/office/drawing/2014/main" id="{DA129DEE-EA65-5849-AED2-39931AC994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3206750"/>
              <a:ext cx="11112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8324" name="Rectangle 124">
              <a:extLst>
                <a:ext uri="{FF2B5EF4-FFF2-40B4-BE49-F238E27FC236}">
                  <a16:creationId xmlns:a16="http://schemas.microsoft.com/office/drawing/2014/main" id="{14A40152-6755-BF4B-8020-770583C0F6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75613" y="2928938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138325" name="Rectangle 125">
              <a:extLst>
                <a:ext uri="{FF2B5EF4-FFF2-40B4-BE49-F238E27FC236}">
                  <a16:creationId xmlns:a16="http://schemas.microsoft.com/office/drawing/2014/main" id="{3190C3DB-99CA-D645-B320-11C1660648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3206750"/>
              <a:ext cx="11112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8326" name="Rectangle 126">
              <a:extLst>
                <a:ext uri="{FF2B5EF4-FFF2-40B4-BE49-F238E27FC236}">
                  <a16:creationId xmlns:a16="http://schemas.microsoft.com/office/drawing/2014/main" id="{0509DCD7-A8B3-5848-8569-A998C64913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57825" y="3197225"/>
              <a:ext cx="21800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C </a:t>
              </a:r>
              <a:endParaRPr lang="en-US" altLang="en-US" sz="3200" b="0"/>
            </a:p>
          </p:txBody>
        </p:sp>
        <p:sp>
          <p:nvSpPr>
            <p:cNvPr id="138327" name="Rectangle 127">
              <a:extLst>
                <a:ext uri="{FF2B5EF4-FFF2-40B4-BE49-F238E27FC236}">
                  <a16:creationId xmlns:a16="http://schemas.microsoft.com/office/drawing/2014/main" id="{8B6A4B81-2FA3-DE4B-898A-BCA776B60D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35713" y="3197225"/>
              <a:ext cx="194733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A </a:t>
              </a:r>
              <a:endParaRPr lang="en-US" altLang="en-US" sz="3200" b="0"/>
            </a:p>
          </p:txBody>
        </p:sp>
        <p:sp>
          <p:nvSpPr>
            <p:cNvPr id="138328" name="Rectangle 128">
              <a:extLst>
                <a:ext uri="{FF2B5EF4-FFF2-40B4-BE49-F238E27FC236}">
                  <a16:creationId xmlns:a16="http://schemas.microsoft.com/office/drawing/2014/main" id="{B263C000-ED98-704F-A691-1B169EF6C6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3206750"/>
              <a:ext cx="11113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8329" name="Rectangle 129">
              <a:extLst>
                <a:ext uri="{FF2B5EF4-FFF2-40B4-BE49-F238E27FC236}">
                  <a16:creationId xmlns:a16="http://schemas.microsoft.com/office/drawing/2014/main" id="{BF818581-2BF4-984B-994A-B114B5A8EB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83438" y="3197225"/>
              <a:ext cx="21800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D </a:t>
              </a:r>
              <a:endParaRPr lang="en-US" altLang="en-US" sz="3200" b="0"/>
            </a:p>
          </p:txBody>
        </p:sp>
        <p:sp>
          <p:nvSpPr>
            <p:cNvPr id="138330" name="Rectangle 130">
              <a:extLst>
                <a:ext uri="{FF2B5EF4-FFF2-40B4-BE49-F238E27FC236}">
                  <a16:creationId xmlns:a16="http://schemas.microsoft.com/office/drawing/2014/main" id="{A7C39E83-4A6D-F44E-8D77-272995F661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3206750"/>
              <a:ext cx="11113" cy="269875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8331" name="Rectangle 131">
              <a:extLst>
                <a:ext uri="{FF2B5EF4-FFF2-40B4-BE49-F238E27FC236}">
                  <a16:creationId xmlns:a16="http://schemas.microsoft.com/office/drawing/2014/main" id="{C24DFA59-2D1C-3545-BA9B-A3B2FC19DD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3459163"/>
              <a:ext cx="11112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8332" name="Rectangle 132">
              <a:extLst>
                <a:ext uri="{FF2B5EF4-FFF2-40B4-BE49-F238E27FC236}">
                  <a16:creationId xmlns:a16="http://schemas.microsoft.com/office/drawing/2014/main" id="{2598C938-3B73-B347-BB1A-1EF9064DD1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74025" y="3197225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138333" name="Rectangle 133">
              <a:extLst>
                <a:ext uri="{FF2B5EF4-FFF2-40B4-BE49-F238E27FC236}">
                  <a16:creationId xmlns:a16="http://schemas.microsoft.com/office/drawing/2014/main" id="{F8B7E476-01CD-CF48-B7A0-00439D4F6C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3459163"/>
              <a:ext cx="11112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8334" name="Rectangle 134">
              <a:extLst>
                <a:ext uri="{FF2B5EF4-FFF2-40B4-BE49-F238E27FC236}">
                  <a16:creationId xmlns:a16="http://schemas.microsoft.com/office/drawing/2014/main" id="{6AD153B5-BC21-B944-915A-48464ED079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48300" y="3465513"/>
              <a:ext cx="21800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D </a:t>
              </a:r>
              <a:endParaRPr lang="en-US" altLang="en-US" sz="3200" b="0"/>
            </a:p>
          </p:txBody>
        </p:sp>
        <p:sp>
          <p:nvSpPr>
            <p:cNvPr id="138335" name="Rectangle 135">
              <a:extLst>
                <a:ext uri="{FF2B5EF4-FFF2-40B4-BE49-F238E27FC236}">
                  <a16:creationId xmlns:a16="http://schemas.microsoft.com/office/drawing/2014/main" id="{A1166977-4136-7D4F-B838-1D33FDEFE7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35713" y="3465513"/>
              <a:ext cx="194733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A </a:t>
              </a:r>
              <a:endParaRPr lang="en-US" altLang="en-US" sz="3200" b="0"/>
            </a:p>
          </p:txBody>
        </p:sp>
        <p:sp>
          <p:nvSpPr>
            <p:cNvPr id="138336" name="Rectangle 136">
              <a:extLst>
                <a:ext uri="{FF2B5EF4-FFF2-40B4-BE49-F238E27FC236}">
                  <a16:creationId xmlns:a16="http://schemas.microsoft.com/office/drawing/2014/main" id="{8DE78609-5784-864F-9FFB-2880F895EE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3459163"/>
              <a:ext cx="11113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8337" name="Rectangle 137">
              <a:extLst>
                <a:ext uri="{FF2B5EF4-FFF2-40B4-BE49-F238E27FC236}">
                  <a16:creationId xmlns:a16="http://schemas.microsoft.com/office/drawing/2014/main" id="{2DA8583E-100A-5D43-92B7-A1D9F41B45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81850" y="3465513"/>
              <a:ext cx="21800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D </a:t>
              </a:r>
              <a:endParaRPr lang="en-US" altLang="en-US" sz="3200" b="0"/>
            </a:p>
          </p:txBody>
        </p:sp>
        <p:sp>
          <p:nvSpPr>
            <p:cNvPr id="138338" name="Rectangle 138">
              <a:extLst>
                <a:ext uri="{FF2B5EF4-FFF2-40B4-BE49-F238E27FC236}">
                  <a16:creationId xmlns:a16="http://schemas.microsoft.com/office/drawing/2014/main" id="{51A7BD27-81D0-A144-8F0F-80A46E1ADF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3459163"/>
              <a:ext cx="11113" cy="309562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8339" name="Rectangle 139">
              <a:extLst>
                <a:ext uri="{FF2B5EF4-FFF2-40B4-BE49-F238E27FC236}">
                  <a16:creationId xmlns:a16="http://schemas.microsoft.com/office/drawing/2014/main" id="{AF0B2250-1EC9-FA43-AD3A-D0B2BB6303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3650" y="3779838"/>
              <a:ext cx="3506788" cy="952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8340" name="Rectangle 140">
              <a:extLst>
                <a:ext uri="{FF2B5EF4-FFF2-40B4-BE49-F238E27FC236}">
                  <a16:creationId xmlns:a16="http://schemas.microsoft.com/office/drawing/2014/main" id="{2D1E0F03-20E4-7846-87EF-82596E08E6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74025" y="3465513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</p:grpSp>
      <p:grpSp>
        <p:nvGrpSpPr>
          <p:cNvPr id="138244" name="Group 61">
            <a:extLst>
              <a:ext uri="{FF2B5EF4-FFF2-40B4-BE49-F238E27FC236}">
                <a16:creationId xmlns:a16="http://schemas.microsoft.com/office/drawing/2014/main" id="{4ADFCFB3-F6F8-C34A-8CCA-52B3009A5BFD}"/>
              </a:ext>
            </a:extLst>
          </p:cNvPr>
          <p:cNvGrpSpPr>
            <a:grpSpLocks/>
          </p:cNvGrpSpPr>
          <p:nvPr/>
        </p:nvGrpSpPr>
        <p:grpSpPr bwMode="auto">
          <a:xfrm>
            <a:off x="6161087" y="747714"/>
            <a:ext cx="3303576" cy="5424487"/>
            <a:chOff x="5066003" y="968733"/>
            <a:chExt cx="3303022" cy="5424435"/>
          </a:xfrm>
        </p:grpSpPr>
        <p:sp>
          <p:nvSpPr>
            <p:cNvPr id="138246" name="Freeform 11">
              <a:extLst>
                <a:ext uri="{FF2B5EF4-FFF2-40B4-BE49-F238E27FC236}">
                  <a16:creationId xmlns:a16="http://schemas.microsoft.com/office/drawing/2014/main" id="{E1AACEB9-D6F8-3446-9C5E-A2BF28CB3AA4}"/>
                </a:ext>
              </a:extLst>
            </p:cNvPr>
            <p:cNvSpPr>
              <a:spLocks/>
            </p:cNvSpPr>
            <p:nvPr/>
          </p:nvSpPr>
          <p:spPr bwMode="auto">
            <a:xfrm>
              <a:off x="7462092" y="5972494"/>
              <a:ext cx="138112" cy="160338"/>
            </a:xfrm>
            <a:custGeom>
              <a:avLst/>
              <a:gdLst>
                <a:gd name="T0" fmla="*/ 2147483646 w 174"/>
                <a:gd name="T1" fmla="*/ 2147483646 h 202"/>
                <a:gd name="T2" fmla="*/ 2147483646 w 174"/>
                <a:gd name="T3" fmla="*/ 2147483646 h 202"/>
                <a:gd name="T4" fmla="*/ 2147483646 w 174"/>
                <a:gd name="T5" fmla="*/ 0 h 202"/>
                <a:gd name="T6" fmla="*/ 0 w 174"/>
                <a:gd name="T7" fmla="*/ 0 h 202"/>
                <a:gd name="T8" fmla="*/ 2147483646 w 174"/>
                <a:gd name="T9" fmla="*/ 2147483646 h 2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4"/>
                <a:gd name="T16" fmla="*/ 0 h 202"/>
                <a:gd name="T17" fmla="*/ 174 w 174"/>
                <a:gd name="T18" fmla="*/ 202 h 2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4" h="202">
                  <a:moveTo>
                    <a:pt x="29" y="202"/>
                  </a:moveTo>
                  <a:lnTo>
                    <a:pt x="174" y="202"/>
                  </a:lnTo>
                  <a:lnTo>
                    <a:pt x="174" y="0"/>
                  </a:lnTo>
                  <a:lnTo>
                    <a:pt x="0" y="0"/>
                  </a:lnTo>
                  <a:lnTo>
                    <a:pt x="29" y="20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247" name="Freeform 19">
              <a:extLst>
                <a:ext uri="{FF2B5EF4-FFF2-40B4-BE49-F238E27FC236}">
                  <a16:creationId xmlns:a16="http://schemas.microsoft.com/office/drawing/2014/main" id="{3FC777BC-1915-4E4B-BE0F-938AAD03458C}"/>
                </a:ext>
              </a:extLst>
            </p:cNvPr>
            <p:cNvSpPr>
              <a:spLocks/>
            </p:cNvSpPr>
            <p:nvPr/>
          </p:nvSpPr>
          <p:spPr bwMode="auto">
            <a:xfrm>
              <a:off x="7175152" y="5729593"/>
              <a:ext cx="641350" cy="663575"/>
            </a:xfrm>
            <a:custGeom>
              <a:avLst/>
              <a:gdLst>
                <a:gd name="T0" fmla="*/ 2147483646 w 808"/>
                <a:gd name="T1" fmla="*/ 2147483646 h 837"/>
                <a:gd name="T2" fmla="*/ 2147483646 w 808"/>
                <a:gd name="T3" fmla="*/ 2147483646 h 837"/>
                <a:gd name="T4" fmla="*/ 2147483646 w 808"/>
                <a:gd name="T5" fmla="*/ 2147483646 h 837"/>
                <a:gd name="T6" fmla="*/ 2147483646 w 808"/>
                <a:gd name="T7" fmla="*/ 2147483646 h 837"/>
                <a:gd name="T8" fmla="*/ 2147483646 w 808"/>
                <a:gd name="T9" fmla="*/ 2147483646 h 837"/>
                <a:gd name="T10" fmla="*/ 2147483646 w 808"/>
                <a:gd name="T11" fmla="*/ 2147483646 h 837"/>
                <a:gd name="T12" fmla="*/ 2147483646 w 808"/>
                <a:gd name="T13" fmla="*/ 2147483646 h 837"/>
                <a:gd name="T14" fmla="*/ 2147483646 w 808"/>
                <a:gd name="T15" fmla="*/ 2147483646 h 837"/>
                <a:gd name="T16" fmla="*/ 2147483646 w 808"/>
                <a:gd name="T17" fmla="*/ 2147483646 h 837"/>
                <a:gd name="T18" fmla="*/ 2147483646 w 808"/>
                <a:gd name="T19" fmla="*/ 2147483646 h 837"/>
                <a:gd name="T20" fmla="*/ 2147483646 w 808"/>
                <a:gd name="T21" fmla="*/ 2147483646 h 837"/>
                <a:gd name="T22" fmla="*/ 2147483646 w 808"/>
                <a:gd name="T23" fmla="*/ 0 h 837"/>
                <a:gd name="T24" fmla="*/ 2147483646 w 808"/>
                <a:gd name="T25" fmla="*/ 2147483646 h 837"/>
                <a:gd name="T26" fmla="*/ 2147483646 w 808"/>
                <a:gd name="T27" fmla="*/ 2147483646 h 837"/>
                <a:gd name="T28" fmla="*/ 2147483646 w 808"/>
                <a:gd name="T29" fmla="*/ 2147483646 h 837"/>
                <a:gd name="T30" fmla="*/ 2147483646 w 808"/>
                <a:gd name="T31" fmla="*/ 2147483646 h 837"/>
                <a:gd name="T32" fmla="*/ 2147483646 w 808"/>
                <a:gd name="T33" fmla="*/ 2147483646 h 837"/>
                <a:gd name="T34" fmla="*/ 2147483646 w 808"/>
                <a:gd name="T35" fmla="*/ 2147483646 h 837"/>
                <a:gd name="T36" fmla="*/ 2147483646 w 808"/>
                <a:gd name="T37" fmla="*/ 2147483646 h 837"/>
                <a:gd name="T38" fmla="*/ 2147483646 w 808"/>
                <a:gd name="T39" fmla="*/ 2147483646 h 837"/>
                <a:gd name="T40" fmla="*/ 2147483646 w 808"/>
                <a:gd name="T41" fmla="*/ 2147483646 h 837"/>
                <a:gd name="T42" fmla="*/ 2147483646 w 808"/>
                <a:gd name="T43" fmla="*/ 2147483646 h 837"/>
                <a:gd name="T44" fmla="*/ 2147483646 w 808"/>
                <a:gd name="T45" fmla="*/ 2147483646 h 837"/>
                <a:gd name="T46" fmla="*/ 2147483646 w 808"/>
                <a:gd name="T47" fmla="*/ 2147483646 h 837"/>
                <a:gd name="T48" fmla="*/ 2147483646 w 808"/>
                <a:gd name="T49" fmla="*/ 2147483646 h 837"/>
                <a:gd name="T50" fmla="*/ 2147483646 w 808"/>
                <a:gd name="T51" fmla="*/ 2147483646 h 837"/>
                <a:gd name="T52" fmla="*/ 2147483646 w 808"/>
                <a:gd name="T53" fmla="*/ 2147483646 h 837"/>
                <a:gd name="T54" fmla="*/ 2147483646 w 808"/>
                <a:gd name="T55" fmla="*/ 2147483646 h 837"/>
                <a:gd name="T56" fmla="*/ 2147483646 w 808"/>
                <a:gd name="T57" fmla="*/ 2147483646 h 837"/>
                <a:gd name="T58" fmla="*/ 2147483646 w 808"/>
                <a:gd name="T59" fmla="*/ 2147483646 h 837"/>
                <a:gd name="T60" fmla="*/ 2147483646 w 808"/>
                <a:gd name="T61" fmla="*/ 2147483646 h 837"/>
                <a:gd name="T62" fmla="*/ 2147483646 w 808"/>
                <a:gd name="T63" fmla="*/ 2147483646 h 837"/>
                <a:gd name="T64" fmla="*/ 2147483646 w 808"/>
                <a:gd name="T65" fmla="*/ 2147483646 h 837"/>
                <a:gd name="T66" fmla="*/ 2147483646 w 808"/>
                <a:gd name="T67" fmla="*/ 2147483646 h 837"/>
                <a:gd name="T68" fmla="*/ 2147483646 w 808"/>
                <a:gd name="T69" fmla="*/ 2147483646 h 837"/>
                <a:gd name="T70" fmla="*/ 2147483646 w 808"/>
                <a:gd name="T71" fmla="*/ 2147483646 h 837"/>
                <a:gd name="T72" fmla="*/ 2147483646 w 808"/>
                <a:gd name="T73" fmla="*/ 2147483646 h 837"/>
                <a:gd name="T74" fmla="*/ 2147483646 w 808"/>
                <a:gd name="T75" fmla="*/ 2147483646 h 837"/>
                <a:gd name="T76" fmla="*/ 2147483646 w 808"/>
                <a:gd name="T77" fmla="*/ 2147483646 h 837"/>
                <a:gd name="T78" fmla="*/ 2147483646 w 808"/>
                <a:gd name="T79" fmla="*/ 2147483646 h 837"/>
                <a:gd name="T80" fmla="*/ 2147483646 w 808"/>
                <a:gd name="T81" fmla="*/ 2147483646 h 837"/>
                <a:gd name="T82" fmla="*/ 2147483646 w 808"/>
                <a:gd name="T83" fmla="*/ 2147483646 h 837"/>
                <a:gd name="T84" fmla="*/ 2147483646 w 808"/>
                <a:gd name="T85" fmla="*/ 2147483646 h 837"/>
                <a:gd name="T86" fmla="*/ 2147483646 w 808"/>
                <a:gd name="T87" fmla="*/ 2147483646 h 837"/>
                <a:gd name="T88" fmla="*/ 2147483646 w 808"/>
                <a:gd name="T89" fmla="*/ 2147483646 h 837"/>
                <a:gd name="T90" fmla="*/ 2147483646 w 808"/>
                <a:gd name="T91" fmla="*/ 2147483646 h 837"/>
                <a:gd name="T92" fmla="*/ 2147483646 w 808"/>
                <a:gd name="T93" fmla="*/ 2147483646 h 837"/>
                <a:gd name="T94" fmla="*/ 2147483646 w 808"/>
                <a:gd name="T95" fmla="*/ 2147483646 h 837"/>
                <a:gd name="T96" fmla="*/ 2147483646 w 808"/>
                <a:gd name="T97" fmla="*/ 2147483646 h 837"/>
                <a:gd name="T98" fmla="*/ 2147483646 w 808"/>
                <a:gd name="T99" fmla="*/ 2147483646 h 837"/>
                <a:gd name="T100" fmla="*/ 2147483646 w 808"/>
                <a:gd name="T101" fmla="*/ 2147483646 h 837"/>
                <a:gd name="T102" fmla="*/ 2147483646 w 808"/>
                <a:gd name="T103" fmla="*/ 2147483646 h 837"/>
                <a:gd name="T104" fmla="*/ 2147483646 w 808"/>
                <a:gd name="T105" fmla="*/ 2147483646 h 837"/>
                <a:gd name="T106" fmla="*/ 2147483646 w 808"/>
                <a:gd name="T107" fmla="*/ 2147483646 h 837"/>
                <a:gd name="T108" fmla="*/ 2147483646 w 808"/>
                <a:gd name="T109" fmla="*/ 2147483646 h 837"/>
                <a:gd name="T110" fmla="*/ 2147483646 w 808"/>
                <a:gd name="T111" fmla="*/ 2147483646 h 83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08"/>
                <a:gd name="T169" fmla="*/ 0 h 837"/>
                <a:gd name="T170" fmla="*/ 808 w 808"/>
                <a:gd name="T171" fmla="*/ 837 h 837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08" h="837">
                  <a:moveTo>
                    <a:pt x="0" y="428"/>
                  </a:moveTo>
                  <a:lnTo>
                    <a:pt x="0" y="410"/>
                  </a:lnTo>
                  <a:lnTo>
                    <a:pt x="1" y="388"/>
                  </a:lnTo>
                  <a:lnTo>
                    <a:pt x="3" y="368"/>
                  </a:lnTo>
                  <a:lnTo>
                    <a:pt x="5" y="348"/>
                  </a:lnTo>
                  <a:lnTo>
                    <a:pt x="8" y="327"/>
                  </a:lnTo>
                  <a:lnTo>
                    <a:pt x="13" y="307"/>
                  </a:lnTo>
                  <a:lnTo>
                    <a:pt x="18" y="288"/>
                  </a:lnTo>
                  <a:lnTo>
                    <a:pt x="24" y="268"/>
                  </a:lnTo>
                  <a:lnTo>
                    <a:pt x="33" y="251"/>
                  </a:lnTo>
                  <a:lnTo>
                    <a:pt x="40" y="232"/>
                  </a:lnTo>
                  <a:lnTo>
                    <a:pt x="49" y="215"/>
                  </a:lnTo>
                  <a:lnTo>
                    <a:pt x="59" y="197"/>
                  </a:lnTo>
                  <a:lnTo>
                    <a:pt x="70" y="180"/>
                  </a:lnTo>
                  <a:lnTo>
                    <a:pt x="82" y="164"/>
                  </a:lnTo>
                  <a:lnTo>
                    <a:pt x="94" y="150"/>
                  </a:lnTo>
                  <a:lnTo>
                    <a:pt x="107" y="134"/>
                  </a:lnTo>
                  <a:lnTo>
                    <a:pt x="120" y="121"/>
                  </a:lnTo>
                  <a:lnTo>
                    <a:pt x="134" y="107"/>
                  </a:lnTo>
                  <a:lnTo>
                    <a:pt x="148" y="94"/>
                  </a:lnTo>
                  <a:lnTo>
                    <a:pt x="164" y="82"/>
                  </a:lnTo>
                  <a:lnTo>
                    <a:pt x="180" y="70"/>
                  </a:lnTo>
                  <a:lnTo>
                    <a:pt x="197" y="60"/>
                  </a:lnTo>
                  <a:lnTo>
                    <a:pt x="215" y="50"/>
                  </a:lnTo>
                  <a:lnTo>
                    <a:pt x="232" y="40"/>
                  </a:lnTo>
                  <a:lnTo>
                    <a:pt x="249" y="33"/>
                  </a:lnTo>
                  <a:lnTo>
                    <a:pt x="268" y="26"/>
                  </a:lnTo>
                  <a:lnTo>
                    <a:pt x="287" y="19"/>
                  </a:lnTo>
                  <a:lnTo>
                    <a:pt x="307" y="13"/>
                  </a:lnTo>
                  <a:lnTo>
                    <a:pt x="327" y="8"/>
                  </a:lnTo>
                  <a:lnTo>
                    <a:pt x="348" y="6"/>
                  </a:lnTo>
                  <a:lnTo>
                    <a:pt x="368" y="3"/>
                  </a:lnTo>
                  <a:lnTo>
                    <a:pt x="388" y="1"/>
                  </a:lnTo>
                  <a:lnTo>
                    <a:pt x="410" y="0"/>
                  </a:lnTo>
                  <a:lnTo>
                    <a:pt x="400" y="0"/>
                  </a:lnTo>
                  <a:lnTo>
                    <a:pt x="420" y="1"/>
                  </a:lnTo>
                  <a:lnTo>
                    <a:pt x="441" y="3"/>
                  </a:lnTo>
                  <a:lnTo>
                    <a:pt x="462" y="6"/>
                  </a:lnTo>
                  <a:lnTo>
                    <a:pt x="482" y="8"/>
                  </a:lnTo>
                  <a:lnTo>
                    <a:pt x="502" y="13"/>
                  </a:lnTo>
                  <a:lnTo>
                    <a:pt x="521" y="19"/>
                  </a:lnTo>
                  <a:lnTo>
                    <a:pt x="539" y="26"/>
                  </a:lnTo>
                  <a:lnTo>
                    <a:pt x="558" y="33"/>
                  </a:lnTo>
                  <a:lnTo>
                    <a:pt x="577" y="40"/>
                  </a:lnTo>
                  <a:lnTo>
                    <a:pt x="594" y="50"/>
                  </a:lnTo>
                  <a:lnTo>
                    <a:pt x="612" y="60"/>
                  </a:lnTo>
                  <a:lnTo>
                    <a:pt x="628" y="70"/>
                  </a:lnTo>
                  <a:lnTo>
                    <a:pt x="643" y="82"/>
                  </a:lnTo>
                  <a:lnTo>
                    <a:pt x="659" y="94"/>
                  </a:lnTo>
                  <a:lnTo>
                    <a:pt x="674" y="107"/>
                  </a:lnTo>
                  <a:lnTo>
                    <a:pt x="688" y="121"/>
                  </a:lnTo>
                  <a:lnTo>
                    <a:pt x="703" y="134"/>
                  </a:lnTo>
                  <a:lnTo>
                    <a:pt x="716" y="150"/>
                  </a:lnTo>
                  <a:lnTo>
                    <a:pt x="727" y="164"/>
                  </a:lnTo>
                  <a:lnTo>
                    <a:pt x="739" y="180"/>
                  </a:lnTo>
                  <a:lnTo>
                    <a:pt x="749" y="197"/>
                  </a:lnTo>
                  <a:lnTo>
                    <a:pt x="759" y="215"/>
                  </a:lnTo>
                  <a:lnTo>
                    <a:pt x="768" y="232"/>
                  </a:lnTo>
                  <a:lnTo>
                    <a:pt x="776" y="251"/>
                  </a:lnTo>
                  <a:lnTo>
                    <a:pt x="783" y="268"/>
                  </a:lnTo>
                  <a:lnTo>
                    <a:pt x="791" y="288"/>
                  </a:lnTo>
                  <a:lnTo>
                    <a:pt x="795" y="307"/>
                  </a:lnTo>
                  <a:lnTo>
                    <a:pt x="801" y="327"/>
                  </a:lnTo>
                  <a:lnTo>
                    <a:pt x="804" y="348"/>
                  </a:lnTo>
                  <a:lnTo>
                    <a:pt x="806" y="368"/>
                  </a:lnTo>
                  <a:lnTo>
                    <a:pt x="808" y="388"/>
                  </a:lnTo>
                  <a:lnTo>
                    <a:pt x="808" y="410"/>
                  </a:lnTo>
                  <a:lnTo>
                    <a:pt x="808" y="428"/>
                  </a:lnTo>
                  <a:lnTo>
                    <a:pt x="808" y="450"/>
                  </a:lnTo>
                  <a:lnTo>
                    <a:pt x="806" y="470"/>
                  </a:lnTo>
                  <a:lnTo>
                    <a:pt x="804" y="490"/>
                  </a:lnTo>
                  <a:lnTo>
                    <a:pt x="801" y="511"/>
                  </a:lnTo>
                  <a:lnTo>
                    <a:pt x="795" y="531"/>
                  </a:lnTo>
                  <a:lnTo>
                    <a:pt x="791" y="550"/>
                  </a:lnTo>
                  <a:lnTo>
                    <a:pt x="783" y="570"/>
                  </a:lnTo>
                  <a:lnTo>
                    <a:pt x="776" y="587"/>
                  </a:lnTo>
                  <a:lnTo>
                    <a:pt x="768" y="606"/>
                  </a:lnTo>
                  <a:lnTo>
                    <a:pt x="759" y="623"/>
                  </a:lnTo>
                  <a:lnTo>
                    <a:pt x="749" y="640"/>
                  </a:lnTo>
                  <a:lnTo>
                    <a:pt x="739" y="658"/>
                  </a:lnTo>
                  <a:lnTo>
                    <a:pt x="727" y="674"/>
                  </a:lnTo>
                  <a:lnTo>
                    <a:pt x="716" y="688"/>
                  </a:lnTo>
                  <a:lnTo>
                    <a:pt x="703" y="704"/>
                  </a:lnTo>
                  <a:lnTo>
                    <a:pt x="688" y="717"/>
                  </a:lnTo>
                  <a:lnTo>
                    <a:pt x="674" y="731"/>
                  </a:lnTo>
                  <a:lnTo>
                    <a:pt x="659" y="744"/>
                  </a:lnTo>
                  <a:lnTo>
                    <a:pt x="643" y="756"/>
                  </a:lnTo>
                  <a:lnTo>
                    <a:pt x="628" y="767"/>
                  </a:lnTo>
                  <a:lnTo>
                    <a:pt x="612" y="778"/>
                  </a:lnTo>
                  <a:lnTo>
                    <a:pt x="594" y="788"/>
                  </a:lnTo>
                  <a:lnTo>
                    <a:pt x="577" y="798"/>
                  </a:lnTo>
                  <a:lnTo>
                    <a:pt x="558" y="805"/>
                  </a:lnTo>
                  <a:lnTo>
                    <a:pt x="539" y="812"/>
                  </a:lnTo>
                  <a:lnTo>
                    <a:pt x="521" y="819"/>
                  </a:lnTo>
                  <a:lnTo>
                    <a:pt x="502" y="825"/>
                  </a:lnTo>
                  <a:lnTo>
                    <a:pt x="482" y="830"/>
                  </a:lnTo>
                  <a:lnTo>
                    <a:pt x="462" y="832"/>
                  </a:lnTo>
                  <a:lnTo>
                    <a:pt x="441" y="835"/>
                  </a:lnTo>
                  <a:lnTo>
                    <a:pt x="420" y="837"/>
                  </a:lnTo>
                  <a:lnTo>
                    <a:pt x="400" y="837"/>
                  </a:lnTo>
                  <a:lnTo>
                    <a:pt x="410" y="837"/>
                  </a:lnTo>
                  <a:lnTo>
                    <a:pt x="388" y="837"/>
                  </a:lnTo>
                  <a:lnTo>
                    <a:pt x="368" y="835"/>
                  </a:lnTo>
                  <a:lnTo>
                    <a:pt x="348" y="832"/>
                  </a:lnTo>
                  <a:lnTo>
                    <a:pt x="327" y="830"/>
                  </a:lnTo>
                  <a:lnTo>
                    <a:pt x="307" y="825"/>
                  </a:lnTo>
                  <a:lnTo>
                    <a:pt x="287" y="819"/>
                  </a:lnTo>
                  <a:lnTo>
                    <a:pt x="268" y="812"/>
                  </a:lnTo>
                  <a:lnTo>
                    <a:pt x="249" y="805"/>
                  </a:lnTo>
                  <a:lnTo>
                    <a:pt x="232" y="798"/>
                  </a:lnTo>
                  <a:lnTo>
                    <a:pt x="215" y="788"/>
                  </a:lnTo>
                  <a:lnTo>
                    <a:pt x="197" y="778"/>
                  </a:lnTo>
                  <a:lnTo>
                    <a:pt x="180" y="767"/>
                  </a:lnTo>
                  <a:lnTo>
                    <a:pt x="164" y="756"/>
                  </a:lnTo>
                  <a:lnTo>
                    <a:pt x="148" y="744"/>
                  </a:lnTo>
                  <a:lnTo>
                    <a:pt x="134" y="731"/>
                  </a:lnTo>
                  <a:lnTo>
                    <a:pt x="120" y="717"/>
                  </a:lnTo>
                  <a:lnTo>
                    <a:pt x="107" y="704"/>
                  </a:lnTo>
                  <a:lnTo>
                    <a:pt x="94" y="688"/>
                  </a:lnTo>
                  <a:lnTo>
                    <a:pt x="82" y="674"/>
                  </a:lnTo>
                  <a:lnTo>
                    <a:pt x="70" y="658"/>
                  </a:lnTo>
                  <a:lnTo>
                    <a:pt x="59" y="640"/>
                  </a:lnTo>
                  <a:lnTo>
                    <a:pt x="49" y="623"/>
                  </a:lnTo>
                  <a:lnTo>
                    <a:pt x="40" y="606"/>
                  </a:lnTo>
                  <a:lnTo>
                    <a:pt x="33" y="587"/>
                  </a:lnTo>
                  <a:lnTo>
                    <a:pt x="24" y="570"/>
                  </a:lnTo>
                  <a:lnTo>
                    <a:pt x="18" y="550"/>
                  </a:lnTo>
                  <a:lnTo>
                    <a:pt x="13" y="531"/>
                  </a:lnTo>
                  <a:lnTo>
                    <a:pt x="8" y="511"/>
                  </a:lnTo>
                  <a:lnTo>
                    <a:pt x="5" y="490"/>
                  </a:lnTo>
                  <a:lnTo>
                    <a:pt x="3" y="470"/>
                  </a:lnTo>
                  <a:lnTo>
                    <a:pt x="1" y="450"/>
                  </a:lnTo>
                  <a:lnTo>
                    <a:pt x="0" y="428"/>
                  </a:lnTo>
                  <a:close/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248" name="Freeform 26">
              <a:extLst>
                <a:ext uri="{FF2B5EF4-FFF2-40B4-BE49-F238E27FC236}">
                  <a16:creationId xmlns:a16="http://schemas.microsoft.com/office/drawing/2014/main" id="{DC40A511-4492-9A43-9E19-C83CE4E79FD9}"/>
                </a:ext>
              </a:extLst>
            </p:cNvPr>
            <p:cNvSpPr>
              <a:spLocks/>
            </p:cNvSpPr>
            <p:nvPr/>
          </p:nvSpPr>
          <p:spPr bwMode="auto">
            <a:xfrm>
              <a:off x="7141417" y="1733868"/>
              <a:ext cx="114300" cy="138113"/>
            </a:xfrm>
            <a:custGeom>
              <a:avLst/>
              <a:gdLst>
                <a:gd name="T0" fmla="*/ 2147483646 w 145"/>
                <a:gd name="T1" fmla="*/ 0 h 173"/>
                <a:gd name="T2" fmla="*/ 0 w 145"/>
                <a:gd name="T3" fmla="*/ 2147483646 h 173"/>
                <a:gd name="T4" fmla="*/ 2147483646 w 145"/>
                <a:gd name="T5" fmla="*/ 2147483646 h 173"/>
                <a:gd name="T6" fmla="*/ 2147483646 w 145"/>
                <a:gd name="T7" fmla="*/ 2147483646 h 173"/>
                <a:gd name="T8" fmla="*/ 2147483646 w 145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5"/>
                <a:gd name="T16" fmla="*/ 0 h 173"/>
                <a:gd name="T17" fmla="*/ 145 w 145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5" h="173">
                  <a:moveTo>
                    <a:pt x="87" y="0"/>
                  </a:moveTo>
                  <a:lnTo>
                    <a:pt x="0" y="173"/>
                  </a:lnTo>
                  <a:lnTo>
                    <a:pt x="145" y="58"/>
                  </a:lnTo>
                  <a:lnTo>
                    <a:pt x="116" y="29"/>
                  </a:lnTo>
                  <a:lnTo>
                    <a:pt x="87" y="0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8249" name="Freeform 29">
              <a:extLst>
                <a:ext uri="{FF2B5EF4-FFF2-40B4-BE49-F238E27FC236}">
                  <a16:creationId xmlns:a16="http://schemas.microsoft.com/office/drawing/2014/main" id="{9E0CF9D0-9700-D54A-8C3F-7BFC0E7B9DA5}"/>
                </a:ext>
              </a:extLst>
            </p:cNvPr>
            <p:cNvSpPr>
              <a:spLocks/>
            </p:cNvSpPr>
            <p:nvPr/>
          </p:nvSpPr>
          <p:spPr bwMode="auto">
            <a:xfrm>
              <a:off x="6638179" y="1276668"/>
              <a:ext cx="641350" cy="641350"/>
            </a:xfrm>
            <a:custGeom>
              <a:avLst/>
              <a:gdLst>
                <a:gd name="T0" fmla="*/ 2147483646 w 809"/>
                <a:gd name="T1" fmla="*/ 2147483646 h 808"/>
                <a:gd name="T2" fmla="*/ 2147483646 w 809"/>
                <a:gd name="T3" fmla="*/ 2147483646 h 808"/>
                <a:gd name="T4" fmla="*/ 2147483646 w 809"/>
                <a:gd name="T5" fmla="*/ 2147483646 h 808"/>
                <a:gd name="T6" fmla="*/ 2147483646 w 809"/>
                <a:gd name="T7" fmla="*/ 2147483646 h 808"/>
                <a:gd name="T8" fmla="*/ 2147483646 w 809"/>
                <a:gd name="T9" fmla="*/ 2147483646 h 808"/>
                <a:gd name="T10" fmla="*/ 2147483646 w 809"/>
                <a:gd name="T11" fmla="*/ 2147483646 h 808"/>
                <a:gd name="T12" fmla="*/ 2147483646 w 809"/>
                <a:gd name="T13" fmla="*/ 2147483646 h 808"/>
                <a:gd name="T14" fmla="*/ 2147483646 w 809"/>
                <a:gd name="T15" fmla="*/ 2147483646 h 808"/>
                <a:gd name="T16" fmla="*/ 2147483646 w 809"/>
                <a:gd name="T17" fmla="*/ 2147483646 h 808"/>
                <a:gd name="T18" fmla="*/ 2147483646 w 809"/>
                <a:gd name="T19" fmla="*/ 2147483646 h 808"/>
                <a:gd name="T20" fmla="*/ 2147483646 w 809"/>
                <a:gd name="T21" fmla="*/ 2147483646 h 808"/>
                <a:gd name="T22" fmla="*/ 2147483646 w 809"/>
                <a:gd name="T23" fmla="*/ 0 h 808"/>
                <a:gd name="T24" fmla="*/ 2147483646 w 809"/>
                <a:gd name="T25" fmla="*/ 2147483646 h 808"/>
                <a:gd name="T26" fmla="*/ 2147483646 w 809"/>
                <a:gd name="T27" fmla="*/ 2147483646 h 808"/>
                <a:gd name="T28" fmla="*/ 2147483646 w 809"/>
                <a:gd name="T29" fmla="*/ 2147483646 h 808"/>
                <a:gd name="T30" fmla="*/ 2147483646 w 809"/>
                <a:gd name="T31" fmla="*/ 2147483646 h 808"/>
                <a:gd name="T32" fmla="*/ 2147483646 w 809"/>
                <a:gd name="T33" fmla="*/ 2147483646 h 808"/>
                <a:gd name="T34" fmla="*/ 2147483646 w 809"/>
                <a:gd name="T35" fmla="*/ 2147483646 h 808"/>
                <a:gd name="T36" fmla="*/ 2147483646 w 809"/>
                <a:gd name="T37" fmla="*/ 2147483646 h 808"/>
                <a:gd name="T38" fmla="*/ 2147483646 w 809"/>
                <a:gd name="T39" fmla="*/ 2147483646 h 808"/>
                <a:gd name="T40" fmla="*/ 2147483646 w 809"/>
                <a:gd name="T41" fmla="*/ 2147483646 h 808"/>
                <a:gd name="T42" fmla="*/ 2147483646 w 809"/>
                <a:gd name="T43" fmla="*/ 2147483646 h 808"/>
                <a:gd name="T44" fmla="*/ 2147483646 w 809"/>
                <a:gd name="T45" fmla="*/ 2147483646 h 808"/>
                <a:gd name="T46" fmla="*/ 2147483646 w 809"/>
                <a:gd name="T47" fmla="*/ 2147483646 h 808"/>
                <a:gd name="T48" fmla="*/ 2147483646 w 809"/>
                <a:gd name="T49" fmla="*/ 2147483646 h 808"/>
                <a:gd name="T50" fmla="*/ 2147483646 w 809"/>
                <a:gd name="T51" fmla="*/ 2147483646 h 808"/>
                <a:gd name="T52" fmla="*/ 2147483646 w 809"/>
                <a:gd name="T53" fmla="*/ 2147483646 h 808"/>
                <a:gd name="T54" fmla="*/ 2147483646 w 809"/>
                <a:gd name="T55" fmla="*/ 2147483646 h 808"/>
                <a:gd name="T56" fmla="*/ 2147483646 w 809"/>
                <a:gd name="T57" fmla="*/ 2147483646 h 808"/>
                <a:gd name="T58" fmla="*/ 2147483646 w 809"/>
                <a:gd name="T59" fmla="*/ 2147483646 h 808"/>
                <a:gd name="T60" fmla="*/ 2147483646 w 809"/>
                <a:gd name="T61" fmla="*/ 2147483646 h 808"/>
                <a:gd name="T62" fmla="*/ 2147483646 w 809"/>
                <a:gd name="T63" fmla="*/ 2147483646 h 808"/>
                <a:gd name="T64" fmla="*/ 2147483646 w 809"/>
                <a:gd name="T65" fmla="*/ 2147483646 h 808"/>
                <a:gd name="T66" fmla="*/ 2147483646 w 809"/>
                <a:gd name="T67" fmla="*/ 2147483646 h 808"/>
                <a:gd name="T68" fmla="*/ 2147483646 w 809"/>
                <a:gd name="T69" fmla="*/ 2147483646 h 808"/>
                <a:gd name="T70" fmla="*/ 2147483646 w 809"/>
                <a:gd name="T71" fmla="*/ 2147483646 h 808"/>
                <a:gd name="T72" fmla="*/ 2147483646 w 809"/>
                <a:gd name="T73" fmla="*/ 2147483646 h 808"/>
                <a:gd name="T74" fmla="*/ 2147483646 w 809"/>
                <a:gd name="T75" fmla="*/ 2147483646 h 808"/>
                <a:gd name="T76" fmla="*/ 2147483646 w 809"/>
                <a:gd name="T77" fmla="*/ 2147483646 h 808"/>
                <a:gd name="T78" fmla="*/ 2147483646 w 809"/>
                <a:gd name="T79" fmla="*/ 2147483646 h 808"/>
                <a:gd name="T80" fmla="*/ 2147483646 w 809"/>
                <a:gd name="T81" fmla="*/ 2147483646 h 808"/>
                <a:gd name="T82" fmla="*/ 2147483646 w 809"/>
                <a:gd name="T83" fmla="*/ 2147483646 h 808"/>
                <a:gd name="T84" fmla="*/ 2147483646 w 809"/>
                <a:gd name="T85" fmla="*/ 2147483646 h 808"/>
                <a:gd name="T86" fmla="*/ 2147483646 w 809"/>
                <a:gd name="T87" fmla="*/ 2147483646 h 808"/>
                <a:gd name="T88" fmla="*/ 2147483646 w 809"/>
                <a:gd name="T89" fmla="*/ 2147483646 h 808"/>
                <a:gd name="T90" fmla="*/ 2147483646 w 809"/>
                <a:gd name="T91" fmla="*/ 2147483646 h 808"/>
                <a:gd name="T92" fmla="*/ 2147483646 w 809"/>
                <a:gd name="T93" fmla="*/ 2147483646 h 808"/>
                <a:gd name="T94" fmla="*/ 2147483646 w 809"/>
                <a:gd name="T95" fmla="*/ 2147483646 h 808"/>
                <a:gd name="T96" fmla="*/ 2147483646 w 809"/>
                <a:gd name="T97" fmla="*/ 2147483646 h 808"/>
                <a:gd name="T98" fmla="*/ 2147483646 w 809"/>
                <a:gd name="T99" fmla="*/ 2147483646 h 808"/>
                <a:gd name="T100" fmla="*/ 2147483646 w 809"/>
                <a:gd name="T101" fmla="*/ 2147483646 h 808"/>
                <a:gd name="T102" fmla="*/ 2147483646 w 809"/>
                <a:gd name="T103" fmla="*/ 2147483646 h 808"/>
                <a:gd name="T104" fmla="*/ 2147483646 w 809"/>
                <a:gd name="T105" fmla="*/ 2147483646 h 808"/>
                <a:gd name="T106" fmla="*/ 2147483646 w 809"/>
                <a:gd name="T107" fmla="*/ 2147483646 h 808"/>
                <a:gd name="T108" fmla="*/ 2147483646 w 809"/>
                <a:gd name="T109" fmla="*/ 2147483646 h 808"/>
                <a:gd name="T110" fmla="*/ 2147483646 w 809"/>
                <a:gd name="T111" fmla="*/ 2147483646 h 80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09"/>
                <a:gd name="T169" fmla="*/ 0 h 808"/>
                <a:gd name="T170" fmla="*/ 809 w 809"/>
                <a:gd name="T171" fmla="*/ 808 h 80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09" h="808">
                  <a:moveTo>
                    <a:pt x="0" y="400"/>
                  </a:moveTo>
                  <a:lnTo>
                    <a:pt x="0" y="410"/>
                  </a:lnTo>
                  <a:lnTo>
                    <a:pt x="2" y="388"/>
                  </a:lnTo>
                  <a:lnTo>
                    <a:pt x="3" y="368"/>
                  </a:lnTo>
                  <a:lnTo>
                    <a:pt x="6" y="348"/>
                  </a:lnTo>
                  <a:lnTo>
                    <a:pt x="9" y="328"/>
                  </a:lnTo>
                  <a:lnTo>
                    <a:pt x="13" y="307"/>
                  </a:lnTo>
                  <a:lnTo>
                    <a:pt x="19" y="289"/>
                  </a:lnTo>
                  <a:lnTo>
                    <a:pt x="25" y="268"/>
                  </a:lnTo>
                  <a:lnTo>
                    <a:pt x="34" y="251"/>
                  </a:lnTo>
                  <a:lnTo>
                    <a:pt x="41" y="232"/>
                  </a:lnTo>
                  <a:lnTo>
                    <a:pt x="49" y="215"/>
                  </a:lnTo>
                  <a:lnTo>
                    <a:pt x="60" y="198"/>
                  </a:lnTo>
                  <a:lnTo>
                    <a:pt x="71" y="180"/>
                  </a:lnTo>
                  <a:lnTo>
                    <a:pt x="83" y="165"/>
                  </a:lnTo>
                  <a:lnTo>
                    <a:pt x="94" y="150"/>
                  </a:lnTo>
                  <a:lnTo>
                    <a:pt x="107" y="134"/>
                  </a:lnTo>
                  <a:lnTo>
                    <a:pt x="120" y="121"/>
                  </a:lnTo>
                  <a:lnTo>
                    <a:pt x="135" y="107"/>
                  </a:lnTo>
                  <a:lnTo>
                    <a:pt x="149" y="94"/>
                  </a:lnTo>
                  <a:lnTo>
                    <a:pt x="165" y="82"/>
                  </a:lnTo>
                  <a:lnTo>
                    <a:pt x="181" y="71"/>
                  </a:lnTo>
                  <a:lnTo>
                    <a:pt x="198" y="61"/>
                  </a:lnTo>
                  <a:lnTo>
                    <a:pt x="215" y="51"/>
                  </a:lnTo>
                  <a:lnTo>
                    <a:pt x="233" y="40"/>
                  </a:lnTo>
                  <a:lnTo>
                    <a:pt x="250" y="33"/>
                  </a:lnTo>
                  <a:lnTo>
                    <a:pt x="269" y="26"/>
                  </a:lnTo>
                  <a:lnTo>
                    <a:pt x="288" y="19"/>
                  </a:lnTo>
                  <a:lnTo>
                    <a:pt x="308" y="13"/>
                  </a:lnTo>
                  <a:lnTo>
                    <a:pt x="328" y="9"/>
                  </a:lnTo>
                  <a:lnTo>
                    <a:pt x="348" y="6"/>
                  </a:lnTo>
                  <a:lnTo>
                    <a:pt x="368" y="3"/>
                  </a:lnTo>
                  <a:lnTo>
                    <a:pt x="389" y="1"/>
                  </a:lnTo>
                  <a:lnTo>
                    <a:pt x="410" y="0"/>
                  </a:lnTo>
                  <a:lnTo>
                    <a:pt x="400" y="0"/>
                  </a:lnTo>
                  <a:lnTo>
                    <a:pt x="420" y="1"/>
                  </a:lnTo>
                  <a:lnTo>
                    <a:pt x="442" y="3"/>
                  </a:lnTo>
                  <a:lnTo>
                    <a:pt x="462" y="6"/>
                  </a:lnTo>
                  <a:lnTo>
                    <a:pt x="482" y="9"/>
                  </a:lnTo>
                  <a:lnTo>
                    <a:pt x="503" y="13"/>
                  </a:lnTo>
                  <a:lnTo>
                    <a:pt x="521" y="19"/>
                  </a:lnTo>
                  <a:lnTo>
                    <a:pt x="540" y="26"/>
                  </a:lnTo>
                  <a:lnTo>
                    <a:pt x="559" y="33"/>
                  </a:lnTo>
                  <a:lnTo>
                    <a:pt x="578" y="40"/>
                  </a:lnTo>
                  <a:lnTo>
                    <a:pt x="595" y="51"/>
                  </a:lnTo>
                  <a:lnTo>
                    <a:pt x="612" y="61"/>
                  </a:lnTo>
                  <a:lnTo>
                    <a:pt x="628" y="71"/>
                  </a:lnTo>
                  <a:lnTo>
                    <a:pt x="644" y="82"/>
                  </a:lnTo>
                  <a:lnTo>
                    <a:pt x="660" y="94"/>
                  </a:lnTo>
                  <a:lnTo>
                    <a:pt x="674" y="107"/>
                  </a:lnTo>
                  <a:lnTo>
                    <a:pt x="689" y="121"/>
                  </a:lnTo>
                  <a:lnTo>
                    <a:pt x="703" y="134"/>
                  </a:lnTo>
                  <a:lnTo>
                    <a:pt x="716" y="150"/>
                  </a:lnTo>
                  <a:lnTo>
                    <a:pt x="728" y="165"/>
                  </a:lnTo>
                  <a:lnTo>
                    <a:pt x="739" y="180"/>
                  </a:lnTo>
                  <a:lnTo>
                    <a:pt x="749" y="198"/>
                  </a:lnTo>
                  <a:lnTo>
                    <a:pt x="759" y="215"/>
                  </a:lnTo>
                  <a:lnTo>
                    <a:pt x="768" y="232"/>
                  </a:lnTo>
                  <a:lnTo>
                    <a:pt x="777" y="251"/>
                  </a:lnTo>
                  <a:lnTo>
                    <a:pt x="784" y="268"/>
                  </a:lnTo>
                  <a:lnTo>
                    <a:pt x="791" y="289"/>
                  </a:lnTo>
                  <a:lnTo>
                    <a:pt x="796" y="307"/>
                  </a:lnTo>
                  <a:lnTo>
                    <a:pt x="801" y="328"/>
                  </a:lnTo>
                  <a:lnTo>
                    <a:pt x="804" y="348"/>
                  </a:lnTo>
                  <a:lnTo>
                    <a:pt x="807" y="368"/>
                  </a:lnTo>
                  <a:lnTo>
                    <a:pt x="809" y="388"/>
                  </a:lnTo>
                  <a:lnTo>
                    <a:pt x="809" y="410"/>
                  </a:lnTo>
                  <a:lnTo>
                    <a:pt x="809" y="400"/>
                  </a:lnTo>
                  <a:lnTo>
                    <a:pt x="809" y="421"/>
                  </a:lnTo>
                  <a:lnTo>
                    <a:pt x="807" y="442"/>
                  </a:lnTo>
                  <a:lnTo>
                    <a:pt x="804" y="462"/>
                  </a:lnTo>
                  <a:lnTo>
                    <a:pt x="801" y="482"/>
                  </a:lnTo>
                  <a:lnTo>
                    <a:pt x="796" y="502"/>
                  </a:lnTo>
                  <a:lnTo>
                    <a:pt x="791" y="521"/>
                  </a:lnTo>
                  <a:lnTo>
                    <a:pt x="784" y="541"/>
                  </a:lnTo>
                  <a:lnTo>
                    <a:pt x="777" y="559"/>
                  </a:lnTo>
                  <a:lnTo>
                    <a:pt x="768" y="577"/>
                  </a:lnTo>
                  <a:lnTo>
                    <a:pt x="759" y="595"/>
                  </a:lnTo>
                  <a:lnTo>
                    <a:pt x="749" y="612"/>
                  </a:lnTo>
                  <a:lnTo>
                    <a:pt x="739" y="629"/>
                  </a:lnTo>
                  <a:lnTo>
                    <a:pt x="728" y="645"/>
                  </a:lnTo>
                  <a:lnTo>
                    <a:pt x="716" y="660"/>
                  </a:lnTo>
                  <a:lnTo>
                    <a:pt x="703" y="675"/>
                  </a:lnTo>
                  <a:lnTo>
                    <a:pt x="689" y="688"/>
                  </a:lnTo>
                  <a:lnTo>
                    <a:pt x="674" y="703"/>
                  </a:lnTo>
                  <a:lnTo>
                    <a:pt x="660" y="716"/>
                  </a:lnTo>
                  <a:lnTo>
                    <a:pt x="644" y="727"/>
                  </a:lnTo>
                  <a:lnTo>
                    <a:pt x="628" y="739"/>
                  </a:lnTo>
                  <a:lnTo>
                    <a:pt x="612" y="749"/>
                  </a:lnTo>
                  <a:lnTo>
                    <a:pt x="595" y="759"/>
                  </a:lnTo>
                  <a:lnTo>
                    <a:pt x="578" y="769"/>
                  </a:lnTo>
                  <a:lnTo>
                    <a:pt x="559" y="776"/>
                  </a:lnTo>
                  <a:lnTo>
                    <a:pt x="540" y="784"/>
                  </a:lnTo>
                  <a:lnTo>
                    <a:pt x="521" y="791"/>
                  </a:lnTo>
                  <a:lnTo>
                    <a:pt x="503" y="797"/>
                  </a:lnTo>
                  <a:lnTo>
                    <a:pt x="482" y="801"/>
                  </a:lnTo>
                  <a:lnTo>
                    <a:pt x="462" y="804"/>
                  </a:lnTo>
                  <a:lnTo>
                    <a:pt x="442" y="807"/>
                  </a:lnTo>
                  <a:lnTo>
                    <a:pt x="420" y="808"/>
                  </a:lnTo>
                  <a:lnTo>
                    <a:pt x="400" y="808"/>
                  </a:lnTo>
                  <a:lnTo>
                    <a:pt x="410" y="808"/>
                  </a:lnTo>
                  <a:lnTo>
                    <a:pt x="389" y="808"/>
                  </a:lnTo>
                  <a:lnTo>
                    <a:pt x="368" y="807"/>
                  </a:lnTo>
                  <a:lnTo>
                    <a:pt x="348" y="804"/>
                  </a:lnTo>
                  <a:lnTo>
                    <a:pt x="328" y="801"/>
                  </a:lnTo>
                  <a:lnTo>
                    <a:pt x="308" y="797"/>
                  </a:lnTo>
                  <a:lnTo>
                    <a:pt x="288" y="791"/>
                  </a:lnTo>
                  <a:lnTo>
                    <a:pt x="269" y="784"/>
                  </a:lnTo>
                  <a:lnTo>
                    <a:pt x="250" y="776"/>
                  </a:lnTo>
                  <a:lnTo>
                    <a:pt x="233" y="769"/>
                  </a:lnTo>
                  <a:lnTo>
                    <a:pt x="215" y="759"/>
                  </a:lnTo>
                  <a:lnTo>
                    <a:pt x="198" y="749"/>
                  </a:lnTo>
                  <a:lnTo>
                    <a:pt x="181" y="739"/>
                  </a:lnTo>
                  <a:lnTo>
                    <a:pt x="165" y="727"/>
                  </a:lnTo>
                  <a:lnTo>
                    <a:pt x="149" y="716"/>
                  </a:lnTo>
                  <a:lnTo>
                    <a:pt x="135" y="703"/>
                  </a:lnTo>
                  <a:lnTo>
                    <a:pt x="120" y="688"/>
                  </a:lnTo>
                  <a:lnTo>
                    <a:pt x="107" y="675"/>
                  </a:lnTo>
                  <a:lnTo>
                    <a:pt x="94" y="660"/>
                  </a:lnTo>
                  <a:lnTo>
                    <a:pt x="83" y="645"/>
                  </a:lnTo>
                  <a:lnTo>
                    <a:pt x="71" y="629"/>
                  </a:lnTo>
                  <a:lnTo>
                    <a:pt x="60" y="612"/>
                  </a:lnTo>
                  <a:lnTo>
                    <a:pt x="49" y="595"/>
                  </a:lnTo>
                  <a:lnTo>
                    <a:pt x="41" y="577"/>
                  </a:lnTo>
                  <a:lnTo>
                    <a:pt x="34" y="559"/>
                  </a:lnTo>
                  <a:lnTo>
                    <a:pt x="25" y="541"/>
                  </a:lnTo>
                  <a:lnTo>
                    <a:pt x="19" y="521"/>
                  </a:lnTo>
                  <a:lnTo>
                    <a:pt x="13" y="502"/>
                  </a:lnTo>
                  <a:lnTo>
                    <a:pt x="9" y="482"/>
                  </a:lnTo>
                  <a:lnTo>
                    <a:pt x="6" y="462"/>
                  </a:lnTo>
                  <a:lnTo>
                    <a:pt x="3" y="442"/>
                  </a:lnTo>
                  <a:lnTo>
                    <a:pt x="2" y="421"/>
                  </a:lnTo>
                  <a:lnTo>
                    <a:pt x="0" y="400"/>
                  </a:lnTo>
                  <a:close/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250" name="Freeform 33">
              <a:extLst>
                <a:ext uri="{FF2B5EF4-FFF2-40B4-BE49-F238E27FC236}">
                  <a16:creationId xmlns:a16="http://schemas.microsoft.com/office/drawing/2014/main" id="{0B95AE71-602B-DE41-A4F1-CCD5C8B8C4B0}"/>
                </a:ext>
              </a:extLst>
            </p:cNvPr>
            <p:cNvSpPr>
              <a:spLocks/>
            </p:cNvSpPr>
            <p:nvPr/>
          </p:nvSpPr>
          <p:spPr bwMode="auto">
            <a:xfrm>
              <a:off x="6636592" y="3153093"/>
              <a:ext cx="647700" cy="649288"/>
            </a:xfrm>
            <a:custGeom>
              <a:avLst/>
              <a:gdLst>
                <a:gd name="T0" fmla="*/ 2147483646 w 817"/>
                <a:gd name="T1" fmla="*/ 2147483646 h 818"/>
                <a:gd name="T2" fmla="*/ 2147483646 w 817"/>
                <a:gd name="T3" fmla="*/ 2147483646 h 818"/>
                <a:gd name="T4" fmla="*/ 2147483646 w 817"/>
                <a:gd name="T5" fmla="*/ 2147483646 h 818"/>
                <a:gd name="T6" fmla="*/ 2147483646 w 817"/>
                <a:gd name="T7" fmla="*/ 2147483646 h 818"/>
                <a:gd name="T8" fmla="*/ 2147483646 w 817"/>
                <a:gd name="T9" fmla="*/ 2147483646 h 818"/>
                <a:gd name="T10" fmla="*/ 2147483646 w 817"/>
                <a:gd name="T11" fmla="*/ 2147483646 h 818"/>
                <a:gd name="T12" fmla="*/ 2147483646 w 817"/>
                <a:gd name="T13" fmla="*/ 2147483646 h 818"/>
                <a:gd name="T14" fmla="*/ 2147483646 w 817"/>
                <a:gd name="T15" fmla="*/ 2147483646 h 818"/>
                <a:gd name="T16" fmla="*/ 2147483646 w 817"/>
                <a:gd name="T17" fmla="*/ 2147483646 h 818"/>
                <a:gd name="T18" fmla="*/ 2147483646 w 817"/>
                <a:gd name="T19" fmla="*/ 2147483646 h 818"/>
                <a:gd name="T20" fmla="*/ 0 w 817"/>
                <a:gd name="T21" fmla="*/ 2147483646 h 818"/>
                <a:gd name="T22" fmla="*/ 2147483646 w 817"/>
                <a:gd name="T23" fmla="*/ 2147483646 h 818"/>
                <a:gd name="T24" fmla="*/ 2147483646 w 817"/>
                <a:gd name="T25" fmla="*/ 2147483646 h 818"/>
                <a:gd name="T26" fmla="*/ 2147483646 w 817"/>
                <a:gd name="T27" fmla="*/ 2147483646 h 818"/>
                <a:gd name="T28" fmla="*/ 2147483646 w 817"/>
                <a:gd name="T29" fmla="*/ 2147483646 h 818"/>
                <a:gd name="T30" fmla="*/ 2147483646 w 817"/>
                <a:gd name="T31" fmla="*/ 2147483646 h 818"/>
                <a:gd name="T32" fmla="*/ 2147483646 w 817"/>
                <a:gd name="T33" fmla="*/ 2147483646 h 818"/>
                <a:gd name="T34" fmla="*/ 2147483646 w 817"/>
                <a:gd name="T35" fmla="*/ 2147483646 h 818"/>
                <a:gd name="T36" fmla="*/ 2147483646 w 817"/>
                <a:gd name="T37" fmla="*/ 2147483646 h 818"/>
                <a:gd name="T38" fmla="*/ 2147483646 w 817"/>
                <a:gd name="T39" fmla="*/ 2147483646 h 818"/>
                <a:gd name="T40" fmla="*/ 2147483646 w 817"/>
                <a:gd name="T41" fmla="*/ 2147483646 h 818"/>
                <a:gd name="T42" fmla="*/ 2147483646 w 817"/>
                <a:gd name="T43" fmla="*/ 2147483646 h 818"/>
                <a:gd name="T44" fmla="*/ 2147483646 w 817"/>
                <a:gd name="T45" fmla="*/ 2147483646 h 818"/>
                <a:gd name="T46" fmla="*/ 2147483646 w 817"/>
                <a:gd name="T47" fmla="*/ 2147483646 h 818"/>
                <a:gd name="T48" fmla="*/ 2147483646 w 817"/>
                <a:gd name="T49" fmla="*/ 2147483646 h 818"/>
                <a:gd name="T50" fmla="*/ 2147483646 w 817"/>
                <a:gd name="T51" fmla="*/ 2147483646 h 818"/>
                <a:gd name="T52" fmla="*/ 2147483646 w 817"/>
                <a:gd name="T53" fmla="*/ 2147483646 h 818"/>
                <a:gd name="T54" fmla="*/ 2147483646 w 817"/>
                <a:gd name="T55" fmla="*/ 2147483646 h 818"/>
                <a:gd name="T56" fmla="*/ 2147483646 w 817"/>
                <a:gd name="T57" fmla="*/ 2147483646 h 818"/>
                <a:gd name="T58" fmla="*/ 2147483646 w 817"/>
                <a:gd name="T59" fmla="*/ 2147483646 h 818"/>
                <a:gd name="T60" fmla="*/ 2147483646 w 817"/>
                <a:gd name="T61" fmla="*/ 2147483646 h 818"/>
                <a:gd name="T62" fmla="*/ 2147483646 w 817"/>
                <a:gd name="T63" fmla="*/ 2147483646 h 818"/>
                <a:gd name="T64" fmla="*/ 2147483646 w 817"/>
                <a:gd name="T65" fmla="*/ 2147483646 h 818"/>
                <a:gd name="T66" fmla="*/ 2147483646 w 817"/>
                <a:gd name="T67" fmla="*/ 2147483646 h 818"/>
                <a:gd name="T68" fmla="*/ 2147483646 w 817"/>
                <a:gd name="T69" fmla="*/ 2147483646 h 818"/>
                <a:gd name="T70" fmla="*/ 2147483646 w 817"/>
                <a:gd name="T71" fmla="*/ 2147483646 h 818"/>
                <a:gd name="T72" fmla="*/ 2147483646 w 817"/>
                <a:gd name="T73" fmla="*/ 2147483646 h 818"/>
                <a:gd name="T74" fmla="*/ 2147483646 w 817"/>
                <a:gd name="T75" fmla="*/ 2147483646 h 818"/>
                <a:gd name="T76" fmla="*/ 2147483646 w 817"/>
                <a:gd name="T77" fmla="*/ 2147483646 h 818"/>
                <a:gd name="T78" fmla="*/ 2147483646 w 817"/>
                <a:gd name="T79" fmla="*/ 2147483646 h 818"/>
                <a:gd name="T80" fmla="*/ 2147483646 w 817"/>
                <a:gd name="T81" fmla="*/ 2147483646 h 818"/>
                <a:gd name="T82" fmla="*/ 2147483646 w 817"/>
                <a:gd name="T83" fmla="*/ 2147483646 h 818"/>
                <a:gd name="T84" fmla="*/ 2147483646 w 817"/>
                <a:gd name="T85" fmla="*/ 2147483646 h 818"/>
                <a:gd name="T86" fmla="*/ 2147483646 w 817"/>
                <a:gd name="T87" fmla="*/ 0 h 81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17"/>
                <a:gd name="T133" fmla="*/ 0 h 818"/>
                <a:gd name="T134" fmla="*/ 817 w 817"/>
                <a:gd name="T135" fmla="*/ 818 h 81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17" h="818">
                  <a:moveTo>
                    <a:pt x="408" y="0"/>
                  </a:moveTo>
                  <a:lnTo>
                    <a:pt x="387" y="0"/>
                  </a:lnTo>
                  <a:lnTo>
                    <a:pt x="366" y="2"/>
                  </a:lnTo>
                  <a:lnTo>
                    <a:pt x="346" y="4"/>
                  </a:lnTo>
                  <a:lnTo>
                    <a:pt x="326" y="9"/>
                  </a:lnTo>
                  <a:lnTo>
                    <a:pt x="306" y="13"/>
                  </a:lnTo>
                  <a:lnTo>
                    <a:pt x="287" y="19"/>
                  </a:lnTo>
                  <a:lnTo>
                    <a:pt x="268" y="25"/>
                  </a:lnTo>
                  <a:lnTo>
                    <a:pt x="250" y="32"/>
                  </a:lnTo>
                  <a:lnTo>
                    <a:pt x="231" y="41"/>
                  </a:lnTo>
                  <a:lnTo>
                    <a:pt x="214" y="49"/>
                  </a:lnTo>
                  <a:lnTo>
                    <a:pt x="196" y="59"/>
                  </a:lnTo>
                  <a:lnTo>
                    <a:pt x="180" y="69"/>
                  </a:lnTo>
                  <a:lnTo>
                    <a:pt x="163" y="81"/>
                  </a:lnTo>
                  <a:lnTo>
                    <a:pt x="149" y="94"/>
                  </a:lnTo>
                  <a:lnTo>
                    <a:pt x="133" y="106"/>
                  </a:lnTo>
                  <a:lnTo>
                    <a:pt x="120" y="120"/>
                  </a:lnTo>
                  <a:lnTo>
                    <a:pt x="105" y="134"/>
                  </a:lnTo>
                  <a:lnTo>
                    <a:pt x="92" y="149"/>
                  </a:lnTo>
                  <a:lnTo>
                    <a:pt x="81" y="165"/>
                  </a:lnTo>
                  <a:lnTo>
                    <a:pt x="69" y="181"/>
                  </a:lnTo>
                  <a:lnTo>
                    <a:pt x="59" y="196"/>
                  </a:lnTo>
                  <a:lnTo>
                    <a:pt x="49" y="214"/>
                  </a:lnTo>
                  <a:lnTo>
                    <a:pt x="40" y="231"/>
                  </a:lnTo>
                  <a:lnTo>
                    <a:pt x="32" y="250"/>
                  </a:lnTo>
                  <a:lnTo>
                    <a:pt x="24" y="269"/>
                  </a:lnTo>
                  <a:lnTo>
                    <a:pt x="17" y="287"/>
                  </a:lnTo>
                  <a:lnTo>
                    <a:pt x="13" y="306"/>
                  </a:lnTo>
                  <a:lnTo>
                    <a:pt x="7" y="326"/>
                  </a:lnTo>
                  <a:lnTo>
                    <a:pt x="4" y="346"/>
                  </a:lnTo>
                  <a:lnTo>
                    <a:pt x="1" y="367"/>
                  </a:lnTo>
                  <a:lnTo>
                    <a:pt x="0" y="388"/>
                  </a:lnTo>
                  <a:lnTo>
                    <a:pt x="0" y="409"/>
                  </a:lnTo>
                  <a:lnTo>
                    <a:pt x="0" y="430"/>
                  </a:lnTo>
                  <a:lnTo>
                    <a:pt x="1" y="450"/>
                  </a:lnTo>
                  <a:lnTo>
                    <a:pt x="4" y="471"/>
                  </a:lnTo>
                  <a:lnTo>
                    <a:pt x="7" y="491"/>
                  </a:lnTo>
                  <a:lnTo>
                    <a:pt x="13" y="511"/>
                  </a:lnTo>
                  <a:lnTo>
                    <a:pt x="17" y="530"/>
                  </a:lnTo>
                  <a:lnTo>
                    <a:pt x="24" y="550"/>
                  </a:lnTo>
                  <a:lnTo>
                    <a:pt x="32" y="569"/>
                  </a:lnTo>
                  <a:lnTo>
                    <a:pt x="40" y="586"/>
                  </a:lnTo>
                  <a:lnTo>
                    <a:pt x="49" y="603"/>
                  </a:lnTo>
                  <a:lnTo>
                    <a:pt x="59" y="621"/>
                  </a:lnTo>
                  <a:lnTo>
                    <a:pt x="69" y="638"/>
                  </a:lnTo>
                  <a:lnTo>
                    <a:pt x="81" y="654"/>
                  </a:lnTo>
                  <a:lnTo>
                    <a:pt x="92" y="668"/>
                  </a:lnTo>
                  <a:lnTo>
                    <a:pt x="105" y="684"/>
                  </a:lnTo>
                  <a:lnTo>
                    <a:pt x="120" y="699"/>
                  </a:lnTo>
                  <a:lnTo>
                    <a:pt x="133" y="712"/>
                  </a:lnTo>
                  <a:lnTo>
                    <a:pt x="149" y="725"/>
                  </a:lnTo>
                  <a:lnTo>
                    <a:pt x="163" y="736"/>
                  </a:lnTo>
                  <a:lnTo>
                    <a:pt x="180" y="748"/>
                  </a:lnTo>
                  <a:lnTo>
                    <a:pt x="196" y="759"/>
                  </a:lnTo>
                  <a:lnTo>
                    <a:pt x="214" y="768"/>
                  </a:lnTo>
                  <a:lnTo>
                    <a:pt x="231" y="778"/>
                  </a:lnTo>
                  <a:lnTo>
                    <a:pt x="250" y="785"/>
                  </a:lnTo>
                  <a:lnTo>
                    <a:pt x="268" y="792"/>
                  </a:lnTo>
                  <a:lnTo>
                    <a:pt x="287" y="800"/>
                  </a:lnTo>
                  <a:lnTo>
                    <a:pt x="306" y="805"/>
                  </a:lnTo>
                  <a:lnTo>
                    <a:pt x="326" y="810"/>
                  </a:lnTo>
                  <a:lnTo>
                    <a:pt x="346" y="813"/>
                  </a:lnTo>
                  <a:lnTo>
                    <a:pt x="366" y="815"/>
                  </a:lnTo>
                  <a:lnTo>
                    <a:pt x="387" y="817"/>
                  </a:lnTo>
                  <a:lnTo>
                    <a:pt x="408" y="818"/>
                  </a:lnTo>
                  <a:lnTo>
                    <a:pt x="430" y="817"/>
                  </a:lnTo>
                  <a:lnTo>
                    <a:pt x="450" y="815"/>
                  </a:lnTo>
                  <a:lnTo>
                    <a:pt x="470" y="813"/>
                  </a:lnTo>
                  <a:lnTo>
                    <a:pt x="491" y="810"/>
                  </a:lnTo>
                  <a:lnTo>
                    <a:pt x="511" y="805"/>
                  </a:lnTo>
                  <a:lnTo>
                    <a:pt x="530" y="800"/>
                  </a:lnTo>
                  <a:lnTo>
                    <a:pt x="548" y="792"/>
                  </a:lnTo>
                  <a:lnTo>
                    <a:pt x="567" y="785"/>
                  </a:lnTo>
                  <a:lnTo>
                    <a:pt x="586" y="778"/>
                  </a:lnTo>
                  <a:lnTo>
                    <a:pt x="603" y="768"/>
                  </a:lnTo>
                  <a:lnTo>
                    <a:pt x="620" y="759"/>
                  </a:lnTo>
                  <a:lnTo>
                    <a:pt x="636" y="748"/>
                  </a:lnTo>
                  <a:lnTo>
                    <a:pt x="654" y="736"/>
                  </a:lnTo>
                  <a:lnTo>
                    <a:pt x="668" y="725"/>
                  </a:lnTo>
                  <a:lnTo>
                    <a:pt x="684" y="712"/>
                  </a:lnTo>
                  <a:lnTo>
                    <a:pt x="697" y="699"/>
                  </a:lnTo>
                  <a:lnTo>
                    <a:pt x="711" y="684"/>
                  </a:lnTo>
                  <a:lnTo>
                    <a:pt x="724" y="668"/>
                  </a:lnTo>
                  <a:lnTo>
                    <a:pt x="736" y="654"/>
                  </a:lnTo>
                  <a:lnTo>
                    <a:pt x="748" y="638"/>
                  </a:lnTo>
                  <a:lnTo>
                    <a:pt x="758" y="621"/>
                  </a:lnTo>
                  <a:lnTo>
                    <a:pt x="768" y="603"/>
                  </a:lnTo>
                  <a:lnTo>
                    <a:pt x="776" y="586"/>
                  </a:lnTo>
                  <a:lnTo>
                    <a:pt x="785" y="569"/>
                  </a:lnTo>
                  <a:lnTo>
                    <a:pt x="792" y="550"/>
                  </a:lnTo>
                  <a:lnTo>
                    <a:pt x="799" y="530"/>
                  </a:lnTo>
                  <a:lnTo>
                    <a:pt x="804" y="511"/>
                  </a:lnTo>
                  <a:lnTo>
                    <a:pt x="810" y="491"/>
                  </a:lnTo>
                  <a:lnTo>
                    <a:pt x="812" y="471"/>
                  </a:lnTo>
                  <a:lnTo>
                    <a:pt x="815" y="450"/>
                  </a:lnTo>
                  <a:lnTo>
                    <a:pt x="817" y="430"/>
                  </a:lnTo>
                  <a:lnTo>
                    <a:pt x="817" y="409"/>
                  </a:lnTo>
                  <a:lnTo>
                    <a:pt x="817" y="388"/>
                  </a:lnTo>
                  <a:lnTo>
                    <a:pt x="815" y="367"/>
                  </a:lnTo>
                  <a:lnTo>
                    <a:pt x="812" y="346"/>
                  </a:lnTo>
                  <a:lnTo>
                    <a:pt x="810" y="326"/>
                  </a:lnTo>
                  <a:lnTo>
                    <a:pt x="804" y="306"/>
                  </a:lnTo>
                  <a:lnTo>
                    <a:pt x="799" y="287"/>
                  </a:lnTo>
                  <a:lnTo>
                    <a:pt x="792" y="269"/>
                  </a:lnTo>
                  <a:lnTo>
                    <a:pt x="785" y="250"/>
                  </a:lnTo>
                  <a:lnTo>
                    <a:pt x="776" y="231"/>
                  </a:lnTo>
                  <a:lnTo>
                    <a:pt x="768" y="214"/>
                  </a:lnTo>
                  <a:lnTo>
                    <a:pt x="758" y="196"/>
                  </a:lnTo>
                  <a:lnTo>
                    <a:pt x="748" y="181"/>
                  </a:lnTo>
                  <a:lnTo>
                    <a:pt x="736" y="165"/>
                  </a:lnTo>
                  <a:lnTo>
                    <a:pt x="724" y="149"/>
                  </a:lnTo>
                  <a:lnTo>
                    <a:pt x="711" y="134"/>
                  </a:lnTo>
                  <a:lnTo>
                    <a:pt x="697" y="120"/>
                  </a:lnTo>
                  <a:lnTo>
                    <a:pt x="684" y="106"/>
                  </a:lnTo>
                  <a:lnTo>
                    <a:pt x="668" y="94"/>
                  </a:lnTo>
                  <a:lnTo>
                    <a:pt x="654" y="81"/>
                  </a:lnTo>
                  <a:lnTo>
                    <a:pt x="636" y="69"/>
                  </a:lnTo>
                  <a:lnTo>
                    <a:pt x="620" y="59"/>
                  </a:lnTo>
                  <a:lnTo>
                    <a:pt x="603" y="49"/>
                  </a:lnTo>
                  <a:lnTo>
                    <a:pt x="586" y="41"/>
                  </a:lnTo>
                  <a:lnTo>
                    <a:pt x="567" y="32"/>
                  </a:lnTo>
                  <a:lnTo>
                    <a:pt x="548" y="25"/>
                  </a:lnTo>
                  <a:lnTo>
                    <a:pt x="530" y="19"/>
                  </a:lnTo>
                  <a:lnTo>
                    <a:pt x="511" y="13"/>
                  </a:lnTo>
                  <a:lnTo>
                    <a:pt x="491" y="9"/>
                  </a:lnTo>
                  <a:lnTo>
                    <a:pt x="470" y="4"/>
                  </a:lnTo>
                  <a:lnTo>
                    <a:pt x="450" y="2"/>
                  </a:lnTo>
                  <a:lnTo>
                    <a:pt x="430" y="0"/>
                  </a:lnTo>
                  <a:lnTo>
                    <a:pt x="408" y="0"/>
                  </a:lnTo>
                </a:path>
              </a:pathLst>
            </a:custGeom>
            <a:solidFill>
              <a:schemeClr val="bg1"/>
            </a:solidFill>
            <a:ln w="285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8251" name="Freeform 37">
              <a:extLst>
                <a:ext uri="{FF2B5EF4-FFF2-40B4-BE49-F238E27FC236}">
                  <a16:creationId xmlns:a16="http://schemas.microsoft.com/office/drawing/2014/main" id="{E8B51BCB-51F0-D145-B933-EE2B893D3BBE}"/>
                </a:ext>
              </a:extLst>
            </p:cNvPr>
            <p:cNvSpPr>
              <a:spLocks/>
            </p:cNvSpPr>
            <p:nvPr/>
          </p:nvSpPr>
          <p:spPr bwMode="auto">
            <a:xfrm>
              <a:off x="6636592" y="4435794"/>
              <a:ext cx="647700" cy="649288"/>
            </a:xfrm>
            <a:custGeom>
              <a:avLst/>
              <a:gdLst>
                <a:gd name="T0" fmla="*/ 2147483646 w 817"/>
                <a:gd name="T1" fmla="*/ 2147483646 h 819"/>
                <a:gd name="T2" fmla="*/ 2147483646 w 817"/>
                <a:gd name="T3" fmla="*/ 2147483646 h 819"/>
                <a:gd name="T4" fmla="*/ 2147483646 w 817"/>
                <a:gd name="T5" fmla="*/ 2147483646 h 819"/>
                <a:gd name="T6" fmla="*/ 2147483646 w 817"/>
                <a:gd name="T7" fmla="*/ 2147483646 h 819"/>
                <a:gd name="T8" fmla="*/ 2147483646 w 817"/>
                <a:gd name="T9" fmla="*/ 2147483646 h 819"/>
                <a:gd name="T10" fmla="*/ 2147483646 w 817"/>
                <a:gd name="T11" fmla="*/ 2147483646 h 819"/>
                <a:gd name="T12" fmla="*/ 2147483646 w 817"/>
                <a:gd name="T13" fmla="*/ 2147483646 h 819"/>
                <a:gd name="T14" fmla="*/ 2147483646 w 817"/>
                <a:gd name="T15" fmla="*/ 2147483646 h 819"/>
                <a:gd name="T16" fmla="*/ 2147483646 w 817"/>
                <a:gd name="T17" fmla="*/ 2147483646 h 819"/>
                <a:gd name="T18" fmla="*/ 2147483646 w 817"/>
                <a:gd name="T19" fmla="*/ 2147483646 h 819"/>
                <a:gd name="T20" fmla="*/ 0 w 817"/>
                <a:gd name="T21" fmla="*/ 2147483646 h 819"/>
                <a:gd name="T22" fmla="*/ 2147483646 w 817"/>
                <a:gd name="T23" fmla="*/ 2147483646 h 819"/>
                <a:gd name="T24" fmla="*/ 2147483646 w 817"/>
                <a:gd name="T25" fmla="*/ 2147483646 h 819"/>
                <a:gd name="T26" fmla="*/ 2147483646 w 817"/>
                <a:gd name="T27" fmla="*/ 2147483646 h 819"/>
                <a:gd name="T28" fmla="*/ 2147483646 w 817"/>
                <a:gd name="T29" fmla="*/ 2147483646 h 819"/>
                <a:gd name="T30" fmla="*/ 2147483646 w 817"/>
                <a:gd name="T31" fmla="*/ 2147483646 h 819"/>
                <a:gd name="T32" fmla="*/ 2147483646 w 817"/>
                <a:gd name="T33" fmla="*/ 2147483646 h 819"/>
                <a:gd name="T34" fmla="*/ 2147483646 w 817"/>
                <a:gd name="T35" fmla="*/ 2147483646 h 819"/>
                <a:gd name="T36" fmla="*/ 2147483646 w 817"/>
                <a:gd name="T37" fmla="*/ 2147483646 h 819"/>
                <a:gd name="T38" fmla="*/ 2147483646 w 817"/>
                <a:gd name="T39" fmla="*/ 2147483646 h 819"/>
                <a:gd name="T40" fmla="*/ 2147483646 w 817"/>
                <a:gd name="T41" fmla="*/ 2147483646 h 819"/>
                <a:gd name="T42" fmla="*/ 2147483646 w 817"/>
                <a:gd name="T43" fmla="*/ 2147483646 h 819"/>
                <a:gd name="T44" fmla="*/ 2147483646 w 817"/>
                <a:gd name="T45" fmla="*/ 2147483646 h 819"/>
                <a:gd name="T46" fmla="*/ 2147483646 w 817"/>
                <a:gd name="T47" fmla="*/ 2147483646 h 819"/>
                <a:gd name="T48" fmla="*/ 2147483646 w 817"/>
                <a:gd name="T49" fmla="*/ 2147483646 h 819"/>
                <a:gd name="T50" fmla="*/ 2147483646 w 817"/>
                <a:gd name="T51" fmla="*/ 2147483646 h 819"/>
                <a:gd name="T52" fmla="*/ 2147483646 w 817"/>
                <a:gd name="T53" fmla="*/ 2147483646 h 819"/>
                <a:gd name="T54" fmla="*/ 2147483646 w 817"/>
                <a:gd name="T55" fmla="*/ 2147483646 h 819"/>
                <a:gd name="T56" fmla="*/ 2147483646 w 817"/>
                <a:gd name="T57" fmla="*/ 2147483646 h 819"/>
                <a:gd name="T58" fmla="*/ 2147483646 w 817"/>
                <a:gd name="T59" fmla="*/ 2147483646 h 819"/>
                <a:gd name="T60" fmla="*/ 2147483646 w 817"/>
                <a:gd name="T61" fmla="*/ 2147483646 h 819"/>
                <a:gd name="T62" fmla="*/ 2147483646 w 817"/>
                <a:gd name="T63" fmla="*/ 2147483646 h 819"/>
                <a:gd name="T64" fmla="*/ 2147483646 w 817"/>
                <a:gd name="T65" fmla="*/ 2147483646 h 819"/>
                <a:gd name="T66" fmla="*/ 2147483646 w 817"/>
                <a:gd name="T67" fmla="*/ 2147483646 h 819"/>
                <a:gd name="T68" fmla="*/ 2147483646 w 817"/>
                <a:gd name="T69" fmla="*/ 2147483646 h 819"/>
                <a:gd name="T70" fmla="*/ 2147483646 w 817"/>
                <a:gd name="T71" fmla="*/ 2147483646 h 819"/>
                <a:gd name="T72" fmla="*/ 2147483646 w 817"/>
                <a:gd name="T73" fmla="*/ 2147483646 h 819"/>
                <a:gd name="T74" fmla="*/ 2147483646 w 817"/>
                <a:gd name="T75" fmla="*/ 2147483646 h 819"/>
                <a:gd name="T76" fmla="*/ 2147483646 w 817"/>
                <a:gd name="T77" fmla="*/ 2147483646 h 819"/>
                <a:gd name="T78" fmla="*/ 2147483646 w 817"/>
                <a:gd name="T79" fmla="*/ 2147483646 h 819"/>
                <a:gd name="T80" fmla="*/ 2147483646 w 817"/>
                <a:gd name="T81" fmla="*/ 2147483646 h 819"/>
                <a:gd name="T82" fmla="*/ 2147483646 w 817"/>
                <a:gd name="T83" fmla="*/ 2147483646 h 819"/>
                <a:gd name="T84" fmla="*/ 2147483646 w 817"/>
                <a:gd name="T85" fmla="*/ 2147483646 h 819"/>
                <a:gd name="T86" fmla="*/ 2147483646 w 817"/>
                <a:gd name="T87" fmla="*/ 0 h 81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17"/>
                <a:gd name="T133" fmla="*/ 0 h 819"/>
                <a:gd name="T134" fmla="*/ 817 w 817"/>
                <a:gd name="T135" fmla="*/ 819 h 819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17" h="819">
                  <a:moveTo>
                    <a:pt x="408" y="0"/>
                  </a:moveTo>
                  <a:lnTo>
                    <a:pt x="387" y="0"/>
                  </a:lnTo>
                  <a:lnTo>
                    <a:pt x="366" y="2"/>
                  </a:lnTo>
                  <a:lnTo>
                    <a:pt x="346" y="5"/>
                  </a:lnTo>
                  <a:lnTo>
                    <a:pt x="326" y="9"/>
                  </a:lnTo>
                  <a:lnTo>
                    <a:pt x="306" y="13"/>
                  </a:lnTo>
                  <a:lnTo>
                    <a:pt x="287" y="19"/>
                  </a:lnTo>
                  <a:lnTo>
                    <a:pt x="268" y="25"/>
                  </a:lnTo>
                  <a:lnTo>
                    <a:pt x="250" y="32"/>
                  </a:lnTo>
                  <a:lnTo>
                    <a:pt x="231" y="41"/>
                  </a:lnTo>
                  <a:lnTo>
                    <a:pt x="214" y="49"/>
                  </a:lnTo>
                  <a:lnTo>
                    <a:pt x="196" y="60"/>
                  </a:lnTo>
                  <a:lnTo>
                    <a:pt x="180" y="70"/>
                  </a:lnTo>
                  <a:lnTo>
                    <a:pt x="163" y="81"/>
                  </a:lnTo>
                  <a:lnTo>
                    <a:pt x="149" y="94"/>
                  </a:lnTo>
                  <a:lnTo>
                    <a:pt x="133" y="106"/>
                  </a:lnTo>
                  <a:lnTo>
                    <a:pt x="120" y="120"/>
                  </a:lnTo>
                  <a:lnTo>
                    <a:pt x="105" y="135"/>
                  </a:lnTo>
                  <a:lnTo>
                    <a:pt x="92" y="149"/>
                  </a:lnTo>
                  <a:lnTo>
                    <a:pt x="81" y="165"/>
                  </a:lnTo>
                  <a:lnTo>
                    <a:pt x="69" y="181"/>
                  </a:lnTo>
                  <a:lnTo>
                    <a:pt x="59" y="197"/>
                  </a:lnTo>
                  <a:lnTo>
                    <a:pt x="49" y="214"/>
                  </a:lnTo>
                  <a:lnTo>
                    <a:pt x="40" y="231"/>
                  </a:lnTo>
                  <a:lnTo>
                    <a:pt x="32" y="250"/>
                  </a:lnTo>
                  <a:lnTo>
                    <a:pt x="24" y="269"/>
                  </a:lnTo>
                  <a:lnTo>
                    <a:pt x="17" y="287"/>
                  </a:lnTo>
                  <a:lnTo>
                    <a:pt x="13" y="306"/>
                  </a:lnTo>
                  <a:lnTo>
                    <a:pt x="7" y="326"/>
                  </a:lnTo>
                  <a:lnTo>
                    <a:pt x="4" y="347"/>
                  </a:lnTo>
                  <a:lnTo>
                    <a:pt x="1" y="367"/>
                  </a:lnTo>
                  <a:lnTo>
                    <a:pt x="0" y="389"/>
                  </a:lnTo>
                  <a:lnTo>
                    <a:pt x="0" y="409"/>
                  </a:lnTo>
                  <a:lnTo>
                    <a:pt x="0" y="430"/>
                  </a:lnTo>
                  <a:lnTo>
                    <a:pt x="1" y="451"/>
                  </a:lnTo>
                  <a:lnTo>
                    <a:pt x="4" y="471"/>
                  </a:lnTo>
                  <a:lnTo>
                    <a:pt x="7" y="491"/>
                  </a:lnTo>
                  <a:lnTo>
                    <a:pt x="13" y="511"/>
                  </a:lnTo>
                  <a:lnTo>
                    <a:pt x="17" y="530"/>
                  </a:lnTo>
                  <a:lnTo>
                    <a:pt x="24" y="550"/>
                  </a:lnTo>
                  <a:lnTo>
                    <a:pt x="32" y="569"/>
                  </a:lnTo>
                  <a:lnTo>
                    <a:pt x="40" y="586"/>
                  </a:lnTo>
                  <a:lnTo>
                    <a:pt x="49" y="604"/>
                  </a:lnTo>
                  <a:lnTo>
                    <a:pt x="59" y="621"/>
                  </a:lnTo>
                  <a:lnTo>
                    <a:pt x="69" y="638"/>
                  </a:lnTo>
                  <a:lnTo>
                    <a:pt x="81" y="654"/>
                  </a:lnTo>
                  <a:lnTo>
                    <a:pt x="92" y="668"/>
                  </a:lnTo>
                  <a:lnTo>
                    <a:pt x="105" y="684"/>
                  </a:lnTo>
                  <a:lnTo>
                    <a:pt x="120" y="699"/>
                  </a:lnTo>
                  <a:lnTo>
                    <a:pt x="133" y="712"/>
                  </a:lnTo>
                  <a:lnTo>
                    <a:pt x="149" y="725"/>
                  </a:lnTo>
                  <a:lnTo>
                    <a:pt x="163" y="736"/>
                  </a:lnTo>
                  <a:lnTo>
                    <a:pt x="180" y="748"/>
                  </a:lnTo>
                  <a:lnTo>
                    <a:pt x="196" y="759"/>
                  </a:lnTo>
                  <a:lnTo>
                    <a:pt x="214" y="768"/>
                  </a:lnTo>
                  <a:lnTo>
                    <a:pt x="231" y="778"/>
                  </a:lnTo>
                  <a:lnTo>
                    <a:pt x="250" y="785"/>
                  </a:lnTo>
                  <a:lnTo>
                    <a:pt x="268" y="793"/>
                  </a:lnTo>
                  <a:lnTo>
                    <a:pt x="287" y="800"/>
                  </a:lnTo>
                  <a:lnTo>
                    <a:pt x="306" y="806"/>
                  </a:lnTo>
                  <a:lnTo>
                    <a:pt x="326" y="810"/>
                  </a:lnTo>
                  <a:lnTo>
                    <a:pt x="346" y="813"/>
                  </a:lnTo>
                  <a:lnTo>
                    <a:pt x="366" y="816"/>
                  </a:lnTo>
                  <a:lnTo>
                    <a:pt x="387" y="817"/>
                  </a:lnTo>
                  <a:lnTo>
                    <a:pt x="408" y="819"/>
                  </a:lnTo>
                  <a:lnTo>
                    <a:pt x="430" y="817"/>
                  </a:lnTo>
                  <a:lnTo>
                    <a:pt x="450" y="816"/>
                  </a:lnTo>
                  <a:lnTo>
                    <a:pt x="470" y="813"/>
                  </a:lnTo>
                  <a:lnTo>
                    <a:pt x="491" y="810"/>
                  </a:lnTo>
                  <a:lnTo>
                    <a:pt x="511" y="806"/>
                  </a:lnTo>
                  <a:lnTo>
                    <a:pt x="530" y="800"/>
                  </a:lnTo>
                  <a:lnTo>
                    <a:pt x="548" y="793"/>
                  </a:lnTo>
                  <a:lnTo>
                    <a:pt x="567" y="785"/>
                  </a:lnTo>
                  <a:lnTo>
                    <a:pt x="586" y="778"/>
                  </a:lnTo>
                  <a:lnTo>
                    <a:pt x="603" y="768"/>
                  </a:lnTo>
                  <a:lnTo>
                    <a:pt x="620" y="759"/>
                  </a:lnTo>
                  <a:lnTo>
                    <a:pt x="636" y="748"/>
                  </a:lnTo>
                  <a:lnTo>
                    <a:pt x="654" y="736"/>
                  </a:lnTo>
                  <a:lnTo>
                    <a:pt x="668" y="725"/>
                  </a:lnTo>
                  <a:lnTo>
                    <a:pt x="684" y="712"/>
                  </a:lnTo>
                  <a:lnTo>
                    <a:pt x="697" y="699"/>
                  </a:lnTo>
                  <a:lnTo>
                    <a:pt x="711" y="684"/>
                  </a:lnTo>
                  <a:lnTo>
                    <a:pt x="724" y="668"/>
                  </a:lnTo>
                  <a:lnTo>
                    <a:pt x="736" y="654"/>
                  </a:lnTo>
                  <a:lnTo>
                    <a:pt x="748" y="638"/>
                  </a:lnTo>
                  <a:lnTo>
                    <a:pt x="758" y="621"/>
                  </a:lnTo>
                  <a:lnTo>
                    <a:pt x="768" y="604"/>
                  </a:lnTo>
                  <a:lnTo>
                    <a:pt x="776" y="586"/>
                  </a:lnTo>
                  <a:lnTo>
                    <a:pt x="785" y="569"/>
                  </a:lnTo>
                  <a:lnTo>
                    <a:pt x="792" y="550"/>
                  </a:lnTo>
                  <a:lnTo>
                    <a:pt x="799" y="530"/>
                  </a:lnTo>
                  <a:lnTo>
                    <a:pt x="804" y="511"/>
                  </a:lnTo>
                  <a:lnTo>
                    <a:pt x="810" y="491"/>
                  </a:lnTo>
                  <a:lnTo>
                    <a:pt x="812" y="471"/>
                  </a:lnTo>
                  <a:lnTo>
                    <a:pt x="815" y="451"/>
                  </a:lnTo>
                  <a:lnTo>
                    <a:pt x="817" y="430"/>
                  </a:lnTo>
                  <a:lnTo>
                    <a:pt x="817" y="409"/>
                  </a:lnTo>
                  <a:lnTo>
                    <a:pt x="817" y="389"/>
                  </a:lnTo>
                  <a:lnTo>
                    <a:pt x="815" y="367"/>
                  </a:lnTo>
                  <a:lnTo>
                    <a:pt x="812" y="347"/>
                  </a:lnTo>
                  <a:lnTo>
                    <a:pt x="810" y="326"/>
                  </a:lnTo>
                  <a:lnTo>
                    <a:pt x="804" y="306"/>
                  </a:lnTo>
                  <a:lnTo>
                    <a:pt x="799" y="287"/>
                  </a:lnTo>
                  <a:lnTo>
                    <a:pt x="792" y="269"/>
                  </a:lnTo>
                  <a:lnTo>
                    <a:pt x="785" y="250"/>
                  </a:lnTo>
                  <a:lnTo>
                    <a:pt x="776" y="231"/>
                  </a:lnTo>
                  <a:lnTo>
                    <a:pt x="768" y="214"/>
                  </a:lnTo>
                  <a:lnTo>
                    <a:pt x="758" y="197"/>
                  </a:lnTo>
                  <a:lnTo>
                    <a:pt x="748" y="181"/>
                  </a:lnTo>
                  <a:lnTo>
                    <a:pt x="736" y="165"/>
                  </a:lnTo>
                  <a:lnTo>
                    <a:pt x="724" y="149"/>
                  </a:lnTo>
                  <a:lnTo>
                    <a:pt x="711" y="135"/>
                  </a:lnTo>
                  <a:lnTo>
                    <a:pt x="697" y="120"/>
                  </a:lnTo>
                  <a:lnTo>
                    <a:pt x="684" y="106"/>
                  </a:lnTo>
                  <a:lnTo>
                    <a:pt x="668" y="94"/>
                  </a:lnTo>
                  <a:lnTo>
                    <a:pt x="654" y="81"/>
                  </a:lnTo>
                  <a:lnTo>
                    <a:pt x="636" y="70"/>
                  </a:lnTo>
                  <a:lnTo>
                    <a:pt x="620" y="60"/>
                  </a:lnTo>
                  <a:lnTo>
                    <a:pt x="603" y="49"/>
                  </a:lnTo>
                  <a:lnTo>
                    <a:pt x="586" y="41"/>
                  </a:lnTo>
                  <a:lnTo>
                    <a:pt x="567" y="32"/>
                  </a:lnTo>
                  <a:lnTo>
                    <a:pt x="548" y="25"/>
                  </a:lnTo>
                  <a:lnTo>
                    <a:pt x="530" y="19"/>
                  </a:lnTo>
                  <a:lnTo>
                    <a:pt x="511" y="13"/>
                  </a:lnTo>
                  <a:lnTo>
                    <a:pt x="491" y="9"/>
                  </a:lnTo>
                  <a:lnTo>
                    <a:pt x="470" y="5"/>
                  </a:lnTo>
                  <a:lnTo>
                    <a:pt x="450" y="2"/>
                  </a:lnTo>
                  <a:lnTo>
                    <a:pt x="430" y="0"/>
                  </a:lnTo>
                  <a:lnTo>
                    <a:pt x="408" y="0"/>
                  </a:lnTo>
                </a:path>
              </a:pathLst>
            </a:custGeom>
            <a:solidFill>
              <a:schemeClr val="bg1"/>
            </a:solidFill>
            <a:ln w="285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8252" name="Freeform 38">
              <a:extLst>
                <a:ext uri="{FF2B5EF4-FFF2-40B4-BE49-F238E27FC236}">
                  <a16:creationId xmlns:a16="http://schemas.microsoft.com/office/drawing/2014/main" id="{FF07BA8B-6C79-7049-AF0A-05255EC7EB5A}"/>
                </a:ext>
              </a:extLst>
            </p:cNvPr>
            <p:cNvSpPr>
              <a:spLocks/>
            </p:cNvSpPr>
            <p:nvPr/>
          </p:nvSpPr>
          <p:spPr bwMode="auto">
            <a:xfrm>
              <a:off x="6636592" y="1848168"/>
              <a:ext cx="647700" cy="649288"/>
            </a:xfrm>
            <a:custGeom>
              <a:avLst/>
              <a:gdLst>
                <a:gd name="T0" fmla="*/ 2147483646 w 817"/>
                <a:gd name="T1" fmla="*/ 2147483646 h 818"/>
                <a:gd name="T2" fmla="*/ 2147483646 w 817"/>
                <a:gd name="T3" fmla="*/ 2147483646 h 818"/>
                <a:gd name="T4" fmla="*/ 2147483646 w 817"/>
                <a:gd name="T5" fmla="*/ 2147483646 h 818"/>
                <a:gd name="T6" fmla="*/ 2147483646 w 817"/>
                <a:gd name="T7" fmla="*/ 2147483646 h 818"/>
                <a:gd name="T8" fmla="*/ 2147483646 w 817"/>
                <a:gd name="T9" fmla="*/ 2147483646 h 818"/>
                <a:gd name="T10" fmla="*/ 2147483646 w 817"/>
                <a:gd name="T11" fmla="*/ 2147483646 h 818"/>
                <a:gd name="T12" fmla="*/ 2147483646 w 817"/>
                <a:gd name="T13" fmla="*/ 2147483646 h 818"/>
                <a:gd name="T14" fmla="*/ 2147483646 w 817"/>
                <a:gd name="T15" fmla="*/ 2147483646 h 818"/>
                <a:gd name="T16" fmla="*/ 2147483646 w 817"/>
                <a:gd name="T17" fmla="*/ 2147483646 h 818"/>
                <a:gd name="T18" fmla="*/ 2147483646 w 817"/>
                <a:gd name="T19" fmla="*/ 2147483646 h 818"/>
                <a:gd name="T20" fmla="*/ 2147483646 w 817"/>
                <a:gd name="T21" fmla="*/ 0 h 818"/>
                <a:gd name="T22" fmla="*/ 2147483646 w 817"/>
                <a:gd name="T23" fmla="*/ 2147483646 h 818"/>
                <a:gd name="T24" fmla="*/ 2147483646 w 817"/>
                <a:gd name="T25" fmla="*/ 2147483646 h 818"/>
                <a:gd name="T26" fmla="*/ 2147483646 w 817"/>
                <a:gd name="T27" fmla="*/ 2147483646 h 818"/>
                <a:gd name="T28" fmla="*/ 2147483646 w 817"/>
                <a:gd name="T29" fmla="*/ 2147483646 h 818"/>
                <a:gd name="T30" fmla="*/ 2147483646 w 817"/>
                <a:gd name="T31" fmla="*/ 2147483646 h 818"/>
                <a:gd name="T32" fmla="*/ 2147483646 w 817"/>
                <a:gd name="T33" fmla="*/ 2147483646 h 818"/>
                <a:gd name="T34" fmla="*/ 2147483646 w 817"/>
                <a:gd name="T35" fmla="*/ 2147483646 h 818"/>
                <a:gd name="T36" fmla="*/ 2147483646 w 817"/>
                <a:gd name="T37" fmla="*/ 2147483646 h 818"/>
                <a:gd name="T38" fmla="*/ 2147483646 w 817"/>
                <a:gd name="T39" fmla="*/ 2147483646 h 818"/>
                <a:gd name="T40" fmla="*/ 2147483646 w 817"/>
                <a:gd name="T41" fmla="*/ 2147483646 h 818"/>
                <a:gd name="T42" fmla="*/ 0 w 817"/>
                <a:gd name="T43" fmla="*/ 2147483646 h 818"/>
                <a:gd name="T44" fmla="*/ 2147483646 w 817"/>
                <a:gd name="T45" fmla="*/ 2147483646 h 818"/>
                <a:gd name="T46" fmla="*/ 2147483646 w 817"/>
                <a:gd name="T47" fmla="*/ 2147483646 h 818"/>
                <a:gd name="T48" fmla="*/ 2147483646 w 817"/>
                <a:gd name="T49" fmla="*/ 2147483646 h 818"/>
                <a:gd name="T50" fmla="*/ 2147483646 w 817"/>
                <a:gd name="T51" fmla="*/ 2147483646 h 818"/>
                <a:gd name="T52" fmla="*/ 2147483646 w 817"/>
                <a:gd name="T53" fmla="*/ 2147483646 h 818"/>
                <a:gd name="T54" fmla="*/ 2147483646 w 817"/>
                <a:gd name="T55" fmla="*/ 2147483646 h 818"/>
                <a:gd name="T56" fmla="*/ 2147483646 w 817"/>
                <a:gd name="T57" fmla="*/ 2147483646 h 818"/>
                <a:gd name="T58" fmla="*/ 2147483646 w 817"/>
                <a:gd name="T59" fmla="*/ 2147483646 h 818"/>
                <a:gd name="T60" fmla="*/ 2147483646 w 817"/>
                <a:gd name="T61" fmla="*/ 2147483646 h 818"/>
                <a:gd name="T62" fmla="*/ 2147483646 w 817"/>
                <a:gd name="T63" fmla="*/ 2147483646 h 818"/>
                <a:gd name="T64" fmla="*/ 2147483646 w 817"/>
                <a:gd name="T65" fmla="*/ 2147483646 h 818"/>
                <a:gd name="T66" fmla="*/ 2147483646 w 817"/>
                <a:gd name="T67" fmla="*/ 2147483646 h 818"/>
                <a:gd name="T68" fmla="*/ 2147483646 w 817"/>
                <a:gd name="T69" fmla="*/ 2147483646 h 818"/>
                <a:gd name="T70" fmla="*/ 2147483646 w 817"/>
                <a:gd name="T71" fmla="*/ 2147483646 h 818"/>
                <a:gd name="T72" fmla="*/ 2147483646 w 817"/>
                <a:gd name="T73" fmla="*/ 2147483646 h 818"/>
                <a:gd name="T74" fmla="*/ 2147483646 w 817"/>
                <a:gd name="T75" fmla="*/ 2147483646 h 818"/>
                <a:gd name="T76" fmla="*/ 2147483646 w 817"/>
                <a:gd name="T77" fmla="*/ 2147483646 h 818"/>
                <a:gd name="T78" fmla="*/ 2147483646 w 817"/>
                <a:gd name="T79" fmla="*/ 2147483646 h 818"/>
                <a:gd name="T80" fmla="*/ 2147483646 w 817"/>
                <a:gd name="T81" fmla="*/ 2147483646 h 818"/>
                <a:gd name="T82" fmla="*/ 2147483646 w 817"/>
                <a:gd name="T83" fmla="*/ 2147483646 h 818"/>
                <a:gd name="T84" fmla="*/ 2147483646 w 817"/>
                <a:gd name="T85" fmla="*/ 2147483646 h 818"/>
                <a:gd name="T86" fmla="*/ 2147483646 w 817"/>
                <a:gd name="T87" fmla="*/ 2147483646 h 81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17"/>
                <a:gd name="T133" fmla="*/ 0 h 818"/>
                <a:gd name="T134" fmla="*/ 817 w 817"/>
                <a:gd name="T135" fmla="*/ 818 h 81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17" h="818">
                  <a:moveTo>
                    <a:pt x="817" y="408"/>
                  </a:moveTo>
                  <a:lnTo>
                    <a:pt x="817" y="388"/>
                  </a:lnTo>
                  <a:lnTo>
                    <a:pt x="815" y="367"/>
                  </a:lnTo>
                  <a:lnTo>
                    <a:pt x="812" y="346"/>
                  </a:lnTo>
                  <a:lnTo>
                    <a:pt x="810" y="326"/>
                  </a:lnTo>
                  <a:lnTo>
                    <a:pt x="804" y="306"/>
                  </a:lnTo>
                  <a:lnTo>
                    <a:pt x="799" y="287"/>
                  </a:lnTo>
                  <a:lnTo>
                    <a:pt x="792" y="269"/>
                  </a:lnTo>
                  <a:lnTo>
                    <a:pt x="785" y="250"/>
                  </a:lnTo>
                  <a:lnTo>
                    <a:pt x="776" y="231"/>
                  </a:lnTo>
                  <a:lnTo>
                    <a:pt x="768" y="214"/>
                  </a:lnTo>
                  <a:lnTo>
                    <a:pt x="758" y="196"/>
                  </a:lnTo>
                  <a:lnTo>
                    <a:pt x="748" y="180"/>
                  </a:lnTo>
                  <a:lnTo>
                    <a:pt x="736" y="165"/>
                  </a:lnTo>
                  <a:lnTo>
                    <a:pt x="724" y="149"/>
                  </a:lnTo>
                  <a:lnTo>
                    <a:pt x="711" y="134"/>
                  </a:lnTo>
                  <a:lnTo>
                    <a:pt x="697" y="120"/>
                  </a:lnTo>
                  <a:lnTo>
                    <a:pt x="684" y="105"/>
                  </a:lnTo>
                  <a:lnTo>
                    <a:pt x="668" y="94"/>
                  </a:lnTo>
                  <a:lnTo>
                    <a:pt x="654" y="81"/>
                  </a:lnTo>
                  <a:lnTo>
                    <a:pt x="636" y="69"/>
                  </a:lnTo>
                  <a:lnTo>
                    <a:pt x="620" y="59"/>
                  </a:lnTo>
                  <a:lnTo>
                    <a:pt x="603" y="49"/>
                  </a:lnTo>
                  <a:lnTo>
                    <a:pt x="586" y="41"/>
                  </a:lnTo>
                  <a:lnTo>
                    <a:pt x="567" y="32"/>
                  </a:lnTo>
                  <a:lnTo>
                    <a:pt x="548" y="25"/>
                  </a:lnTo>
                  <a:lnTo>
                    <a:pt x="530" y="19"/>
                  </a:lnTo>
                  <a:lnTo>
                    <a:pt x="511" y="13"/>
                  </a:lnTo>
                  <a:lnTo>
                    <a:pt x="491" y="9"/>
                  </a:lnTo>
                  <a:lnTo>
                    <a:pt x="470" y="4"/>
                  </a:lnTo>
                  <a:lnTo>
                    <a:pt x="450" y="2"/>
                  </a:lnTo>
                  <a:lnTo>
                    <a:pt x="430" y="0"/>
                  </a:lnTo>
                  <a:lnTo>
                    <a:pt x="408" y="0"/>
                  </a:lnTo>
                  <a:lnTo>
                    <a:pt x="387" y="0"/>
                  </a:lnTo>
                  <a:lnTo>
                    <a:pt x="366" y="2"/>
                  </a:lnTo>
                  <a:lnTo>
                    <a:pt x="346" y="4"/>
                  </a:lnTo>
                  <a:lnTo>
                    <a:pt x="326" y="9"/>
                  </a:lnTo>
                  <a:lnTo>
                    <a:pt x="306" y="13"/>
                  </a:lnTo>
                  <a:lnTo>
                    <a:pt x="287" y="19"/>
                  </a:lnTo>
                  <a:lnTo>
                    <a:pt x="268" y="25"/>
                  </a:lnTo>
                  <a:lnTo>
                    <a:pt x="250" y="32"/>
                  </a:lnTo>
                  <a:lnTo>
                    <a:pt x="231" y="41"/>
                  </a:lnTo>
                  <a:lnTo>
                    <a:pt x="214" y="49"/>
                  </a:lnTo>
                  <a:lnTo>
                    <a:pt x="196" y="59"/>
                  </a:lnTo>
                  <a:lnTo>
                    <a:pt x="180" y="69"/>
                  </a:lnTo>
                  <a:lnTo>
                    <a:pt x="163" y="81"/>
                  </a:lnTo>
                  <a:lnTo>
                    <a:pt x="149" y="94"/>
                  </a:lnTo>
                  <a:lnTo>
                    <a:pt x="133" y="105"/>
                  </a:lnTo>
                  <a:lnTo>
                    <a:pt x="120" y="120"/>
                  </a:lnTo>
                  <a:lnTo>
                    <a:pt x="105" y="134"/>
                  </a:lnTo>
                  <a:lnTo>
                    <a:pt x="92" y="149"/>
                  </a:lnTo>
                  <a:lnTo>
                    <a:pt x="81" y="165"/>
                  </a:lnTo>
                  <a:lnTo>
                    <a:pt x="69" y="180"/>
                  </a:lnTo>
                  <a:lnTo>
                    <a:pt x="59" y="196"/>
                  </a:lnTo>
                  <a:lnTo>
                    <a:pt x="49" y="214"/>
                  </a:lnTo>
                  <a:lnTo>
                    <a:pt x="40" y="231"/>
                  </a:lnTo>
                  <a:lnTo>
                    <a:pt x="32" y="250"/>
                  </a:lnTo>
                  <a:lnTo>
                    <a:pt x="24" y="269"/>
                  </a:lnTo>
                  <a:lnTo>
                    <a:pt x="17" y="287"/>
                  </a:lnTo>
                  <a:lnTo>
                    <a:pt x="13" y="306"/>
                  </a:lnTo>
                  <a:lnTo>
                    <a:pt x="7" y="326"/>
                  </a:lnTo>
                  <a:lnTo>
                    <a:pt x="4" y="346"/>
                  </a:lnTo>
                  <a:lnTo>
                    <a:pt x="1" y="367"/>
                  </a:lnTo>
                  <a:lnTo>
                    <a:pt x="0" y="388"/>
                  </a:lnTo>
                  <a:lnTo>
                    <a:pt x="0" y="408"/>
                  </a:lnTo>
                  <a:lnTo>
                    <a:pt x="0" y="430"/>
                  </a:lnTo>
                  <a:lnTo>
                    <a:pt x="1" y="450"/>
                  </a:lnTo>
                  <a:lnTo>
                    <a:pt x="4" y="471"/>
                  </a:lnTo>
                  <a:lnTo>
                    <a:pt x="7" y="491"/>
                  </a:lnTo>
                  <a:lnTo>
                    <a:pt x="13" y="511"/>
                  </a:lnTo>
                  <a:lnTo>
                    <a:pt x="17" y="530"/>
                  </a:lnTo>
                  <a:lnTo>
                    <a:pt x="24" y="550"/>
                  </a:lnTo>
                  <a:lnTo>
                    <a:pt x="32" y="569"/>
                  </a:lnTo>
                  <a:lnTo>
                    <a:pt x="40" y="586"/>
                  </a:lnTo>
                  <a:lnTo>
                    <a:pt x="49" y="603"/>
                  </a:lnTo>
                  <a:lnTo>
                    <a:pt x="59" y="621"/>
                  </a:lnTo>
                  <a:lnTo>
                    <a:pt x="69" y="638"/>
                  </a:lnTo>
                  <a:lnTo>
                    <a:pt x="81" y="654"/>
                  </a:lnTo>
                  <a:lnTo>
                    <a:pt x="92" y="668"/>
                  </a:lnTo>
                  <a:lnTo>
                    <a:pt x="105" y="684"/>
                  </a:lnTo>
                  <a:lnTo>
                    <a:pt x="120" y="699"/>
                  </a:lnTo>
                  <a:lnTo>
                    <a:pt x="133" y="712"/>
                  </a:lnTo>
                  <a:lnTo>
                    <a:pt x="149" y="725"/>
                  </a:lnTo>
                  <a:lnTo>
                    <a:pt x="163" y="736"/>
                  </a:lnTo>
                  <a:lnTo>
                    <a:pt x="180" y="748"/>
                  </a:lnTo>
                  <a:lnTo>
                    <a:pt x="196" y="759"/>
                  </a:lnTo>
                  <a:lnTo>
                    <a:pt x="214" y="768"/>
                  </a:lnTo>
                  <a:lnTo>
                    <a:pt x="231" y="778"/>
                  </a:lnTo>
                  <a:lnTo>
                    <a:pt x="250" y="785"/>
                  </a:lnTo>
                  <a:lnTo>
                    <a:pt x="268" y="792"/>
                  </a:lnTo>
                  <a:lnTo>
                    <a:pt x="287" y="800"/>
                  </a:lnTo>
                  <a:lnTo>
                    <a:pt x="306" y="805"/>
                  </a:lnTo>
                  <a:lnTo>
                    <a:pt x="326" y="810"/>
                  </a:lnTo>
                  <a:lnTo>
                    <a:pt x="346" y="813"/>
                  </a:lnTo>
                  <a:lnTo>
                    <a:pt x="366" y="815"/>
                  </a:lnTo>
                  <a:lnTo>
                    <a:pt x="387" y="817"/>
                  </a:lnTo>
                  <a:lnTo>
                    <a:pt x="408" y="818"/>
                  </a:lnTo>
                  <a:lnTo>
                    <a:pt x="430" y="817"/>
                  </a:lnTo>
                  <a:lnTo>
                    <a:pt x="450" y="815"/>
                  </a:lnTo>
                  <a:lnTo>
                    <a:pt x="470" y="813"/>
                  </a:lnTo>
                  <a:lnTo>
                    <a:pt x="491" y="810"/>
                  </a:lnTo>
                  <a:lnTo>
                    <a:pt x="511" y="805"/>
                  </a:lnTo>
                  <a:lnTo>
                    <a:pt x="530" y="800"/>
                  </a:lnTo>
                  <a:lnTo>
                    <a:pt x="548" y="792"/>
                  </a:lnTo>
                  <a:lnTo>
                    <a:pt x="567" y="785"/>
                  </a:lnTo>
                  <a:lnTo>
                    <a:pt x="586" y="778"/>
                  </a:lnTo>
                  <a:lnTo>
                    <a:pt x="603" y="768"/>
                  </a:lnTo>
                  <a:lnTo>
                    <a:pt x="620" y="759"/>
                  </a:lnTo>
                  <a:lnTo>
                    <a:pt x="636" y="748"/>
                  </a:lnTo>
                  <a:lnTo>
                    <a:pt x="654" y="736"/>
                  </a:lnTo>
                  <a:lnTo>
                    <a:pt x="668" y="725"/>
                  </a:lnTo>
                  <a:lnTo>
                    <a:pt x="684" y="712"/>
                  </a:lnTo>
                  <a:lnTo>
                    <a:pt x="697" y="699"/>
                  </a:lnTo>
                  <a:lnTo>
                    <a:pt x="711" y="684"/>
                  </a:lnTo>
                  <a:lnTo>
                    <a:pt x="724" y="668"/>
                  </a:lnTo>
                  <a:lnTo>
                    <a:pt x="736" y="654"/>
                  </a:lnTo>
                  <a:lnTo>
                    <a:pt x="748" y="638"/>
                  </a:lnTo>
                  <a:lnTo>
                    <a:pt x="758" y="621"/>
                  </a:lnTo>
                  <a:lnTo>
                    <a:pt x="768" y="603"/>
                  </a:lnTo>
                  <a:lnTo>
                    <a:pt x="776" y="586"/>
                  </a:lnTo>
                  <a:lnTo>
                    <a:pt x="785" y="569"/>
                  </a:lnTo>
                  <a:lnTo>
                    <a:pt x="792" y="550"/>
                  </a:lnTo>
                  <a:lnTo>
                    <a:pt x="799" y="530"/>
                  </a:lnTo>
                  <a:lnTo>
                    <a:pt x="804" y="511"/>
                  </a:lnTo>
                  <a:lnTo>
                    <a:pt x="810" y="491"/>
                  </a:lnTo>
                  <a:lnTo>
                    <a:pt x="812" y="471"/>
                  </a:lnTo>
                  <a:lnTo>
                    <a:pt x="815" y="450"/>
                  </a:lnTo>
                  <a:lnTo>
                    <a:pt x="817" y="430"/>
                  </a:lnTo>
                  <a:lnTo>
                    <a:pt x="817" y="408"/>
                  </a:lnTo>
                </a:path>
              </a:pathLst>
            </a:custGeom>
            <a:solidFill>
              <a:schemeClr val="bg1"/>
            </a:solidFill>
            <a:ln w="285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8253" name="Freeform 39">
              <a:extLst>
                <a:ext uri="{FF2B5EF4-FFF2-40B4-BE49-F238E27FC236}">
                  <a16:creationId xmlns:a16="http://schemas.microsoft.com/office/drawing/2014/main" id="{9CB006A0-C0A7-7945-BFAA-2BACE9FC3532}"/>
                </a:ext>
              </a:extLst>
            </p:cNvPr>
            <p:cNvSpPr>
              <a:spLocks/>
            </p:cNvSpPr>
            <p:nvPr/>
          </p:nvSpPr>
          <p:spPr bwMode="auto">
            <a:xfrm>
              <a:off x="6935042" y="2970531"/>
              <a:ext cx="46037" cy="138112"/>
            </a:xfrm>
            <a:custGeom>
              <a:avLst/>
              <a:gdLst>
                <a:gd name="T0" fmla="*/ 0 w 57"/>
                <a:gd name="T1" fmla="*/ 0 h 173"/>
                <a:gd name="T2" fmla="*/ 2147483646 w 57"/>
                <a:gd name="T3" fmla="*/ 2147483646 h 173"/>
                <a:gd name="T4" fmla="*/ 2147483646 w 57"/>
                <a:gd name="T5" fmla="*/ 0 h 173"/>
                <a:gd name="T6" fmla="*/ 2147483646 w 57"/>
                <a:gd name="T7" fmla="*/ 0 h 173"/>
                <a:gd name="T8" fmla="*/ 0 w 57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7"/>
                <a:gd name="T16" fmla="*/ 0 h 173"/>
                <a:gd name="T17" fmla="*/ 57 w 57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7" h="173">
                  <a:moveTo>
                    <a:pt x="0" y="0"/>
                  </a:moveTo>
                  <a:lnTo>
                    <a:pt x="28" y="173"/>
                  </a:lnTo>
                  <a:lnTo>
                    <a:pt x="57" y="0"/>
                  </a:lnTo>
                  <a:lnTo>
                    <a:pt x="2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8254" name="Line 40">
              <a:extLst>
                <a:ext uri="{FF2B5EF4-FFF2-40B4-BE49-F238E27FC236}">
                  <a16:creationId xmlns:a16="http://schemas.microsoft.com/office/drawing/2014/main" id="{657A9F2A-4242-4B43-A295-4EFBBEF7739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958854" y="2489518"/>
              <a:ext cx="1588" cy="481013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255" name="Freeform 41">
              <a:extLst>
                <a:ext uri="{FF2B5EF4-FFF2-40B4-BE49-F238E27FC236}">
                  <a16:creationId xmlns:a16="http://schemas.microsoft.com/office/drawing/2014/main" id="{F26ECABE-11A3-2A4F-8404-5D40C60E4087}"/>
                </a:ext>
              </a:extLst>
            </p:cNvPr>
            <p:cNvSpPr>
              <a:spLocks/>
            </p:cNvSpPr>
            <p:nvPr/>
          </p:nvSpPr>
          <p:spPr bwMode="auto">
            <a:xfrm>
              <a:off x="6935042" y="4277044"/>
              <a:ext cx="46037" cy="136525"/>
            </a:xfrm>
            <a:custGeom>
              <a:avLst/>
              <a:gdLst>
                <a:gd name="T0" fmla="*/ 0 w 57"/>
                <a:gd name="T1" fmla="*/ 0 h 173"/>
                <a:gd name="T2" fmla="*/ 2147483646 w 57"/>
                <a:gd name="T3" fmla="*/ 2147483646 h 173"/>
                <a:gd name="T4" fmla="*/ 2147483646 w 57"/>
                <a:gd name="T5" fmla="*/ 0 h 173"/>
                <a:gd name="T6" fmla="*/ 2147483646 w 57"/>
                <a:gd name="T7" fmla="*/ 0 h 173"/>
                <a:gd name="T8" fmla="*/ 0 w 57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7"/>
                <a:gd name="T16" fmla="*/ 0 h 173"/>
                <a:gd name="T17" fmla="*/ 57 w 57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7" h="173">
                  <a:moveTo>
                    <a:pt x="0" y="0"/>
                  </a:moveTo>
                  <a:lnTo>
                    <a:pt x="28" y="173"/>
                  </a:lnTo>
                  <a:lnTo>
                    <a:pt x="57" y="0"/>
                  </a:lnTo>
                  <a:lnTo>
                    <a:pt x="2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8256" name="Line 42">
              <a:extLst>
                <a:ext uri="{FF2B5EF4-FFF2-40B4-BE49-F238E27FC236}">
                  <a16:creationId xmlns:a16="http://schemas.microsoft.com/office/drawing/2014/main" id="{D0D87E6E-CC74-DB4A-A893-5ADFE12CE17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958854" y="3796032"/>
              <a:ext cx="1588" cy="48101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257" name="Rectangle 48">
              <a:extLst>
                <a:ext uri="{FF2B5EF4-FFF2-40B4-BE49-F238E27FC236}">
                  <a16:creationId xmlns:a16="http://schemas.microsoft.com/office/drawing/2014/main" id="{7959554F-FA08-E146-AF99-6283C0E3F7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93483" y="2018512"/>
              <a:ext cx="557944" cy="2769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r>
                <a:rPr lang="en-US" altLang="en-US" sz="1800">
                  <a:solidFill>
                    <a:srgbClr val="000000"/>
                  </a:solidFill>
                  <a:latin typeface="Times-Roman" pitchFamily="2" charset="0"/>
                </a:rPr>
                <a:t>A / 0 </a:t>
              </a:r>
              <a:endParaRPr lang="en-US" altLang="en-US" sz="1800"/>
            </a:p>
          </p:txBody>
        </p:sp>
        <p:sp>
          <p:nvSpPr>
            <p:cNvPr id="138258" name="Freeform 50">
              <a:extLst>
                <a:ext uri="{FF2B5EF4-FFF2-40B4-BE49-F238E27FC236}">
                  <a16:creationId xmlns:a16="http://schemas.microsoft.com/office/drawing/2014/main" id="{EE938526-8FDD-CD40-9A99-E3028EEBADDB}"/>
                </a:ext>
              </a:extLst>
            </p:cNvPr>
            <p:cNvSpPr>
              <a:spLocks/>
            </p:cNvSpPr>
            <p:nvPr/>
          </p:nvSpPr>
          <p:spPr bwMode="auto">
            <a:xfrm>
              <a:off x="6935042" y="5559744"/>
              <a:ext cx="46037" cy="160338"/>
            </a:xfrm>
            <a:custGeom>
              <a:avLst/>
              <a:gdLst>
                <a:gd name="T0" fmla="*/ 0 w 57"/>
                <a:gd name="T1" fmla="*/ 0 h 202"/>
                <a:gd name="T2" fmla="*/ 2147483646 w 57"/>
                <a:gd name="T3" fmla="*/ 2147483646 h 202"/>
                <a:gd name="T4" fmla="*/ 2147483646 w 57"/>
                <a:gd name="T5" fmla="*/ 0 h 202"/>
                <a:gd name="T6" fmla="*/ 2147483646 w 57"/>
                <a:gd name="T7" fmla="*/ 0 h 202"/>
                <a:gd name="T8" fmla="*/ 0 w 57"/>
                <a:gd name="T9" fmla="*/ 0 h 2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7"/>
                <a:gd name="T16" fmla="*/ 0 h 202"/>
                <a:gd name="T17" fmla="*/ 57 w 57"/>
                <a:gd name="T18" fmla="*/ 202 h 2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7" h="202">
                  <a:moveTo>
                    <a:pt x="0" y="0"/>
                  </a:moveTo>
                  <a:lnTo>
                    <a:pt x="28" y="202"/>
                  </a:lnTo>
                  <a:lnTo>
                    <a:pt x="57" y="0"/>
                  </a:lnTo>
                  <a:lnTo>
                    <a:pt x="2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8259" name="Line 51">
              <a:extLst>
                <a:ext uri="{FF2B5EF4-FFF2-40B4-BE49-F238E27FC236}">
                  <a16:creationId xmlns:a16="http://schemas.microsoft.com/office/drawing/2014/main" id="{C9B8CD68-0A26-EA42-9B4A-B5B2E53BA2C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958854" y="5100957"/>
              <a:ext cx="1588" cy="458787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260" name="Rectangle 69">
              <a:extLst>
                <a:ext uri="{FF2B5EF4-FFF2-40B4-BE49-F238E27FC236}">
                  <a16:creationId xmlns:a16="http://schemas.microsoft.com/office/drawing/2014/main" id="{ADCD80F5-2A20-A24B-BFF5-A88926836B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75774" y="968733"/>
              <a:ext cx="411903" cy="2769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-Roman" pitchFamily="2" charset="0"/>
                </a:rPr>
                <a:t>w=0</a:t>
              </a:r>
              <a:endParaRPr lang="en-US" altLang="en-US" sz="2000" b="0"/>
            </a:p>
          </p:txBody>
        </p:sp>
        <p:sp>
          <p:nvSpPr>
            <p:cNvPr id="138261" name="Freeform 46">
              <a:extLst>
                <a:ext uri="{FF2B5EF4-FFF2-40B4-BE49-F238E27FC236}">
                  <a16:creationId xmlns:a16="http://schemas.microsoft.com/office/drawing/2014/main" id="{A7FDE65B-76F5-514E-9836-281106C2DEEA}"/>
                </a:ext>
              </a:extLst>
            </p:cNvPr>
            <p:cNvSpPr>
              <a:spLocks/>
            </p:cNvSpPr>
            <p:nvPr/>
          </p:nvSpPr>
          <p:spPr bwMode="auto">
            <a:xfrm>
              <a:off x="6636592" y="5742307"/>
              <a:ext cx="647700" cy="649287"/>
            </a:xfrm>
            <a:custGeom>
              <a:avLst/>
              <a:gdLst>
                <a:gd name="T0" fmla="*/ 2147483646 w 817"/>
                <a:gd name="T1" fmla="*/ 2147483646 h 819"/>
                <a:gd name="T2" fmla="*/ 2147483646 w 817"/>
                <a:gd name="T3" fmla="*/ 2147483646 h 819"/>
                <a:gd name="T4" fmla="*/ 2147483646 w 817"/>
                <a:gd name="T5" fmla="*/ 2147483646 h 819"/>
                <a:gd name="T6" fmla="*/ 2147483646 w 817"/>
                <a:gd name="T7" fmla="*/ 2147483646 h 819"/>
                <a:gd name="T8" fmla="*/ 2147483646 w 817"/>
                <a:gd name="T9" fmla="*/ 2147483646 h 819"/>
                <a:gd name="T10" fmla="*/ 2147483646 w 817"/>
                <a:gd name="T11" fmla="*/ 2147483646 h 819"/>
                <a:gd name="T12" fmla="*/ 2147483646 w 817"/>
                <a:gd name="T13" fmla="*/ 2147483646 h 819"/>
                <a:gd name="T14" fmla="*/ 2147483646 w 817"/>
                <a:gd name="T15" fmla="*/ 2147483646 h 819"/>
                <a:gd name="T16" fmla="*/ 2147483646 w 817"/>
                <a:gd name="T17" fmla="*/ 2147483646 h 819"/>
                <a:gd name="T18" fmla="*/ 2147483646 w 817"/>
                <a:gd name="T19" fmla="*/ 2147483646 h 819"/>
                <a:gd name="T20" fmla="*/ 0 w 817"/>
                <a:gd name="T21" fmla="*/ 2147483646 h 819"/>
                <a:gd name="T22" fmla="*/ 2147483646 w 817"/>
                <a:gd name="T23" fmla="*/ 2147483646 h 819"/>
                <a:gd name="T24" fmla="*/ 2147483646 w 817"/>
                <a:gd name="T25" fmla="*/ 2147483646 h 819"/>
                <a:gd name="T26" fmla="*/ 2147483646 w 817"/>
                <a:gd name="T27" fmla="*/ 2147483646 h 819"/>
                <a:gd name="T28" fmla="*/ 2147483646 w 817"/>
                <a:gd name="T29" fmla="*/ 2147483646 h 819"/>
                <a:gd name="T30" fmla="*/ 2147483646 w 817"/>
                <a:gd name="T31" fmla="*/ 2147483646 h 819"/>
                <a:gd name="T32" fmla="*/ 2147483646 w 817"/>
                <a:gd name="T33" fmla="*/ 2147483646 h 819"/>
                <a:gd name="T34" fmla="*/ 2147483646 w 817"/>
                <a:gd name="T35" fmla="*/ 2147483646 h 819"/>
                <a:gd name="T36" fmla="*/ 2147483646 w 817"/>
                <a:gd name="T37" fmla="*/ 2147483646 h 819"/>
                <a:gd name="T38" fmla="*/ 2147483646 w 817"/>
                <a:gd name="T39" fmla="*/ 2147483646 h 819"/>
                <a:gd name="T40" fmla="*/ 2147483646 w 817"/>
                <a:gd name="T41" fmla="*/ 2147483646 h 819"/>
                <a:gd name="T42" fmla="*/ 2147483646 w 817"/>
                <a:gd name="T43" fmla="*/ 2147483646 h 819"/>
                <a:gd name="T44" fmla="*/ 2147483646 w 817"/>
                <a:gd name="T45" fmla="*/ 2147483646 h 819"/>
                <a:gd name="T46" fmla="*/ 2147483646 w 817"/>
                <a:gd name="T47" fmla="*/ 2147483646 h 819"/>
                <a:gd name="T48" fmla="*/ 2147483646 w 817"/>
                <a:gd name="T49" fmla="*/ 2147483646 h 819"/>
                <a:gd name="T50" fmla="*/ 2147483646 w 817"/>
                <a:gd name="T51" fmla="*/ 2147483646 h 819"/>
                <a:gd name="T52" fmla="*/ 2147483646 w 817"/>
                <a:gd name="T53" fmla="*/ 2147483646 h 819"/>
                <a:gd name="T54" fmla="*/ 2147483646 w 817"/>
                <a:gd name="T55" fmla="*/ 2147483646 h 819"/>
                <a:gd name="T56" fmla="*/ 2147483646 w 817"/>
                <a:gd name="T57" fmla="*/ 2147483646 h 819"/>
                <a:gd name="T58" fmla="*/ 2147483646 w 817"/>
                <a:gd name="T59" fmla="*/ 2147483646 h 819"/>
                <a:gd name="T60" fmla="*/ 2147483646 w 817"/>
                <a:gd name="T61" fmla="*/ 2147483646 h 819"/>
                <a:gd name="T62" fmla="*/ 2147483646 w 817"/>
                <a:gd name="T63" fmla="*/ 2147483646 h 819"/>
                <a:gd name="T64" fmla="*/ 2147483646 w 817"/>
                <a:gd name="T65" fmla="*/ 2147483646 h 819"/>
                <a:gd name="T66" fmla="*/ 2147483646 w 817"/>
                <a:gd name="T67" fmla="*/ 2147483646 h 819"/>
                <a:gd name="T68" fmla="*/ 2147483646 w 817"/>
                <a:gd name="T69" fmla="*/ 2147483646 h 819"/>
                <a:gd name="T70" fmla="*/ 2147483646 w 817"/>
                <a:gd name="T71" fmla="*/ 2147483646 h 819"/>
                <a:gd name="T72" fmla="*/ 2147483646 w 817"/>
                <a:gd name="T73" fmla="*/ 2147483646 h 819"/>
                <a:gd name="T74" fmla="*/ 2147483646 w 817"/>
                <a:gd name="T75" fmla="*/ 2147483646 h 819"/>
                <a:gd name="T76" fmla="*/ 2147483646 w 817"/>
                <a:gd name="T77" fmla="*/ 2147483646 h 819"/>
                <a:gd name="T78" fmla="*/ 2147483646 w 817"/>
                <a:gd name="T79" fmla="*/ 2147483646 h 819"/>
                <a:gd name="T80" fmla="*/ 2147483646 w 817"/>
                <a:gd name="T81" fmla="*/ 2147483646 h 819"/>
                <a:gd name="T82" fmla="*/ 2147483646 w 817"/>
                <a:gd name="T83" fmla="*/ 2147483646 h 819"/>
                <a:gd name="T84" fmla="*/ 2147483646 w 817"/>
                <a:gd name="T85" fmla="*/ 2147483646 h 819"/>
                <a:gd name="T86" fmla="*/ 2147483646 w 817"/>
                <a:gd name="T87" fmla="*/ 0 h 81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17"/>
                <a:gd name="T133" fmla="*/ 0 h 819"/>
                <a:gd name="T134" fmla="*/ 817 w 817"/>
                <a:gd name="T135" fmla="*/ 819 h 819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17" h="819">
                  <a:moveTo>
                    <a:pt x="408" y="0"/>
                  </a:moveTo>
                  <a:lnTo>
                    <a:pt x="387" y="0"/>
                  </a:lnTo>
                  <a:lnTo>
                    <a:pt x="366" y="2"/>
                  </a:lnTo>
                  <a:lnTo>
                    <a:pt x="346" y="5"/>
                  </a:lnTo>
                  <a:lnTo>
                    <a:pt x="326" y="9"/>
                  </a:lnTo>
                  <a:lnTo>
                    <a:pt x="306" y="13"/>
                  </a:lnTo>
                  <a:lnTo>
                    <a:pt x="287" y="19"/>
                  </a:lnTo>
                  <a:lnTo>
                    <a:pt x="268" y="25"/>
                  </a:lnTo>
                  <a:lnTo>
                    <a:pt x="250" y="32"/>
                  </a:lnTo>
                  <a:lnTo>
                    <a:pt x="231" y="41"/>
                  </a:lnTo>
                  <a:lnTo>
                    <a:pt x="214" y="49"/>
                  </a:lnTo>
                  <a:lnTo>
                    <a:pt x="196" y="60"/>
                  </a:lnTo>
                  <a:lnTo>
                    <a:pt x="180" y="70"/>
                  </a:lnTo>
                  <a:lnTo>
                    <a:pt x="163" y="81"/>
                  </a:lnTo>
                  <a:lnTo>
                    <a:pt x="149" y="94"/>
                  </a:lnTo>
                  <a:lnTo>
                    <a:pt x="133" y="106"/>
                  </a:lnTo>
                  <a:lnTo>
                    <a:pt x="120" y="120"/>
                  </a:lnTo>
                  <a:lnTo>
                    <a:pt x="105" y="135"/>
                  </a:lnTo>
                  <a:lnTo>
                    <a:pt x="92" y="149"/>
                  </a:lnTo>
                  <a:lnTo>
                    <a:pt x="81" y="165"/>
                  </a:lnTo>
                  <a:lnTo>
                    <a:pt x="69" y="181"/>
                  </a:lnTo>
                  <a:lnTo>
                    <a:pt x="59" y="197"/>
                  </a:lnTo>
                  <a:lnTo>
                    <a:pt x="49" y="214"/>
                  </a:lnTo>
                  <a:lnTo>
                    <a:pt x="40" y="231"/>
                  </a:lnTo>
                  <a:lnTo>
                    <a:pt x="32" y="250"/>
                  </a:lnTo>
                  <a:lnTo>
                    <a:pt x="24" y="269"/>
                  </a:lnTo>
                  <a:lnTo>
                    <a:pt x="17" y="288"/>
                  </a:lnTo>
                  <a:lnTo>
                    <a:pt x="13" y="306"/>
                  </a:lnTo>
                  <a:lnTo>
                    <a:pt x="7" y="327"/>
                  </a:lnTo>
                  <a:lnTo>
                    <a:pt x="4" y="347"/>
                  </a:lnTo>
                  <a:lnTo>
                    <a:pt x="1" y="367"/>
                  </a:lnTo>
                  <a:lnTo>
                    <a:pt x="0" y="389"/>
                  </a:lnTo>
                  <a:lnTo>
                    <a:pt x="0" y="409"/>
                  </a:lnTo>
                  <a:lnTo>
                    <a:pt x="0" y="430"/>
                  </a:lnTo>
                  <a:lnTo>
                    <a:pt x="1" y="451"/>
                  </a:lnTo>
                  <a:lnTo>
                    <a:pt x="4" y="471"/>
                  </a:lnTo>
                  <a:lnTo>
                    <a:pt x="7" y="491"/>
                  </a:lnTo>
                  <a:lnTo>
                    <a:pt x="13" y="511"/>
                  </a:lnTo>
                  <a:lnTo>
                    <a:pt x="17" y="530"/>
                  </a:lnTo>
                  <a:lnTo>
                    <a:pt x="24" y="550"/>
                  </a:lnTo>
                  <a:lnTo>
                    <a:pt x="32" y="569"/>
                  </a:lnTo>
                  <a:lnTo>
                    <a:pt x="40" y="586"/>
                  </a:lnTo>
                  <a:lnTo>
                    <a:pt x="49" y="604"/>
                  </a:lnTo>
                  <a:lnTo>
                    <a:pt x="59" y="621"/>
                  </a:lnTo>
                  <a:lnTo>
                    <a:pt x="69" y="638"/>
                  </a:lnTo>
                  <a:lnTo>
                    <a:pt x="81" y="654"/>
                  </a:lnTo>
                  <a:lnTo>
                    <a:pt x="92" y="668"/>
                  </a:lnTo>
                  <a:lnTo>
                    <a:pt x="105" y="684"/>
                  </a:lnTo>
                  <a:lnTo>
                    <a:pt x="120" y="699"/>
                  </a:lnTo>
                  <a:lnTo>
                    <a:pt x="133" y="712"/>
                  </a:lnTo>
                  <a:lnTo>
                    <a:pt x="149" y="725"/>
                  </a:lnTo>
                  <a:lnTo>
                    <a:pt x="163" y="736"/>
                  </a:lnTo>
                  <a:lnTo>
                    <a:pt x="180" y="748"/>
                  </a:lnTo>
                  <a:lnTo>
                    <a:pt x="196" y="759"/>
                  </a:lnTo>
                  <a:lnTo>
                    <a:pt x="214" y="768"/>
                  </a:lnTo>
                  <a:lnTo>
                    <a:pt x="231" y="778"/>
                  </a:lnTo>
                  <a:lnTo>
                    <a:pt x="250" y="785"/>
                  </a:lnTo>
                  <a:lnTo>
                    <a:pt x="268" y="793"/>
                  </a:lnTo>
                  <a:lnTo>
                    <a:pt x="287" y="800"/>
                  </a:lnTo>
                  <a:lnTo>
                    <a:pt x="306" y="806"/>
                  </a:lnTo>
                  <a:lnTo>
                    <a:pt x="326" y="810"/>
                  </a:lnTo>
                  <a:lnTo>
                    <a:pt x="346" y="813"/>
                  </a:lnTo>
                  <a:lnTo>
                    <a:pt x="366" y="816"/>
                  </a:lnTo>
                  <a:lnTo>
                    <a:pt x="387" y="817"/>
                  </a:lnTo>
                  <a:lnTo>
                    <a:pt x="408" y="819"/>
                  </a:lnTo>
                  <a:lnTo>
                    <a:pt x="430" y="817"/>
                  </a:lnTo>
                  <a:lnTo>
                    <a:pt x="450" y="816"/>
                  </a:lnTo>
                  <a:lnTo>
                    <a:pt x="470" y="813"/>
                  </a:lnTo>
                  <a:lnTo>
                    <a:pt x="491" y="810"/>
                  </a:lnTo>
                  <a:lnTo>
                    <a:pt x="511" y="806"/>
                  </a:lnTo>
                  <a:lnTo>
                    <a:pt x="530" y="800"/>
                  </a:lnTo>
                  <a:lnTo>
                    <a:pt x="548" y="793"/>
                  </a:lnTo>
                  <a:lnTo>
                    <a:pt x="567" y="785"/>
                  </a:lnTo>
                  <a:lnTo>
                    <a:pt x="586" y="778"/>
                  </a:lnTo>
                  <a:lnTo>
                    <a:pt x="603" y="768"/>
                  </a:lnTo>
                  <a:lnTo>
                    <a:pt x="620" y="759"/>
                  </a:lnTo>
                  <a:lnTo>
                    <a:pt x="636" y="748"/>
                  </a:lnTo>
                  <a:lnTo>
                    <a:pt x="654" y="736"/>
                  </a:lnTo>
                  <a:lnTo>
                    <a:pt x="668" y="725"/>
                  </a:lnTo>
                  <a:lnTo>
                    <a:pt x="684" y="712"/>
                  </a:lnTo>
                  <a:lnTo>
                    <a:pt x="697" y="699"/>
                  </a:lnTo>
                  <a:lnTo>
                    <a:pt x="711" y="684"/>
                  </a:lnTo>
                  <a:lnTo>
                    <a:pt x="724" y="668"/>
                  </a:lnTo>
                  <a:lnTo>
                    <a:pt x="736" y="654"/>
                  </a:lnTo>
                  <a:lnTo>
                    <a:pt x="748" y="638"/>
                  </a:lnTo>
                  <a:lnTo>
                    <a:pt x="758" y="621"/>
                  </a:lnTo>
                  <a:lnTo>
                    <a:pt x="768" y="604"/>
                  </a:lnTo>
                  <a:lnTo>
                    <a:pt x="776" y="586"/>
                  </a:lnTo>
                  <a:lnTo>
                    <a:pt x="785" y="569"/>
                  </a:lnTo>
                  <a:lnTo>
                    <a:pt x="792" y="550"/>
                  </a:lnTo>
                  <a:lnTo>
                    <a:pt x="799" y="530"/>
                  </a:lnTo>
                  <a:lnTo>
                    <a:pt x="804" y="511"/>
                  </a:lnTo>
                  <a:lnTo>
                    <a:pt x="810" y="491"/>
                  </a:lnTo>
                  <a:lnTo>
                    <a:pt x="812" y="471"/>
                  </a:lnTo>
                  <a:lnTo>
                    <a:pt x="815" y="451"/>
                  </a:lnTo>
                  <a:lnTo>
                    <a:pt x="817" y="430"/>
                  </a:lnTo>
                  <a:lnTo>
                    <a:pt x="817" y="409"/>
                  </a:lnTo>
                  <a:lnTo>
                    <a:pt x="817" y="389"/>
                  </a:lnTo>
                  <a:lnTo>
                    <a:pt x="815" y="367"/>
                  </a:lnTo>
                  <a:lnTo>
                    <a:pt x="812" y="347"/>
                  </a:lnTo>
                  <a:lnTo>
                    <a:pt x="810" y="327"/>
                  </a:lnTo>
                  <a:lnTo>
                    <a:pt x="804" y="306"/>
                  </a:lnTo>
                  <a:lnTo>
                    <a:pt x="799" y="288"/>
                  </a:lnTo>
                  <a:lnTo>
                    <a:pt x="792" y="269"/>
                  </a:lnTo>
                  <a:lnTo>
                    <a:pt x="785" y="250"/>
                  </a:lnTo>
                  <a:lnTo>
                    <a:pt x="776" y="231"/>
                  </a:lnTo>
                  <a:lnTo>
                    <a:pt x="768" y="214"/>
                  </a:lnTo>
                  <a:lnTo>
                    <a:pt x="758" y="197"/>
                  </a:lnTo>
                  <a:lnTo>
                    <a:pt x="748" y="181"/>
                  </a:lnTo>
                  <a:lnTo>
                    <a:pt x="736" y="165"/>
                  </a:lnTo>
                  <a:lnTo>
                    <a:pt x="724" y="149"/>
                  </a:lnTo>
                  <a:lnTo>
                    <a:pt x="711" y="135"/>
                  </a:lnTo>
                  <a:lnTo>
                    <a:pt x="697" y="120"/>
                  </a:lnTo>
                  <a:lnTo>
                    <a:pt x="684" y="106"/>
                  </a:lnTo>
                  <a:lnTo>
                    <a:pt x="668" y="94"/>
                  </a:lnTo>
                  <a:lnTo>
                    <a:pt x="654" y="81"/>
                  </a:lnTo>
                  <a:lnTo>
                    <a:pt x="636" y="70"/>
                  </a:lnTo>
                  <a:lnTo>
                    <a:pt x="620" y="60"/>
                  </a:lnTo>
                  <a:lnTo>
                    <a:pt x="603" y="49"/>
                  </a:lnTo>
                  <a:lnTo>
                    <a:pt x="586" y="41"/>
                  </a:lnTo>
                  <a:lnTo>
                    <a:pt x="567" y="32"/>
                  </a:lnTo>
                  <a:lnTo>
                    <a:pt x="548" y="25"/>
                  </a:lnTo>
                  <a:lnTo>
                    <a:pt x="530" y="19"/>
                  </a:lnTo>
                  <a:lnTo>
                    <a:pt x="511" y="13"/>
                  </a:lnTo>
                  <a:lnTo>
                    <a:pt x="491" y="9"/>
                  </a:lnTo>
                  <a:lnTo>
                    <a:pt x="470" y="5"/>
                  </a:lnTo>
                  <a:lnTo>
                    <a:pt x="450" y="2"/>
                  </a:lnTo>
                  <a:lnTo>
                    <a:pt x="430" y="0"/>
                  </a:lnTo>
                  <a:lnTo>
                    <a:pt x="408" y="0"/>
                  </a:lnTo>
                </a:path>
              </a:pathLst>
            </a:custGeom>
            <a:solidFill>
              <a:schemeClr val="bg1"/>
            </a:solidFill>
            <a:ln w="285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8262" name="Rectangle 45">
              <a:extLst>
                <a:ext uri="{FF2B5EF4-FFF2-40B4-BE49-F238E27FC236}">
                  <a16:creationId xmlns:a16="http://schemas.microsoft.com/office/drawing/2014/main" id="{18F9CA83-67CE-194F-B934-D5E2F72789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82679" y="5958207"/>
              <a:ext cx="51287" cy="24621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1800" b="0"/>
            </a:p>
          </p:txBody>
        </p:sp>
        <p:grpSp>
          <p:nvGrpSpPr>
            <p:cNvPr id="138263" name="Group 79">
              <a:extLst>
                <a:ext uri="{FF2B5EF4-FFF2-40B4-BE49-F238E27FC236}">
                  <a16:creationId xmlns:a16="http://schemas.microsoft.com/office/drawing/2014/main" id="{3721DEE0-36A3-BB4F-B9C2-2430811911ED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>
              <a:off x="5415851" y="2101137"/>
              <a:ext cx="1232239" cy="2721739"/>
              <a:chOff x="7290642" y="3464243"/>
              <a:chExt cx="1624012" cy="2622551"/>
            </a:xfrm>
          </p:grpSpPr>
          <p:sp>
            <p:nvSpPr>
              <p:cNvPr id="138283" name="Freeform 9">
                <a:extLst>
                  <a:ext uri="{FF2B5EF4-FFF2-40B4-BE49-F238E27FC236}">
                    <a16:creationId xmlns:a16="http://schemas.microsoft.com/office/drawing/2014/main" id="{BE8CC666-D4F4-7940-B395-3BB68F6663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01754" y="6040757"/>
                <a:ext cx="138113" cy="46037"/>
              </a:xfrm>
              <a:custGeom>
                <a:avLst/>
                <a:gdLst>
                  <a:gd name="T0" fmla="*/ 2147483646 w 174"/>
                  <a:gd name="T1" fmla="*/ 0 h 58"/>
                  <a:gd name="T2" fmla="*/ 0 w 174"/>
                  <a:gd name="T3" fmla="*/ 2147483646 h 58"/>
                  <a:gd name="T4" fmla="*/ 2147483646 w 174"/>
                  <a:gd name="T5" fmla="*/ 2147483646 h 58"/>
                  <a:gd name="T6" fmla="*/ 2147483646 w 174"/>
                  <a:gd name="T7" fmla="*/ 2147483646 h 58"/>
                  <a:gd name="T8" fmla="*/ 2147483646 w 174"/>
                  <a:gd name="T9" fmla="*/ 0 h 5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74"/>
                  <a:gd name="T16" fmla="*/ 0 h 58"/>
                  <a:gd name="T17" fmla="*/ 174 w 174"/>
                  <a:gd name="T18" fmla="*/ 58 h 5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74" h="58">
                    <a:moveTo>
                      <a:pt x="174" y="0"/>
                    </a:moveTo>
                    <a:lnTo>
                      <a:pt x="0" y="29"/>
                    </a:lnTo>
                    <a:lnTo>
                      <a:pt x="174" y="58"/>
                    </a:lnTo>
                    <a:lnTo>
                      <a:pt x="174" y="29"/>
                    </a:lnTo>
                    <a:lnTo>
                      <a:pt x="174" y="0"/>
                    </a:lnTo>
                    <a:close/>
                  </a:path>
                </a:pathLst>
              </a:custGeom>
              <a:solidFill>
                <a:srgbClr val="000000"/>
              </a:solidFill>
              <a:ln w="222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8284" name="Arc 87">
                <a:extLst>
                  <a:ext uri="{FF2B5EF4-FFF2-40B4-BE49-F238E27FC236}">
                    <a16:creationId xmlns:a16="http://schemas.microsoft.com/office/drawing/2014/main" id="{69949600-B89B-2E42-82DC-8ABC8BA263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90642" y="3464243"/>
                <a:ext cx="1624012" cy="1325563"/>
              </a:xfrm>
              <a:custGeom>
                <a:avLst/>
                <a:gdLst>
                  <a:gd name="T0" fmla="*/ 0 w 21600"/>
                  <a:gd name="T1" fmla="*/ 0 h 21600"/>
                  <a:gd name="T2" fmla="*/ 2147483646 w 21600"/>
                  <a:gd name="T3" fmla="*/ 2147483646 h 21600"/>
                  <a:gd name="T4" fmla="*/ 0 w 21600"/>
                  <a:gd name="T5" fmla="*/ 2147483646 h 21600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21600"/>
                  <a:gd name="T11" fmla="*/ 21600 w 21600"/>
                  <a:gd name="T12" fmla="*/ 21600 h 216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lnTo>
                      <a:pt x="-1" y="0"/>
                    </a:lnTo>
                    <a:close/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38285" name="Arc 88">
                <a:extLst>
                  <a:ext uri="{FF2B5EF4-FFF2-40B4-BE49-F238E27FC236}">
                    <a16:creationId xmlns:a16="http://schemas.microsoft.com/office/drawing/2014/main" id="{F9FF5CE1-92F5-2F4D-AEEC-F8C1CB1B51DD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7458917" y="4751707"/>
                <a:ext cx="1455737" cy="1309687"/>
              </a:xfrm>
              <a:custGeom>
                <a:avLst/>
                <a:gdLst>
                  <a:gd name="T0" fmla="*/ 0 w 21600"/>
                  <a:gd name="T1" fmla="*/ 0 h 21600"/>
                  <a:gd name="T2" fmla="*/ 2147483646 w 21600"/>
                  <a:gd name="T3" fmla="*/ 2147483646 h 21600"/>
                  <a:gd name="T4" fmla="*/ 0 w 21600"/>
                  <a:gd name="T5" fmla="*/ 2147483646 h 21600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21600"/>
                  <a:gd name="T11" fmla="*/ 21600 w 21600"/>
                  <a:gd name="T12" fmla="*/ 21600 h 216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lnTo>
                      <a:pt x="-1" y="0"/>
                    </a:lnTo>
                    <a:close/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sp>
          <p:nvSpPr>
            <p:cNvPr id="138264" name="Rectangle 48">
              <a:extLst>
                <a:ext uri="{FF2B5EF4-FFF2-40B4-BE49-F238E27FC236}">
                  <a16:creationId xmlns:a16="http://schemas.microsoft.com/office/drawing/2014/main" id="{800029DF-0A55-054E-969B-580422E830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88461" y="3325743"/>
              <a:ext cx="557751" cy="2769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r>
                <a:rPr lang="en-US" altLang="en-US" sz="1800">
                  <a:solidFill>
                    <a:srgbClr val="000000"/>
                  </a:solidFill>
                  <a:latin typeface="Times-Roman" pitchFamily="2" charset="0"/>
                </a:rPr>
                <a:t>B / 0 </a:t>
              </a:r>
              <a:endParaRPr lang="en-US" altLang="en-US" sz="1800"/>
            </a:p>
          </p:txBody>
        </p:sp>
        <p:sp>
          <p:nvSpPr>
            <p:cNvPr id="138265" name="Rectangle 48">
              <a:extLst>
                <a:ext uri="{FF2B5EF4-FFF2-40B4-BE49-F238E27FC236}">
                  <a16:creationId xmlns:a16="http://schemas.microsoft.com/office/drawing/2014/main" id="{F8029D72-450F-C046-8547-36DC67F625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97370" y="4604883"/>
              <a:ext cx="557751" cy="2769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r>
                <a:rPr lang="en-US" altLang="en-US" sz="1800">
                  <a:solidFill>
                    <a:srgbClr val="000000"/>
                  </a:solidFill>
                  <a:latin typeface="Times-Roman" pitchFamily="2" charset="0"/>
                </a:rPr>
                <a:t>C / 0 </a:t>
              </a:r>
              <a:endParaRPr lang="en-US" altLang="en-US" sz="1800"/>
            </a:p>
          </p:txBody>
        </p:sp>
        <p:sp>
          <p:nvSpPr>
            <p:cNvPr id="138266" name="Rectangle 48">
              <a:extLst>
                <a:ext uri="{FF2B5EF4-FFF2-40B4-BE49-F238E27FC236}">
                  <a16:creationId xmlns:a16="http://schemas.microsoft.com/office/drawing/2014/main" id="{0D1D58B9-D345-184D-981F-CD7D08DC26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93483" y="5922894"/>
              <a:ext cx="570573" cy="2769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r>
                <a:rPr lang="en-US" altLang="en-US" sz="1800">
                  <a:solidFill>
                    <a:srgbClr val="000000"/>
                  </a:solidFill>
                  <a:latin typeface="Times-Roman" pitchFamily="2" charset="0"/>
                </a:rPr>
                <a:t>D / 1 </a:t>
              </a:r>
              <a:endParaRPr lang="en-US" altLang="en-US" sz="1800"/>
            </a:p>
          </p:txBody>
        </p:sp>
        <p:grpSp>
          <p:nvGrpSpPr>
            <p:cNvPr id="138267" name="Group 83">
              <a:extLst>
                <a:ext uri="{FF2B5EF4-FFF2-40B4-BE49-F238E27FC236}">
                  <a16:creationId xmlns:a16="http://schemas.microsoft.com/office/drawing/2014/main" id="{CA69A6DA-03A6-6941-8556-296AD900D67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66003" y="1918018"/>
              <a:ext cx="1612900" cy="4281875"/>
              <a:chOff x="2655888" y="1731962"/>
              <a:chExt cx="1612900" cy="3917951"/>
            </a:xfrm>
          </p:grpSpPr>
          <p:sp>
            <p:nvSpPr>
              <p:cNvPr id="138280" name="Freeform 4">
                <a:extLst>
                  <a:ext uri="{FF2B5EF4-FFF2-40B4-BE49-F238E27FC236}">
                    <a16:creationId xmlns:a16="http://schemas.microsoft.com/office/drawing/2014/main" id="{89470B4D-6D39-CF4C-9A95-3D48BF37B4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2263" y="1731962"/>
                <a:ext cx="136525" cy="68263"/>
              </a:xfrm>
              <a:custGeom>
                <a:avLst/>
                <a:gdLst>
                  <a:gd name="T0" fmla="*/ 0 w 173"/>
                  <a:gd name="T1" fmla="*/ 2147483646 h 86"/>
                  <a:gd name="T2" fmla="*/ 2147483646 w 173"/>
                  <a:gd name="T3" fmla="*/ 2147483646 h 86"/>
                  <a:gd name="T4" fmla="*/ 0 w 173"/>
                  <a:gd name="T5" fmla="*/ 0 h 86"/>
                  <a:gd name="T6" fmla="*/ 0 w 173"/>
                  <a:gd name="T7" fmla="*/ 2147483646 h 86"/>
                  <a:gd name="T8" fmla="*/ 0 w 173"/>
                  <a:gd name="T9" fmla="*/ 2147483646 h 8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73"/>
                  <a:gd name="T16" fmla="*/ 0 h 86"/>
                  <a:gd name="T17" fmla="*/ 173 w 173"/>
                  <a:gd name="T18" fmla="*/ 86 h 8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73" h="86">
                    <a:moveTo>
                      <a:pt x="0" y="86"/>
                    </a:moveTo>
                    <a:lnTo>
                      <a:pt x="173" y="29"/>
                    </a:lnTo>
                    <a:lnTo>
                      <a:pt x="0" y="0"/>
                    </a:lnTo>
                    <a:lnTo>
                      <a:pt x="0" y="57"/>
                    </a:lnTo>
                    <a:lnTo>
                      <a:pt x="0" y="86"/>
                    </a:lnTo>
                    <a:close/>
                  </a:path>
                </a:pathLst>
              </a:custGeom>
              <a:solidFill>
                <a:schemeClr val="tx1"/>
              </a:solidFill>
              <a:ln w="222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8281" name="Arc 85">
                <a:extLst>
                  <a:ext uri="{FF2B5EF4-FFF2-40B4-BE49-F238E27FC236}">
                    <a16:creationId xmlns:a16="http://schemas.microsoft.com/office/drawing/2014/main" id="{4BFBAC14-E147-D240-B7EB-E7A7B3630FE0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 flipV="1">
                <a:off x="2655888" y="3587751"/>
                <a:ext cx="1612900" cy="2062162"/>
              </a:xfrm>
              <a:custGeom>
                <a:avLst/>
                <a:gdLst>
                  <a:gd name="T0" fmla="*/ 0 w 21600"/>
                  <a:gd name="T1" fmla="*/ 0 h 21600"/>
                  <a:gd name="T2" fmla="*/ 2147483646 w 21600"/>
                  <a:gd name="T3" fmla="*/ 2147483646 h 21600"/>
                  <a:gd name="T4" fmla="*/ 0 w 21600"/>
                  <a:gd name="T5" fmla="*/ 2147483646 h 21600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21600"/>
                  <a:gd name="T11" fmla="*/ 21600 w 21600"/>
                  <a:gd name="T12" fmla="*/ 21600 h 216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lnTo>
                      <a:pt x="-1" y="0"/>
                    </a:lnTo>
                    <a:close/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38282" name="Arc 86">
                <a:extLst>
                  <a:ext uri="{FF2B5EF4-FFF2-40B4-BE49-F238E27FC236}">
                    <a16:creationId xmlns:a16="http://schemas.microsoft.com/office/drawing/2014/main" id="{F52E38F7-600B-3A4B-965E-606E61ED7BF4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2655888" y="1762125"/>
                <a:ext cx="1476375" cy="1836737"/>
              </a:xfrm>
              <a:custGeom>
                <a:avLst/>
                <a:gdLst>
                  <a:gd name="T0" fmla="*/ 0 w 21600"/>
                  <a:gd name="T1" fmla="*/ 0 h 21600"/>
                  <a:gd name="T2" fmla="*/ 2147483646 w 21600"/>
                  <a:gd name="T3" fmla="*/ 2147483646 h 21600"/>
                  <a:gd name="T4" fmla="*/ 0 w 21600"/>
                  <a:gd name="T5" fmla="*/ 2147483646 h 21600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21600"/>
                  <a:gd name="T11" fmla="*/ 21600 w 21600"/>
                  <a:gd name="T12" fmla="*/ 21600 h 216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lnTo>
                      <a:pt x="-1" y="0"/>
                    </a:lnTo>
                    <a:close/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138268" name="Group 84">
              <a:extLst>
                <a:ext uri="{FF2B5EF4-FFF2-40B4-BE49-F238E27FC236}">
                  <a16:creationId xmlns:a16="http://schemas.microsoft.com/office/drawing/2014/main" id="{8F62022B-F327-F440-9851-42281CF944F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972212" y="2244856"/>
              <a:ext cx="675878" cy="1251891"/>
              <a:chOff x="4652181" y="1098568"/>
              <a:chExt cx="675878" cy="1251891"/>
            </a:xfrm>
          </p:grpSpPr>
          <p:sp>
            <p:nvSpPr>
              <p:cNvPr id="138277" name="Arc 87">
                <a:extLst>
                  <a:ext uri="{FF2B5EF4-FFF2-40B4-BE49-F238E27FC236}">
                    <a16:creationId xmlns:a16="http://schemas.microsoft.com/office/drawing/2014/main" id="{076AFD49-D710-484E-BDD1-8452C7347E9B}"/>
                  </a:ext>
                </a:extLst>
              </p:cNvPr>
              <p:cNvSpPr>
                <a:spLocks/>
              </p:cNvSpPr>
              <p:nvPr/>
            </p:nvSpPr>
            <p:spPr bwMode="auto">
              <a:xfrm rot="10800000">
                <a:off x="4652181" y="1727150"/>
                <a:ext cx="648198" cy="623309"/>
              </a:xfrm>
              <a:custGeom>
                <a:avLst/>
                <a:gdLst>
                  <a:gd name="T0" fmla="*/ 0 w 21600"/>
                  <a:gd name="T1" fmla="*/ 0 h 21600"/>
                  <a:gd name="T2" fmla="*/ 2147483646 w 21600"/>
                  <a:gd name="T3" fmla="*/ 2147483646 h 21600"/>
                  <a:gd name="T4" fmla="*/ 0 w 21600"/>
                  <a:gd name="T5" fmla="*/ 2147483646 h 21600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21600"/>
                  <a:gd name="T11" fmla="*/ 21600 w 21600"/>
                  <a:gd name="T12" fmla="*/ 21600 h 216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lnTo>
                      <a:pt x="-1" y="0"/>
                    </a:lnTo>
                    <a:close/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38278" name="Arc 88">
                <a:extLst>
                  <a:ext uri="{FF2B5EF4-FFF2-40B4-BE49-F238E27FC236}">
                    <a16:creationId xmlns:a16="http://schemas.microsoft.com/office/drawing/2014/main" id="{15019492-8DB2-DF49-8D1F-AF1AF7C2EDD2}"/>
                  </a:ext>
                </a:extLst>
              </p:cNvPr>
              <p:cNvSpPr>
                <a:spLocks/>
              </p:cNvSpPr>
              <p:nvPr/>
            </p:nvSpPr>
            <p:spPr bwMode="auto">
              <a:xfrm rot="10800000" flipV="1">
                <a:off x="4652181" y="1129221"/>
                <a:ext cx="581034" cy="615844"/>
              </a:xfrm>
              <a:custGeom>
                <a:avLst/>
                <a:gdLst>
                  <a:gd name="T0" fmla="*/ 0 w 21600"/>
                  <a:gd name="T1" fmla="*/ 0 h 21600"/>
                  <a:gd name="T2" fmla="*/ 2147483646 w 21600"/>
                  <a:gd name="T3" fmla="*/ 2147483646 h 21600"/>
                  <a:gd name="T4" fmla="*/ 0 w 21600"/>
                  <a:gd name="T5" fmla="*/ 2147483646 h 21600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21600"/>
                  <a:gd name="T11" fmla="*/ 21600 w 21600"/>
                  <a:gd name="T12" fmla="*/ 21600 h 216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lnTo>
                      <a:pt x="-1" y="0"/>
                    </a:lnTo>
                    <a:close/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38279" name="Freeform 4">
                <a:extLst>
                  <a:ext uri="{FF2B5EF4-FFF2-40B4-BE49-F238E27FC236}">
                    <a16:creationId xmlns:a16="http://schemas.microsoft.com/office/drawing/2014/main" id="{8DB82FA9-2D4A-494B-8E42-28A13E7A85DE}"/>
                  </a:ext>
                </a:extLst>
              </p:cNvPr>
              <p:cNvSpPr>
                <a:spLocks/>
              </p:cNvSpPr>
              <p:nvPr/>
            </p:nvSpPr>
            <p:spPr bwMode="auto">
              <a:xfrm rot="900000">
                <a:off x="5191534" y="1098568"/>
                <a:ext cx="136525" cy="74604"/>
              </a:xfrm>
              <a:custGeom>
                <a:avLst/>
                <a:gdLst>
                  <a:gd name="T0" fmla="*/ 0 w 173"/>
                  <a:gd name="T1" fmla="*/ 2147483646 h 86"/>
                  <a:gd name="T2" fmla="*/ 2147483646 w 173"/>
                  <a:gd name="T3" fmla="*/ 2147483646 h 86"/>
                  <a:gd name="T4" fmla="*/ 0 w 173"/>
                  <a:gd name="T5" fmla="*/ 0 h 86"/>
                  <a:gd name="T6" fmla="*/ 0 w 173"/>
                  <a:gd name="T7" fmla="*/ 2147483646 h 86"/>
                  <a:gd name="T8" fmla="*/ 0 w 173"/>
                  <a:gd name="T9" fmla="*/ 2147483646 h 8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73"/>
                  <a:gd name="T16" fmla="*/ 0 h 86"/>
                  <a:gd name="T17" fmla="*/ 173 w 173"/>
                  <a:gd name="T18" fmla="*/ 86 h 8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73" h="86">
                    <a:moveTo>
                      <a:pt x="0" y="86"/>
                    </a:moveTo>
                    <a:lnTo>
                      <a:pt x="173" y="29"/>
                    </a:lnTo>
                    <a:lnTo>
                      <a:pt x="0" y="0"/>
                    </a:lnTo>
                    <a:lnTo>
                      <a:pt x="0" y="57"/>
                    </a:lnTo>
                    <a:lnTo>
                      <a:pt x="0" y="86"/>
                    </a:lnTo>
                    <a:close/>
                  </a:path>
                </a:pathLst>
              </a:custGeom>
              <a:solidFill>
                <a:schemeClr val="tx1"/>
              </a:solidFill>
              <a:ln w="222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38269" name="Freeform 16">
              <a:extLst>
                <a:ext uri="{FF2B5EF4-FFF2-40B4-BE49-F238E27FC236}">
                  <a16:creationId xmlns:a16="http://schemas.microsoft.com/office/drawing/2014/main" id="{52E538E2-036C-3A46-9EB3-E471406FAE76}"/>
                </a:ext>
              </a:extLst>
            </p:cNvPr>
            <p:cNvSpPr>
              <a:spLocks/>
            </p:cNvSpPr>
            <p:nvPr/>
          </p:nvSpPr>
          <p:spPr bwMode="auto">
            <a:xfrm rot="10800000">
              <a:off x="7233771" y="6250561"/>
              <a:ext cx="114300" cy="114300"/>
            </a:xfrm>
            <a:custGeom>
              <a:avLst/>
              <a:gdLst>
                <a:gd name="T0" fmla="*/ 0 w 144"/>
                <a:gd name="T1" fmla="*/ 2147483646 h 144"/>
                <a:gd name="T2" fmla="*/ 2147483646 w 144"/>
                <a:gd name="T3" fmla="*/ 2147483646 h 144"/>
                <a:gd name="T4" fmla="*/ 2147483646 w 144"/>
                <a:gd name="T5" fmla="*/ 0 h 144"/>
                <a:gd name="T6" fmla="*/ 2147483646 w 144"/>
                <a:gd name="T7" fmla="*/ 0 h 144"/>
                <a:gd name="T8" fmla="*/ 0 w 144"/>
                <a:gd name="T9" fmla="*/ 2147483646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"/>
                <a:gd name="T16" fmla="*/ 0 h 144"/>
                <a:gd name="T17" fmla="*/ 144 w 144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" h="144">
                  <a:moveTo>
                    <a:pt x="0" y="28"/>
                  </a:moveTo>
                  <a:lnTo>
                    <a:pt x="144" y="144"/>
                  </a:lnTo>
                  <a:lnTo>
                    <a:pt x="29" y="0"/>
                  </a:lnTo>
                  <a:lnTo>
                    <a:pt x="0" y="28"/>
                  </a:lnTo>
                  <a:close/>
                </a:path>
              </a:pathLst>
            </a:custGeom>
            <a:solidFill>
              <a:srgbClr val="000000"/>
            </a:solidFill>
            <a:ln w="285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8270" name="Rectangle 69">
              <a:extLst>
                <a:ext uri="{FF2B5EF4-FFF2-40B4-BE49-F238E27FC236}">
                  <a16:creationId xmlns:a16="http://schemas.microsoft.com/office/drawing/2014/main" id="{1C9B3083-20E8-6349-8EC8-5B11A57766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96876" y="5784394"/>
              <a:ext cx="411903" cy="2769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-Roman" pitchFamily="2" charset="0"/>
                </a:rPr>
                <a:t>w=0</a:t>
              </a:r>
              <a:endParaRPr lang="en-US" altLang="en-US" sz="2000" b="0"/>
            </a:p>
          </p:txBody>
        </p:sp>
        <p:sp>
          <p:nvSpPr>
            <p:cNvPr id="138271" name="Rectangle 69">
              <a:extLst>
                <a:ext uri="{FF2B5EF4-FFF2-40B4-BE49-F238E27FC236}">
                  <a16:creationId xmlns:a16="http://schemas.microsoft.com/office/drawing/2014/main" id="{E03E7073-A56A-0447-A6EF-56CA7D8DE2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37944" y="4722291"/>
              <a:ext cx="411903" cy="2769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-Roman" pitchFamily="2" charset="0"/>
                </a:rPr>
                <a:t>w=0</a:t>
              </a:r>
              <a:endParaRPr lang="en-US" altLang="en-US" sz="2000" b="0"/>
            </a:p>
          </p:txBody>
        </p:sp>
        <p:sp>
          <p:nvSpPr>
            <p:cNvPr id="138272" name="Rectangle 69">
              <a:extLst>
                <a:ext uri="{FF2B5EF4-FFF2-40B4-BE49-F238E27FC236}">
                  <a16:creationId xmlns:a16="http://schemas.microsoft.com/office/drawing/2014/main" id="{235EB5E9-D884-4C4F-BD9C-099CA8F2EE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57392" y="3415799"/>
              <a:ext cx="411903" cy="2769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-Roman" pitchFamily="2" charset="0"/>
                </a:rPr>
                <a:t>w=0</a:t>
              </a:r>
              <a:endParaRPr lang="en-US" altLang="en-US" sz="2000" b="0"/>
            </a:p>
          </p:txBody>
        </p:sp>
        <p:sp>
          <p:nvSpPr>
            <p:cNvPr id="138273" name="Rectangle 69">
              <a:extLst>
                <a:ext uri="{FF2B5EF4-FFF2-40B4-BE49-F238E27FC236}">
                  <a16:creationId xmlns:a16="http://schemas.microsoft.com/office/drawing/2014/main" id="{4417F42B-F41B-F545-B75D-6D4DAAD7B3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01063" y="2650747"/>
              <a:ext cx="411903" cy="2769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-Roman" pitchFamily="2" charset="0"/>
                </a:rPr>
                <a:t>w=1</a:t>
              </a:r>
              <a:endParaRPr lang="en-US" altLang="en-US" sz="2000" b="0"/>
            </a:p>
          </p:txBody>
        </p:sp>
        <p:sp>
          <p:nvSpPr>
            <p:cNvPr id="138274" name="Rectangle 69">
              <a:extLst>
                <a:ext uri="{FF2B5EF4-FFF2-40B4-BE49-F238E27FC236}">
                  <a16:creationId xmlns:a16="http://schemas.microsoft.com/office/drawing/2014/main" id="{128FC2A2-73FF-4D4F-8F22-BD266194B3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82679" y="3942336"/>
              <a:ext cx="411903" cy="2769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-Roman" pitchFamily="2" charset="0"/>
                </a:rPr>
                <a:t>w=1</a:t>
              </a:r>
              <a:endParaRPr lang="en-US" altLang="en-US" sz="2000" b="0"/>
            </a:p>
          </p:txBody>
        </p:sp>
        <p:sp>
          <p:nvSpPr>
            <p:cNvPr id="138275" name="Rectangle 69">
              <a:extLst>
                <a:ext uri="{FF2B5EF4-FFF2-40B4-BE49-F238E27FC236}">
                  <a16:creationId xmlns:a16="http://schemas.microsoft.com/office/drawing/2014/main" id="{57BE3051-FC3E-B04E-A8D6-622C6EC985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30869" y="5189553"/>
              <a:ext cx="411903" cy="2769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-Roman" pitchFamily="2" charset="0"/>
                </a:rPr>
                <a:t>w=1</a:t>
              </a:r>
              <a:endParaRPr lang="en-US" altLang="en-US" sz="2000" b="0"/>
            </a:p>
          </p:txBody>
        </p:sp>
        <p:sp>
          <p:nvSpPr>
            <p:cNvPr id="138276" name="Rectangle 69">
              <a:extLst>
                <a:ext uri="{FF2B5EF4-FFF2-40B4-BE49-F238E27FC236}">
                  <a16:creationId xmlns:a16="http://schemas.microsoft.com/office/drawing/2014/main" id="{FA41E7D2-B63F-F74C-91B8-55198BCDEA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57122" y="5833994"/>
              <a:ext cx="411903" cy="2769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-Roman" pitchFamily="2" charset="0"/>
                </a:rPr>
                <a:t>w=1</a:t>
              </a:r>
              <a:endParaRPr lang="en-US" altLang="en-US" sz="2000" b="0"/>
            </a:p>
          </p:txBody>
        </p:sp>
      </p:grpSp>
      <p:sp>
        <p:nvSpPr>
          <p:cNvPr id="138245" name="Rectangle 87">
            <a:extLst>
              <a:ext uri="{FF2B5EF4-FFF2-40B4-BE49-F238E27FC236}">
                <a16:creationId xmlns:a16="http://schemas.microsoft.com/office/drawing/2014/main" id="{4175D1CD-598C-2446-AE44-0CB027D44593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7351713" y="6465889"/>
            <a:ext cx="1357312" cy="2619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</a:rPr>
              <a:t>State diagram</a:t>
            </a:r>
            <a:endParaRPr lang="en-US" altLang="en-US" sz="3200" b="0"/>
          </a:p>
        </p:txBody>
      </p:sp>
    </p:spTree>
  </p:cSld>
  <p:clrMapOvr>
    <a:masterClrMapping/>
  </p:clrMapOvr>
  <p:transition/>
</p:sld>
</file>

<file path=ppt/slides/slide1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2">
            <a:extLst>
              <a:ext uri="{FF2B5EF4-FFF2-40B4-BE49-F238E27FC236}">
                <a16:creationId xmlns:a16="http://schemas.microsoft.com/office/drawing/2014/main" id="{533638FA-B688-994D-BE96-E5968AED64AB}"/>
              </a:ext>
            </a:extLst>
          </p:cNvPr>
          <p:cNvSpPr txBox="1">
            <a:spLocks noChangeArrowheads="1"/>
          </p:cNvSpPr>
          <p:nvPr/>
        </p:nvSpPr>
        <p:spPr>
          <a:xfrm>
            <a:off x="914400" y="28575"/>
            <a:ext cx="9144000" cy="78898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The state diagram</a:t>
            </a:r>
          </a:p>
        </p:txBody>
      </p:sp>
      <p:sp>
        <p:nvSpPr>
          <p:cNvPr id="139266" name="Rectangle 87">
            <a:extLst>
              <a:ext uri="{FF2B5EF4-FFF2-40B4-BE49-F238E27FC236}">
                <a16:creationId xmlns:a16="http://schemas.microsoft.com/office/drawing/2014/main" id="{844874F5-6055-7B43-B919-04B95002B5A8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2500313" y="4913314"/>
            <a:ext cx="1041400" cy="2619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</a:rPr>
              <a:t>State table</a:t>
            </a:r>
            <a:endParaRPr lang="en-US" altLang="en-US" sz="3200" b="0"/>
          </a:p>
        </p:txBody>
      </p:sp>
      <p:grpSp>
        <p:nvGrpSpPr>
          <p:cNvPr id="139267" name="Group 127">
            <a:extLst>
              <a:ext uri="{FF2B5EF4-FFF2-40B4-BE49-F238E27FC236}">
                <a16:creationId xmlns:a16="http://schemas.microsoft.com/office/drawing/2014/main" id="{184714D1-54E8-6D48-B364-A572A1028558}"/>
              </a:ext>
            </a:extLst>
          </p:cNvPr>
          <p:cNvGrpSpPr>
            <a:grpSpLocks/>
          </p:cNvGrpSpPr>
          <p:nvPr/>
        </p:nvGrpSpPr>
        <p:grpSpPr bwMode="auto">
          <a:xfrm>
            <a:off x="1173163" y="2216150"/>
            <a:ext cx="3536950" cy="2051050"/>
            <a:chOff x="5049838" y="1738313"/>
            <a:chExt cx="3536950" cy="2051050"/>
          </a:xfrm>
        </p:grpSpPr>
        <p:sp>
          <p:nvSpPr>
            <p:cNvPr id="139311" name="Rectangle 85">
              <a:extLst>
                <a:ext uri="{FF2B5EF4-FFF2-40B4-BE49-F238E27FC236}">
                  <a16:creationId xmlns:a16="http://schemas.microsoft.com/office/drawing/2014/main" id="{59D4EDE8-C5BE-BD4E-9D7F-9FBED09C91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3650" y="1738313"/>
              <a:ext cx="3506788" cy="111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9312" name="Rectangle 86">
              <a:extLst>
                <a:ext uri="{FF2B5EF4-FFF2-40B4-BE49-F238E27FC236}">
                  <a16:creationId xmlns:a16="http://schemas.microsoft.com/office/drawing/2014/main" id="{242A20F7-6E9F-9642-BE6C-34C2704369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1739900"/>
              <a:ext cx="11112" cy="41275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9313" name="Rectangle 88">
              <a:extLst>
                <a:ext uri="{FF2B5EF4-FFF2-40B4-BE49-F238E27FC236}">
                  <a16:creationId xmlns:a16="http://schemas.microsoft.com/office/drawing/2014/main" id="{5C724E35-AB9B-FA47-A68B-85381C1EB6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1739900"/>
              <a:ext cx="11112" cy="41275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9314" name="Rectangle 89">
              <a:extLst>
                <a:ext uri="{FF2B5EF4-FFF2-40B4-BE49-F238E27FC236}">
                  <a16:creationId xmlns:a16="http://schemas.microsoft.com/office/drawing/2014/main" id="{4786A043-3991-1548-9298-D2C85BFB83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99063" y="1925638"/>
              <a:ext cx="814325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Present </a:t>
              </a:r>
              <a:endParaRPr lang="en-US" altLang="en-US" sz="3200" b="0"/>
            </a:p>
          </p:txBody>
        </p:sp>
        <p:sp>
          <p:nvSpPr>
            <p:cNvPr id="139315" name="Rectangle 90">
              <a:extLst>
                <a:ext uri="{FF2B5EF4-FFF2-40B4-BE49-F238E27FC236}">
                  <a16:creationId xmlns:a16="http://schemas.microsoft.com/office/drawing/2014/main" id="{4C63EAC7-5F10-C54C-9BEE-2C3DF9A426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1739900"/>
              <a:ext cx="11113" cy="41275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9316" name="Rectangle 91">
              <a:extLst>
                <a:ext uri="{FF2B5EF4-FFF2-40B4-BE49-F238E27FC236}">
                  <a16:creationId xmlns:a16="http://schemas.microsoft.com/office/drawing/2014/main" id="{3A316008-8C3A-194B-8044-2386382AFA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88100" y="1843088"/>
              <a:ext cx="104515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Next state </a:t>
              </a:r>
              <a:endParaRPr lang="en-US" altLang="en-US" sz="3200" b="0"/>
            </a:p>
          </p:txBody>
        </p:sp>
        <p:sp>
          <p:nvSpPr>
            <p:cNvPr id="139317" name="Rectangle 92">
              <a:extLst>
                <a:ext uri="{FF2B5EF4-FFF2-40B4-BE49-F238E27FC236}">
                  <a16:creationId xmlns:a16="http://schemas.microsoft.com/office/drawing/2014/main" id="{7F21E653-5FDE-DE49-B9CF-47F174C1A6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1739900"/>
              <a:ext cx="11113" cy="412750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9318" name="Rectangle 93">
              <a:extLst>
                <a:ext uri="{FF2B5EF4-FFF2-40B4-BE49-F238E27FC236}">
                  <a16:creationId xmlns:a16="http://schemas.microsoft.com/office/drawing/2014/main" id="{45C5A586-6CFF-EC41-AAE8-9AA7C4C947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163763"/>
              <a:ext cx="1692275" cy="111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9319" name="Rectangle 94">
              <a:extLst>
                <a:ext uri="{FF2B5EF4-FFF2-40B4-BE49-F238E27FC236}">
                  <a16:creationId xmlns:a16="http://schemas.microsoft.com/office/drawing/2014/main" id="{959E287A-FD94-8449-BDD0-347D8FE66B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2152650"/>
              <a:ext cx="11112" cy="4048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9320" name="Rectangle 95">
              <a:extLst>
                <a:ext uri="{FF2B5EF4-FFF2-40B4-BE49-F238E27FC236}">
                  <a16:creationId xmlns:a16="http://schemas.microsoft.com/office/drawing/2014/main" id="{029AE4EB-B276-7144-83A7-5BD23B21C2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16850" y="1925638"/>
              <a:ext cx="657231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Output</a:t>
              </a:r>
              <a:endParaRPr lang="en-US" altLang="en-US" sz="3200" b="0"/>
            </a:p>
          </p:txBody>
        </p:sp>
        <p:sp>
          <p:nvSpPr>
            <p:cNvPr id="139321" name="Rectangle 96">
              <a:extLst>
                <a:ext uri="{FF2B5EF4-FFF2-40B4-BE49-F238E27FC236}">
                  <a16:creationId xmlns:a16="http://schemas.microsoft.com/office/drawing/2014/main" id="{7904AC3F-7FB8-1744-8C3F-199C04C0A6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152650"/>
              <a:ext cx="11112" cy="4048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9322" name="Rectangle 97">
              <a:extLst>
                <a:ext uri="{FF2B5EF4-FFF2-40B4-BE49-F238E27FC236}">
                  <a16:creationId xmlns:a16="http://schemas.microsoft.com/office/drawing/2014/main" id="{66996619-D206-7B4B-8455-CDCEA5D8D6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24475" y="2174875"/>
              <a:ext cx="535403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state </a:t>
              </a:r>
              <a:endParaRPr lang="en-US" altLang="en-US" sz="3200" b="0"/>
            </a:p>
          </p:txBody>
        </p:sp>
        <p:sp>
          <p:nvSpPr>
            <p:cNvPr id="139323" name="Rectangle 98">
              <a:extLst>
                <a:ext uri="{FF2B5EF4-FFF2-40B4-BE49-F238E27FC236}">
                  <a16:creationId xmlns:a16="http://schemas.microsoft.com/office/drawing/2014/main" id="{18E6342A-54D0-0D4C-AEB2-58729B512A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6163" y="2255838"/>
              <a:ext cx="23083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w </a:t>
              </a:r>
              <a:endParaRPr lang="en-US" altLang="en-US" sz="3200" b="0"/>
            </a:p>
          </p:txBody>
        </p:sp>
        <p:sp>
          <p:nvSpPr>
            <p:cNvPr id="139324" name="Rectangle 99">
              <a:extLst>
                <a:ext uri="{FF2B5EF4-FFF2-40B4-BE49-F238E27FC236}">
                  <a16:creationId xmlns:a16="http://schemas.microsoft.com/office/drawing/2014/main" id="{79833467-68B8-1549-A8C3-5805076375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57938" y="2255838"/>
              <a:ext cx="19877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= </a:t>
              </a:r>
              <a:endParaRPr lang="en-US" altLang="en-US" sz="3200" b="0"/>
            </a:p>
          </p:txBody>
        </p:sp>
        <p:sp>
          <p:nvSpPr>
            <p:cNvPr id="139325" name="Rectangle 100">
              <a:extLst>
                <a:ext uri="{FF2B5EF4-FFF2-40B4-BE49-F238E27FC236}">
                  <a16:creationId xmlns:a16="http://schemas.microsoft.com/office/drawing/2014/main" id="{6C33AF40-9392-B548-BE19-59EC6E4CFE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94475" y="2255838"/>
              <a:ext cx="192360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139326" name="Rectangle 101">
              <a:extLst>
                <a:ext uri="{FF2B5EF4-FFF2-40B4-BE49-F238E27FC236}">
                  <a16:creationId xmlns:a16="http://schemas.microsoft.com/office/drawing/2014/main" id="{E77C749A-EB78-134F-90F8-E74EDCEA48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72300" y="2255838"/>
              <a:ext cx="23083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w </a:t>
              </a:r>
              <a:endParaRPr lang="en-US" altLang="en-US" sz="3200" b="0"/>
            </a:p>
          </p:txBody>
        </p:sp>
        <p:sp>
          <p:nvSpPr>
            <p:cNvPr id="139327" name="Rectangle 102">
              <a:extLst>
                <a:ext uri="{FF2B5EF4-FFF2-40B4-BE49-F238E27FC236}">
                  <a16:creationId xmlns:a16="http://schemas.microsoft.com/office/drawing/2014/main" id="{99A39D32-3C29-1148-97F1-06FC258691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00900" y="2255838"/>
              <a:ext cx="19877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= </a:t>
              </a:r>
              <a:endParaRPr lang="en-US" altLang="en-US" sz="3200" b="0"/>
            </a:p>
          </p:txBody>
        </p:sp>
        <p:sp>
          <p:nvSpPr>
            <p:cNvPr id="139328" name="Rectangle 103">
              <a:extLst>
                <a:ext uri="{FF2B5EF4-FFF2-40B4-BE49-F238E27FC236}">
                  <a16:creationId xmlns:a16="http://schemas.microsoft.com/office/drawing/2014/main" id="{FEC345B6-9773-F546-8BC9-339A49428A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2152650"/>
              <a:ext cx="11113" cy="4048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9329" name="Rectangle 104">
              <a:extLst>
                <a:ext uri="{FF2B5EF4-FFF2-40B4-BE49-F238E27FC236}">
                  <a16:creationId xmlns:a16="http://schemas.microsoft.com/office/drawing/2014/main" id="{85E99B14-72E5-834C-BFFE-9BD9220C72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37438" y="2255838"/>
              <a:ext cx="192360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  <p:sp>
          <p:nvSpPr>
            <p:cNvPr id="139330" name="Rectangle 105">
              <a:extLst>
                <a:ext uri="{FF2B5EF4-FFF2-40B4-BE49-F238E27FC236}">
                  <a16:creationId xmlns:a16="http://schemas.microsoft.com/office/drawing/2014/main" id="{30A148C4-18CF-FE4A-A19C-5C91320DD3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2152650"/>
              <a:ext cx="11113" cy="404813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9331" name="Rectangle 106">
              <a:extLst>
                <a:ext uri="{FF2B5EF4-FFF2-40B4-BE49-F238E27FC236}">
                  <a16:creationId xmlns:a16="http://schemas.microsoft.com/office/drawing/2014/main" id="{E78D088E-68EA-C944-832A-F2664C0B28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3650" y="2568575"/>
              <a:ext cx="3506788" cy="952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9332" name="Rectangle 107">
              <a:extLst>
                <a:ext uri="{FF2B5EF4-FFF2-40B4-BE49-F238E27FC236}">
                  <a16:creationId xmlns:a16="http://schemas.microsoft.com/office/drawing/2014/main" id="{C0A6EFE3-41E8-1D4C-8711-E9517718CC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2582863"/>
              <a:ext cx="11112" cy="3556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9333" name="Rectangle 108">
              <a:extLst>
                <a:ext uri="{FF2B5EF4-FFF2-40B4-BE49-F238E27FC236}">
                  <a16:creationId xmlns:a16="http://schemas.microsoft.com/office/drawing/2014/main" id="{11E299BC-4BF6-1F4B-9B2C-3C722724C2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72438" y="2174875"/>
              <a:ext cx="179536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z </a:t>
              </a:r>
              <a:endParaRPr lang="en-US" altLang="en-US" sz="3200" b="0"/>
            </a:p>
          </p:txBody>
        </p:sp>
        <p:sp>
          <p:nvSpPr>
            <p:cNvPr id="139334" name="Rectangle 109">
              <a:extLst>
                <a:ext uri="{FF2B5EF4-FFF2-40B4-BE49-F238E27FC236}">
                  <a16:creationId xmlns:a16="http://schemas.microsoft.com/office/drawing/2014/main" id="{3B03755A-419F-C143-B8F5-5405B67BE8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582863"/>
              <a:ext cx="11112" cy="3556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9335" name="Rectangle 110">
              <a:extLst>
                <a:ext uri="{FF2B5EF4-FFF2-40B4-BE49-F238E27FC236}">
                  <a16:creationId xmlns:a16="http://schemas.microsoft.com/office/drawing/2014/main" id="{80D2A86B-6643-DB45-B88E-B0000D9522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48300" y="2659063"/>
              <a:ext cx="194733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A </a:t>
              </a:r>
              <a:endParaRPr lang="en-US" altLang="en-US" sz="3200" b="0"/>
            </a:p>
          </p:txBody>
        </p:sp>
        <p:sp>
          <p:nvSpPr>
            <p:cNvPr id="139336" name="Rectangle 111">
              <a:extLst>
                <a:ext uri="{FF2B5EF4-FFF2-40B4-BE49-F238E27FC236}">
                  <a16:creationId xmlns:a16="http://schemas.microsoft.com/office/drawing/2014/main" id="{7B4D3013-E545-1646-B53F-224A809BF6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35713" y="2659063"/>
              <a:ext cx="194733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A </a:t>
              </a:r>
              <a:endParaRPr lang="en-US" altLang="en-US" sz="3200" b="0"/>
            </a:p>
          </p:txBody>
        </p:sp>
        <p:sp>
          <p:nvSpPr>
            <p:cNvPr id="139337" name="Rectangle 112">
              <a:extLst>
                <a:ext uri="{FF2B5EF4-FFF2-40B4-BE49-F238E27FC236}">
                  <a16:creationId xmlns:a16="http://schemas.microsoft.com/office/drawing/2014/main" id="{B59240AD-8C48-3043-AA01-D2C81585D8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2582863"/>
              <a:ext cx="11113" cy="3556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9338" name="Rectangle 113">
              <a:extLst>
                <a:ext uri="{FF2B5EF4-FFF2-40B4-BE49-F238E27FC236}">
                  <a16:creationId xmlns:a16="http://schemas.microsoft.com/office/drawing/2014/main" id="{30616826-2BC8-284E-AD31-E86DAC2FB6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85025" y="2659063"/>
              <a:ext cx="20678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B </a:t>
              </a:r>
              <a:endParaRPr lang="en-US" altLang="en-US" sz="3200" b="0"/>
            </a:p>
          </p:txBody>
        </p:sp>
        <p:sp>
          <p:nvSpPr>
            <p:cNvPr id="139339" name="Rectangle 114">
              <a:extLst>
                <a:ext uri="{FF2B5EF4-FFF2-40B4-BE49-F238E27FC236}">
                  <a16:creationId xmlns:a16="http://schemas.microsoft.com/office/drawing/2014/main" id="{5D161218-C1D2-2A4B-B9A2-554D91EE77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2582863"/>
              <a:ext cx="11113" cy="355600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9340" name="Rectangle 115">
              <a:extLst>
                <a:ext uri="{FF2B5EF4-FFF2-40B4-BE49-F238E27FC236}">
                  <a16:creationId xmlns:a16="http://schemas.microsoft.com/office/drawing/2014/main" id="{06A683E4-C3E7-8C47-BDA8-DFCDED3F1C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2938463"/>
              <a:ext cx="11112" cy="2682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9341" name="Rectangle 116">
              <a:extLst>
                <a:ext uri="{FF2B5EF4-FFF2-40B4-BE49-F238E27FC236}">
                  <a16:creationId xmlns:a16="http://schemas.microsoft.com/office/drawing/2014/main" id="{81646296-3AA0-2340-B014-9993B70316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74025" y="2659063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139342" name="Rectangle 117">
              <a:extLst>
                <a:ext uri="{FF2B5EF4-FFF2-40B4-BE49-F238E27FC236}">
                  <a16:creationId xmlns:a16="http://schemas.microsoft.com/office/drawing/2014/main" id="{F835C0A5-48E2-104E-89DF-11480403AF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938463"/>
              <a:ext cx="11112" cy="2682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9343" name="Rectangle 118">
              <a:extLst>
                <a:ext uri="{FF2B5EF4-FFF2-40B4-BE49-F238E27FC236}">
                  <a16:creationId xmlns:a16="http://schemas.microsoft.com/office/drawing/2014/main" id="{508EA638-70B6-9346-8E91-BD208A35A3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57825" y="2928938"/>
              <a:ext cx="20678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B </a:t>
              </a:r>
              <a:endParaRPr lang="en-US" altLang="en-US" sz="3200" b="0"/>
            </a:p>
          </p:txBody>
        </p:sp>
        <p:sp>
          <p:nvSpPr>
            <p:cNvPr id="139344" name="Rectangle 119">
              <a:extLst>
                <a:ext uri="{FF2B5EF4-FFF2-40B4-BE49-F238E27FC236}">
                  <a16:creationId xmlns:a16="http://schemas.microsoft.com/office/drawing/2014/main" id="{5C28518C-B3DC-D441-AB22-B4067A7332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35713" y="2928938"/>
              <a:ext cx="194733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A </a:t>
              </a:r>
              <a:endParaRPr lang="en-US" altLang="en-US" sz="3200" b="0"/>
            </a:p>
          </p:txBody>
        </p:sp>
        <p:sp>
          <p:nvSpPr>
            <p:cNvPr id="139345" name="Rectangle 120">
              <a:extLst>
                <a:ext uri="{FF2B5EF4-FFF2-40B4-BE49-F238E27FC236}">
                  <a16:creationId xmlns:a16="http://schemas.microsoft.com/office/drawing/2014/main" id="{93CD93C9-0113-D241-9EA1-C6BEEDD48D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2938463"/>
              <a:ext cx="11113" cy="2682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9346" name="Rectangle 121">
              <a:extLst>
                <a:ext uri="{FF2B5EF4-FFF2-40B4-BE49-F238E27FC236}">
                  <a16:creationId xmlns:a16="http://schemas.microsoft.com/office/drawing/2014/main" id="{37651755-216E-B948-86F9-99C30F2820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88200" y="2928938"/>
              <a:ext cx="21800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C </a:t>
              </a:r>
              <a:endParaRPr lang="en-US" altLang="en-US" sz="3200" b="0"/>
            </a:p>
          </p:txBody>
        </p:sp>
        <p:sp>
          <p:nvSpPr>
            <p:cNvPr id="139347" name="Rectangle 122">
              <a:extLst>
                <a:ext uri="{FF2B5EF4-FFF2-40B4-BE49-F238E27FC236}">
                  <a16:creationId xmlns:a16="http://schemas.microsoft.com/office/drawing/2014/main" id="{E16D3378-69C1-3A47-99E4-EFA14C957B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2938463"/>
              <a:ext cx="11113" cy="268287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9348" name="Rectangle 123">
              <a:extLst>
                <a:ext uri="{FF2B5EF4-FFF2-40B4-BE49-F238E27FC236}">
                  <a16:creationId xmlns:a16="http://schemas.microsoft.com/office/drawing/2014/main" id="{9BABCF3B-77E3-1E43-8875-07B29F8904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3206750"/>
              <a:ext cx="11112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9349" name="Rectangle 124">
              <a:extLst>
                <a:ext uri="{FF2B5EF4-FFF2-40B4-BE49-F238E27FC236}">
                  <a16:creationId xmlns:a16="http://schemas.microsoft.com/office/drawing/2014/main" id="{12A1C466-0F4F-1F43-8126-E98AF5498D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75613" y="2928938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139350" name="Rectangle 125">
              <a:extLst>
                <a:ext uri="{FF2B5EF4-FFF2-40B4-BE49-F238E27FC236}">
                  <a16:creationId xmlns:a16="http://schemas.microsoft.com/office/drawing/2014/main" id="{A09535CB-A2EC-5E4E-9231-C4C53714E2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3206750"/>
              <a:ext cx="11112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9351" name="Rectangle 126">
              <a:extLst>
                <a:ext uri="{FF2B5EF4-FFF2-40B4-BE49-F238E27FC236}">
                  <a16:creationId xmlns:a16="http://schemas.microsoft.com/office/drawing/2014/main" id="{7A0C5A17-4AAE-0E43-82B6-365DB574CC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57825" y="3197225"/>
              <a:ext cx="21800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C </a:t>
              </a:r>
              <a:endParaRPr lang="en-US" altLang="en-US" sz="3200" b="0"/>
            </a:p>
          </p:txBody>
        </p:sp>
        <p:sp>
          <p:nvSpPr>
            <p:cNvPr id="139352" name="Rectangle 127">
              <a:extLst>
                <a:ext uri="{FF2B5EF4-FFF2-40B4-BE49-F238E27FC236}">
                  <a16:creationId xmlns:a16="http://schemas.microsoft.com/office/drawing/2014/main" id="{5F04C092-3769-F746-9D05-406DEB4FB8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35713" y="3197225"/>
              <a:ext cx="194733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A </a:t>
              </a:r>
              <a:endParaRPr lang="en-US" altLang="en-US" sz="3200" b="0"/>
            </a:p>
          </p:txBody>
        </p:sp>
        <p:sp>
          <p:nvSpPr>
            <p:cNvPr id="139353" name="Rectangle 128">
              <a:extLst>
                <a:ext uri="{FF2B5EF4-FFF2-40B4-BE49-F238E27FC236}">
                  <a16:creationId xmlns:a16="http://schemas.microsoft.com/office/drawing/2014/main" id="{E0DB1474-29F1-F34D-A785-CDD23BF2FD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3206750"/>
              <a:ext cx="11113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9354" name="Rectangle 129">
              <a:extLst>
                <a:ext uri="{FF2B5EF4-FFF2-40B4-BE49-F238E27FC236}">
                  <a16:creationId xmlns:a16="http://schemas.microsoft.com/office/drawing/2014/main" id="{396E8524-13B1-B84F-84A4-EF1A220DA2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83438" y="3197225"/>
              <a:ext cx="21800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D </a:t>
              </a:r>
              <a:endParaRPr lang="en-US" altLang="en-US" sz="3200" b="0"/>
            </a:p>
          </p:txBody>
        </p:sp>
        <p:sp>
          <p:nvSpPr>
            <p:cNvPr id="139355" name="Rectangle 130">
              <a:extLst>
                <a:ext uri="{FF2B5EF4-FFF2-40B4-BE49-F238E27FC236}">
                  <a16:creationId xmlns:a16="http://schemas.microsoft.com/office/drawing/2014/main" id="{1BE567A4-E5E1-D442-B4F3-47EE7E2DF9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3206750"/>
              <a:ext cx="11113" cy="269875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9356" name="Rectangle 131">
              <a:extLst>
                <a:ext uri="{FF2B5EF4-FFF2-40B4-BE49-F238E27FC236}">
                  <a16:creationId xmlns:a16="http://schemas.microsoft.com/office/drawing/2014/main" id="{0CE08506-5838-B146-94DE-64BCF68942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3459163"/>
              <a:ext cx="11112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9357" name="Rectangle 132">
              <a:extLst>
                <a:ext uri="{FF2B5EF4-FFF2-40B4-BE49-F238E27FC236}">
                  <a16:creationId xmlns:a16="http://schemas.microsoft.com/office/drawing/2014/main" id="{557CCBF2-40DB-5848-BA62-75EEDAC4CD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74025" y="3197225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139358" name="Rectangle 133">
              <a:extLst>
                <a:ext uri="{FF2B5EF4-FFF2-40B4-BE49-F238E27FC236}">
                  <a16:creationId xmlns:a16="http://schemas.microsoft.com/office/drawing/2014/main" id="{C235B4EB-D177-C540-8AF8-03672E3F8C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3459163"/>
              <a:ext cx="11112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9359" name="Rectangle 134">
              <a:extLst>
                <a:ext uri="{FF2B5EF4-FFF2-40B4-BE49-F238E27FC236}">
                  <a16:creationId xmlns:a16="http://schemas.microsoft.com/office/drawing/2014/main" id="{C618F65D-FAAA-754F-BA3C-EDF7E3B605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48300" y="3465513"/>
              <a:ext cx="21800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D </a:t>
              </a:r>
              <a:endParaRPr lang="en-US" altLang="en-US" sz="3200" b="0"/>
            </a:p>
          </p:txBody>
        </p:sp>
        <p:sp>
          <p:nvSpPr>
            <p:cNvPr id="139360" name="Rectangle 135">
              <a:extLst>
                <a:ext uri="{FF2B5EF4-FFF2-40B4-BE49-F238E27FC236}">
                  <a16:creationId xmlns:a16="http://schemas.microsoft.com/office/drawing/2014/main" id="{EA4611C6-4F52-9745-B845-F75A599162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35713" y="3465513"/>
              <a:ext cx="194733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A </a:t>
              </a:r>
              <a:endParaRPr lang="en-US" altLang="en-US" sz="3200" b="0"/>
            </a:p>
          </p:txBody>
        </p:sp>
        <p:sp>
          <p:nvSpPr>
            <p:cNvPr id="139361" name="Rectangle 136">
              <a:extLst>
                <a:ext uri="{FF2B5EF4-FFF2-40B4-BE49-F238E27FC236}">
                  <a16:creationId xmlns:a16="http://schemas.microsoft.com/office/drawing/2014/main" id="{AF178D9F-7BD0-994E-B2BF-92DD522D3E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3459163"/>
              <a:ext cx="11113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9362" name="Rectangle 137">
              <a:extLst>
                <a:ext uri="{FF2B5EF4-FFF2-40B4-BE49-F238E27FC236}">
                  <a16:creationId xmlns:a16="http://schemas.microsoft.com/office/drawing/2014/main" id="{F86A2B45-40F3-554B-8A5C-D16473AC63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81850" y="3465513"/>
              <a:ext cx="21800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D </a:t>
              </a:r>
              <a:endParaRPr lang="en-US" altLang="en-US" sz="3200" b="0"/>
            </a:p>
          </p:txBody>
        </p:sp>
        <p:sp>
          <p:nvSpPr>
            <p:cNvPr id="139363" name="Rectangle 138">
              <a:extLst>
                <a:ext uri="{FF2B5EF4-FFF2-40B4-BE49-F238E27FC236}">
                  <a16:creationId xmlns:a16="http://schemas.microsoft.com/office/drawing/2014/main" id="{50011470-F76F-3A4F-AF19-D64FE3850A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3459163"/>
              <a:ext cx="11113" cy="309562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9364" name="Rectangle 139">
              <a:extLst>
                <a:ext uri="{FF2B5EF4-FFF2-40B4-BE49-F238E27FC236}">
                  <a16:creationId xmlns:a16="http://schemas.microsoft.com/office/drawing/2014/main" id="{AE86437E-1A50-6842-9B43-19A621D235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3650" y="3779838"/>
              <a:ext cx="3506788" cy="952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9365" name="Rectangle 140">
              <a:extLst>
                <a:ext uri="{FF2B5EF4-FFF2-40B4-BE49-F238E27FC236}">
                  <a16:creationId xmlns:a16="http://schemas.microsoft.com/office/drawing/2014/main" id="{2CC13B2C-EBD4-6348-B516-4431C1104B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74025" y="3465513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</p:grpSp>
      <p:grpSp>
        <p:nvGrpSpPr>
          <p:cNvPr id="139268" name="Group 61">
            <a:extLst>
              <a:ext uri="{FF2B5EF4-FFF2-40B4-BE49-F238E27FC236}">
                <a16:creationId xmlns:a16="http://schemas.microsoft.com/office/drawing/2014/main" id="{1350D764-527C-0041-A1B1-4E867A1C9DB2}"/>
              </a:ext>
            </a:extLst>
          </p:cNvPr>
          <p:cNvGrpSpPr>
            <a:grpSpLocks/>
          </p:cNvGrpSpPr>
          <p:nvPr/>
        </p:nvGrpSpPr>
        <p:grpSpPr bwMode="auto">
          <a:xfrm>
            <a:off x="6161087" y="747714"/>
            <a:ext cx="3303576" cy="5424487"/>
            <a:chOff x="5066003" y="968733"/>
            <a:chExt cx="3303022" cy="5424435"/>
          </a:xfrm>
        </p:grpSpPr>
        <p:sp>
          <p:nvSpPr>
            <p:cNvPr id="139271" name="Freeform 11">
              <a:extLst>
                <a:ext uri="{FF2B5EF4-FFF2-40B4-BE49-F238E27FC236}">
                  <a16:creationId xmlns:a16="http://schemas.microsoft.com/office/drawing/2014/main" id="{974F1B67-119F-8043-AC89-42054D5F77BE}"/>
                </a:ext>
              </a:extLst>
            </p:cNvPr>
            <p:cNvSpPr>
              <a:spLocks/>
            </p:cNvSpPr>
            <p:nvPr/>
          </p:nvSpPr>
          <p:spPr bwMode="auto">
            <a:xfrm>
              <a:off x="7462092" y="5972494"/>
              <a:ext cx="138112" cy="160338"/>
            </a:xfrm>
            <a:custGeom>
              <a:avLst/>
              <a:gdLst>
                <a:gd name="T0" fmla="*/ 2147483646 w 174"/>
                <a:gd name="T1" fmla="*/ 2147483646 h 202"/>
                <a:gd name="T2" fmla="*/ 2147483646 w 174"/>
                <a:gd name="T3" fmla="*/ 2147483646 h 202"/>
                <a:gd name="T4" fmla="*/ 2147483646 w 174"/>
                <a:gd name="T5" fmla="*/ 0 h 202"/>
                <a:gd name="T6" fmla="*/ 0 w 174"/>
                <a:gd name="T7" fmla="*/ 0 h 202"/>
                <a:gd name="T8" fmla="*/ 2147483646 w 174"/>
                <a:gd name="T9" fmla="*/ 2147483646 h 2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4"/>
                <a:gd name="T16" fmla="*/ 0 h 202"/>
                <a:gd name="T17" fmla="*/ 174 w 174"/>
                <a:gd name="T18" fmla="*/ 202 h 2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4" h="202">
                  <a:moveTo>
                    <a:pt x="29" y="202"/>
                  </a:moveTo>
                  <a:lnTo>
                    <a:pt x="174" y="202"/>
                  </a:lnTo>
                  <a:lnTo>
                    <a:pt x="174" y="0"/>
                  </a:lnTo>
                  <a:lnTo>
                    <a:pt x="0" y="0"/>
                  </a:lnTo>
                  <a:lnTo>
                    <a:pt x="29" y="20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9272" name="Freeform 19">
              <a:extLst>
                <a:ext uri="{FF2B5EF4-FFF2-40B4-BE49-F238E27FC236}">
                  <a16:creationId xmlns:a16="http://schemas.microsoft.com/office/drawing/2014/main" id="{C95C41CD-5FF7-1145-B2C6-6C9C01F9CD62}"/>
                </a:ext>
              </a:extLst>
            </p:cNvPr>
            <p:cNvSpPr>
              <a:spLocks/>
            </p:cNvSpPr>
            <p:nvPr/>
          </p:nvSpPr>
          <p:spPr bwMode="auto">
            <a:xfrm>
              <a:off x="7175152" y="5729593"/>
              <a:ext cx="641350" cy="663575"/>
            </a:xfrm>
            <a:custGeom>
              <a:avLst/>
              <a:gdLst>
                <a:gd name="T0" fmla="*/ 2147483646 w 808"/>
                <a:gd name="T1" fmla="*/ 2147483646 h 837"/>
                <a:gd name="T2" fmla="*/ 2147483646 w 808"/>
                <a:gd name="T3" fmla="*/ 2147483646 h 837"/>
                <a:gd name="T4" fmla="*/ 2147483646 w 808"/>
                <a:gd name="T5" fmla="*/ 2147483646 h 837"/>
                <a:gd name="T6" fmla="*/ 2147483646 w 808"/>
                <a:gd name="T7" fmla="*/ 2147483646 h 837"/>
                <a:gd name="T8" fmla="*/ 2147483646 w 808"/>
                <a:gd name="T9" fmla="*/ 2147483646 h 837"/>
                <a:gd name="T10" fmla="*/ 2147483646 w 808"/>
                <a:gd name="T11" fmla="*/ 2147483646 h 837"/>
                <a:gd name="T12" fmla="*/ 2147483646 w 808"/>
                <a:gd name="T13" fmla="*/ 2147483646 h 837"/>
                <a:gd name="T14" fmla="*/ 2147483646 w 808"/>
                <a:gd name="T15" fmla="*/ 2147483646 h 837"/>
                <a:gd name="T16" fmla="*/ 2147483646 w 808"/>
                <a:gd name="T17" fmla="*/ 2147483646 h 837"/>
                <a:gd name="T18" fmla="*/ 2147483646 w 808"/>
                <a:gd name="T19" fmla="*/ 2147483646 h 837"/>
                <a:gd name="T20" fmla="*/ 2147483646 w 808"/>
                <a:gd name="T21" fmla="*/ 2147483646 h 837"/>
                <a:gd name="T22" fmla="*/ 2147483646 w 808"/>
                <a:gd name="T23" fmla="*/ 0 h 837"/>
                <a:gd name="T24" fmla="*/ 2147483646 w 808"/>
                <a:gd name="T25" fmla="*/ 2147483646 h 837"/>
                <a:gd name="T26" fmla="*/ 2147483646 w 808"/>
                <a:gd name="T27" fmla="*/ 2147483646 h 837"/>
                <a:gd name="T28" fmla="*/ 2147483646 w 808"/>
                <a:gd name="T29" fmla="*/ 2147483646 h 837"/>
                <a:gd name="T30" fmla="*/ 2147483646 w 808"/>
                <a:gd name="T31" fmla="*/ 2147483646 h 837"/>
                <a:gd name="T32" fmla="*/ 2147483646 w 808"/>
                <a:gd name="T33" fmla="*/ 2147483646 h 837"/>
                <a:gd name="T34" fmla="*/ 2147483646 w 808"/>
                <a:gd name="T35" fmla="*/ 2147483646 h 837"/>
                <a:gd name="T36" fmla="*/ 2147483646 w 808"/>
                <a:gd name="T37" fmla="*/ 2147483646 h 837"/>
                <a:gd name="T38" fmla="*/ 2147483646 w 808"/>
                <a:gd name="T39" fmla="*/ 2147483646 h 837"/>
                <a:gd name="T40" fmla="*/ 2147483646 w 808"/>
                <a:gd name="T41" fmla="*/ 2147483646 h 837"/>
                <a:gd name="T42" fmla="*/ 2147483646 w 808"/>
                <a:gd name="T43" fmla="*/ 2147483646 h 837"/>
                <a:gd name="T44" fmla="*/ 2147483646 w 808"/>
                <a:gd name="T45" fmla="*/ 2147483646 h 837"/>
                <a:gd name="T46" fmla="*/ 2147483646 w 808"/>
                <a:gd name="T47" fmla="*/ 2147483646 h 837"/>
                <a:gd name="T48" fmla="*/ 2147483646 w 808"/>
                <a:gd name="T49" fmla="*/ 2147483646 h 837"/>
                <a:gd name="T50" fmla="*/ 2147483646 w 808"/>
                <a:gd name="T51" fmla="*/ 2147483646 h 837"/>
                <a:gd name="T52" fmla="*/ 2147483646 w 808"/>
                <a:gd name="T53" fmla="*/ 2147483646 h 837"/>
                <a:gd name="T54" fmla="*/ 2147483646 w 808"/>
                <a:gd name="T55" fmla="*/ 2147483646 h 837"/>
                <a:gd name="T56" fmla="*/ 2147483646 w 808"/>
                <a:gd name="T57" fmla="*/ 2147483646 h 837"/>
                <a:gd name="T58" fmla="*/ 2147483646 w 808"/>
                <a:gd name="T59" fmla="*/ 2147483646 h 837"/>
                <a:gd name="T60" fmla="*/ 2147483646 w 808"/>
                <a:gd name="T61" fmla="*/ 2147483646 h 837"/>
                <a:gd name="T62" fmla="*/ 2147483646 w 808"/>
                <a:gd name="T63" fmla="*/ 2147483646 h 837"/>
                <a:gd name="T64" fmla="*/ 2147483646 w 808"/>
                <a:gd name="T65" fmla="*/ 2147483646 h 837"/>
                <a:gd name="T66" fmla="*/ 2147483646 w 808"/>
                <a:gd name="T67" fmla="*/ 2147483646 h 837"/>
                <a:gd name="T68" fmla="*/ 2147483646 w 808"/>
                <a:gd name="T69" fmla="*/ 2147483646 h 837"/>
                <a:gd name="T70" fmla="*/ 2147483646 w 808"/>
                <a:gd name="T71" fmla="*/ 2147483646 h 837"/>
                <a:gd name="T72" fmla="*/ 2147483646 w 808"/>
                <a:gd name="T73" fmla="*/ 2147483646 h 837"/>
                <a:gd name="T74" fmla="*/ 2147483646 w 808"/>
                <a:gd name="T75" fmla="*/ 2147483646 h 837"/>
                <a:gd name="T76" fmla="*/ 2147483646 w 808"/>
                <a:gd name="T77" fmla="*/ 2147483646 h 837"/>
                <a:gd name="T78" fmla="*/ 2147483646 w 808"/>
                <a:gd name="T79" fmla="*/ 2147483646 h 837"/>
                <a:gd name="T80" fmla="*/ 2147483646 w 808"/>
                <a:gd name="T81" fmla="*/ 2147483646 h 837"/>
                <a:gd name="T82" fmla="*/ 2147483646 w 808"/>
                <a:gd name="T83" fmla="*/ 2147483646 h 837"/>
                <a:gd name="T84" fmla="*/ 2147483646 w 808"/>
                <a:gd name="T85" fmla="*/ 2147483646 h 837"/>
                <a:gd name="T86" fmla="*/ 2147483646 w 808"/>
                <a:gd name="T87" fmla="*/ 2147483646 h 837"/>
                <a:gd name="T88" fmla="*/ 2147483646 w 808"/>
                <a:gd name="T89" fmla="*/ 2147483646 h 837"/>
                <a:gd name="T90" fmla="*/ 2147483646 w 808"/>
                <a:gd name="T91" fmla="*/ 2147483646 h 837"/>
                <a:gd name="T92" fmla="*/ 2147483646 w 808"/>
                <a:gd name="T93" fmla="*/ 2147483646 h 837"/>
                <a:gd name="T94" fmla="*/ 2147483646 w 808"/>
                <a:gd name="T95" fmla="*/ 2147483646 h 837"/>
                <a:gd name="T96" fmla="*/ 2147483646 w 808"/>
                <a:gd name="T97" fmla="*/ 2147483646 h 837"/>
                <a:gd name="T98" fmla="*/ 2147483646 w 808"/>
                <a:gd name="T99" fmla="*/ 2147483646 h 837"/>
                <a:gd name="T100" fmla="*/ 2147483646 w 808"/>
                <a:gd name="T101" fmla="*/ 2147483646 h 837"/>
                <a:gd name="T102" fmla="*/ 2147483646 w 808"/>
                <a:gd name="T103" fmla="*/ 2147483646 h 837"/>
                <a:gd name="T104" fmla="*/ 2147483646 w 808"/>
                <a:gd name="T105" fmla="*/ 2147483646 h 837"/>
                <a:gd name="T106" fmla="*/ 2147483646 w 808"/>
                <a:gd name="T107" fmla="*/ 2147483646 h 837"/>
                <a:gd name="T108" fmla="*/ 2147483646 w 808"/>
                <a:gd name="T109" fmla="*/ 2147483646 h 837"/>
                <a:gd name="T110" fmla="*/ 2147483646 w 808"/>
                <a:gd name="T111" fmla="*/ 2147483646 h 83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08"/>
                <a:gd name="T169" fmla="*/ 0 h 837"/>
                <a:gd name="T170" fmla="*/ 808 w 808"/>
                <a:gd name="T171" fmla="*/ 837 h 837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08" h="837">
                  <a:moveTo>
                    <a:pt x="0" y="428"/>
                  </a:moveTo>
                  <a:lnTo>
                    <a:pt x="0" y="410"/>
                  </a:lnTo>
                  <a:lnTo>
                    <a:pt x="1" y="388"/>
                  </a:lnTo>
                  <a:lnTo>
                    <a:pt x="3" y="368"/>
                  </a:lnTo>
                  <a:lnTo>
                    <a:pt x="5" y="348"/>
                  </a:lnTo>
                  <a:lnTo>
                    <a:pt x="8" y="327"/>
                  </a:lnTo>
                  <a:lnTo>
                    <a:pt x="13" y="307"/>
                  </a:lnTo>
                  <a:lnTo>
                    <a:pt x="18" y="288"/>
                  </a:lnTo>
                  <a:lnTo>
                    <a:pt x="24" y="268"/>
                  </a:lnTo>
                  <a:lnTo>
                    <a:pt x="33" y="251"/>
                  </a:lnTo>
                  <a:lnTo>
                    <a:pt x="40" y="232"/>
                  </a:lnTo>
                  <a:lnTo>
                    <a:pt x="49" y="215"/>
                  </a:lnTo>
                  <a:lnTo>
                    <a:pt x="59" y="197"/>
                  </a:lnTo>
                  <a:lnTo>
                    <a:pt x="70" y="180"/>
                  </a:lnTo>
                  <a:lnTo>
                    <a:pt x="82" y="164"/>
                  </a:lnTo>
                  <a:lnTo>
                    <a:pt x="94" y="150"/>
                  </a:lnTo>
                  <a:lnTo>
                    <a:pt x="107" y="134"/>
                  </a:lnTo>
                  <a:lnTo>
                    <a:pt x="120" y="121"/>
                  </a:lnTo>
                  <a:lnTo>
                    <a:pt x="134" y="107"/>
                  </a:lnTo>
                  <a:lnTo>
                    <a:pt x="148" y="94"/>
                  </a:lnTo>
                  <a:lnTo>
                    <a:pt x="164" y="82"/>
                  </a:lnTo>
                  <a:lnTo>
                    <a:pt x="180" y="70"/>
                  </a:lnTo>
                  <a:lnTo>
                    <a:pt x="197" y="60"/>
                  </a:lnTo>
                  <a:lnTo>
                    <a:pt x="215" y="50"/>
                  </a:lnTo>
                  <a:lnTo>
                    <a:pt x="232" y="40"/>
                  </a:lnTo>
                  <a:lnTo>
                    <a:pt x="249" y="33"/>
                  </a:lnTo>
                  <a:lnTo>
                    <a:pt x="268" y="26"/>
                  </a:lnTo>
                  <a:lnTo>
                    <a:pt x="287" y="19"/>
                  </a:lnTo>
                  <a:lnTo>
                    <a:pt x="307" y="13"/>
                  </a:lnTo>
                  <a:lnTo>
                    <a:pt x="327" y="8"/>
                  </a:lnTo>
                  <a:lnTo>
                    <a:pt x="348" y="6"/>
                  </a:lnTo>
                  <a:lnTo>
                    <a:pt x="368" y="3"/>
                  </a:lnTo>
                  <a:lnTo>
                    <a:pt x="388" y="1"/>
                  </a:lnTo>
                  <a:lnTo>
                    <a:pt x="410" y="0"/>
                  </a:lnTo>
                  <a:lnTo>
                    <a:pt x="400" y="0"/>
                  </a:lnTo>
                  <a:lnTo>
                    <a:pt x="420" y="1"/>
                  </a:lnTo>
                  <a:lnTo>
                    <a:pt x="441" y="3"/>
                  </a:lnTo>
                  <a:lnTo>
                    <a:pt x="462" y="6"/>
                  </a:lnTo>
                  <a:lnTo>
                    <a:pt x="482" y="8"/>
                  </a:lnTo>
                  <a:lnTo>
                    <a:pt x="502" y="13"/>
                  </a:lnTo>
                  <a:lnTo>
                    <a:pt x="521" y="19"/>
                  </a:lnTo>
                  <a:lnTo>
                    <a:pt x="539" y="26"/>
                  </a:lnTo>
                  <a:lnTo>
                    <a:pt x="558" y="33"/>
                  </a:lnTo>
                  <a:lnTo>
                    <a:pt x="577" y="40"/>
                  </a:lnTo>
                  <a:lnTo>
                    <a:pt x="594" y="50"/>
                  </a:lnTo>
                  <a:lnTo>
                    <a:pt x="612" y="60"/>
                  </a:lnTo>
                  <a:lnTo>
                    <a:pt x="628" y="70"/>
                  </a:lnTo>
                  <a:lnTo>
                    <a:pt x="643" y="82"/>
                  </a:lnTo>
                  <a:lnTo>
                    <a:pt x="659" y="94"/>
                  </a:lnTo>
                  <a:lnTo>
                    <a:pt x="674" y="107"/>
                  </a:lnTo>
                  <a:lnTo>
                    <a:pt x="688" y="121"/>
                  </a:lnTo>
                  <a:lnTo>
                    <a:pt x="703" y="134"/>
                  </a:lnTo>
                  <a:lnTo>
                    <a:pt x="716" y="150"/>
                  </a:lnTo>
                  <a:lnTo>
                    <a:pt x="727" y="164"/>
                  </a:lnTo>
                  <a:lnTo>
                    <a:pt x="739" y="180"/>
                  </a:lnTo>
                  <a:lnTo>
                    <a:pt x="749" y="197"/>
                  </a:lnTo>
                  <a:lnTo>
                    <a:pt x="759" y="215"/>
                  </a:lnTo>
                  <a:lnTo>
                    <a:pt x="768" y="232"/>
                  </a:lnTo>
                  <a:lnTo>
                    <a:pt x="776" y="251"/>
                  </a:lnTo>
                  <a:lnTo>
                    <a:pt x="783" y="268"/>
                  </a:lnTo>
                  <a:lnTo>
                    <a:pt x="791" y="288"/>
                  </a:lnTo>
                  <a:lnTo>
                    <a:pt x="795" y="307"/>
                  </a:lnTo>
                  <a:lnTo>
                    <a:pt x="801" y="327"/>
                  </a:lnTo>
                  <a:lnTo>
                    <a:pt x="804" y="348"/>
                  </a:lnTo>
                  <a:lnTo>
                    <a:pt x="806" y="368"/>
                  </a:lnTo>
                  <a:lnTo>
                    <a:pt x="808" y="388"/>
                  </a:lnTo>
                  <a:lnTo>
                    <a:pt x="808" y="410"/>
                  </a:lnTo>
                  <a:lnTo>
                    <a:pt x="808" y="428"/>
                  </a:lnTo>
                  <a:lnTo>
                    <a:pt x="808" y="450"/>
                  </a:lnTo>
                  <a:lnTo>
                    <a:pt x="806" y="470"/>
                  </a:lnTo>
                  <a:lnTo>
                    <a:pt x="804" y="490"/>
                  </a:lnTo>
                  <a:lnTo>
                    <a:pt x="801" y="511"/>
                  </a:lnTo>
                  <a:lnTo>
                    <a:pt x="795" y="531"/>
                  </a:lnTo>
                  <a:lnTo>
                    <a:pt x="791" y="550"/>
                  </a:lnTo>
                  <a:lnTo>
                    <a:pt x="783" y="570"/>
                  </a:lnTo>
                  <a:lnTo>
                    <a:pt x="776" y="587"/>
                  </a:lnTo>
                  <a:lnTo>
                    <a:pt x="768" y="606"/>
                  </a:lnTo>
                  <a:lnTo>
                    <a:pt x="759" y="623"/>
                  </a:lnTo>
                  <a:lnTo>
                    <a:pt x="749" y="640"/>
                  </a:lnTo>
                  <a:lnTo>
                    <a:pt x="739" y="658"/>
                  </a:lnTo>
                  <a:lnTo>
                    <a:pt x="727" y="674"/>
                  </a:lnTo>
                  <a:lnTo>
                    <a:pt x="716" y="688"/>
                  </a:lnTo>
                  <a:lnTo>
                    <a:pt x="703" y="704"/>
                  </a:lnTo>
                  <a:lnTo>
                    <a:pt x="688" y="717"/>
                  </a:lnTo>
                  <a:lnTo>
                    <a:pt x="674" y="731"/>
                  </a:lnTo>
                  <a:lnTo>
                    <a:pt x="659" y="744"/>
                  </a:lnTo>
                  <a:lnTo>
                    <a:pt x="643" y="756"/>
                  </a:lnTo>
                  <a:lnTo>
                    <a:pt x="628" y="767"/>
                  </a:lnTo>
                  <a:lnTo>
                    <a:pt x="612" y="778"/>
                  </a:lnTo>
                  <a:lnTo>
                    <a:pt x="594" y="788"/>
                  </a:lnTo>
                  <a:lnTo>
                    <a:pt x="577" y="798"/>
                  </a:lnTo>
                  <a:lnTo>
                    <a:pt x="558" y="805"/>
                  </a:lnTo>
                  <a:lnTo>
                    <a:pt x="539" y="812"/>
                  </a:lnTo>
                  <a:lnTo>
                    <a:pt x="521" y="819"/>
                  </a:lnTo>
                  <a:lnTo>
                    <a:pt x="502" y="825"/>
                  </a:lnTo>
                  <a:lnTo>
                    <a:pt x="482" y="830"/>
                  </a:lnTo>
                  <a:lnTo>
                    <a:pt x="462" y="832"/>
                  </a:lnTo>
                  <a:lnTo>
                    <a:pt x="441" y="835"/>
                  </a:lnTo>
                  <a:lnTo>
                    <a:pt x="420" y="837"/>
                  </a:lnTo>
                  <a:lnTo>
                    <a:pt x="400" y="837"/>
                  </a:lnTo>
                  <a:lnTo>
                    <a:pt x="410" y="837"/>
                  </a:lnTo>
                  <a:lnTo>
                    <a:pt x="388" y="837"/>
                  </a:lnTo>
                  <a:lnTo>
                    <a:pt x="368" y="835"/>
                  </a:lnTo>
                  <a:lnTo>
                    <a:pt x="348" y="832"/>
                  </a:lnTo>
                  <a:lnTo>
                    <a:pt x="327" y="830"/>
                  </a:lnTo>
                  <a:lnTo>
                    <a:pt x="307" y="825"/>
                  </a:lnTo>
                  <a:lnTo>
                    <a:pt x="287" y="819"/>
                  </a:lnTo>
                  <a:lnTo>
                    <a:pt x="268" y="812"/>
                  </a:lnTo>
                  <a:lnTo>
                    <a:pt x="249" y="805"/>
                  </a:lnTo>
                  <a:lnTo>
                    <a:pt x="232" y="798"/>
                  </a:lnTo>
                  <a:lnTo>
                    <a:pt x="215" y="788"/>
                  </a:lnTo>
                  <a:lnTo>
                    <a:pt x="197" y="778"/>
                  </a:lnTo>
                  <a:lnTo>
                    <a:pt x="180" y="767"/>
                  </a:lnTo>
                  <a:lnTo>
                    <a:pt x="164" y="756"/>
                  </a:lnTo>
                  <a:lnTo>
                    <a:pt x="148" y="744"/>
                  </a:lnTo>
                  <a:lnTo>
                    <a:pt x="134" y="731"/>
                  </a:lnTo>
                  <a:lnTo>
                    <a:pt x="120" y="717"/>
                  </a:lnTo>
                  <a:lnTo>
                    <a:pt x="107" y="704"/>
                  </a:lnTo>
                  <a:lnTo>
                    <a:pt x="94" y="688"/>
                  </a:lnTo>
                  <a:lnTo>
                    <a:pt x="82" y="674"/>
                  </a:lnTo>
                  <a:lnTo>
                    <a:pt x="70" y="658"/>
                  </a:lnTo>
                  <a:lnTo>
                    <a:pt x="59" y="640"/>
                  </a:lnTo>
                  <a:lnTo>
                    <a:pt x="49" y="623"/>
                  </a:lnTo>
                  <a:lnTo>
                    <a:pt x="40" y="606"/>
                  </a:lnTo>
                  <a:lnTo>
                    <a:pt x="33" y="587"/>
                  </a:lnTo>
                  <a:lnTo>
                    <a:pt x="24" y="570"/>
                  </a:lnTo>
                  <a:lnTo>
                    <a:pt x="18" y="550"/>
                  </a:lnTo>
                  <a:lnTo>
                    <a:pt x="13" y="531"/>
                  </a:lnTo>
                  <a:lnTo>
                    <a:pt x="8" y="511"/>
                  </a:lnTo>
                  <a:lnTo>
                    <a:pt x="5" y="490"/>
                  </a:lnTo>
                  <a:lnTo>
                    <a:pt x="3" y="470"/>
                  </a:lnTo>
                  <a:lnTo>
                    <a:pt x="1" y="450"/>
                  </a:lnTo>
                  <a:lnTo>
                    <a:pt x="0" y="428"/>
                  </a:lnTo>
                  <a:close/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9273" name="Freeform 26">
              <a:extLst>
                <a:ext uri="{FF2B5EF4-FFF2-40B4-BE49-F238E27FC236}">
                  <a16:creationId xmlns:a16="http://schemas.microsoft.com/office/drawing/2014/main" id="{154E166C-BC2F-C140-A914-7D23256701E8}"/>
                </a:ext>
              </a:extLst>
            </p:cNvPr>
            <p:cNvSpPr>
              <a:spLocks/>
            </p:cNvSpPr>
            <p:nvPr/>
          </p:nvSpPr>
          <p:spPr bwMode="auto">
            <a:xfrm>
              <a:off x="7141417" y="1733868"/>
              <a:ext cx="114300" cy="138113"/>
            </a:xfrm>
            <a:custGeom>
              <a:avLst/>
              <a:gdLst>
                <a:gd name="T0" fmla="*/ 2147483646 w 145"/>
                <a:gd name="T1" fmla="*/ 0 h 173"/>
                <a:gd name="T2" fmla="*/ 0 w 145"/>
                <a:gd name="T3" fmla="*/ 2147483646 h 173"/>
                <a:gd name="T4" fmla="*/ 2147483646 w 145"/>
                <a:gd name="T5" fmla="*/ 2147483646 h 173"/>
                <a:gd name="T6" fmla="*/ 2147483646 w 145"/>
                <a:gd name="T7" fmla="*/ 2147483646 h 173"/>
                <a:gd name="T8" fmla="*/ 2147483646 w 145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5"/>
                <a:gd name="T16" fmla="*/ 0 h 173"/>
                <a:gd name="T17" fmla="*/ 145 w 145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5" h="173">
                  <a:moveTo>
                    <a:pt x="87" y="0"/>
                  </a:moveTo>
                  <a:lnTo>
                    <a:pt x="0" y="173"/>
                  </a:lnTo>
                  <a:lnTo>
                    <a:pt x="145" y="58"/>
                  </a:lnTo>
                  <a:lnTo>
                    <a:pt x="116" y="29"/>
                  </a:lnTo>
                  <a:lnTo>
                    <a:pt x="87" y="0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9274" name="Freeform 29">
              <a:extLst>
                <a:ext uri="{FF2B5EF4-FFF2-40B4-BE49-F238E27FC236}">
                  <a16:creationId xmlns:a16="http://schemas.microsoft.com/office/drawing/2014/main" id="{7E6F1595-0C34-DE48-A9CE-DFDCE52EDF91}"/>
                </a:ext>
              </a:extLst>
            </p:cNvPr>
            <p:cNvSpPr>
              <a:spLocks/>
            </p:cNvSpPr>
            <p:nvPr/>
          </p:nvSpPr>
          <p:spPr bwMode="auto">
            <a:xfrm>
              <a:off x="6638179" y="1276668"/>
              <a:ext cx="641350" cy="641350"/>
            </a:xfrm>
            <a:custGeom>
              <a:avLst/>
              <a:gdLst>
                <a:gd name="T0" fmla="*/ 2147483646 w 809"/>
                <a:gd name="T1" fmla="*/ 2147483646 h 808"/>
                <a:gd name="T2" fmla="*/ 2147483646 w 809"/>
                <a:gd name="T3" fmla="*/ 2147483646 h 808"/>
                <a:gd name="T4" fmla="*/ 2147483646 w 809"/>
                <a:gd name="T5" fmla="*/ 2147483646 h 808"/>
                <a:gd name="T6" fmla="*/ 2147483646 w 809"/>
                <a:gd name="T7" fmla="*/ 2147483646 h 808"/>
                <a:gd name="T8" fmla="*/ 2147483646 w 809"/>
                <a:gd name="T9" fmla="*/ 2147483646 h 808"/>
                <a:gd name="T10" fmla="*/ 2147483646 w 809"/>
                <a:gd name="T11" fmla="*/ 2147483646 h 808"/>
                <a:gd name="T12" fmla="*/ 2147483646 w 809"/>
                <a:gd name="T13" fmla="*/ 2147483646 h 808"/>
                <a:gd name="T14" fmla="*/ 2147483646 w 809"/>
                <a:gd name="T15" fmla="*/ 2147483646 h 808"/>
                <a:gd name="T16" fmla="*/ 2147483646 w 809"/>
                <a:gd name="T17" fmla="*/ 2147483646 h 808"/>
                <a:gd name="T18" fmla="*/ 2147483646 w 809"/>
                <a:gd name="T19" fmla="*/ 2147483646 h 808"/>
                <a:gd name="T20" fmla="*/ 2147483646 w 809"/>
                <a:gd name="T21" fmla="*/ 2147483646 h 808"/>
                <a:gd name="T22" fmla="*/ 2147483646 w 809"/>
                <a:gd name="T23" fmla="*/ 0 h 808"/>
                <a:gd name="T24" fmla="*/ 2147483646 w 809"/>
                <a:gd name="T25" fmla="*/ 2147483646 h 808"/>
                <a:gd name="T26" fmla="*/ 2147483646 w 809"/>
                <a:gd name="T27" fmla="*/ 2147483646 h 808"/>
                <a:gd name="T28" fmla="*/ 2147483646 w 809"/>
                <a:gd name="T29" fmla="*/ 2147483646 h 808"/>
                <a:gd name="T30" fmla="*/ 2147483646 w 809"/>
                <a:gd name="T31" fmla="*/ 2147483646 h 808"/>
                <a:gd name="T32" fmla="*/ 2147483646 w 809"/>
                <a:gd name="T33" fmla="*/ 2147483646 h 808"/>
                <a:gd name="T34" fmla="*/ 2147483646 w 809"/>
                <a:gd name="T35" fmla="*/ 2147483646 h 808"/>
                <a:gd name="T36" fmla="*/ 2147483646 w 809"/>
                <a:gd name="T37" fmla="*/ 2147483646 h 808"/>
                <a:gd name="T38" fmla="*/ 2147483646 w 809"/>
                <a:gd name="T39" fmla="*/ 2147483646 h 808"/>
                <a:gd name="T40" fmla="*/ 2147483646 w 809"/>
                <a:gd name="T41" fmla="*/ 2147483646 h 808"/>
                <a:gd name="T42" fmla="*/ 2147483646 w 809"/>
                <a:gd name="T43" fmla="*/ 2147483646 h 808"/>
                <a:gd name="T44" fmla="*/ 2147483646 w 809"/>
                <a:gd name="T45" fmla="*/ 2147483646 h 808"/>
                <a:gd name="T46" fmla="*/ 2147483646 w 809"/>
                <a:gd name="T47" fmla="*/ 2147483646 h 808"/>
                <a:gd name="T48" fmla="*/ 2147483646 w 809"/>
                <a:gd name="T49" fmla="*/ 2147483646 h 808"/>
                <a:gd name="T50" fmla="*/ 2147483646 w 809"/>
                <a:gd name="T51" fmla="*/ 2147483646 h 808"/>
                <a:gd name="T52" fmla="*/ 2147483646 w 809"/>
                <a:gd name="T53" fmla="*/ 2147483646 h 808"/>
                <a:gd name="T54" fmla="*/ 2147483646 w 809"/>
                <a:gd name="T55" fmla="*/ 2147483646 h 808"/>
                <a:gd name="T56" fmla="*/ 2147483646 w 809"/>
                <a:gd name="T57" fmla="*/ 2147483646 h 808"/>
                <a:gd name="T58" fmla="*/ 2147483646 w 809"/>
                <a:gd name="T59" fmla="*/ 2147483646 h 808"/>
                <a:gd name="T60" fmla="*/ 2147483646 w 809"/>
                <a:gd name="T61" fmla="*/ 2147483646 h 808"/>
                <a:gd name="T62" fmla="*/ 2147483646 w 809"/>
                <a:gd name="T63" fmla="*/ 2147483646 h 808"/>
                <a:gd name="T64" fmla="*/ 2147483646 w 809"/>
                <a:gd name="T65" fmla="*/ 2147483646 h 808"/>
                <a:gd name="T66" fmla="*/ 2147483646 w 809"/>
                <a:gd name="T67" fmla="*/ 2147483646 h 808"/>
                <a:gd name="T68" fmla="*/ 2147483646 w 809"/>
                <a:gd name="T69" fmla="*/ 2147483646 h 808"/>
                <a:gd name="T70" fmla="*/ 2147483646 w 809"/>
                <a:gd name="T71" fmla="*/ 2147483646 h 808"/>
                <a:gd name="T72" fmla="*/ 2147483646 w 809"/>
                <a:gd name="T73" fmla="*/ 2147483646 h 808"/>
                <a:gd name="T74" fmla="*/ 2147483646 w 809"/>
                <a:gd name="T75" fmla="*/ 2147483646 h 808"/>
                <a:gd name="T76" fmla="*/ 2147483646 w 809"/>
                <a:gd name="T77" fmla="*/ 2147483646 h 808"/>
                <a:gd name="T78" fmla="*/ 2147483646 w 809"/>
                <a:gd name="T79" fmla="*/ 2147483646 h 808"/>
                <a:gd name="T80" fmla="*/ 2147483646 w 809"/>
                <a:gd name="T81" fmla="*/ 2147483646 h 808"/>
                <a:gd name="T82" fmla="*/ 2147483646 w 809"/>
                <a:gd name="T83" fmla="*/ 2147483646 h 808"/>
                <a:gd name="T84" fmla="*/ 2147483646 w 809"/>
                <a:gd name="T85" fmla="*/ 2147483646 h 808"/>
                <a:gd name="T86" fmla="*/ 2147483646 w 809"/>
                <a:gd name="T87" fmla="*/ 2147483646 h 808"/>
                <a:gd name="T88" fmla="*/ 2147483646 w 809"/>
                <a:gd name="T89" fmla="*/ 2147483646 h 808"/>
                <a:gd name="T90" fmla="*/ 2147483646 w 809"/>
                <a:gd name="T91" fmla="*/ 2147483646 h 808"/>
                <a:gd name="T92" fmla="*/ 2147483646 w 809"/>
                <a:gd name="T93" fmla="*/ 2147483646 h 808"/>
                <a:gd name="T94" fmla="*/ 2147483646 w 809"/>
                <a:gd name="T95" fmla="*/ 2147483646 h 808"/>
                <a:gd name="T96" fmla="*/ 2147483646 w 809"/>
                <a:gd name="T97" fmla="*/ 2147483646 h 808"/>
                <a:gd name="T98" fmla="*/ 2147483646 w 809"/>
                <a:gd name="T99" fmla="*/ 2147483646 h 808"/>
                <a:gd name="T100" fmla="*/ 2147483646 w 809"/>
                <a:gd name="T101" fmla="*/ 2147483646 h 808"/>
                <a:gd name="T102" fmla="*/ 2147483646 w 809"/>
                <a:gd name="T103" fmla="*/ 2147483646 h 808"/>
                <a:gd name="T104" fmla="*/ 2147483646 w 809"/>
                <a:gd name="T105" fmla="*/ 2147483646 h 808"/>
                <a:gd name="T106" fmla="*/ 2147483646 w 809"/>
                <a:gd name="T107" fmla="*/ 2147483646 h 808"/>
                <a:gd name="T108" fmla="*/ 2147483646 w 809"/>
                <a:gd name="T109" fmla="*/ 2147483646 h 808"/>
                <a:gd name="T110" fmla="*/ 2147483646 w 809"/>
                <a:gd name="T111" fmla="*/ 2147483646 h 80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09"/>
                <a:gd name="T169" fmla="*/ 0 h 808"/>
                <a:gd name="T170" fmla="*/ 809 w 809"/>
                <a:gd name="T171" fmla="*/ 808 h 80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09" h="808">
                  <a:moveTo>
                    <a:pt x="0" y="400"/>
                  </a:moveTo>
                  <a:lnTo>
                    <a:pt x="0" y="410"/>
                  </a:lnTo>
                  <a:lnTo>
                    <a:pt x="2" y="388"/>
                  </a:lnTo>
                  <a:lnTo>
                    <a:pt x="3" y="368"/>
                  </a:lnTo>
                  <a:lnTo>
                    <a:pt x="6" y="348"/>
                  </a:lnTo>
                  <a:lnTo>
                    <a:pt x="9" y="328"/>
                  </a:lnTo>
                  <a:lnTo>
                    <a:pt x="13" y="307"/>
                  </a:lnTo>
                  <a:lnTo>
                    <a:pt x="19" y="289"/>
                  </a:lnTo>
                  <a:lnTo>
                    <a:pt x="25" y="268"/>
                  </a:lnTo>
                  <a:lnTo>
                    <a:pt x="34" y="251"/>
                  </a:lnTo>
                  <a:lnTo>
                    <a:pt x="41" y="232"/>
                  </a:lnTo>
                  <a:lnTo>
                    <a:pt x="49" y="215"/>
                  </a:lnTo>
                  <a:lnTo>
                    <a:pt x="60" y="198"/>
                  </a:lnTo>
                  <a:lnTo>
                    <a:pt x="71" y="180"/>
                  </a:lnTo>
                  <a:lnTo>
                    <a:pt x="83" y="165"/>
                  </a:lnTo>
                  <a:lnTo>
                    <a:pt x="94" y="150"/>
                  </a:lnTo>
                  <a:lnTo>
                    <a:pt x="107" y="134"/>
                  </a:lnTo>
                  <a:lnTo>
                    <a:pt x="120" y="121"/>
                  </a:lnTo>
                  <a:lnTo>
                    <a:pt x="135" y="107"/>
                  </a:lnTo>
                  <a:lnTo>
                    <a:pt x="149" y="94"/>
                  </a:lnTo>
                  <a:lnTo>
                    <a:pt x="165" y="82"/>
                  </a:lnTo>
                  <a:lnTo>
                    <a:pt x="181" y="71"/>
                  </a:lnTo>
                  <a:lnTo>
                    <a:pt x="198" y="61"/>
                  </a:lnTo>
                  <a:lnTo>
                    <a:pt x="215" y="51"/>
                  </a:lnTo>
                  <a:lnTo>
                    <a:pt x="233" y="40"/>
                  </a:lnTo>
                  <a:lnTo>
                    <a:pt x="250" y="33"/>
                  </a:lnTo>
                  <a:lnTo>
                    <a:pt x="269" y="26"/>
                  </a:lnTo>
                  <a:lnTo>
                    <a:pt x="288" y="19"/>
                  </a:lnTo>
                  <a:lnTo>
                    <a:pt x="308" y="13"/>
                  </a:lnTo>
                  <a:lnTo>
                    <a:pt x="328" y="9"/>
                  </a:lnTo>
                  <a:lnTo>
                    <a:pt x="348" y="6"/>
                  </a:lnTo>
                  <a:lnTo>
                    <a:pt x="368" y="3"/>
                  </a:lnTo>
                  <a:lnTo>
                    <a:pt x="389" y="1"/>
                  </a:lnTo>
                  <a:lnTo>
                    <a:pt x="410" y="0"/>
                  </a:lnTo>
                  <a:lnTo>
                    <a:pt x="400" y="0"/>
                  </a:lnTo>
                  <a:lnTo>
                    <a:pt x="420" y="1"/>
                  </a:lnTo>
                  <a:lnTo>
                    <a:pt x="442" y="3"/>
                  </a:lnTo>
                  <a:lnTo>
                    <a:pt x="462" y="6"/>
                  </a:lnTo>
                  <a:lnTo>
                    <a:pt x="482" y="9"/>
                  </a:lnTo>
                  <a:lnTo>
                    <a:pt x="503" y="13"/>
                  </a:lnTo>
                  <a:lnTo>
                    <a:pt x="521" y="19"/>
                  </a:lnTo>
                  <a:lnTo>
                    <a:pt x="540" y="26"/>
                  </a:lnTo>
                  <a:lnTo>
                    <a:pt x="559" y="33"/>
                  </a:lnTo>
                  <a:lnTo>
                    <a:pt x="578" y="40"/>
                  </a:lnTo>
                  <a:lnTo>
                    <a:pt x="595" y="51"/>
                  </a:lnTo>
                  <a:lnTo>
                    <a:pt x="612" y="61"/>
                  </a:lnTo>
                  <a:lnTo>
                    <a:pt x="628" y="71"/>
                  </a:lnTo>
                  <a:lnTo>
                    <a:pt x="644" y="82"/>
                  </a:lnTo>
                  <a:lnTo>
                    <a:pt x="660" y="94"/>
                  </a:lnTo>
                  <a:lnTo>
                    <a:pt x="674" y="107"/>
                  </a:lnTo>
                  <a:lnTo>
                    <a:pt x="689" y="121"/>
                  </a:lnTo>
                  <a:lnTo>
                    <a:pt x="703" y="134"/>
                  </a:lnTo>
                  <a:lnTo>
                    <a:pt x="716" y="150"/>
                  </a:lnTo>
                  <a:lnTo>
                    <a:pt x="728" y="165"/>
                  </a:lnTo>
                  <a:lnTo>
                    <a:pt x="739" y="180"/>
                  </a:lnTo>
                  <a:lnTo>
                    <a:pt x="749" y="198"/>
                  </a:lnTo>
                  <a:lnTo>
                    <a:pt x="759" y="215"/>
                  </a:lnTo>
                  <a:lnTo>
                    <a:pt x="768" y="232"/>
                  </a:lnTo>
                  <a:lnTo>
                    <a:pt x="777" y="251"/>
                  </a:lnTo>
                  <a:lnTo>
                    <a:pt x="784" y="268"/>
                  </a:lnTo>
                  <a:lnTo>
                    <a:pt x="791" y="289"/>
                  </a:lnTo>
                  <a:lnTo>
                    <a:pt x="796" y="307"/>
                  </a:lnTo>
                  <a:lnTo>
                    <a:pt x="801" y="328"/>
                  </a:lnTo>
                  <a:lnTo>
                    <a:pt x="804" y="348"/>
                  </a:lnTo>
                  <a:lnTo>
                    <a:pt x="807" y="368"/>
                  </a:lnTo>
                  <a:lnTo>
                    <a:pt x="809" y="388"/>
                  </a:lnTo>
                  <a:lnTo>
                    <a:pt x="809" y="410"/>
                  </a:lnTo>
                  <a:lnTo>
                    <a:pt x="809" y="400"/>
                  </a:lnTo>
                  <a:lnTo>
                    <a:pt x="809" y="421"/>
                  </a:lnTo>
                  <a:lnTo>
                    <a:pt x="807" y="442"/>
                  </a:lnTo>
                  <a:lnTo>
                    <a:pt x="804" y="462"/>
                  </a:lnTo>
                  <a:lnTo>
                    <a:pt x="801" y="482"/>
                  </a:lnTo>
                  <a:lnTo>
                    <a:pt x="796" y="502"/>
                  </a:lnTo>
                  <a:lnTo>
                    <a:pt x="791" y="521"/>
                  </a:lnTo>
                  <a:lnTo>
                    <a:pt x="784" y="541"/>
                  </a:lnTo>
                  <a:lnTo>
                    <a:pt x="777" y="559"/>
                  </a:lnTo>
                  <a:lnTo>
                    <a:pt x="768" y="577"/>
                  </a:lnTo>
                  <a:lnTo>
                    <a:pt x="759" y="595"/>
                  </a:lnTo>
                  <a:lnTo>
                    <a:pt x="749" y="612"/>
                  </a:lnTo>
                  <a:lnTo>
                    <a:pt x="739" y="629"/>
                  </a:lnTo>
                  <a:lnTo>
                    <a:pt x="728" y="645"/>
                  </a:lnTo>
                  <a:lnTo>
                    <a:pt x="716" y="660"/>
                  </a:lnTo>
                  <a:lnTo>
                    <a:pt x="703" y="675"/>
                  </a:lnTo>
                  <a:lnTo>
                    <a:pt x="689" y="688"/>
                  </a:lnTo>
                  <a:lnTo>
                    <a:pt x="674" y="703"/>
                  </a:lnTo>
                  <a:lnTo>
                    <a:pt x="660" y="716"/>
                  </a:lnTo>
                  <a:lnTo>
                    <a:pt x="644" y="727"/>
                  </a:lnTo>
                  <a:lnTo>
                    <a:pt x="628" y="739"/>
                  </a:lnTo>
                  <a:lnTo>
                    <a:pt x="612" y="749"/>
                  </a:lnTo>
                  <a:lnTo>
                    <a:pt x="595" y="759"/>
                  </a:lnTo>
                  <a:lnTo>
                    <a:pt x="578" y="769"/>
                  </a:lnTo>
                  <a:lnTo>
                    <a:pt x="559" y="776"/>
                  </a:lnTo>
                  <a:lnTo>
                    <a:pt x="540" y="784"/>
                  </a:lnTo>
                  <a:lnTo>
                    <a:pt x="521" y="791"/>
                  </a:lnTo>
                  <a:lnTo>
                    <a:pt x="503" y="797"/>
                  </a:lnTo>
                  <a:lnTo>
                    <a:pt x="482" y="801"/>
                  </a:lnTo>
                  <a:lnTo>
                    <a:pt x="462" y="804"/>
                  </a:lnTo>
                  <a:lnTo>
                    <a:pt x="442" y="807"/>
                  </a:lnTo>
                  <a:lnTo>
                    <a:pt x="420" y="808"/>
                  </a:lnTo>
                  <a:lnTo>
                    <a:pt x="400" y="808"/>
                  </a:lnTo>
                  <a:lnTo>
                    <a:pt x="410" y="808"/>
                  </a:lnTo>
                  <a:lnTo>
                    <a:pt x="389" y="808"/>
                  </a:lnTo>
                  <a:lnTo>
                    <a:pt x="368" y="807"/>
                  </a:lnTo>
                  <a:lnTo>
                    <a:pt x="348" y="804"/>
                  </a:lnTo>
                  <a:lnTo>
                    <a:pt x="328" y="801"/>
                  </a:lnTo>
                  <a:lnTo>
                    <a:pt x="308" y="797"/>
                  </a:lnTo>
                  <a:lnTo>
                    <a:pt x="288" y="791"/>
                  </a:lnTo>
                  <a:lnTo>
                    <a:pt x="269" y="784"/>
                  </a:lnTo>
                  <a:lnTo>
                    <a:pt x="250" y="776"/>
                  </a:lnTo>
                  <a:lnTo>
                    <a:pt x="233" y="769"/>
                  </a:lnTo>
                  <a:lnTo>
                    <a:pt x="215" y="759"/>
                  </a:lnTo>
                  <a:lnTo>
                    <a:pt x="198" y="749"/>
                  </a:lnTo>
                  <a:lnTo>
                    <a:pt x="181" y="739"/>
                  </a:lnTo>
                  <a:lnTo>
                    <a:pt x="165" y="727"/>
                  </a:lnTo>
                  <a:lnTo>
                    <a:pt x="149" y="716"/>
                  </a:lnTo>
                  <a:lnTo>
                    <a:pt x="135" y="703"/>
                  </a:lnTo>
                  <a:lnTo>
                    <a:pt x="120" y="688"/>
                  </a:lnTo>
                  <a:lnTo>
                    <a:pt x="107" y="675"/>
                  </a:lnTo>
                  <a:lnTo>
                    <a:pt x="94" y="660"/>
                  </a:lnTo>
                  <a:lnTo>
                    <a:pt x="83" y="645"/>
                  </a:lnTo>
                  <a:lnTo>
                    <a:pt x="71" y="629"/>
                  </a:lnTo>
                  <a:lnTo>
                    <a:pt x="60" y="612"/>
                  </a:lnTo>
                  <a:lnTo>
                    <a:pt x="49" y="595"/>
                  </a:lnTo>
                  <a:lnTo>
                    <a:pt x="41" y="577"/>
                  </a:lnTo>
                  <a:lnTo>
                    <a:pt x="34" y="559"/>
                  </a:lnTo>
                  <a:lnTo>
                    <a:pt x="25" y="541"/>
                  </a:lnTo>
                  <a:lnTo>
                    <a:pt x="19" y="521"/>
                  </a:lnTo>
                  <a:lnTo>
                    <a:pt x="13" y="502"/>
                  </a:lnTo>
                  <a:lnTo>
                    <a:pt x="9" y="482"/>
                  </a:lnTo>
                  <a:lnTo>
                    <a:pt x="6" y="462"/>
                  </a:lnTo>
                  <a:lnTo>
                    <a:pt x="3" y="442"/>
                  </a:lnTo>
                  <a:lnTo>
                    <a:pt x="2" y="421"/>
                  </a:lnTo>
                  <a:lnTo>
                    <a:pt x="0" y="400"/>
                  </a:lnTo>
                  <a:close/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9275" name="Freeform 33">
              <a:extLst>
                <a:ext uri="{FF2B5EF4-FFF2-40B4-BE49-F238E27FC236}">
                  <a16:creationId xmlns:a16="http://schemas.microsoft.com/office/drawing/2014/main" id="{9B029F55-428E-2042-8DD4-39F6305730B2}"/>
                </a:ext>
              </a:extLst>
            </p:cNvPr>
            <p:cNvSpPr>
              <a:spLocks/>
            </p:cNvSpPr>
            <p:nvPr/>
          </p:nvSpPr>
          <p:spPr bwMode="auto">
            <a:xfrm>
              <a:off x="6636592" y="3153093"/>
              <a:ext cx="647700" cy="649288"/>
            </a:xfrm>
            <a:custGeom>
              <a:avLst/>
              <a:gdLst>
                <a:gd name="T0" fmla="*/ 2147483646 w 817"/>
                <a:gd name="T1" fmla="*/ 2147483646 h 818"/>
                <a:gd name="T2" fmla="*/ 2147483646 w 817"/>
                <a:gd name="T3" fmla="*/ 2147483646 h 818"/>
                <a:gd name="T4" fmla="*/ 2147483646 w 817"/>
                <a:gd name="T5" fmla="*/ 2147483646 h 818"/>
                <a:gd name="T6" fmla="*/ 2147483646 w 817"/>
                <a:gd name="T7" fmla="*/ 2147483646 h 818"/>
                <a:gd name="T8" fmla="*/ 2147483646 w 817"/>
                <a:gd name="T9" fmla="*/ 2147483646 h 818"/>
                <a:gd name="T10" fmla="*/ 2147483646 w 817"/>
                <a:gd name="T11" fmla="*/ 2147483646 h 818"/>
                <a:gd name="T12" fmla="*/ 2147483646 w 817"/>
                <a:gd name="T13" fmla="*/ 2147483646 h 818"/>
                <a:gd name="T14" fmla="*/ 2147483646 w 817"/>
                <a:gd name="T15" fmla="*/ 2147483646 h 818"/>
                <a:gd name="T16" fmla="*/ 2147483646 w 817"/>
                <a:gd name="T17" fmla="*/ 2147483646 h 818"/>
                <a:gd name="T18" fmla="*/ 2147483646 w 817"/>
                <a:gd name="T19" fmla="*/ 2147483646 h 818"/>
                <a:gd name="T20" fmla="*/ 0 w 817"/>
                <a:gd name="T21" fmla="*/ 2147483646 h 818"/>
                <a:gd name="T22" fmla="*/ 2147483646 w 817"/>
                <a:gd name="T23" fmla="*/ 2147483646 h 818"/>
                <a:gd name="T24" fmla="*/ 2147483646 w 817"/>
                <a:gd name="T25" fmla="*/ 2147483646 h 818"/>
                <a:gd name="T26" fmla="*/ 2147483646 w 817"/>
                <a:gd name="T27" fmla="*/ 2147483646 h 818"/>
                <a:gd name="T28" fmla="*/ 2147483646 w 817"/>
                <a:gd name="T29" fmla="*/ 2147483646 h 818"/>
                <a:gd name="T30" fmla="*/ 2147483646 w 817"/>
                <a:gd name="T31" fmla="*/ 2147483646 h 818"/>
                <a:gd name="T32" fmla="*/ 2147483646 w 817"/>
                <a:gd name="T33" fmla="*/ 2147483646 h 818"/>
                <a:gd name="T34" fmla="*/ 2147483646 w 817"/>
                <a:gd name="T35" fmla="*/ 2147483646 h 818"/>
                <a:gd name="T36" fmla="*/ 2147483646 w 817"/>
                <a:gd name="T37" fmla="*/ 2147483646 h 818"/>
                <a:gd name="T38" fmla="*/ 2147483646 w 817"/>
                <a:gd name="T39" fmla="*/ 2147483646 h 818"/>
                <a:gd name="T40" fmla="*/ 2147483646 w 817"/>
                <a:gd name="T41" fmla="*/ 2147483646 h 818"/>
                <a:gd name="T42" fmla="*/ 2147483646 w 817"/>
                <a:gd name="T43" fmla="*/ 2147483646 h 818"/>
                <a:gd name="T44" fmla="*/ 2147483646 w 817"/>
                <a:gd name="T45" fmla="*/ 2147483646 h 818"/>
                <a:gd name="T46" fmla="*/ 2147483646 w 817"/>
                <a:gd name="T47" fmla="*/ 2147483646 h 818"/>
                <a:gd name="T48" fmla="*/ 2147483646 w 817"/>
                <a:gd name="T49" fmla="*/ 2147483646 h 818"/>
                <a:gd name="T50" fmla="*/ 2147483646 w 817"/>
                <a:gd name="T51" fmla="*/ 2147483646 h 818"/>
                <a:gd name="T52" fmla="*/ 2147483646 w 817"/>
                <a:gd name="T53" fmla="*/ 2147483646 h 818"/>
                <a:gd name="T54" fmla="*/ 2147483646 w 817"/>
                <a:gd name="T55" fmla="*/ 2147483646 h 818"/>
                <a:gd name="T56" fmla="*/ 2147483646 w 817"/>
                <a:gd name="T57" fmla="*/ 2147483646 h 818"/>
                <a:gd name="T58" fmla="*/ 2147483646 w 817"/>
                <a:gd name="T59" fmla="*/ 2147483646 h 818"/>
                <a:gd name="T60" fmla="*/ 2147483646 w 817"/>
                <a:gd name="T61" fmla="*/ 2147483646 h 818"/>
                <a:gd name="T62" fmla="*/ 2147483646 w 817"/>
                <a:gd name="T63" fmla="*/ 2147483646 h 818"/>
                <a:gd name="T64" fmla="*/ 2147483646 w 817"/>
                <a:gd name="T65" fmla="*/ 2147483646 h 818"/>
                <a:gd name="T66" fmla="*/ 2147483646 w 817"/>
                <a:gd name="T67" fmla="*/ 2147483646 h 818"/>
                <a:gd name="T68" fmla="*/ 2147483646 w 817"/>
                <a:gd name="T69" fmla="*/ 2147483646 h 818"/>
                <a:gd name="T70" fmla="*/ 2147483646 w 817"/>
                <a:gd name="T71" fmla="*/ 2147483646 h 818"/>
                <a:gd name="T72" fmla="*/ 2147483646 w 817"/>
                <a:gd name="T73" fmla="*/ 2147483646 h 818"/>
                <a:gd name="T74" fmla="*/ 2147483646 w 817"/>
                <a:gd name="T75" fmla="*/ 2147483646 h 818"/>
                <a:gd name="T76" fmla="*/ 2147483646 w 817"/>
                <a:gd name="T77" fmla="*/ 2147483646 h 818"/>
                <a:gd name="T78" fmla="*/ 2147483646 w 817"/>
                <a:gd name="T79" fmla="*/ 2147483646 h 818"/>
                <a:gd name="T80" fmla="*/ 2147483646 w 817"/>
                <a:gd name="T81" fmla="*/ 2147483646 h 818"/>
                <a:gd name="T82" fmla="*/ 2147483646 w 817"/>
                <a:gd name="T83" fmla="*/ 2147483646 h 818"/>
                <a:gd name="T84" fmla="*/ 2147483646 w 817"/>
                <a:gd name="T85" fmla="*/ 2147483646 h 818"/>
                <a:gd name="T86" fmla="*/ 2147483646 w 817"/>
                <a:gd name="T87" fmla="*/ 0 h 81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17"/>
                <a:gd name="T133" fmla="*/ 0 h 818"/>
                <a:gd name="T134" fmla="*/ 817 w 817"/>
                <a:gd name="T135" fmla="*/ 818 h 81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17" h="818">
                  <a:moveTo>
                    <a:pt x="408" y="0"/>
                  </a:moveTo>
                  <a:lnTo>
                    <a:pt x="387" y="0"/>
                  </a:lnTo>
                  <a:lnTo>
                    <a:pt x="366" y="2"/>
                  </a:lnTo>
                  <a:lnTo>
                    <a:pt x="346" y="4"/>
                  </a:lnTo>
                  <a:lnTo>
                    <a:pt x="326" y="9"/>
                  </a:lnTo>
                  <a:lnTo>
                    <a:pt x="306" y="13"/>
                  </a:lnTo>
                  <a:lnTo>
                    <a:pt x="287" y="19"/>
                  </a:lnTo>
                  <a:lnTo>
                    <a:pt x="268" y="25"/>
                  </a:lnTo>
                  <a:lnTo>
                    <a:pt x="250" y="32"/>
                  </a:lnTo>
                  <a:lnTo>
                    <a:pt x="231" y="41"/>
                  </a:lnTo>
                  <a:lnTo>
                    <a:pt x="214" y="49"/>
                  </a:lnTo>
                  <a:lnTo>
                    <a:pt x="196" y="59"/>
                  </a:lnTo>
                  <a:lnTo>
                    <a:pt x="180" y="69"/>
                  </a:lnTo>
                  <a:lnTo>
                    <a:pt x="163" y="81"/>
                  </a:lnTo>
                  <a:lnTo>
                    <a:pt x="149" y="94"/>
                  </a:lnTo>
                  <a:lnTo>
                    <a:pt x="133" y="106"/>
                  </a:lnTo>
                  <a:lnTo>
                    <a:pt x="120" y="120"/>
                  </a:lnTo>
                  <a:lnTo>
                    <a:pt x="105" y="134"/>
                  </a:lnTo>
                  <a:lnTo>
                    <a:pt x="92" y="149"/>
                  </a:lnTo>
                  <a:lnTo>
                    <a:pt x="81" y="165"/>
                  </a:lnTo>
                  <a:lnTo>
                    <a:pt x="69" y="181"/>
                  </a:lnTo>
                  <a:lnTo>
                    <a:pt x="59" y="196"/>
                  </a:lnTo>
                  <a:lnTo>
                    <a:pt x="49" y="214"/>
                  </a:lnTo>
                  <a:lnTo>
                    <a:pt x="40" y="231"/>
                  </a:lnTo>
                  <a:lnTo>
                    <a:pt x="32" y="250"/>
                  </a:lnTo>
                  <a:lnTo>
                    <a:pt x="24" y="269"/>
                  </a:lnTo>
                  <a:lnTo>
                    <a:pt x="17" y="287"/>
                  </a:lnTo>
                  <a:lnTo>
                    <a:pt x="13" y="306"/>
                  </a:lnTo>
                  <a:lnTo>
                    <a:pt x="7" y="326"/>
                  </a:lnTo>
                  <a:lnTo>
                    <a:pt x="4" y="346"/>
                  </a:lnTo>
                  <a:lnTo>
                    <a:pt x="1" y="367"/>
                  </a:lnTo>
                  <a:lnTo>
                    <a:pt x="0" y="388"/>
                  </a:lnTo>
                  <a:lnTo>
                    <a:pt x="0" y="409"/>
                  </a:lnTo>
                  <a:lnTo>
                    <a:pt x="0" y="430"/>
                  </a:lnTo>
                  <a:lnTo>
                    <a:pt x="1" y="450"/>
                  </a:lnTo>
                  <a:lnTo>
                    <a:pt x="4" y="471"/>
                  </a:lnTo>
                  <a:lnTo>
                    <a:pt x="7" y="491"/>
                  </a:lnTo>
                  <a:lnTo>
                    <a:pt x="13" y="511"/>
                  </a:lnTo>
                  <a:lnTo>
                    <a:pt x="17" y="530"/>
                  </a:lnTo>
                  <a:lnTo>
                    <a:pt x="24" y="550"/>
                  </a:lnTo>
                  <a:lnTo>
                    <a:pt x="32" y="569"/>
                  </a:lnTo>
                  <a:lnTo>
                    <a:pt x="40" y="586"/>
                  </a:lnTo>
                  <a:lnTo>
                    <a:pt x="49" y="603"/>
                  </a:lnTo>
                  <a:lnTo>
                    <a:pt x="59" y="621"/>
                  </a:lnTo>
                  <a:lnTo>
                    <a:pt x="69" y="638"/>
                  </a:lnTo>
                  <a:lnTo>
                    <a:pt x="81" y="654"/>
                  </a:lnTo>
                  <a:lnTo>
                    <a:pt x="92" y="668"/>
                  </a:lnTo>
                  <a:lnTo>
                    <a:pt x="105" y="684"/>
                  </a:lnTo>
                  <a:lnTo>
                    <a:pt x="120" y="699"/>
                  </a:lnTo>
                  <a:lnTo>
                    <a:pt x="133" y="712"/>
                  </a:lnTo>
                  <a:lnTo>
                    <a:pt x="149" y="725"/>
                  </a:lnTo>
                  <a:lnTo>
                    <a:pt x="163" y="736"/>
                  </a:lnTo>
                  <a:lnTo>
                    <a:pt x="180" y="748"/>
                  </a:lnTo>
                  <a:lnTo>
                    <a:pt x="196" y="759"/>
                  </a:lnTo>
                  <a:lnTo>
                    <a:pt x="214" y="768"/>
                  </a:lnTo>
                  <a:lnTo>
                    <a:pt x="231" y="778"/>
                  </a:lnTo>
                  <a:lnTo>
                    <a:pt x="250" y="785"/>
                  </a:lnTo>
                  <a:lnTo>
                    <a:pt x="268" y="792"/>
                  </a:lnTo>
                  <a:lnTo>
                    <a:pt x="287" y="800"/>
                  </a:lnTo>
                  <a:lnTo>
                    <a:pt x="306" y="805"/>
                  </a:lnTo>
                  <a:lnTo>
                    <a:pt x="326" y="810"/>
                  </a:lnTo>
                  <a:lnTo>
                    <a:pt x="346" y="813"/>
                  </a:lnTo>
                  <a:lnTo>
                    <a:pt x="366" y="815"/>
                  </a:lnTo>
                  <a:lnTo>
                    <a:pt x="387" y="817"/>
                  </a:lnTo>
                  <a:lnTo>
                    <a:pt x="408" y="818"/>
                  </a:lnTo>
                  <a:lnTo>
                    <a:pt x="430" y="817"/>
                  </a:lnTo>
                  <a:lnTo>
                    <a:pt x="450" y="815"/>
                  </a:lnTo>
                  <a:lnTo>
                    <a:pt x="470" y="813"/>
                  </a:lnTo>
                  <a:lnTo>
                    <a:pt x="491" y="810"/>
                  </a:lnTo>
                  <a:lnTo>
                    <a:pt x="511" y="805"/>
                  </a:lnTo>
                  <a:lnTo>
                    <a:pt x="530" y="800"/>
                  </a:lnTo>
                  <a:lnTo>
                    <a:pt x="548" y="792"/>
                  </a:lnTo>
                  <a:lnTo>
                    <a:pt x="567" y="785"/>
                  </a:lnTo>
                  <a:lnTo>
                    <a:pt x="586" y="778"/>
                  </a:lnTo>
                  <a:lnTo>
                    <a:pt x="603" y="768"/>
                  </a:lnTo>
                  <a:lnTo>
                    <a:pt x="620" y="759"/>
                  </a:lnTo>
                  <a:lnTo>
                    <a:pt x="636" y="748"/>
                  </a:lnTo>
                  <a:lnTo>
                    <a:pt x="654" y="736"/>
                  </a:lnTo>
                  <a:lnTo>
                    <a:pt x="668" y="725"/>
                  </a:lnTo>
                  <a:lnTo>
                    <a:pt x="684" y="712"/>
                  </a:lnTo>
                  <a:lnTo>
                    <a:pt x="697" y="699"/>
                  </a:lnTo>
                  <a:lnTo>
                    <a:pt x="711" y="684"/>
                  </a:lnTo>
                  <a:lnTo>
                    <a:pt x="724" y="668"/>
                  </a:lnTo>
                  <a:lnTo>
                    <a:pt x="736" y="654"/>
                  </a:lnTo>
                  <a:lnTo>
                    <a:pt x="748" y="638"/>
                  </a:lnTo>
                  <a:lnTo>
                    <a:pt x="758" y="621"/>
                  </a:lnTo>
                  <a:lnTo>
                    <a:pt x="768" y="603"/>
                  </a:lnTo>
                  <a:lnTo>
                    <a:pt x="776" y="586"/>
                  </a:lnTo>
                  <a:lnTo>
                    <a:pt x="785" y="569"/>
                  </a:lnTo>
                  <a:lnTo>
                    <a:pt x="792" y="550"/>
                  </a:lnTo>
                  <a:lnTo>
                    <a:pt x="799" y="530"/>
                  </a:lnTo>
                  <a:lnTo>
                    <a:pt x="804" y="511"/>
                  </a:lnTo>
                  <a:lnTo>
                    <a:pt x="810" y="491"/>
                  </a:lnTo>
                  <a:lnTo>
                    <a:pt x="812" y="471"/>
                  </a:lnTo>
                  <a:lnTo>
                    <a:pt x="815" y="450"/>
                  </a:lnTo>
                  <a:lnTo>
                    <a:pt x="817" y="430"/>
                  </a:lnTo>
                  <a:lnTo>
                    <a:pt x="817" y="409"/>
                  </a:lnTo>
                  <a:lnTo>
                    <a:pt x="817" y="388"/>
                  </a:lnTo>
                  <a:lnTo>
                    <a:pt x="815" y="367"/>
                  </a:lnTo>
                  <a:lnTo>
                    <a:pt x="812" y="346"/>
                  </a:lnTo>
                  <a:lnTo>
                    <a:pt x="810" y="326"/>
                  </a:lnTo>
                  <a:lnTo>
                    <a:pt x="804" y="306"/>
                  </a:lnTo>
                  <a:lnTo>
                    <a:pt x="799" y="287"/>
                  </a:lnTo>
                  <a:lnTo>
                    <a:pt x="792" y="269"/>
                  </a:lnTo>
                  <a:lnTo>
                    <a:pt x="785" y="250"/>
                  </a:lnTo>
                  <a:lnTo>
                    <a:pt x="776" y="231"/>
                  </a:lnTo>
                  <a:lnTo>
                    <a:pt x="768" y="214"/>
                  </a:lnTo>
                  <a:lnTo>
                    <a:pt x="758" y="196"/>
                  </a:lnTo>
                  <a:lnTo>
                    <a:pt x="748" y="181"/>
                  </a:lnTo>
                  <a:lnTo>
                    <a:pt x="736" y="165"/>
                  </a:lnTo>
                  <a:lnTo>
                    <a:pt x="724" y="149"/>
                  </a:lnTo>
                  <a:lnTo>
                    <a:pt x="711" y="134"/>
                  </a:lnTo>
                  <a:lnTo>
                    <a:pt x="697" y="120"/>
                  </a:lnTo>
                  <a:lnTo>
                    <a:pt x="684" y="106"/>
                  </a:lnTo>
                  <a:lnTo>
                    <a:pt x="668" y="94"/>
                  </a:lnTo>
                  <a:lnTo>
                    <a:pt x="654" y="81"/>
                  </a:lnTo>
                  <a:lnTo>
                    <a:pt x="636" y="69"/>
                  </a:lnTo>
                  <a:lnTo>
                    <a:pt x="620" y="59"/>
                  </a:lnTo>
                  <a:lnTo>
                    <a:pt x="603" y="49"/>
                  </a:lnTo>
                  <a:lnTo>
                    <a:pt x="586" y="41"/>
                  </a:lnTo>
                  <a:lnTo>
                    <a:pt x="567" y="32"/>
                  </a:lnTo>
                  <a:lnTo>
                    <a:pt x="548" y="25"/>
                  </a:lnTo>
                  <a:lnTo>
                    <a:pt x="530" y="19"/>
                  </a:lnTo>
                  <a:lnTo>
                    <a:pt x="511" y="13"/>
                  </a:lnTo>
                  <a:lnTo>
                    <a:pt x="491" y="9"/>
                  </a:lnTo>
                  <a:lnTo>
                    <a:pt x="470" y="4"/>
                  </a:lnTo>
                  <a:lnTo>
                    <a:pt x="450" y="2"/>
                  </a:lnTo>
                  <a:lnTo>
                    <a:pt x="430" y="0"/>
                  </a:lnTo>
                  <a:lnTo>
                    <a:pt x="408" y="0"/>
                  </a:lnTo>
                </a:path>
              </a:pathLst>
            </a:custGeom>
            <a:solidFill>
              <a:schemeClr val="bg1"/>
            </a:solidFill>
            <a:ln w="285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9276" name="Freeform 37">
              <a:extLst>
                <a:ext uri="{FF2B5EF4-FFF2-40B4-BE49-F238E27FC236}">
                  <a16:creationId xmlns:a16="http://schemas.microsoft.com/office/drawing/2014/main" id="{CA2013A1-1379-4642-A158-60B034049CA5}"/>
                </a:ext>
              </a:extLst>
            </p:cNvPr>
            <p:cNvSpPr>
              <a:spLocks/>
            </p:cNvSpPr>
            <p:nvPr/>
          </p:nvSpPr>
          <p:spPr bwMode="auto">
            <a:xfrm>
              <a:off x="6636592" y="4435794"/>
              <a:ext cx="647700" cy="649288"/>
            </a:xfrm>
            <a:custGeom>
              <a:avLst/>
              <a:gdLst>
                <a:gd name="T0" fmla="*/ 2147483646 w 817"/>
                <a:gd name="T1" fmla="*/ 2147483646 h 819"/>
                <a:gd name="T2" fmla="*/ 2147483646 w 817"/>
                <a:gd name="T3" fmla="*/ 2147483646 h 819"/>
                <a:gd name="T4" fmla="*/ 2147483646 w 817"/>
                <a:gd name="T5" fmla="*/ 2147483646 h 819"/>
                <a:gd name="T6" fmla="*/ 2147483646 w 817"/>
                <a:gd name="T7" fmla="*/ 2147483646 h 819"/>
                <a:gd name="T8" fmla="*/ 2147483646 w 817"/>
                <a:gd name="T9" fmla="*/ 2147483646 h 819"/>
                <a:gd name="T10" fmla="*/ 2147483646 w 817"/>
                <a:gd name="T11" fmla="*/ 2147483646 h 819"/>
                <a:gd name="T12" fmla="*/ 2147483646 w 817"/>
                <a:gd name="T13" fmla="*/ 2147483646 h 819"/>
                <a:gd name="T14" fmla="*/ 2147483646 w 817"/>
                <a:gd name="T15" fmla="*/ 2147483646 h 819"/>
                <a:gd name="T16" fmla="*/ 2147483646 w 817"/>
                <a:gd name="T17" fmla="*/ 2147483646 h 819"/>
                <a:gd name="T18" fmla="*/ 2147483646 w 817"/>
                <a:gd name="T19" fmla="*/ 2147483646 h 819"/>
                <a:gd name="T20" fmla="*/ 0 w 817"/>
                <a:gd name="T21" fmla="*/ 2147483646 h 819"/>
                <a:gd name="T22" fmla="*/ 2147483646 w 817"/>
                <a:gd name="T23" fmla="*/ 2147483646 h 819"/>
                <a:gd name="T24" fmla="*/ 2147483646 w 817"/>
                <a:gd name="T25" fmla="*/ 2147483646 h 819"/>
                <a:gd name="T26" fmla="*/ 2147483646 w 817"/>
                <a:gd name="T27" fmla="*/ 2147483646 h 819"/>
                <a:gd name="T28" fmla="*/ 2147483646 w 817"/>
                <a:gd name="T29" fmla="*/ 2147483646 h 819"/>
                <a:gd name="T30" fmla="*/ 2147483646 w 817"/>
                <a:gd name="T31" fmla="*/ 2147483646 h 819"/>
                <a:gd name="T32" fmla="*/ 2147483646 w 817"/>
                <a:gd name="T33" fmla="*/ 2147483646 h 819"/>
                <a:gd name="T34" fmla="*/ 2147483646 w 817"/>
                <a:gd name="T35" fmla="*/ 2147483646 h 819"/>
                <a:gd name="T36" fmla="*/ 2147483646 w 817"/>
                <a:gd name="T37" fmla="*/ 2147483646 h 819"/>
                <a:gd name="T38" fmla="*/ 2147483646 w 817"/>
                <a:gd name="T39" fmla="*/ 2147483646 h 819"/>
                <a:gd name="T40" fmla="*/ 2147483646 w 817"/>
                <a:gd name="T41" fmla="*/ 2147483646 h 819"/>
                <a:gd name="T42" fmla="*/ 2147483646 w 817"/>
                <a:gd name="T43" fmla="*/ 2147483646 h 819"/>
                <a:gd name="T44" fmla="*/ 2147483646 w 817"/>
                <a:gd name="T45" fmla="*/ 2147483646 h 819"/>
                <a:gd name="T46" fmla="*/ 2147483646 w 817"/>
                <a:gd name="T47" fmla="*/ 2147483646 h 819"/>
                <a:gd name="T48" fmla="*/ 2147483646 w 817"/>
                <a:gd name="T49" fmla="*/ 2147483646 h 819"/>
                <a:gd name="T50" fmla="*/ 2147483646 w 817"/>
                <a:gd name="T51" fmla="*/ 2147483646 h 819"/>
                <a:gd name="T52" fmla="*/ 2147483646 w 817"/>
                <a:gd name="T53" fmla="*/ 2147483646 h 819"/>
                <a:gd name="T54" fmla="*/ 2147483646 w 817"/>
                <a:gd name="T55" fmla="*/ 2147483646 h 819"/>
                <a:gd name="T56" fmla="*/ 2147483646 w 817"/>
                <a:gd name="T57" fmla="*/ 2147483646 h 819"/>
                <a:gd name="T58" fmla="*/ 2147483646 w 817"/>
                <a:gd name="T59" fmla="*/ 2147483646 h 819"/>
                <a:gd name="T60" fmla="*/ 2147483646 w 817"/>
                <a:gd name="T61" fmla="*/ 2147483646 h 819"/>
                <a:gd name="T62" fmla="*/ 2147483646 w 817"/>
                <a:gd name="T63" fmla="*/ 2147483646 h 819"/>
                <a:gd name="T64" fmla="*/ 2147483646 w 817"/>
                <a:gd name="T65" fmla="*/ 2147483646 h 819"/>
                <a:gd name="T66" fmla="*/ 2147483646 w 817"/>
                <a:gd name="T67" fmla="*/ 2147483646 h 819"/>
                <a:gd name="T68" fmla="*/ 2147483646 w 817"/>
                <a:gd name="T69" fmla="*/ 2147483646 h 819"/>
                <a:gd name="T70" fmla="*/ 2147483646 w 817"/>
                <a:gd name="T71" fmla="*/ 2147483646 h 819"/>
                <a:gd name="T72" fmla="*/ 2147483646 w 817"/>
                <a:gd name="T73" fmla="*/ 2147483646 h 819"/>
                <a:gd name="T74" fmla="*/ 2147483646 w 817"/>
                <a:gd name="T75" fmla="*/ 2147483646 h 819"/>
                <a:gd name="T76" fmla="*/ 2147483646 w 817"/>
                <a:gd name="T77" fmla="*/ 2147483646 h 819"/>
                <a:gd name="T78" fmla="*/ 2147483646 w 817"/>
                <a:gd name="T79" fmla="*/ 2147483646 h 819"/>
                <a:gd name="T80" fmla="*/ 2147483646 w 817"/>
                <a:gd name="T81" fmla="*/ 2147483646 h 819"/>
                <a:gd name="T82" fmla="*/ 2147483646 w 817"/>
                <a:gd name="T83" fmla="*/ 2147483646 h 819"/>
                <a:gd name="T84" fmla="*/ 2147483646 w 817"/>
                <a:gd name="T85" fmla="*/ 2147483646 h 819"/>
                <a:gd name="T86" fmla="*/ 2147483646 w 817"/>
                <a:gd name="T87" fmla="*/ 0 h 81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17"/>
                <a:gd name="T133" fmla="*/ 0 h 819"/>
                <a:gd name="T134" fmla="*/ 817 w 817"/>
                <a:gd name="T135" fmla="*/ 819 h 819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17" h="819">
                  <a:moveTo>
                    <a:pt x="408" y="0"/>
                  </a:moveTo>
                  <a:lnTo>
                    <a:pt x="387" y="0"/>
                  </a:lnTo>
                  <a:lnTo>
                    <a:pt x="366" y="2"/>
                  </a:lnTo>
                  <a:lnTo>
                    <a:pt x="346" y="5"/>
                  </a:lnTo>
                  <a:lnTo>
                    <a:pt x="326" y="9"/>
                  </a:lnTo>
                  <a:lnTo>
                    <a:pt x="306" y="13"/>
                  </a:lnTo>
                  <a:lnTo>
                    <a:pt x="287" y="19"/>
                  </a:lnTo>
                  <a:lnTo>
                    <a:pt x="268" y="25"/>
                  </a:lnTo>
                  <a:lnTo>
                    <a:pt x="250" y="32"/>
                  </a:lnTo>
                  <a:lnTo>
                    <a:pt x="231" y="41"/>
                  </a:lnTo>
                  <a:lnTo>
                    <a:pt x="214" y="49"/>
                  </a:lnTo>
                  <a:lnTo>
                    <a:pt x="196" y="60"/>
                  </a:lnTo>
                  <a:lnTo>
                    <a:pt x="180" y="70"/>
                  </a:lnTo>
                  <a:lnTo>
                    <a:pt x="163" y="81"/>
                  </a:lnTo>
                  <a:lnTo>
                    <a:pt x="149" y="94"/>
                  </a:lnTo>
                  <a:lnTo>
                    <a:pt x="133" y="106"/>
                  </a:lnTo>
                  <a:lnTo>
                    <a:pt x="120" y="120"/>
                  </a:lnTo>
                  <a:lnTo>
                    <a:pt x="105" y="135"/>
                  </a:lnTo>
                  <a:lnTo>
                    <a:pt x="92" y="149"/>
                  </a:lnTo>
                  <a:lnTo>
                    <a:pt x="81" y="165"/>
                  </a:lnTo>
                  <a:lnTo>
                    <a:pt x="69" y="181"/>
                  </a:lnTo>
                  <a:lnTo>
                    <a:pt x="59" y="197"/>
                  </a:lnTo>
                  <a:lnTo>
                    <a:pt x="49" y="214"/>
                  </a:lnTo>
                  <a:lnTo>
                    <a:pt x="40" y="231"/>
                  </a:lnTo>
                  <a:lnTo>
                    <a:pt x="32" y="250"/>
                  </a:lnTo>
                  <a:lnTo>
                    <a:pt x="24" y="269"/>
                  </a:lnTo>
                  <a:lnTo>
                    <a:pt x="17" y="287"/>
                  </a:lnTo>
                  <a:lnTo>
                    <a:pt x="13" y="306"/>
                  </a:lnTo>
                  <a:lnTo>
                    <a:pt x="7" y="326"/>
                  </a:lnTo>
                  <a:lnTo>
                    <a:pt x="4" y="347"/>
                  </a:lnTo>
                  <a:lnTo>
                    <a:pt x="1" y="367"/>
                  </a:lnTo>
                  <a:lnTo>
                    <a:pt x="0" y="389"/>
                  </a:lnTo>
                  <a:lnTo>
                    <a:pt x="0" y="409"/>
                  </a:lnTo>
                  <a:lnTo>
                    <a:pt x="0" y="430"/>
                  </a:lnTo>
                  <a:lnTo>
                    <a:pt x="1" y="451"/>
                  </a:lnTo>
                  <a:lnTo>
                    <a:pt x="4" y="471"/>
                  </a:lnTo>
                  <a:lnTo>
                    <a:pt x="7" y="491"/>
                  </a:lnTo>
                  <a:lnTo>
                    <a:pt x="13" y="511"/>
                  </a:lnTo>
                  <a:lnTo>
                    <a:pt x="17" y="530"/>
                  </a:lnTo>
                  <a:lnTo>
                    <a:pt x="24" y="550"/>
                  </a:lnTo>
                  <a:lnTo>
                    <a:pt x="32" y="569"/>
                  </a:lnTo>
                  <a:lnTo>
                    <a:pt x="40" y="586"/>
                  </a:lnTo>
                  <a:lnTo>
                    <a:pt x="49" y="604"/>
                  </a:lnTo>
                  <a:lnTo>
                    <a:pt x="59" y="621"/>
                  </a:lnTo>
                  <a:lnTo>
                    <a:pt x="69" y="638"/>
                  </a:lnTo>
                  <a:lnTo>
                    <a:pt x="81" y="654"/>
                  </a:lnTo>
                  <a:lnTo>
                    <a:pt x="92" y="668"/>
                  </a:lnTo>
                  <a:lnTo>
                    <a:pt x="105" y="684"/>
                  </a:lnTo>
                  <a:lnTo>
                    <a:pt x="120" y="699"/>
                  </a:lnTo>
                  <a:lnTo>
                    <a:pt x="133" y="712"/>
                  </a:lnTo>
                  <a:lnTo>
                    <a:pt x="149" y="725"/>
                  </a:lnTo>
                  <a:lnTo>
                    <a:pt x="163" y="736"/>
                  </a:lnTo>
                  <a:lnTo>
                    <a:pt x="180" y="748"/>
                  </a:lnTo>
                  <a:lnTo>
                    <a:pt x="196" y="759"/>
                  </a:lnTo>
                  <a:lnTo>
                    <a:pt x="214" y="768"/>
                  </a:lnTo>
                  <a:lnTo>
                    <a:pt x="231" y="778"/>
                  </a:lnTo>
                  <a:lnTo>
                    <a:pt x="250" y="785"/>
                  </a:lnTo>
                  <a:lnTo>
                    <a:pt x="268" y="793"/>
                  </a:lnTo>
                  <a:lnTo>
                    <a:pt x="287" y="800"/>
                  </a:lnTo>
                  <a:lnTo>
                    <a:pt x="306" y="806"/>
                  </a:lnTo>
                  <a:lnTo>
                    <a:pt x="326" y="810"/>
                  </a:lnTo>
                  <a:lnTo>
                    <a:pt x="346" y="813"/>
                  </a:lnTo>
                  <a:lnTo>
                    <a:pt x="366" y="816"/>
                  </a:lnTo>
                  <a:lnTo>
                    <a:pt x="387" y="817"/>
                  </a:lnTo>
                  <a:lnTo>
                    <a:pt x="408" y="819"/>
                  </a:lnTo>
                  <a:lnTo>
                    <a:pt x="430" y="817"/>
                  </a:lnTo>
                  <a:lnTo>
                    <a:pt x="450" y="816"/>
                  </a:lnTo>
                  <a:lnTo>
                    <a:pt x="470" y="813"/>
                  </a:lnTo>
                  <a:lnTo>
                    <a:pt x="491" y="810"/>
                  </a:lnTo>
                  <a:lnTo>
                    <a:pt x="511" y="806"/>
                  </a:lnTo>
                  <a:lnTo>
                    <a:pt x="530" y="800"/>
                  </a:lnTo>
                  <a:lnTo>
                    <a:pt x="548" y="793"/>
                  </a:lnTo>
                  <a:lnTo>
                    <a:pt x="567" y="785"/>
                  </a:lnTo>
                  <a:lnTo>
                    <a:pt x="586" y="778"/>
                  </a:lnTo>
                  <a:lnTo>
                    <a:pt x="603" y="768"/>
                  </a:lnTo>
                  <a:lnTo>
                    <a:pt x="620" y="759"/>
                  </a:lnTo>
                  <a:lnTo>
                    <a:pt x="636" y="748"/>
                  </a:lnTo>
                  <a:lnTo>
                    <a:pt x="654" y="736"/>
                  </a:lnTo>
                  <a:lnTo>
                    <a:pt x="668" y="725"/>
                  </a:lnTo>
                  <a:lnTo>
                    <a:pt x="684" y="712"/>
                  </a:lnTo>
                  <a:lnTo>
                    <a:pt x="697" y="699"/>
                  </a:lnTo>
                  <a:lnTo>
                    <a:pt x="711" y="684"/>
                  </a:lnTo>
                  <a:lnTo>
                    <a:pt x="724" y="668"/>
                  </a:lnTo>
                  <a:lnTo>
                    <a:pt x="736" y="654"/>
                  </a:lnTo>
                  <a:lnTo>
                    <a:pt x="748" y="638"/>
                  </a:lnTo>
                  <a:lnTo>
                    <a:pt x="758" y="621"/>
                  </a:lnTo>
                  <a:lnTo>
                    <a:pt x="768" y="604"/>
                  </a:lnTo>
                  <a:lnTo>
                    <a:pt x="776" y="586"/>
                  </a:lnTo>
                  <a:lnTo>
                    <a:pt x="785" y="569"/>
                  </a:lnTo>
                  <a:lnTo>
                    <a:pt x="792" y="550"/>
                  </a:lnTo>
                  <a:lnTo>
                    <a:pt x="799" y="530"/>
                  </a:lnTo>
                  <a:lnTo>
                    <a:pt x="804" y="511"/>
                  </a:lnTo>
                  <a:lnTo>
                    <a:pt x="810" y="491"/>
                  </a:lnTo>
                  <a:lnTo>
                    <a:pt x="812" y="471"/>
                  </a:lnTo>
                  <a:lnTo>
                    <a:pt x="815" y="451"/>
                  </a:lnTo>
                  <a:lnTo>
                    <a:pt x="817" y="430"/>
                  </a:lnTo>
                  <a:lnTo>
                    <a:pt x="817" y="409"/>
                  </a:lnTo>
                  <a:lnTo>
                    <a:pt x="817" y="389"/>
                  </a:lnTo>
                  <a:lnTo>
                    <a:pt x="815" y="367"/>
                  </a:lnTo>
                  <a:lnTo>
                    <a:pt x="812" y="347"/>
                  </a:lnTo>
                  <a:lnTo>
                    <a:pt x="810" y="326"/>
                  </a:lnTo>
                  <a:lnTo>
                    <a:pt x="804" y="306"/>
                  </a:lnTo>
                  <a:lnTo>
                    <a:pt x="799" y="287"/>
                  </a:lnTo>
                  <a:lnTo>
                    <a:pt x="792" y="269"/>
                  </a:lnTo>
                  <a:lnTo>
                    <a:pt x="785" y="250"/>
                  </a:lnTo>
                  <a:lnTo>
                    <a:pt x="776" y="231"/>
                  </a:lnTo>
                  <a:lnTo>
                    <a:pt x="768" y="214"/>
                  </a:lnTo>
                  <a:lnTo>
                    <a:pt x="758" y="197"/>
                  </a:lnTo>
                  <a:lnTo>
                    <a:pt x="748" y="181"/>
                  </a:lnTo>
                  <a:lnTo>
                    <a:pt x="736" y="165"/>
                  </a:lnTo>
                  <a:lnTo>
                    <a:pt x="724" y="149"/>
                  </a:lnTo>
                  <a:lnTo>
                    <a:pt x="711" y="135"/>
                  </a:lnTo>
                  <a:lnTo>
                    <a:pt x="697" y="120"/>
                  </a:lnTo>
                  <a:lnTo>
                    <a:pt x="684" y="106"/>
                  </a:lnTo>
                  <a:lnTo>
                    <a:pt x="668" y="94"/>
                  </a:lnTo>
                  <a:lnTo>
                    <a:pt x="654" y="81"/>
                  </a:lnTo>
                  <a:lnTo>
                    <a:pt x="636" y="70"/>
                  </a:lnTo>
                  <a:lnTo>
                    <a:pt x="620" y="60"/>
                  </a:lnTo>
                  <a:lnTo>
                    <a:pt x="603" y="49"/>
                  </a:lnTo>
                  <a:lnTo>
                    <a:pt x="586" y="41"/>
                  </a:lnTo>
                  <a:lnTo>
                    <a:pt x="567" y="32"/>
                  </a:lnTo>
                  <a:lnTo>
                    <a:pt x="548" y="25"/>
                  </a:lnTo>
                  <a:lnTo>
                    <a:pt x="530" y="19"/>
                  </a:lnTo>
                  <a:lnTo>
                    <a:pt x="511" y="13"/>
                  </a:lnTo>
                  <a:lnTo>
                    <a:pt x="491" y="9"/>
                  </a:lnTo>
                  <a:lnTo>
                    <a:pt x="470" y="5"/>
                  </a:lnTo>
                  <a:lnTo>
                    <a:pt x="450" y="2"/>
                  </a:lnTo>
                  <a:lnTo>
                    <a:pt x="430" y="0"/>
                  </a:lnTo>
                  <a:lnTo>
                    <a:pt x="408" y="0"/>
                  </a:lnTo>
                </a:path>
              </a:pathLst>
            </a:custGeom>
            <a:solidFill>
              <a:schemeClr val="bg1"/>
            </a:solidFill>
            <a:ln w="285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9277" name="Freeform 38">
              <a:extLst>
                <a:ext uri="{FF2B5EF4-FFF2-40B4-BE49-F238E27FC236}">
                  <a16:creationId xmlns:a16="http://schemas.microsoft.com/office/drawing/2014/main" id="{E2555365-8C54-224F-B5DF-D8982D0CDF83}"/>
                </a:ext>
              </a:extLst>
            </p:cNvPr>
            <p:cNvSpPr>
              <a:spLocks/>
            </p:cNvSpPr>
            <p:nvPr/>
          </p:nvSpPr>
          <p:spPr bwMode="auto">
            <a:xfrm>
              <a:off x="6636592" y="1848168"/>
              <a:ext cx="647700" cy="649288"/>
            </a:xfrm>
            <a:custGeom>
              <a:avLst/>
              <a:gdLst>
                <a:gd name="T0" fmla="*/ 2147483646 w 817"/>
                <a:gd name="T1" fmla="*/ 2147483646 h 818"/>
                <a:gd name="T2" fmla="*/ 2147483646 w 817"/>
                <a:gd name="T3" fmla="*/ 2147483646 h 818"/>
                <a:gd name="T4" fmla="*/ 2147483646 w 817"/>
                <a:gd name="T5" fmla="*/ 2147483646 h 818"/>
                <a:gd name="T6" fmla="*/ 2147483646 w 817"/>
                <a:gd name="T7" fmla="*/ 2147483646 h 818"/>
                <a:gd name="T8" fmla="*/ 2147483646 w 817"/>
                <a:gd name="T9" fmla="*/ 2147483646 h 818"/>
                <a:gd name="T10" fmla="*/ 2147483646 w 817"/>
                <a:gd name="T11" fmla="*/ 2147483646 h 818"/>
                <a:gd name="T12" fmla="*/ 2147483646 w 817"/>
                <a:gd name="T13" fmla="*/ 2147483646 h 818"/>
                <a:gd name="T14" fmla="*/ 2147483646 w 817"/>
                <a:gd name="T15" fmla="*/ 2147483646 h 818"/>
                <a:gd name="T16" fmla="*/ 2147483646 w 817"/>
                <a:gd name="T17" fmla="*/ 2147483646 h 818"/>
                <a:gd name="T18" fmla="*/ 2147483646 w 817"/>
                <a:gd name="T19" fmla="*/ 2147483646 h 818"/>
                <a:gd name="T20" fmla="*/ 2147483646 w 817"/>
                <a:gd name="T21" fmla="*/ 0 h 818"/>
                <a:gd name="T22" fmla="*/ 2147483646 w 817"/>
                <a:gd name="T23" fmla="*/ 2147483646 h 818"/>
                <a:gd name="T24" fmla="*/ 2147483646 w 817"/>
                <a:gd name="T25" fmla="*/ 2147483646 h 818"/>
                <a:gd name="T26" fmla="*/ 2147483646 w 817"/>
                <a:gd name="T27" fmla="*/ 2147483646 h 818"/>
                <a:gd name="T28" fmla="*/ 2147483646 w 817"/>
                <a:gd name="T29" fmla="*/ 2147483646 h 818"/>
                <a:gd name="T30" fmla="*/ 2147483646 w 817"/>
                <a:gd name="T31" fmla="*/ 2147483646 h 818"/>
                <a:gd name="T32" fmla="*/ 2147483646 w 817"/>
                <a:gd name="T33" fmla="*/ 2147483646 h 818"/>
                <a:gd name="T34" fmla="*/ 2147483646 w 817"/>
                <a:gd name="T35" fmla="*/ 2147483646 h 818"/>
                <a:gd name="T36" fmla="*/ 2147483646 w 817"/>
                <a:gd name="T37" fmla="*/ 2147483646 h 818"/>
                <a:gd name="T38" fmla="*/ 2147483646 w 817"/>
                <a:gd name="T39" fmla="*/ 2147483646 h 818"/>
                <a:gd name="T40" fmla="*/ 2147483646 w 817"/>
                <a:gd name="T41" fmla="*/ 2147483646 h 818"/>
                <a:gd name="T42" fmla="*/ 0 w 817"/>
                <a:gd name="T43" fmla="*/ 2147483646 h 818"/>
                <a:gd name="T44" fmla="*/ 2147483646 w 817"/>
                <a:gd name="T45" fmla="*/ 2147483646 h 818"/>
                <a:gd name="T46" fmla="*/ 2147483646 w 817"/>
                <a:gd name="T47" fmla="*/ 2147483646 h 818"/>
                <a:gd name="T48" fmla="*/ 2147483646 w 817"/>
                <a:gd name="T49" fmla="*/ 2147483646 h 818"/>
                <a:gd name="T50" fmla="*/ 2147483646 w 817"/>
                <a:gd name="T51" fmla="*/ 2147483646 h 818"/>
                <a:gd name="T52" fmla="*/ 2147483646 w 817"/>
                <a:gd name="T53" fmla="*/ 2147483646 h 818"/>
                <a:gd name="T54" fmla="*/ 2147483646 w 817"/>
                <a:gd name="T55" fmla="*/ 2147483646 h 818"/>
                <a:gd name="T56" fmla="*/ 2147483646 w 817"/>
                <a:gd name="T57" fmla="*/ 2147483646 h 818"/>
                <a:gd name="T58" fmla="*/ 2147483646 w 817"/>
                <a:gd name="T59" fmla="*/ 2147483646 h 818"/>
                <a:gd name="T60" fmla="*/ 2147483646 w 817"/>
                <a:gd name="T61" fmla="*/ 2147483646 h 818"/>
                <a:gd name="T62" fmla="*/ 2147483646 w 817"/>
                <a:gd name="T63" fmla="*/ 2147483646 h 818"/>
                <a:gd name="T64" fmla="*/ 2147483646 w 817"/>
                <a:gd name="T65" fmla="*/ 2147483646 h 818"/>
                <a:gd name="T66" fmla="*/ 2147483646 w 817"/>
                <a:gd name="T67" fmla="*/ 2147483646 h 818"/>
                <a:gd name="T68" fmla="*/ 2147483646 w 817"/>
                <a:gd name="T69" fmla="*/ 2147483646 h 818"/>
                <a:gd name="T70" fmla="*/ 2147483646 w 817"/>
                <a:gd name="T71" fmla="*/ 2147483646 h 818"/>
                <a:gd name="T72" fmla="*/ 2147483646 w 817"/>
                <a:gd name="T73" fmla="*/ 2147483646 h 818"/>
                <a:gd name="T74" fmla="*/ 2147483646 w 817"/>
                <a:gd name="T75" fmla="*/ 2147483646 h 818"/>
                <a:gd name="T76" fmla="*/ 2147483646 w 817"/>
                <a:gd name="T77" fmla="*/ 2147483646 h 818"/>
                <a:gd name="T78" fmla="*/ 2147483646 w 817"/>
                <a:gd name="T79" fmla="*/ 2147483646 h 818"/>
                <a:gd name="T80" fmla="*/ 2147483646 w 817"/>
                <a:gd name="T81" fmla="*/ 2147483646 h 818"/>
                <a:gd name="T82" fmla="*/ 2147483646 w 817"/>
                <a:gd name="T83" fmla="*/ 2147483646 h 818"/>
                <a:gd name="T84" fmla="*/ 2147483646 w 817"/>
                <a:gd name="T85" fmla="*/ 2147483646 h 818"/>
                <a:gd name="T86" fmla="*/ 2147483646 w 817"/>
                <a:gd name="T87" fmla="*/ 2147483646 h 81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17"/>
                <a:gd name="T133" fmla="*/ 0 h 818"/>
                <a:gd name="T134" fmla="*/ 817 w 817"/>
                <a:gd name="T135" fmla="*/ 818 h 81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17" h="818">
                  <a:moveTo>
                    <a:pt x="817" y="408"/>
                  </a:moveTo>
                  <a:lnTo>
                    <a:pt x="817" y="388"/>
                  </a:lnTo>
                  <a:lnTo>
                    <a:pt x="815" y="367"/>
                  </a:lnTo>
                  <a:lnTo>
                    <a:pt x="812" y="346"/>
                  </a:lnTo>
                  <a:lnTo>
                    <a:pt x="810" y="326"/>
                  </a:lnTo>
                  <a:lnTo>
                    <a:pt x="804" y="306"/>
                  </a:lnTo>
                  <a:lnTo>
                    <a:pt x="799" y="287"/>
                  </a:lnTo>
                  <a:lnTo>
                    <a:pt x="792" y="269"/>
                  </a:lnTo>
                  <a:lnTo>
                    <a:pt x="785" y="250"/>
                  </a:lnTo>
                  <a:lnTo>
                    <a:pt x="776" y="231"/>
                  </a:lnTo>
                  <a:lnTo>
                    <a:pt x="768" y="214"/>
                  </a:lnTo>
                  <a:lnTo>
                    <a:pt x="758" y="196"/>
                  </a:lnTo>
                  <a:lnTo>
                    <a:pt x="748" y="180"/>
                  </a:lnTo>
                  <a:lnTo>
                    <a:pt x="736" y="165"/>
                  </a:lnTo>
                  <a:lnTo>
                    <a:pt x="724" y="149"/>
                  </a:lnTo>
                  <a:lnTo>
                    <a:pt x="711" y="134"/>
                  </a:lnTo>
                  <a:lnTo>
                    <a:pt x="697" y="120"/>
                  </a:lnTo>
                  <a:lnTo>
                    <a:pt x="684" y="105"/>
                  </a:lnTo>
                  <a:lnTo>
                    <a:pt x="668" y="94"/>
                  </a:lnTo>
                  <a:lnTo>
                    <a:pt x="654" y="81"/>
                  </a:lnTo>
                  <a:lnTo>
                    <a:pt x="636" y="69"/>
                  </a:lnTo>
                  <a:lnTo>
                    <a:pt x="620" y="59"/>
                  </a:lnTo>
                  <a:lnTo>
                    <a:pt x="603" y="49"/>
                  </a:lnTo>
                  <a:lnTo>
                    <a:pt x="586" y="41"/>
                  </a:lnTo>
                  <a:lnTo>
                    <a:pt x="567" y="32"/>
                  </a:lnTo>
                  <a:lnTo>
                    <a:pt x="548" y="25"/>
                  </a:lnTo>
                  <a:lnTo>
                    <a:pt x="530" y="19"/>
                  </a:lnTo>
                  <a:lnTo>
                    <a:pt x="511" y="13"/>
                  </a:lnTo>
                  <a:lnTo>
                    <a:pt x="491" y="9"/>
                  </a:lnTo>
                  <a:lnTo>
                    <a:pt x="470" y="4"/>
                  </a:lnTo>
                  <a:lnTo>
                    <a:pt x="450" y="2"/>
                  </a:lnTo>
                  <a:lnTo>
                    <a:pt x="430" y="0"/>
                  </a:lnTo>
                  <a:lnTo>
                    <a:pt x="408" y="0"/>
                  </a:lnTo>
                  <a:lnTo>
                    <a:pt x="387" y="0"/>
                  </a:lnTo>
                  <a:lnTo>
                    <a:pt x="366" y="2"/>
                  </a:lnTo>
                  <a:lnTo>
                    <a:pt x="346" y="4"/>
                  </a:lnTo>
                  <a:lnTo>
                    <a:pt x="326" y="9"/>
                  </a:lnTo>
                  <a:lnTo>
                    <a:pt x="306" y="13"/>
                  </a:lnTo>
                  <a:lnTo>
                    <a:pt x="287" y="19"/>
                  </a:lnTo>
                  <a:lnTo>
                    <a:pt x="268" y="25"/>
                  </a:lnTo>
                  <a:lnTo>
                    <a:pt x="250" y="32"/>
                  </a:lnTo>
                  <a:lnTo>
                    <a:pt x="231" y="41"/>
                  </a:lnTo>
                  <a:lnTo>
                    <a:pt x="214" y="49"/>
                  </a:lnTo>
                  <a:lnTo>
                    <a:pt x="196" y="59"/>
                  </a:lnTo>
                  <a:lnTo>
                    <a:pt x="180" y="69"/>
                  </a:lnTo>
                  <a:lnTo>
                    <a:pt x="163" y="81"/>
                  </a:lnTo>
                  <a:lnTo>
                    <a:pt x="149" y="94"/>
                  </a:lnTo>
                  <a:lnTo>
                    <a:pt x="133" y="105"/>
                  </a:lnTo>
                  <a:lnTo>
                    <a:pt x="120" y="120"/>
                  </a:lnTo>
                  <a:lnTo>
                    <a:pt x="105" y="134"/>
                  </a:lnTo>
                  <a:lnTo>
                    <a:pt x="92" y="149"/>
                  </a:lnTo>
                  <a:lnTo>
                    <a:pt x="81" y="165"/>
                  </a:lnTo>
                  <a:lnTo>
                    <a:pt x="69" y="180"/>
                  </a:lnTo>
                  <a:lnTo>
                    <a:pt x="59" y="196"/>
                  </a:lnTo>
                  <a:lnTo>
                    <a:pt x="49" y="214"/>
                  </a:lnTo>
                  <a:lnTo>
                    <a:pt x="40" y="231"/>
                  </a:lnTo>
                  <a:lnTo>
                    <a:pt x="32" y="250"/>
                  </a:lnTo>
                  <a:lnTo>
                    <a:pt x="24" y="269"/>
                  </a:lnTo>
                  <a:lnTo>
                    <a:pt x="17" y="287"/>
                  </a:lnTo>
                  <a:lnTo>
                    <a:pt x="13" y="306"/>
                  </a:lnTo>
                  <a:lnTo>
                    <a:pt x="7" y="326"/>
                  </a:lnTo>
                  <a:lnTo>
                    <a:pt x="4" y="346"/>
                  </a:lnTo>
                  <a:lnTo>
                    <a:pt x="1" y="367"/>
                  </a:lnTo>
                  <a:lnTo>
                    <a:pt x="0" y="388"/>
                  </a:lnTo>
                  <a:lnTo>
                    <a:pt x="0" y="408"/>
                  </a:lnTo>
                  <a:lnTo>
                    <a:pt x="0" y="430"/>
                  </a:lnTo>
                  <a:lnTo>
                    <a:pt x="1" y="450"/>
                  </a:lnTo>
                  <a:lnTo>
                    <a:pt x="4" y="471"/>
                  </a:lnTo>
                  <a:lnTo>
                    <a:pt x="7" y="491"/>
                  </a:lnTo>
                  <a:lnTo>
                    <a:pt x="13" y="511"/>
                  </a:lnTo>
                  <a:lnTo>
                    <a:pt x="17" y="530"/>
                  </a:lnTo>
                  <a:lnTo>
                    <a:pt x="24" y="550"/>
                  </a:lnTo>
                  <a:lnTo>
                    <a:pt x="32" y="569"/>
                  </a:lnTo>
                  <a:lnTo>
                    <a:pt x="40" y="586"/>
                  </a:lnTo>
                  <a:lnTo>
                    <a:pt x="49" y="603"/>
                  </a:lnTo>
                  <a:lnTo>
                    <a:pt x="59" y="621"/>
                  </a:lnTo>
                  <a:lnTo>
                    <a:pt x="69" y="638"/>
                  </a:lnTo>
                  <a:lnTo>
                    <a:pt x="81" y="654"/>
                  </a:lnTo>
                  <a:lnTo>
                    <a:pt x="92" y="668"/>
                  </a:lnTo>
                  <a:lnTo>
                    <a:pt x="105" y="684"/>
                  </a:lnTo>
                  <a:lnTo>
                    <a:pt x="120" y="699"/>
                  </a:lnTo>
                  <a:lnTo>
                    <a:pt x="133" y="712"/>
                  </a:lnTo>
                  <a:lnTo>
                    <a:pt x="149" y="725"/>
                  </a:lnTo>
                  <a:lnTo>
                    <a:pt x="163" y="736"/>
                  </a:lnTo>
                  <a:lnTo>
                    <a:pt x="180" y="748"/>
                  </a:lnTo>
                  <a:lnTo>
                    <a:pt x="196" y="759"/>
                  </a:lnTo>
                  <a:lnTo>
                    <a:pt x="214" y="768"/>
                  </a:lnTo>
                  <a:lnTo>
                    <a:pt x="231" y="778"/>
                  </a:lnTo>
                  <a:lnTo>
                    <a:pt x="250" y="785"/>
                  </a:lnTo>
                  <a:lnTo>
                    <a:pt x="268" y="792"/>
                  </a:lnTo>
                  <a:lnTo>
                    <a:pt x="287" y="800"/>
                  </a:lnTo>
                  <a:lnTo>
                    <a:pt x="306" y="805"/>
                  </a:lnTo>
                  <a:lnTo>
                    <a:pt x="326" y="810"/>
                  </a:lnTo>
                  <a:lnTo>
                    <a:pt x="346" y="813"/>
                  </a:lnTo>
                  <a:lnTo>
                    <a:pt x="366" y="815"/>
                  </a:lnTo>
                  <a:lnTo>
                    <a:pt x="387" y="817"/>
                  </a:lnTo>
                  <a:lnTo>
                    <a:pt x="408" y="818"/>
                  </a:lnTo>
                  <a:lnTo>
                    <a:pt x="430" y="817"/>
                  </a:lnTo>
                  <a:lnTo>
                    <a:pt x="450" y="815"/>
                  </a:lnTo>
                  <a:lnTo>
                    <a:pt x="470" y="813"/>
                  </a:lnTo>
                  <a:lnTo>
                    <a:pt x="491" y="810"/>
                  </a:lnTo>
                  <a:lnTo>
                    <a:pt x="511" y="805"/>
                  </a:lnTo>
                  <a:lnTo>
                    <a:pt x="530" y="800"/>
                  </a:lnTo>
                  <a:lnTo>
                    <a:pt x="548" y="792"/>
                  </a:lnTo>
                  <a:lnTo>
                    <a:pt x="567" y="785"/>
                  </a:lnTo>
                  <a:lnTo>
                    <a:pt x="586" y="778"/>
                  </a:lnTo>
                  <a:lnTo>
                    <a:pt x="603" y="768"/>
                  </a:lnTo>
                  <a:lnTo>
                    <a:pt x="620" y="759"/>
                  </a:lnTo>
                  <a:lnTo>
                    <a:pt x="636" y="748"/>
                  </a:lnTo>
                  <a:lnTo>
                    <a:pt x="654" y="736"/>
                  </a:lnTo>
                  <a:lnTo>
                    <a:pt x="668" y="725"/>
                  </a:lnTo>
                  <a:lnTo>
                    <a:pt x="684" y="712"/>
                  </a:lnTo>
                  <a:lnTo>
                    <a:pt x="697" y="699"/>
                  </a:lnTo>
                  <a:lnTo>
                    <a:pt x="711" y="684"/>
                  </a:lnTo>
                  <a:lnTo>
                    <a:pt x="724" y="668"/>
                  </a:lnTo>
                  <a:lnTo>
                    <a:pt x="736" y="654"/>
                  </a:lnTo>
                  <a:lnTo>
                    <a:pt x="748" y="638"/>
                  </a:lnTo>
                  <a:lnTo>
                    <a:pt x="758" y="621"/>
                  </a:lnTo>
                  <a:lnTo>
                    <a:pt x="768" y="603"/>
                  </a:lnTo>
                  <a:lnTo>
                    <a:pt x="776" y="586"/>
                  </a:lnTo>
                  <a:lnTo>
                    <a:pt x="785" y="569"/>
                  </a:lnTo>
                  <a:lnTo>
                    <a:pt x="792" y="550"/>
                  </a:lnTo>
                  <a:lnTo>
                    <a:pt x="799" y="530"/>
                  </a:lnTo>
                  <a:lnTo>
                    <a:pt x="804" y="511"/>
                  </a:lnTo>
                  <a:lnTo>
                    <a:pt x="810" y="491"/>
                  </a:lnTo>
                  <a:lnTo>
                    <a:pt x="812" y="471"/>
                  </a:lnTo>
                  <a:lnTo>
                    <a:pt x="815" y="450"/>
                  </a:lnTo>
                  <a:lnTo>
                    <a:pt x="817" y="430"/>
                  </a:lnTo>
                  <a:lnTo>
                    <a:pt x="817" y="408"/>
                  </a:lnTo>
                </a:path>
              </a:pathLst>
            </a:custGeom>
            <a:solidFill>
              <a:schemeClr val="bg1"/>
            </a:solidFill>
            <a:ln w="285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9278" name="Freeform 39">
              <a:extLst>
                <a:ext uri="{FF2B5EF4-FFF2-40B4-BE49-F238E27FC236}">
                  <a16:creationId xmlns:a16="http://schemas.microsoft.com/office/drawing/2014/main" id="{3F8EE7F2-16EB-7845-87D2-E186725ED6BC}"/>
                </a:ext>
              </a:extLst>
            </p:cNvPr>
            <p:cNvSpPr>
              <a:spLocks/>
            </p:cNvSpPr>
            <p:nvPr/>
          </p:nvSpPr>
          <p:spPr bwMode="auto">
            <a:xfrm>
              <a:off x="6935042" y="2970531"/>
              <a:ext cx="46037" cy="138112"/>
            </a:xfrm>
            <a:custGeom>
              <a:avLst/>
              <a:gdLst>
                <a:gd name="T0" fmla="*/ 0 w 57"/>
                <a:gd name="T1" fmla="*/ 0 h 173"/>
                <a:gd name="T2" fmla="*/ 2147483646 w 57"/>
                <a:gd name="T3" fmla="*/ 2147483646 h 173"/>
                <a:gd name="T4" fmla="*/ 2147483646 w 57"/>
                <a:gd name="T5" fmla="*/ 0 h 173"/>
                <a:gd name="T6" fmla="*/ 2147483646 w 57"/>
                <a:gd name="T7" fmla="*/ 0 h 173"/>
                <a:gd name="T8" fmla="*/ 0 w 57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7"/>
                <a:gd name="T16" fmla="*/ 0 h 173"/>
                <a:gd name="T17" fmla="*/ 57 w 57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7" h="173">
                  <a:moveTo>
                    <a:pt x="0" y="0"/>
                  </a:moveTo>
                  <a:lnTo>
                    <a:pt x="28" y="173"/>
                  </a:lnTo>
                  <a:lnTo>
                    <a:pt x="57" y="0"/>
                  </a:lnTo>
                  <a:lnTo>
                    <a:pt x="2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9279" name="Line 40">
              <a:extLst>
                <a:ext uri="{FF2B5EF4-FFF2-40B4-BE49-F238E27FC236}">
                  <a16:creationId xmlns:a16="http://schemas.microsoft.com/office/drawing/2014/main" id="{8CBD68CF-C233-254B-902A-8F1FA5ABEA8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958854" y="2489518"/>
              <a:ext cx="1588" cy="481013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9280" name="Freeform 41">
              <a:extLst>
                <a:ext uri="{FF2B5EF4-FFF2-40B4-BE49-F238E27FC236}">
                  <a16:creationId xmlns:a16="http://schemas.microsoft.com/office/drawing/2014/main" id="{A18FA6A9-F4D8-084D-92EB-C24CE34B3930}"/>
                </a:ext>
              </a:extLst>
            </p:cNvPr>
            <p:cNvSpPr>
              <a:spLocks/>
            </p:cNvSpPr>
            <p:nvPr/>
          </p:nvSpPr>
          <p:spPr bwMode="auto">
            <a:xfrm>
              <a:off x="6935042" y="4277044"/>
              <a:ext cx="46037" cy="136525"/>
            </a:xfrm>
            <a:custGeom>
              <a:avLst/>
              <a:gdLst>
                <a:gd name="T0" fmla="*/ 0 w 57"/>
                <a:gd name="T1" fmla="*/ 0 h 173"/>
                <a:gd name="T2" fmla="*/ 2147483646 w 57"/>
                <a:gd name="T3" fmla="*/ 2147483646 h 173"/>
                <a:gd name="T4" fmla="*/ 2147483646 w 57"/>
                <a:gd name="T5" fmla="*/ 0 h 173"/>
                <a:gd name="T6" fmla="*/ 2147483646 w 57"/>
                <a:gd name="T7" fmla="*/ 0 h 173"/>
                <a:gd name="T8" fmla="*/ 0 w 57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7"/>
                <a:gd name="T16" fmla="*/ 0 h 173"/>
                <a:gd name="T17" fmla="*/ 57 w 57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7" h="173">
                  <a:moveTo>
                    <a:pt x="0" y="0"/>
                  </a:moveTo>
                  <a:lnTo>
                    <a:pt x="28" y="173"/>
                  </a:lnTo>
                  <a:lnTo>
                    <a:pt x="57" y="0"/>
                  </a:lnTo>
                  <a:lnTo>
                    <a:pt x="2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9281" name="Line 42">
              <a:extLst>
                <a:ext uri="{FF2B5EF4-FFF2-40B4-BE49-F238E27FC236}">
                  <a16:creationId xmlns:a16="http://schemas.microsoft.com/office/drawing/2014/main" id="{F5B30CAD-0431-C648-BEFC-22D6B83DBF5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958854" y="3796032"/>
              <a:ext cx="1588" cy="48101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9282" name="Rectangle 48">
              <a:extLst>
                <a:ext uri="{FF2B5EF4-FFF2-40B4-BE49-F238E27FC236}">
                  <a16:creationId xmlns:a16="http://schemas.microsoft.com/office/drawing/2014/main" id="{415896BC-42EA-204F-9DE6-AC62B45681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93483" y="2018512"/>
              <a:ext cx="557944" cy="2769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r>
                <a:rPr lang="en-US" altLang="en-US" sz="1800">
                  <a:solidFill>
                    <a:srgbClr val="000000"/>
                  </a:solidFill>
                  <a:latin typeface="Times-Roman" pitchFamily="2" charset="0"/>
                </a:rPr>
                <a:t>A / 0 </a:t>
              </a:r>
              <a:endParaRPr lang="en-US" altLang="en-US" sz="1800"/>
            </a:p>
          </p:txBody>
        </p:sp>
        <p:sp>
          <p:nvSpPr>
            <p:cNvPr id="139283" name="Freeform 50">
              <a:extLst>
                <a:ext uri="{FF2B5EF4-FFF2-40B4-BE49-F238E27FC236}">
                  <a16:creationId xmlns:a16="http://schemas.microsoft.com/office/drawing/2014/main" id="{578E0382-1DB6-D543-BFC1-E342268187AF}"/>
                </a:ext>
              </a:extLst>
            </p:cNvPr>
            <p:cNvSpPr>
              <a:spLocks/>
            </p:cNvSpPr>
            <p:nvPr/>
          </p:nvSpPr>
          <p:spPr bwMode="auto">
            <a:xfrm>
              <a:off x="6935042" y="5559744"/>
              <a:ext cx="46037" cy="160338"/>
            </a:xfrm>
            <a:custGeom>
              <a:avLst/>
              <a:gdLst>
                <a:gd name="T0" fmla="*/ 0 w 57"/>
                <a:gd name="T1" fmla="*/ 0 h 202"/>
                <a:gd name="T2" fmla="*/ 2147483646 w 57"/>
                <a:gd name="T3" fmla="*/ 2147483646 h 202"/>
                <a:gd name="T4" fmla="*/ 2147483646 w 57"/>
                <a:gd name="T5" fmla="*/ 0 h 202"/>
                <a:gd name="T6" fmla="*/ 2147483646 w 57"/>
                <a:gd name="T7" fmla="*/ 0 h 202"/>
                <a:gd name="T8" fmla="*/ 0 w 57"/>
                <a:gd name="T9" fmla="*/ 0 h 2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7"/>
                <a:gd name="T16" fmla="*/ 0 h 202"/>
                <a:gd name="T17" fmla="*/ 57 w 57"/>
                <a:gd name="T18" fmla="*/ 202 h 2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7" h="202">
                  <a:moveTo>
                    <a:pt x="0" y="0"/>
                  </a:moveTo>
                  <a:lnTo>
                    <a:pt x="28" y="202"/>
                  </a:lnTo>
                  <a:lnTo>
                    <a:pt x="57" y="0"/>
                  </a:lnTo>
                  <a:lnTo>
                    <a:pt x="2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9284" name="Line 51">
              <a:extLst>
                <a:ext uri="{FF2B5EF4-FFF2-40B4-BE49-F238E27FC236}">
                  <a16:creationId xmlns:a16="http://schemas.microsoft.com/office/drawing/2014/main" id="{5AAD46D2-5CFD-5B44-BCCF-43349BA8BD3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958854" y="5100957"/>
              <a:ext cx="1588" cy="458787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9285" name="Rectangle 69">
              <a:extLst>
                <a:ext uri="{FF2B5EF4-FFF2-40B4-BE49-F238E27FC236}">
                  <a16:creationId xmlns:a16="http://schemas.microsoft.com/office/drawing/2014/main" id="{6B50A783-0D58-4F4A-BC69-F5C67196CD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75774" y="968733"/>
              <a:ext cx="411903" cy="2769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-Roman" pitchFamily="2" charset="0"/>
                </a:rPr>
                <a:t>w=0</a:t>
              </a:r>
              <a:endParaRPr lang="en-US" altLang="en-US" sz="2000" b="0"/>
            </a:p>
          </p:txBody>
        </p:sp>
        <p:sp>
          <p:nvSpPr>
            <p:cNvPr id="139286" name="Freeform 46">
              <a:extLst>
                <a:ext uri="{FF2B5EF4-FFF2-40B4-BE49-F238E27FC236}">
                  <a16:creationId xmlns:a16="http://schemas.microsoft.com/office/drawing/2014/main" id="{31946AAF-C1DE-D84E-9F04-58D22983B5A5}"/>
                </a:ext>
              </a:extLst>
            </p:cNvPr>
            <p:cNvSpPr>
              <a:spLocks/>
            </p:cNvSpPr>
            <p:nvPr/>
          </p:nvSpPr>
          <p:spPr bwMode="auto">
            <a:xfrm>
              <a:off x="6636592" y="5742307"/>
              <a:ext cx="647700" cy="649287"/>
            </a:xfrm>
            <a:custGeom>
              <a:avLst/>
              <a:gdLst>
                <a:gd name="T0" fmla="*/ 2147483646 w 817"/>
                <a:gd name="T1" fmla="*/ 2147483646 h 819"/>
                <a:gd name="T2" fmla="*/ 2147483646 w 817"/>
                <a:gd name="T3" fmla="*/ 2147483646 h 819"/>
                <a:gd name="T4" fmla="*/ 2147483646 w 817"/>
                <a:gd name="T5" fmla="*/ 2147483646 h 819"/>
                <a:gd name="T6" fmla="*/ 2147483646 w 817"/>
                <a:gd name="T7" fmla="*/ 2147483646 h 819"/>
                <a:gd name="T8" fmla="*/ 2147483646 w 817"/>
                <a:gd name="T9" fmla="*/ 2147483646 h 819"/>
                <a:gd name="T10" fmla="*/ 2147483646 w 817"/>
                <a:gd name="T11" fmla="*/ 2147483646 h 819"/>
                <a:gd name="T12" fmla="*/ 2147483646 w 817"/>
                <a:gd name="T13" fmla="*/ 2147483646 h 819"/>
                <a:gd name="T14" fmla="*/ 2147483646 w 817"/>
                <a:gd name="T15" fmla="*/ 2147483646 h 819"/>
                <a:gd name="T16" fmla="*/ 2147483646 w 817"/>
                <a:gd name="T17" fmla="*/ 2147483646 h 819"/>
                <a:gd name="T18" fmla="*/ 2147483646 w 817"/>
                <a:gd name="T19" fmla="*/ 2147483646 h 819"/>
                <a:gd name="T20" fmla="*/ 0 w 817"/>
                <a:gd name="T21" fmla="*/ 2147483646 h 819"/>
                <a:gd name="T22" fmla="*/ 2147483646 w 817"/>
                <a:gd name="T23" fmla="*/ 2147483646 h 819"/>
                <a:gd name="T24" fmla="*/ 2147483646 w 817"/>
                <a:gd name="T25" fmla="*/ 2147483646 h 819"/>
                <a:gd name="T26" fmla="*/ 2147483646 w 817"/>
                <a:gd name="T27" fmla="*/ 2147483646 h 819"/>
                <a:gd name="T28" fmla="*/ 2147483646 w 817"/>
                <a:gd name="T29" fmla="*/ 2147483646 h 819"/>
                <a:gd name="T30" fmla="*/ 2147483646 w 817"/>
                <a:gd name="T31" fmla="*/ 2147483646 h 819"/>
                <a:gd name="T32" fmla="*/ 2147483646 w 817"/>
                <a:gd name="T33" fmla="*/ 2147483646 h 819"/>
                <a:gd name="T34" fmla="*/ 2147483646 w 817"/>
                <a:gd name="T35" fmla="*/ 2147483646 h 819"/>
                <a:gd name="T36" fmla="*/ 2147483646 w 817"/>
                <a:gd name="T37" fmla="*/ 2147483646 h 819"/>
                <a:gd name="T38" fmla="*/ 2147483646 w 817"/>
                <a:gd name="T39" fmla="*/ 2147483646 h 819"/>
                <a:gd name="T40" fmla="*/ 2147483646 w 817"/>
                <a:gd name="T41" fmla="*/ 2147483646 h 819"/>
                <a:gd name="T42" fmla="*/ 2147483646 w 817"/>
                <a:gd name="T43" fmla="*/ 2147483646 h 819"/>
                <a:gd name="T44" fmla="*/ 2147483646 w 817"/>
                <a:gd name="T45" fmla="*/ 2147483646 h 819"/>
                <a:gd name="T46" fmla="*/ 2147483646 w 817"/>
                <a:gd name="T47" fmla="*/ 2147483646 h 819"/>
                <a:gd name="T48" fmla="*/ 2147483646 w 817"/>
                <a:gd name="T49" fmla="*/ 2147483646 h 819"/>
                <a:gd name="T50" fmla="*/ 2147483646 w 817"/>
                <a:gd name="T51" fmla="*/ 2147483646 h 819"/>
                <a:gd name="T52" fmla="*/ 2147483646 w 817"/>
                <a:gd name="T53" fmla="*/ 2147483646 h 819"/>
                <a:gd name="T54" fmla="*/ 2147483646 w 817"/>
                <a:gd name="T55" fmla="*/ 2147483646 h 819"/>
                <a:gd name="T56" fmla="*/ 2147483646 w 817"/>
                <a:gd name="T57" fmla="*/ 2147483646 h 819"/>
                <a:gd name="T58" fmla="*/ 2147483646 w 817"/>
                <a:gd name="T59" fmla="*/ 2147483646 h 819"/>
                <a:gd name="T60" fmla="*/ 2147483646 w 817"/>
                <a:gd name="T61" fmla="*/ 2147483646 h 819"/>
                <a:gd name="T62" fmla="*/ 2147483646 w 817"/>
                <a:gd name="T63" fmla="*/ 2147483646 h 819"/>
                <a:gd name="T64" fmla="*/ 2147483646 w 817"/>
                <a:gd name="T65" fmla="*/ 2147483646 h 819"/>
                <a:gd name="T66" fmla="*/ 2147483646 w 817"/>
                <a:gd name="T67" fmla="*/ 2147483646 h 819"/>
                <a:gd name="T68" fmla="*/ 2147483646 w 817"/>
                <a:gd name="T69" fmla="*/ 2147483646 h 819"/>
                <a:gd name="T70" fmla="*/ 2147483646 w 817"/>
                <a:gd name="T71" fmla="*/ 2147483646 h 819"/>
                <a:gd name="T72" fmla="*/ 2147483646 w 817"/>
                <a:gd name="T73" fmla="*/ 2147483646 h 819"/>
                <a:gd name="T74" fmla="*/ 2147483646 w 817"/>
                <a:gd name="T75" fmla="*/ 2147483646 h 819"/>
                <a:gd name="T76" fmla="*/ 2147483646 w 817"/>
                <a:gd name="T77" fmla="*/ 2147483646 h 819"/>
                <a:gd name="T78" fmla="*/ 2147483646 w 817"/>
                <a:gd name="T79" fmla="*/ 2147483646 h 819"/>
                <a:gd name="T80" fmla="*/ 2147483646 w 817"/>
                <a:gd name="T81" fmla="*/ 2147483646 h 819"/>
                <a:gd name="T82" fmla="*/ 2147483646 w 817"/>
                <a:gd name="T83" fmla="*/ 2147483646 h 819"/>
                <a:gd name="T84" fmla="*/ 2147483646 w 817"/>
                <a:gd name="T85" fmla="*/ 2147483646 h 819"/>
                <a:gd name="T86" fmla="*/ 2147483646 w 817"/>
                <a:gd name="T87" fmla="*/ 0 h 81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17"/>
                <a:gd name="T133" fmla="*/ 0 h 819"/>
                <a:gd name="T134" fmla="*/ 817 w 817"/>
                <a:gd name="T135" fmla="*/ 819 h 819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17" h="819">
                  <a:moveTo>
                    <a:pt x="408" y="0"/>
                  </a:moveTo>
                  <a:lnTo>
                    <a:pt x="387" y="0"/>
                  </a:lnTo>
                  <a:lnTo>
                    <a:pt x="366" y="2"/>
                  </a:lnTo>
                  <a:lnTo>
                    <a:pt x="346" y="5"/>
                  </a:lnTo>
                  <a:lnTo>
                    <a:pt x="326" y="9"/>
                  </a:lnTo>
                  <a:lnTo>
                    <a:pt x="306" y="13"/>
                  </a:lnTo>
                  <a:lnTo>
                    <a:pt x="287" y="19"/>
                  </a:lnTo>
                  <a:lnTo>
                    <a:pt x="268" y="25"/>
                  </a:lnTo>
                  <a:lnTo>
                    <a:pt x="250" y="32"/>
                  </a:lnTo>
                  <a:lnTo>
                    <a:pt x="231" y="41"/>
                  </a:lnTo>
                  <a:lnTo>
                    <a:pt x="214" y="49"/>
                  </a:lnTo>
                  <a:lnTo>
                    <a:pt x="196" y="60"/>
                  </a:lnTo>
                  <a:lnTo>
                    <a:pt x="180" y="70"/>
                  </a:lnTo>
                  <a:lnTo>
                    <a:pt x="163" y="81"/>
                  </a:lnTo>
                  <a:lnTo>
                    <a:pt x="149" y="94"/>
                  </a:lnTo>
                  <a:lnTo>
                    <a:pt x="133" y="106"/>
                  </a:lnTo>
                  <a:lnTo>
                    <a:pt x="120" y="120"/>
                  </a:lnTo>
                  <a:lnTo>
                    <a:pt x="105" y="135"/>
                  </a:lnTo>
                  <a:lnTo>
                    <a:pt x="92" y="149"/>
                  </a:lnTo>
                  <a:lnTo>
                    <a:pt x="81" y="165"/>
                  </a:lnTo>
                  <a:lnTo>
                    <a:pt x="69" y="181"/>
                  </a:lnTo>
                  <a:lnTo>
                    <a:pt x="59" y="197"/>
                  </a:lnTo>
                  <a:lnTo>
                    <a:pt x="49" y="214"/>
                  </a:lnTo>
                  <a:lnTo>
                    <a:pt x="40" y="231"/>
                  </a:lnTo>
                  <a:lnTo>
                    <a:pt x="32" y="250"/>
                  </a:lnTo>
                  <a:lnTo>
                    <a:pt x="24" y="269"/>
                  </a:lnTo>
                  <a:lnTo>
                    <a:pt x="17" y="288"/>
                  </a:lnTo>
                  <a:lnTo>
                    <a:pt x="13" y="306"/>
                  </a:lnTo>
                  <a:lnTo>
                    <a:pt x="7" y="327"/>
                  </a:lnTo>
                  <a:lnTo>
                    <a:pt x="4" y="347"/>
                  </a:lnTo>
                  <a:lnTo>
                    <a:pt x="1" y="367"/>
                  </a:lnTo>
                  <a:lnTo>
                    <a:pt x="0" y="389"/>
                  </a:lnTo>
                  <a:lnTo>
                    <a:pt x="0" y="409"/>
                  </a:lnTo>
                  <a:lnTo>
                    <a:pt x="0" y="430"/>
                  </a:lnTo>
                  <a:lnTo>
                    <a:pt x="1" y="451"/>
                  </a:lnTo>
                  <a:lnTo>
                    <a:pt x="4" y="471"/>
                  </a:lnTo>
                  <a:lnTo>
                    <a:pt x="7" y="491"/>
                  </a:lnTo>
                  <a:lnTo>
                    <a:pt x="13" y="511"/>
                  </a:lnTo>
                  <a:lnTo>
                    <a:pt x="17" y="530"/>
                  </a:lnTo>
                  <a:lnTo>
                    <a:pt x="24" y="550"/>
                  </a:lnTo>
                  <a:lnTo>
                    <a:pt x="32" y="569"/>
                  </a:lnTo>
                  <a:lnTo>
                    <a:pt x="40" y="586"/>
                  </a:lnTo>
                  <a:lnTo>
                    <a:pt x="49" y="604"/>
                  </a:lnTo>
                  <a:lnTo>
                    <a:pt x="59" y="621"/>
                  </a:lnTo>
                  <a:lnTo>
                    <a:pt x="69" y="638"/>
                  </a:lnTo>
                  <a:lnTo>
                    <a:pt x="81" y="654"/>
                  </a:lnTo>
                  <a:lnTo>
                    <a:pt x="92" y="668"/>
                  </a:lnTo>
                  <a:lnTo>
                    <a:pt x="105" y="684"/>
                  </a:lnTo>
                  <a:lnTo>
                    <a:pt x="120" y="699"/>
                  </a:lnTo>
                  <a:lnTo>
                    <a:pt x="133" y="712"/>
                  </a:lnTo>
                  <a:lnTo>
                    <a:pt x="149" y="725"/>
                  </a:lnTo>
                  <a:lnTo>
                    <a:pt x="163" y="736"/>
                  </a:lnTo>
                  <a:lnTo>
                    <a:pt x="180" y="748"/>
                  </a:lnTo>
                  <a:lnTo>
                    <a:pt x="196" y="759"/>
                  </a:lnTo>
                  <a:lnTo>
                    <a:pt x="214" y="768"/>
                  </a:lnTo>
                  <a:lnTo>
                    <a:pt x="231" y="778"/>
                  </a:lnTo>
                  <a:lnTo>
                    <a:pt x="250" y="785"/>
                  </a:lnTo>
                  <a:lnTo>
                    <a:pt x="268" y="793"/>
                  </a:lnTo>
                  <a:lnTo>
                    <a:pt x="287" y="800"/>
                  </a:lnTo>
                  <a:lnTo>
                    <a:pt x="306" y="806"/>
                  </a:lnTo>
                  <a:lnTo>
                    <a:pt x="326" y="810"/>
                  </a:lnTo>
                  <a:lnTo>
                    <a:pt x="346" y="813"/>
                  </a:lnTo>
                  <a:lnTo>
                    <a:pt x="366" y="816"/>
                  </a:lnTo>
                  <a:lnTo>
                    <a:pt x="387" y="817"/>
                  </a:lnTo>
                  <a:lnTo>
                    <a:pt x="408" y="819"/>
                  </a:lnTo>
                  <a:lnTo>
                    <a:pt x="430" y="817"/>
                  </a:lnTo>
                  <a:lnTo>
                    <a:pt x="450" y="816"/>
                  </a:lnTo>
                  <a:lnTo>
                    <a:pt x="470" y="813"/>
                  </a:lnTo>
                  <a:lnTo>
                    <a:pt x="491" y="810"/>
                  </a:lnTo>
                  <a:lnTo>
                    <a:pt x="511" y="806"/>
                  </a:lnTo>
                  <a:lnTo>
                    <a:pt x="530" y="800"/>
                  </a:lnTo>
                  <a:lnTo>
                    <a:pt x="548" y="793"/>
                  </a:lnTo>
                  <a:lnTo>
                    <a:pt x="567" y="785"/>
                  </a:lnTo>
                  <a:lnTo>
                    <a:pt x="586" y="778"/>
                  </a:lnTo>
                  <a:lnTo>
                    <a:pt x="603" y="768"/>
                  </a:lnTo>
                  <a:lnTo>
                    <a:pt x="620" y="759"/>
                  </a:lnTo>
                  <a:lnTo>
                    <a:pt x="636" y="748"/>
                  </a:lnTo>
                  <a:lnTo>
                    <a:pt x="654" y="736"/>
                  </a:lnTo>
                  <a:lnTo>
                    <a:pt x="668" y="725"/>
                  </a:lnTo>
                  <a:lnTo>
                    <a:pt x="684" y="712"/>
                  </a:lnTo>
                  <a:lnTo>
                    <a:pt x="697" y="699"/>
                  </a:lnTo>
                  <a:lnTo>
                    <a:pt x="711" y="684"/>
                  </a:lnTo>
                  <a:lnTo>
                    <a:pt x="724" y="668"/>
                  </a:lnTo>
                  <a:lnTo>
                    <a:pt x="736" y="654"/>
                  </a:lnTo>
                  <a:lnTo>
                    <a:pt x="748" y="638"/>
                  </a:lnTo>
                  <a:lnTo>
                    <a:pt x="758" y="621"/>
                  </a:lnTo>
                  <a:lnTo>
                    <a:pt x="768" y="604"/>
                  </a:lnTo>
                  <a:lnTo>
                    <a:pt x="776" y="586"/>
                  </a:lnTo>
                  <a:lnTo>
                    <a:pt x="785" y="569"/>
                  </a:lnTo>
                  <a:lnTo>
                    <a:pt x="792" y="550"/>
                  </a:lnTo>
                  <a:lnTo>
                    <a:pt x="799" y="530"/>
                  </a:lnTo>
                  <a:lnTo>
                    <a:pt x="804" y="511"/>
                  </a:lnTo>
                  <a:lnTo>
                    <a:pt x="810" y="491"/>
                  </a:lnTo>
                  <a:lnTo>
                    <a:pt x="812" y="471"/>
                  </a:lnTo>
                  <a:lnTo>
                    <a:pt x="815" y="451"/>
                  </a:lnTo>
                  <a:lnTo>
                    <a:pt x="817" y="430"/>
                  </a:lnTo>
                  <a:lnTo>
                    <a:pt x="817" y="409"/>
                  </a:lnTo>
                  <a:lnTo>
                    <a:pt x="817" y="389"/>
                  </a:lnTo>
                  <a:lnTo>
                    <a:pt x="815" y="367"/>
                  </a:lnTo>
                  <a:lnTo>
                    <a:pt x="812" y="347"/>
                  </a:lnTo>
                  <a:lnTo>
                    <a:pt x="810" y="327"/>
                  </a:lnTo>
                  <a:lnTo>
                    <a:pt x="804" y="306"/>
                  </a:lnTo>
                  <a:lnTo>
                    <a:pt x="799" y="288"/>
                  </a:lnTo>
                  <a:lnTo>
                    <a:pt x="792" y="269"/>
                  </a:lnTo>
                  <a:lnTo>
                    <a:pt x="785" y="250"/>
                  </a:lnTo>
                  <a:lnTo>
                    <a:pt x="776" y="231"/>
                  </a:lnTo>
                  <a:lnTo>
                    <a:pt x="768" y="214"/>
                  </a:lnTo>
                  <a:lnTo>
                    <a:pt x="758" y="197"/>
                  </a:lnTo>
                  <a:lnTo>
                    <a:pt x="748" y="181"/>
                  </a:lnTo>
                  <a:lnTo>
                    <a:pt x="736" y="165"/>
                  </a:lnTo>
                  <a:lnTo>
                    <a:pt x="724" y="149"/>
                  </a:lnTo>
                  <a:lnTo>
                    <a:pt x="711" y="135"/>
                  </a:lnTo>
                  <a:lnTo>
                    <a:pt x="697" y="120"/>
                  </a:lnTo>
                  <a:lnTo>
                    <a:pt x="684" y="106"/>
                  </a:lnTo>
                  <a:lnTo>
                    <a:pt x="668" y="94"/>
                  </a:lnTo>
                  <a:lnTo>
                    <a:pt x="654" y="81"/>
                  </a:lnTo>
                  <a:lnTo>
                    <a:pt x="636" y="70"/>
                  </a:lnTo>
                  <a:lnTo>
                    <a:pt x="620" y="60"/>
                  </a:lnTo>
                  <a:lnTo>
                    <a:pt x="603" y="49"/>
                  </a:lnTo>
                  <a:lnTo>
                    <a:pt x="586" y="41"/>
                  </a:lnTo>
                  <a:lnTo>
                    <a:pt x="567" y="32"/>
                  </a:lnTo>
                  <a:lnTo>
                    <a:pt x="548" y="25"/>
                  </a:lnTo>
                  <a:lnTo>
                    <a:pt x="530" y="19"/>
                  </a:lnTo>
                  <a:lnTo>
                    <a:pt x="511" y="13"/>
                  </a:lnTo>
                  <a:lnTo>
                    <a:pt x="491" y="9"/>
                  </a:lnTo>
                  <a:lnTo>
                    <a:pt x="470" y="5"/>
                  </a:lnTo>
                  <a:lnTo>
                    <a:pt x="450" y="2"/>
                  </a:lnTo>
                  <a:lnTo>
                    <a:pt x="430" y="0"/>
                  </a:lnTo>
                  <a:lnTo>
                    <a:pt x="408" y="0"/>
                  </a:lnTo>
                </a:path>
              </a:pathLst>
            </a:custGeom>
            <a:solidFill>
              <a:schemeClr val="bg1"/>
            </a:solidFill>
            <a:ln w="285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9287" name="Rectangle 45">
              <a:extLst>
                <a:ext uri="{FF2B5EF4-FFF2-40B4-BE49-F238E27FC236}">
                  <a16:creationId xmlns:a16="http://schemas.microsoft.com/office/drawing/2014/main" id="{7FBBFF26-269D-4944-82D5-0CAA46CA87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82679" y="5958207"/>
              <a:ext cx="51287" cy="24621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1800" b="0"/>
            </a:p>
          </p:txBody>
        </p:sp>
        <p:grpSp>
          <p:nvGrpSpPr>
            <p:cNvPr id="139288" name="Group 79">
              <a:extLst>
                <a:ext uri="{FF2B5EF4-FFF2-40B4-BE49-F238E27FC236}">
                  <a16:creationId xmlns:a16="http://schemas.microsoft.com/office/drawing/2014/main" id="{8C83870F-2B29-1648-AAC1-62135F54C16F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>
              <a:off x="5415851" y="2101137"/>
              <a:ext cx="1232239" cy="2721739"/>
              <a:chOff x="7290642" y="3464243"/>
              <a:chExt cx="1624012" cy="2622551"/>
            </a:xfrm>
          </p:grpSpPr>
          <p:sp>
            <p:nvSpPr>
              <p:cNvPr id="139308" name="Freeform 9">
                <a:extLst>
                  <a:ext uri="{FF2B5EF4-FFF2-40B4-BE49-F238E27FC236}">
                    <a16:creationId xmlns:a16="http://schemas.microsoft.com/office/drawing/2014/main" id="{11712083-E9FB-E341-B06B-72C5ECC6A4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01754" y="6040757"/>
                <a:ext cx="138113" cy="46037"/>
              </a:xfrm>
              <a:custGeom>
                <a:avLst/>
                <a:gdLst>
                  <a:gd name="T0" fmla="*/ 2147483646 w 174"/>
                  <a:gd name="T1" fmla="*/ 0 h 58"/>
                  <a:gd name="T2" fmla="*/ 0 w 174"/>
                  <a:gd name="T3" fmla="*/ 2147483646 h 58"/>
                  <a:gd name="T4" fmla="*/ 2147483646 w 174"/>
                  <a:gd name="T5" fmla="*/ 2147483646 h 58"/>
                  <a:gd name="T6" fmla="*/ 2147483646 w 174"/>
                  <a:gd name="T7" fmla="*/ 2147483646 h 58"/>
                  <a:gd name="T8" fmla="*/ 2147483646 w 174"/>
                  <a:gd name="T9" fmla="*/ 0 h 5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74"/>
                  <a:gd name="T16" fmla="*/ 0 h 58"/>
                  <a:gd name="T17" fmla="*/ 174 w 174"/>
                  <a:gd name="T18" fmla="*/ 58 h 5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74" h="58">
                    <a:moveTo>
                      <a:pt x="174" y="0"/>
                    </a:moveTo>
                    <a:lnTo>
                      <a:pt x="0" y="29"/>
                    </a:lnTo>
                    <a:lnTo>
                      <a:pt x="174" y="58"/>
                    </a:lnTo>
                    <a:lnTo>
                      <a:pt x="174" y="29"/>
                    </a:lnTo>
                    <a:lnTo>
                      <a:pt x="174" y="0"/>
                    </a:lnTo>
                    <a:close/>
                  </a:path>
                </a:pathLst>
              </a:custGeom>
              <a:solidFill>
                <a:srgbClr val="000000"/>
              </a:solidFill>
              <a:ln w="222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309" name="Arc 87">
                <a:extLst>
                  <a:ext uri="{FF2B5EF4-FFF2-40B4-BE49-F238E27FC236}">
                    <a16:creationId xmlns:a16="http://schemas.microsoft.com/office/drawing/2014/main" id="{2BB541DF-22B6-2041-B5DC-785EA52972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90642" y="3464243"/>
                <a:ext cx="1624012" cy="1325563"/>
              </a:xfrm>
              <a:custGeom>
                <a:avLst/>
                <a:gdLst>
                  <a:gd name="T0" fmla="*/ 0 w 21600"/>
                  <a:gd name="T1" fmla="*/ 0 h 21600"/>
                  <a:gd name="T2" fmla="*/ 2147483646 w 21600"/>
                  <a:gd name="T3" fmla="*/ 2147483646 h 21600"/>
                  <a:gd name="T4" fmla="*/ 0 w 21600"/>
                  <a:gd name="T5" fmla="*/ 2147483646 h 21600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21600"/>
                  <a:gd name="T11" fmla="*/ 21600 w 21600"/>
                  <a:gd name="T12" fmla="*/ 21600 h 216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lnTo>
                      <a:pt x="-1" y="0"/>
                    </a:lnTo>
                    <a:close/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39310" name="Arc 88">
                <a:extLst>
                  <a:ext uri="{FF2B5EF4-FFF2-40B4-BE49-F238E27FC236}">
                    <a16:creationId xmlns:a16="http://schemas.microsoft.com/office/drawing/2014/main" id="{289D2111-5BF5-0E4B-A89B-DC97F4FB9402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7458917" y="4751707"/>
                <a:ext cx="1455737" cy="1309687"/>
              </a:xfrm>
              <a:custGeom>
                <a:avLst/>
                <a:gdLst>
                  <a:gd name="T0" fmla="*/ 0 w 21600"/>
                  <a:gd name="T1" fmla="*/ 0 h 21600"/>
                  <a:gd name="T2" fmla="*/ 2147483646 w 21600"/>
                  <a:gd name="T3" fmla="*/ 2147483646 h 21600"/>
                  <a:gd name="T4" fmla="*/ 0 w 21600"/>
                  <a:gd name="T5" fmla="*/ 2147483646 h 21600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21600"/>
                  <a:gd name="T11" fmla="*/ 21600 w 21600"/>
                  <a:gd name="T12" fmla="*/ 21600 h 216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lnTo>
                      <a:pt x="-1" y="0"/>
                    </a:lnTo>
                    <a:close/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sp>
          <p:nvSpPr>
            <p:cNvPr id="139289" name="Rectangle 48">
              <a:extLst>
                <a:ext uri="{FF2B5EF4-FFF2-40B4-BE49-F238E27FC236}">
                  <a16:creationId xmlns:a16="http://schemas.microsoft.com/office/drawing/2014/main" id="{BC978FF0-5C35-9C43-B7D6-1108957718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88461" y="3325743"/>
              <a:ext cx="557751" cy="2769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r>
                <a:rPr lang="en-US" altLang="en-US" sz="1800">
                  <a:solidFill>
                    <a:srgbClr val="000000"/>
                  </a:solidFill>
                  <a:latin typeface="Times-Roman" pitchFamily="2" charset="0"/>
                </a:rPr>
                <a:t>B / 0 </a:t>
              </a:r>
              <a:endParaRPr lang="en-US" altLang="en-US" sz="1800"/>
            </a:p>
          </p:txBody>
        </p:sp>
        <p:sp>
          <p:nvSpPr>
            <p:cNvPr id="139290" name="Rectangle 48">
              <a:extLst>
                <a:ext uri="{FF2B5EF4-FFF2-40B4-BE49-F238E27FC236}">
                  <a16:creationId xmlns:a16="http://schemas.microsoft.com/office/drawing/2014/main" id="{7114FC23-46EC-8E4F-AD84-8668ECC70A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97370" y="4604883"/>
              <a:ext cx="557751" cy="2769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r>
                <a:rPr lang="en-US" altLang="en-US" sz="1800">
                  <a:solidFill>
                    <a:srgbClr val="000000"/>
                  </a:solidFill>
                  <a:latin typeface="Times-Roman" pitchFamily="2" charset="0"/>
                </a:rPr>
                <a:t>C / 0 </a:t>
              </a:r>
              <a:endParaRPr lang="en-US" altLang="en-US" sz="1800"/>
            </a:p>
          </p:txBody>
        </p:sp>
        <p:sp>
          <p:nvSpPr>
            <p:cNvPr id="139291" name="Rectangle 48">
              <a:extLst>
                <a:ext uri="{FF2B5EF4-FFF2-40B4-BE49-F238E27FC236}">
                  <a16:creationId xmlns:a16="http://schemas.microsoft.com/office/drawing/2014/main" id="{5553A188-A1DC-1B41-85AE-28C8D8DE5D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93483" y="5922894"/>
              <a:ext cx="570573" cy="2769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r>
                <a:rPr lang="en-US" altLang="en-US" sz="1800">
                  <a:solidFill>
                    <a:srgbClr val="000000"/>
                  </a:solidFill>
                  <a:latin typeface="Times-Roman" pitchFamily="2" charset="0"/>
                </a:rPr>
                <a:t>D / 1 </a:t>
              </a:r>
              <a:endParaRPr lang="en-US" altLang="en-US" sz="1800"/>
            </a:p>
          </p:txBody>
        </p:sp>
        <p:grpSp>
          <p:nvGrpSpPr>
            <p:cNvPr id="139292" name="Group 83">
              <a:extLst>
                <a:ext uri="{FF2B5EF4-FFF2-40B4-BE49-F238E27FC236}">
                  <a16:creationId xmlns:a16="http://schemas.microsoft.com/office/drawing/2014/main" id="{2954568D-F72E-6E43-BEDD-6D4CBBCC0AA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66003" y="1918018"/>
              <a:ext cx="1612900" cy="4281875"/>
              <a:chOff x="2655888" y="1731962"/>
              <a:chExt cx="1612900" cy="3917951"/>
            </a:xfrm>
          </p:grpSpPr>
          <p:sp>
            <p:nvSpPr>
              <p:cNvPr id="139305" name="Freeform 4">
                <a:extLst>
                  <a:ext uri="{FF2B5EF4-FFF2-40B4-BE49-F238E27FC236}">
                    <a16:creationId xmlns:a16="http://schemas.microsoft.com/office/drawing/2014/main" id="{AAB41C80-4E8D-F44E-AC7E-B07796B4A2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2263" y="1731962"/>
                <a:ext cx="136525" cy="68263"/>
              </a:xfrm>
              <a:custGeom>
                <a:avLst/>
                <a:gdLst>
                  <a:gd name="T0" fmla="*/ 0 w 173"/>
                  <a:gd name="T1" fmla="*/ 2147483646 h 86"/>
                  <a:gd name="T2" fmla="*/ 2147483646 w 173"/>
                  <a:gd name="T3" fmla="*/ 2147483646 h 86"/>
                  <a:gd name="T4" fmla="*/ 0 w 173"/>
                  <a:gd name="T5" fmla="*/ 0 h 86"/>
                  <a:gd name="T6" fmla="*/ 0 w 173"/>
                  <a:gd name="T7" fmla="*/ 2147483646 h 86"/>
                  <a:gd name="T8" fmla="*/ 0 w 173"/>
                  <a:gd name="T9" fmla="*/ 2147483646 h 8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73"/>
                  <a:gd name="T16" fmla="*/ 0 h 86"/>
                  <a:gd name="T17" fmla="*/ 173 w 173"/>
                  <a:gd name="T18" fmla="*/ 86 h 8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73" h="86">
                    <a:moveTo>
                      <a:pt x="0" y="86"/>
                    </a:moveTo>
                    <a:lnTo>
                      <a:pt x="173" y="29"/>
                    </a:lnTo>
                    <a:lnTo>
                      <a:pt x="0" y="0"/>
                    </a:lnTo>
                    <a:lnTo>
                      <a:pt x="0" y="57"/>
                    </a:lnTo>
                    <a:lnTo>
                      <a:pt x="0" y="86"/>
                    </a:lnTo>
                    <a:close/>
                  </a:path>
                </a:pathLst>
              </a:custGeom>
              <a:solidFill>
                <a:schemeClr val="tx1"/>
              </a:solidFill>
              <a:ln w="222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306" name="Arc 85">
                <a:extLst>
                  <a:ext uri="{FF2B5EF4-FFF2-40B4-BE49-F238E27FC236}">
                    <a16:creationId xmlns:a16="http://schemas.microsoft.com/office/drawing/2014/main" id="{26670769-062C-1B46-92A4-E9D7273E56A3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 flipV="1">
                <a:off x="2655888" y="3587751"/>
                <a:ext cx="1612900" cy="2062162"/>
              </a:xfrm>
              <a:custGeom>
                <a:avLst/>
                <a:gdLst>
                  <a:gd name="T0" fmla="*/ 0 w 21600"/>
                  <a:gd name="T1" fmla="*/ 0 h 21600"/>
                  <a:gd name="T2" fmla="*/ 2147483646 w 21600"/>
                  <a:gd name="T3" fmla="*/ 2147483646 h 21600"/>
                  <a:gd name="T4" fmla="*/ 0 w 21600"/>
                  <a:gd name="T5" fmla="*/ 2147483646 h 21600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21600"/>
                  <a:gd name="T11" fmla="*/ 21600 w 21600"/>
                  <a:gd name="T12" fmla="*/ 21600 h 216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lnTo>
                      <a:pt x="-1" y="0"/>
                    </a:lnTo>
                    <a:close/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39307" name="Arc 86">
                <a:extLst>
                  <a:ext uri="{FF2B5EF4-FFF2-40B4-BE49-F238E27FC236}">
                    <a16:creationId xmlns:a16="http://schemas.microsoft.com/office/drawing/2014/main" id="{538AC80C-9D91-6849-92D8-78069CB3F6C1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2655888" y="1762125"/>
                <a:ext cx="1476375" cy="1836737"/>
              </a:xfrm>
              <a:custGeom>
                <a:avLst/>
                <a:gdLst>
                  <a:gd name="T0" fmla="*/ 0 w 21600"/>
                  <a:gd name="T1" fmla="*/ 0 h 21600"/>
                  <a:gd name="T2" fmla="*/ 2147483646 w 21600"/>
                  <a:gd name="T3" fmla="*/ 2147483646 h 21600"/>
                  <a:gd name="T4" fmla="*/ 0 w 21600"/>
                  <a:gd name="T5" fmla="*/ 2147483646 h 21600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21600"/>
                  <a:gd name="T11" fmla="*/ 21600 w 21600"/>
                  <a:gd name="T12" fmla="*/ 21600 h 216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lnTo>
                      <a:pt x="-1" y="0"/>
                    </a:lnTo>
                    <a:close/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139293" name="Group 84">
              <a:extLst>
                <a:ext uri="{FF2B5EF4-FFF2-40B4-BE49-F238E27FC236}">
                  <a16:creationId xmlns:a16="http://schemas.microsoft.com/office/drawing/2014/main" id="{51988E76-BA34-CA4C-B25A-6AB97B731CD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972212" y="2244856"/>
              <a:ext cx="675878" cy="1251891"/>
              <a:chOff x="4652181" y="1098568"/>
              <a:chExt cx="675878" cy="1251891"/>
            </a:xfrm>
          </p:grpSpPr>
          <p:sp>
            <p:nvSpPr>
              <p:cNvPr id="139302" name="Arc 87">
                <a:extLst>
                  <a:ext uri="{FF2B5EF4-FFF2-40B4-BE49-F238E27FC236}">
                    <a16:creationId xmlns:a16="http://schemas.microsoft.com/office/drawing/2014/main" id="{451CA992-FE8E-C74C-A9DA-DBD2014384E2}"/>
                  </a:ext>
                </a:extLst>
              </p:cNvPr>
              <p:cNvSpPr>
                <a:spLocks/>
              </p:cNvSpPr>
              <p:nvPr/>
            </p:nvSpPr>
            <p:spPr bwMode="auto">
              <a:xfrm rot="10800000">
                <a:off x="4652181" y="1727150"/>
                <a:ext cx="648198" cy="623309"/>
              </a:xfrm>
              <a:custGeom>
                <a:avLst/>
                <a:gdLst>
                  <a:gd name="T0" fmla="*/ 0 w 21600"/>
                  <a:gd name="T1" fmla="*/ 0 h 21600"/>
                  <a:gd name="T2" fmla="*/ 2147483646 w 21600"/>
                  <a:gd name="T3" fmla="*/ 2147483646 h 21600"/>
                  <a:gd name="T4" fmla="*/ 0 w 21600"/>
                  <a:gd name="T5" fmla="*/ 2147483646 h 21600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21600"/>
                  <a:gd name="T11" fmla="*/ 21600 w 21600"/>
                  <a:gd name="T12" fmla="*/ 21600 h 216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lnTo>
                      <a:pt x="-1" y="0"/>
                    </a:lnTo>
                    <a:close/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39303" name="Arc 88">
                <a:extLst>
                  <a:ext uri="{FF2B5EF4-FFF2-40B4-BE49-F238E27FC236}">
                    <a16:creationId xmlns:a16="http://schemas.microsoft.com/office/drawing/2014/main" id="{A2A33560-D222-0547-9E0B-E9D882338288}"/>
                  </a:ext>
                </a:extLst>
              </p:cNvPr>
              <p:cNvSpPr>
                <a:spLocks/>
              </p:cNvSpPr>
              <p:nvPr/>
            </p:nvSpPr>
            <p:spPr bwMode="auto">
              <a:xfrm rot="10800000" flipV="1">
                <a:off x="4652181" y="1129221"/>
                <a:ext cx="581034" cy="615844"/>
              </a:xfrm>
              <a:custGeom>
                <a:avLst/>
                <a:gdLst>
                  <a:gd name="T0" fmla="*/ 0 w 21600"/>
                  <a:gd name="T1" fmla="*/ 0 h 21600"/>
                  <a:gd name="T2" fmla="*/ 2147483646 w 21600"/>
                  <a:gd name="T3" fmla="*/ 2147483646 h 21600"/>
                  <a:gd name="T4" fmla="*/ 0 w 21600"/>
                  <a:gd name="T5" fmla="*/ 2147483646 h 21600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21600"/>
                  <a:gd name="T11" fmla="*/ 21600 w 21600"/>
                  <a:gd name="T12" fmla="*/ 21600 h 216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lnTo>
                      <a:pt x="-1" y="0"/>
                    </a:lnTo>
                    <a:close/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39304" name="Freeform 4">
                <a:extLst>
                  <a:ext uri="{FF2B5EF4-FFF2-40B4-BE49-F238E27FC236}">
                    <a16:creationId xmlns:a16="http://schemas.microsoft.com/office/drawing/2014/main" id="{687ED006-52A8-564D-B0DF-85FF016140FC}"/>
                  </a:ext>
                </a:extLst>
              </p:cNvPr>
              <p:cNvSpPr>
                <a:spLocks/>
              </p:cNvSpPr>
              <p:nvPr/>
            </p:nvSpPr>
            <p:spPr bwMode="auto">
              <a:xfrm rot="900000">
                <a:off x="5191534" y="1098568"/>
                <a:ext cx="136525" cy="74604"/>
              </a:xfrm>
              <a:custGeom>
                <a:avLst/>
                <a:gdLst>
                  <a:gd name="T0" fmla="*/ 0 w 173"/>
                  <a:gd name="T1" fmla="*/ 2147483646 h 86"/>
                  <a:gd name="T2" fmla="*/ 2147483646 w 173"/>
                  <a:gd name="T3" fmla="*/ 2147483646 h 86"/>
                  <a:gd name="T4" fmla="*/ 0 w 173"/>
                  <a:gd name="T5" fmla="*/ 0 h 86"/>
                  <a:gd name="T6" fmla="*/ 0 w 173"/>
                  <a:gd name="T7" fmla="*/ 2147483646 h 86"/>
                  <a:gd name="T8" fmla="*/ 0 w 173"/>
                  <a:gd name="T9" fmla="*/ 2147483646 h 8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73"/>
                  <a:gd name="T16" fmla="*/ 0 h 86"/>
                  <a:gd name="T17" fmla="*/ 173 w 173"/>
                  <a:gd name="T18" fmla="*/ 86 h 8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73" h="86">
                    <a:moveTo>
                      <a:pt x="0" y="86"/>
                    </a:moveTo>
                    <a:lnTo>
                      <a:pt x="173" y="29"/>
                    </a:lnTo>
                    <a:lnTo>
                      <a:pt x="0" y="0"/>
                    </a:lnTo>
                    <a:lnTo>
                      <a:pt x="0" y="57"/>
                    </a:lnTo>
                    <a:lnTo>
                      <a:pt x="0" y="86"/>
                    </a:lnTo>
                    <a:close/>
                  </a:path>
                </a:pathLst>
              </a:custGeom>
              <a:solidFill>
                <a:schemeClr val="tx1"/>
              </a:solidFill>
              <a:ln w="222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39294" name="Freeform 16">
              <a:extLst>
                <a:ext uri="{FF2B5EF4-FFF2-40B4-BE49-F238E27FC236}">
                  <a16:creationId xmlns:a16="http://schemas.microsoft.com/office/drawing/2014/main" id="{D6AB9991-3169-7649-9C8D-B663729B3826}"/>
                </a:ext>
              </a:extLst>
            </p:cNvPr>
            <p:cNvSpPr>
              <a:spLocks/>
            </p:cNvSpPr>
            <p:nvPr/>
          </p:nvSpPr>
          <p:spPr bwMode="auto">
            <a:xfrm rot="10800000">
              <a:off x="7233771" y="6250561"/>
              <a:ext cx="114300" cy="114300"/>
            </a:xfrm>
            <a:custGeom>
              <a:avLst/>
              <a:gdLst>
                <a:gd name="T0" fmla="*/ 0 w 144"/>
                <a:gd name="T1" fmla="*/ 2147483646 h 144"/>
                <a:gd name="T2" fmla="*/ 2147483646 w 144"/>
                <a:gd name="T3" fmla="*/ 2147483646 h 144"/>
                <a:gd name="T4" fmla="*/ 2147483646 w 144"/>
                <a:gd name="T5" fmla="*/ 0 h 144"/>
                <a:gd name="T6" fmla="*/ 2147483646 w 144"/>
                <a:gd name="T7" fmla="*/ 0 h 144"/>
                <a:gd name="T8" fmla="*/ 0 w 144"/>
                <a:gd name="T9" fmla="*/ 2147483646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"/>
                <a:gd name="T16" fmla="*/ 0 h 144"/>
                <a:gd name="T17" fmla="*/ 144 w 144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" h="144">
                  <a:moveTo>
                    <a:pt x="0" y="28"/>
                  </a:moveTo>
                  <a:lnTo>
                    <a:pt x="144" y="144"/>
                  </a:lnTo>
                  <a:lnTo>
                    <a:pt x="29" y="0"/>
                  </a:lnTo>
                  <a:lnTo>
                    <a:pt x="0" y="28"/>
                  </a:lnTo>
                  <a:close/>
                </a:path>
              </a:pathLst>
            </a:custGeom>
            <a:solidFill>
              <a:srgbClr val="000000"/>
            </a:solidFill>
            <a:ln w="285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9295" name="Rectangle 69">
              <a:extLst>
                <a:ext uri="{FF2B5EF4-FFF2-40B4-BE49-F238E27FC236}">
                  <a16:creationId xmlns:a16="http://schemas.microsoft.com/office/drawing/2014/main" id="{6AC509DA-265A-1144-82FC-7377CDBC94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96876" y="5784394"/>
              <a:ext cx="411903" cy="2769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-Roman" pitchFamily="2" charset="0"/>
                </a:rPr>
                <a:t>w=0</a:t>
              </a:r>
              <a:endParaRPr lang="en-US" altLang="en-US" sz="2000" b="0"/>
            </a:p>
          </p:txBody>
        </p:sp>
        <p:sp>
          <p:nvSpPr>
            <p:cNvPr id="139296" name="Rectangle 69">
              <a:extLst>
                <a:ext uri="{FF2B5EF4-FFF2-40B4-BE49-F238E27FC236}">
                  <a16:creationId xmlns:a16="http://schemas.microsoft.com/office/drawing/2014/main" id="{4390CD04-6D25-4947-A30F-6EF2122F90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37944" y="4722291"/>
              <a:ext cx="411903" cy="2769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-Roman" pitchFamily="2" charset="0"/>
                </a:rPr>
                <a:t>w=0</a:t>
              </a:r>
              <a:endParaRPr lang="en-US" altLang="en-US" sz="2000" b="0"/>
            </a:p>
          </p:txBody>
        </p:sp>
        <p:sp>
          <p:nvSpPr>
            <p:cNvPr id="139297" name="Rectangle 69">
              <a:extLst>
                <a:ext uri="{FF2B5EF4-FFF2-40B4-BE49-F238E27FC236}">
                  <a16:creationId xmlns:a16="http://schemas.microsoft.com/office/drawing/2014/main" id="{4A6AFB80-33D1-9740-9CD0-812C9EF70B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57392" y="3415799"/>
              <a:ext cx="411903" cy="2769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-Roman" pitchFamily="2" charset="0"/>
                </a:rPr>
                <a:t>w=0</a:t>
              </a:r>
              <a:endParaRPr lang="en-US" altLang="en-US" sz="2000" b="0"/>
            </a:p>
          </p:txBody>
        </p:sp>
        <p:sp>
          <p:nvSpPr>
            <p:cNvPr id="139298" name="Rectangle 69">
              <a:extLst>
                <a:ext uri="{FF2B5EF4-FFF2-40B4-BE49-F238E27FC236}">
                  <a16:creationId xmlns:a16="http://schemas.microsoft.com/office/drawing/2014/main" id="{51260EF6-1838-5544-A327-6023A1D0BF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01063" y="2650747"/>
              <a:ext cx="411903" cy="2769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-Roman" pitchFamily="2" charset="0"/>
                </a:rPr>
                <a:t>w=1</a:t>
              </a:r>
              <a:endParaRPr lang="en-US" altLang="en-US" sz="2000" b="0"/>
            </a:p>
          </p:txBody>
        </p:sp>
        <p:sp>
          <p:nvSpPr>
            <p:cNvPr id="139299" name="Rectangle 69">
              <a:extLst>
                <a:ext uri="{FF2B5EF4-FFF2-40B4-BE49-F238E27FC236}">
                  <a16:creationId xmlns:a16="http://schemas.microsoft.com/office/drawing/2014/main" id="{19F44918-C079-5D48-BCFB-33809FB3D7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82679" y="3942336"/>
              <a:ext cx="411903" cy="2769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-Roman" pitchFamily="2" charset="0"/>
                </a:rPr>
                <a:t>w=1</a:t>
              </a:r>
              <a:endParaRPr lang="en-US" altLang="en-US" sz="2000" b="0"/>
            </a:p>
          </p:txBody>
        </p:sp>
        <p:sp>
          <p:nvSpPr>
            <p:cNvPr id="139300" name="Rectangle 69">
              <a:extLst>
                <a:ext uri="{FF2B5EF4-FFF2-40B4-BE49-F238E27FC236}">
                  <a16:creationId xmlns:a16="http://schemas.microsoft.com/office/drawing/2014/main" id="{D29EBBC9-AB1C-1243-B260-E50C7D99BF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30869" y="5189553"/>
              <a:ext cx="411903" cy="2769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-Roman" pitchFamily="2" charset="0"/>
                </a:rPr>
                <a:t>w=1</a:t>
              </a:r>
              <a:endParaRPr lang="en-US" altLang="en-US" sz="2000" b="0"/>
            </a:p>
          </p:txBody>
        </p:sp>
        <p:sp>
          <p:nvSpPr>
            <p:cNvPr id="139301" name="Rectangle 69">
              <a:extLst>
                <a:ext uri="{FF2B5EF4-FFF2-40B4-BE49-F238E27FC236}">
                  <a16:creationId xmlns:a16="http://schemas.microsoft.com/office/drawing/2014/main" id="{8798F650-F347-414E-B952-B50A0245F1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57122" y="5833994"/>
              <a:ext cx="411903" cy="2769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-Roman" pitchFamily="2" charset="0"/>
                </a:rPr>
                <a:t>w=1</a:t>
              </a:r>
              <a:endParaRPr lang="en-US" altLang="en-US" sz="2000" b="0"/>
            </a:p>
          </p:txBody>
        </p:sp>
      </p:grpSp>
      <p:sp>
        <p:nvSpPr>
          <p:cNvPr id="139269" name="Rectangle 87">
            <a:extLst>
              <a:ext uri="{FF2B5EF4-FFF2-40B4-BE49-F238E27FC236}">
                <a16:creationId xmlns:a16="http://schemas.microsoft.com/office/drawing/2014/main" id="{5D12B340-82EC-0942-BD58-AE37F92BCAE5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7351713" y="6465889"/>
            <a:ext cx="1357312" cy="2619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</a:rPr>
              <a:t>State diagram</a:t>
            </a:r>
            <a:endParaRPr lang="en-US" altLang="en-US" sz="3200" b="0"/>
          </a:p>
        </p:txBody>
      </p:sp>
      <p:sp>
        <p:nvSpPr>
          <p:cNvPr id="139270" name="TextBox 1">
            <a:extLst>
              <a:ext uri="{FF2B5EF4-FFF2-40B4-BE49-F238E27FC236}">
                <a16:creationId xmlns:a16="http://schemas.microsoft.com/office/drawing/2014/main" id="{BD9C9A56-29F3-B745-90B0-B093D7613A1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73163" y="846138"/>
            <a:ext cx="4965700" cy="1016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FF0000"/>
                </a:solidFill>
              </a:rPr>
              <a:t>Thus, this FSM is identical to the ones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FF0000"/>
                </a:solidFill>
              </a:rPr>
              <a:t>in the previous examples, even though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FF0000"/>
                </a:solidFill>
              </a:rPr>
              <a:t>the circuit uses one D and one T flip-flop.</a:t>
            </a:r>
          </a:p>
        </p:txBody>
      </p:sp>
    </p:spTree>
  </p:cSld>
  <p:clrMapOvr>
    <a:masterClrMapping/>
  </p:clrMapOvr>
  <p:transition/>
</p:sld>
</file>

<file path=ppt/slides/slide1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442" name="Rectangle 2">
            <a:extLst>
              <a:ext uri="{FF2B5EF4-FFF2-40B4-BE49-F238E27FC236}">
                <a16:creationId xmlns:a16="http://schemas.microsoft.com/office/drawing/2014/main" id="{B203466B-711C-994C-BA45-B9001FE033B5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3048000"/>
            <a:ext cx="9144000" cy="685800"/>
          </a:xfrm>
        </p:spPr>
        <p:txBody>
          <a:bodyPr/>
          <a:lstStyle/>
          <a:p>
            <a:pPr eaLnBrk="1" hangingPunct="1">
              <a:defRPr/>
            </a:pPr>
            <a:r>
              <a:rPr lang="en-US">
                <a:ea typeface="+mj-ea"/>
                <a:cs typeface="+mj-cs"/>
              </a:rPr>
              <a:t>Questions?</a:t>
            </a:r>
          </a:p>
        </p:txBody>
      </p:sp>
    </p:spTree>
  </p:cSld>
  <p:clrMapOvr>
    <a:masterClrMapping/>
  </p:clrMapOvr>
  <p:transition/>
</p:sld>
</file>

<file path=ppt/slides/slide1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426" name="Rectangle 2">
            <a:extLst>
              <a:ext uri="{FF2B5EF4-FFF2-40B4-BE49-F238E27FC236}">
                <a16:creationId xmlns:a16="http://schemas.microsoft.com/office/drawing/2014/main" id="{B3370FBD-FA4D-8B4B-A300-59666EE502EC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2819400"/>
            <a:ext cx="9144000" cy="685800"/>
          </a:xfrm>
        </p:spPr>
        <p:txBody>
          <a:bodyPr/>
          <a:lstStyle/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THE END</a:t>
            </a:r>
          </a:p>
        </p:txBody>
      </p:sp>
    </p:spTree>
  </p:cSld>
  <p:clrMapOvr>
    <a:masterClrMapping/>
  </p:clrMapOvr>
  <p:transition/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" name="Group 16">
            <a:extLst>
              <a:ext uri="{FF2B5EF4-FFF2-40B4-BE49-F238E27FC236}">
                <a16:creationId xmlns:a16="http://schemas.microsoft.com/office/drawing/2014/main" id="{7471C22D-453F-C7F4-D451-C35E11F61455}"/>
              </a:ext>
            </a:extLst>
          </p:cNvPr>
          <p:cNvGrpSpPr/>
          <p:nvPr/>
        </p:nvGrpSpPr>
        <p:grpSpPr>
          <a:xfrm>
            <a:off x="1595438" y="1477963"/>
            <a:ext cx="8282577" cy="4565650"/>
            <a:chOff x="1595438" y="1477963"/>
            <a:chExt cx="8282577" cy="4565650"/>
          </a:xfrm>
        </p:grpSpPr>
        <p:pic>
          <p:nvPicPr>
            <p:cNvPr id="18" name="Picture 3" descr="figure8">
              <a:extLst>
                <a:ext uri="{FF2B5EF4-FFF2-40B4-BE49-F238E27FC236}">
                  <a16:creationId xmlns:a16="http://schemas.microsoft.com/office/drawing/2014/main" id="{3AFDF196-2432-54A7-B8EC-AB6BB3A60CE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595438" y="1477963"/>
              <a:ext cx="8172450" cy="4565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9" name="Rectangle 62">
              <a:extLst>
                <a:ext uri="{FF2B5EF4-FFF2-40B4-BE49-F238E27FC236}">
                  <a16:creationId xmlns:a16="http://schemas.microsoft.com/office/drawing/2014/main" id="{6FDBD94C-B005-BCF2-ED11-9957BF94EA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32932" y="4092383"/>
              <a:ext cx="774644" cy="1287653"/>
            </a:xfrm>
            <a:prstGeom prst="rect">
              <a:avLst/>
            </a:prstGeom>
            <a:noFill/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20" name="Rectangle 62">
              <a:extLst>
                <a:ext uri="{FF2B5EF4-FFF2-40B4-BE49-F238E27FC236}">
                  <a16:creationId xmlns:a16="http://schemas.microsoft.com/office/drawing/2014/main" id="{62A74577-9B38-51B0-5634-226E0069AC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3407" y="1800225"/>
              <a:ext cx="784169" cy="1307335"/>
            </a:xfrm>
            <a:prstGeom prst="rect">
              <a:avLst/>
            </a:prstGeom>
            <a:noFill/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21" name="Freeform 10">
              <a:extLst>
                <a:ext uri="{FF2B5EF4-FFF2-40B4-BE49-F238E27FC236}">
                  <a16:creationId xmlns:a16="http://schemas.microsoft.com/office/drawing/2014/main" id="{9FFFD516-A3FE-8DDC-EEB1-D70E660291EE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7933" y="5510758"/>
              <a:ext cx="1992321" cy="187992"/>
            </a:xfrm>
            <a:custGeom>
              <a:avLst/>
              <a:gdLst>
                <a:gd name="T0" fmla="*/ 0 w 1010"/>
                <a:gd name="T1" fmla="*/ 2147483646 h 189"/>
                <a:gd name="T2" fmla="*/ 2147483646 w 1010"/>
                <a:gd name="T3" fmla="*/ 2147483646 h 189"/>
                <a:gd name="T4" fmla="*/ 2147483646 w 1010"/>
                <a:gd name="T5" fmla="*/ 0 h 189"/>
                <a:gd name="T6" fmla="*/ 0 60000 65536"/>
                <a:gd name="T7" fmla="*/ 0 60000 65536"/>
                <a:gd name="T8" fmla="*/ 0 60000 65536"/>
                <a:gd name="T9" fmla="*/ 0 w 1010"/>
                <a:gd name="T10" fmla="*/ 0 h 189"/>
                <a:gd name="T11" fmla="*/ 1010 w 1010"/>
                <a:gd name="T12" fmla="*/ 189 h 189"/>
                <a:gd name="connsiteX0" fmla="*/ 0 w 10000"/>
                <a:gd name="connsiteY0" fmla="*/ 7091 h 7091"/>
                <a:gd name="connsiteX1" fmla="*/ 10000 w 10000"/>
                <a:gd name="connsiteY1" fmla="*/ 7091 h 7091"/>
                <a:gd name="connsiteX2" fmla="*/ 10000 w 10000"/>
                <a:gd name="connsiteY2" fmla="*/ 0 h 7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000" h="7091">
                  <a:moveTo>
                    <a:pt x="0" y="7091"/>
                  </a:moveTo>
                  <a:lnTo>
                    <a:pt x="10000" y="7091"/>
                  </a:lnTo>
                  <a:lnTo>
                    <a:pt x="1000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" name="Freeform 11">
              <a:extLst>
                <a:ext uri="{FF2B5EF4-FFF2-40B4-BE49-F238E27FC236}">
                  <a16:creationId xmlns:a16="http://schemas.microsoft.com/office/drawing/2014/main" id="{F8FF4EA4-8F4B-3904-E7E4-EE5D1B70D003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5948" y="3238363"/>
              <a:ext cx="1373384" cy="2490924"/>
            </a:xfrm>
            <a:custGeom>
              <a:avLst/>
              <a:gdLst>
                <a:gd name="T0" fmla="*/ 0 w 822"/>
                <a:gd name="T1" fmla="*/ 2147483646 h 1714"/>
                <a:gd name="T2" fmla="*/ 0 w 822"/>
                <a:gd name="T3" fmla="*/ 2147483646 h 1714"/>
                <a:gd name="T4" fmla="*/ 2147483646 w 822"/>
                <a:gd name="T5" fmla="*/ 2147483646 h 1714"/>
                <a:gd name="T6" fmla="*/ 2147483646 w 822"/>
                <a:gd name="T7" fmla="*/ 0 h 171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22"/>
                <a:gd name="T13" fmla="*/ 0 h 1714"/>
                <a:gd name="T14" fmla="*/ 822 w 822"/>
                <a:gd name="T15" fmla="*/ 1714 h 1714"/>
                <a:gd name="connsiteX0" fmla="*/ 0 w 10000"/>
                <a:gd name="connsiteY0" fmla="*/ 10000 h 10000"/>
                <a:gd name="connsiteX1" fmla="*/ 0 w 10000"/>
                <a:gd name="connsiteY1" fmla="*/ 797 h 10000"/>
                <a:gd name="connsiteX2" fmla="*/ 10000 w 10000"/>
                <a:gd name="connsiteY2" fmla="*/ 2205 h 10000"/>
                <a:gd name="connsiteX3" fmla="*/ 10000 w 10000"/>
                <a:gd name="connsiteY3" fmla="*/ 0 h 10000"/>
                <a:gd name="connsiteX0" fmla="*/ 0 w 10161"/>
                <a:gd name="connsiteY0" fmla="*/ 10000 h 10000"/>
                <a:gd name="connsiteX1" fmla="*/ 0 w 10161"/>
                <a:gd name="connsiteY1" fmla="*/ 797 h 10000"/>
                <a:gd name="connsiteX2" fmla="*/ 10161 w 10161"/>
                <a:gd name="connsiteY2" fmla="*/ 885 h 10000"/>
                <a:gd name="connsiteX3" fmla="*/ 10000 w 10161"/>
                <a:gd name="connsiteY3" fmla="*/ 0 h 10000"/>
                <a:gd name="connsiteX0" fmla="*/ 0 w 10015"/>
                <a:gd name="connsiteY0" fmla="*/ 10000 h 10000"/>
                <a:gd name="connsiteX1" fmla="*/ 0 w 10015"/>
                <a:gd name="connsiteY1" fmla="*/ 797 h 10000"/>
                <a:gd name="connsiteX2" fmla="*/ 10000 w 10015"/>
                <a:gd name="connsiteY2" fmla="*/ 885 h 10000"/>
                <a:gd name="connsiteX3" fmla="*/ 10000 w 10015"/>
                <a:gd name="connsiteY3" fmla="*/ 0 h 10000"/>
                <a:gd name="connsiteX0" fmla="*/ 0 w 10100"/>
                <a:gd name="connsiteY0" fmla="*/ 10000 h 10000"/>
                <a:gd name="connsiteX1" fmla="*/ 0 w 10100"/>
                <a:gd name="connsiteY1" fmla="*/ 797 h 10000"/>
                <a:gd name="connsiteX2" fmla="*/ 10100 w 10100"/>
                <a:gd name="connsiteY2" fmla="*/ 813 h 10000"/>
                <a:gd name="connsiteX3" fmla="*/ 10000 w 10100"/>
                <a:gd name="connsiteY3" fmla="*/ 0 h 10000"/>
                <a:gd name="connsiteX0" fmla="*/ 0 w 10015"/>
                <a:gd name="connsiteY0" fmla="*/ 10000 h 10000"/>
                <a:gd name="connsiteX1" fmla="*/ 0 w 10015"/>
                <a:gd name="connsiteY1" fmla="*/ 797 h 10000"/>
                <a:gd name="connsiteX2" fmla="*/ 10000 w 10015"/>
                <a:gd name="connsiteY2" fmla="*/ 831 h 10000"/>
                <a:gd name="connsiteX3" fmla="*/ 10000 w 10015"/>
                <a:gd name="connsiteY3" fmla="*/ 0 h 10000"/>
                <a:gd name="connsiteX0" fmla="*/ 0 w 10066"/>
                <a:gd name="connsiteY0" fmla="*/ 10000 h 10000"/>
                <a:gd name="connsiteX1" fmla="*/ 0 w 10066"/>
                <a:gd name="connsiteY1" fmla="*/ 797 h 10000"/>
                <a:gd name="connsiteX2" fmla="*/ 10066 w 10066"/>
                <a:gd name="connsiteY2" fmla="*/ 849 h 10000"/>
                <a:gd name="connsiteX3" fmla="*/ 10000 w 10066"/>
                <a:gd name="connsiteY3" fmla="*/ 0 h 10000"/>
                <a:gd name="connsiteX0" fmla="*/ 0 w 10112"/>
                <a:gd name="connsiteY0" fmla="*/ 9928 h 9928"/>
                <a:gd name="connsiteX1" fmla="*/ 0 w 10112"/>
                <a:gd name="connsiteY1" fmla="*/ 725 h 9928"/>
                <a:gd name="connsiteX2" fmla="*/ 10066 w 10112"/>
                <a:gd name="connsiteY2" fmla="*/ 777 h 9928"/>
                <a:gd name="connsiteX3" fmla="*/ 10100 w 10112"/>
                <a:gd name="connsiteY3" fmla="*/ 0 h 9928"/>
                <a:gd name="connsiteX0" fmla="*/ 0 w 9970"/>
                <a:gd name="connsiteY0" fmla="*/ 9964 h 9964"/>
                <a:gd name="connsiteX1" fmla="*/ 0 w 9970"/>
                <a:gd name="connsiteY1" fmla="*/ 694 h 9964"/>
                <a:gd name="connsiteX2" fmla="*/ 9955 w 9970"/>
                <a:gd name="connsiteY2" fmla="*/ 747 h 9964"/>
                <a:gd name="connsiteX3" fmla="*/ 9955 w 9970"/>
                <a:gd name="connsiteY3" fmla="*/ 0 h 9964"/>
                <a:gd name="connsiteX0" fmla="*/ 0 w 10000"/>
                <a:gd name="connsiteY0" fmla="*/ 10055 h 10055"/>
                <a:gd name="connsiteX1" fmla="*/ 0 w 10000"/>
                <a:gd name="connsiteY1" fmla="*/ 752 h 10055"/>
                <a:gd name="connsiteX2" fmla="*/ 9985 w 10000"/>
                <a:gd name="connsiteY2" fmla="*/ 805 h 10055"/>
                <a:gd name="connsiteX3" fmla="*/ 9985 w 10000"/>
                <a:gd name="connsiteY3" fmla="*/ 0 h 10055"/>
                <a:gd name="connsiteX0" fmla="*/ 0 w 9985"/>
                <a:gd name="connsiteY0" fmla="*/ 10055 h 10055"/>
                <a:gd name="connsiteX1" fmla="*/ 0 w 9985"/>
                <a:gd name="connsiteY1" fmla="*/ 752 h 10055"/>
                <a:gd name="connsiteX2" fmla="*/ 9985 w 9985"/>
                <a:gd name="connsiteY2" fmla="*/ 805 h 10055"/>
                <a:gd name="connsiteX3" fmla="*/ 9985 w 9985"/>
                <a:gd name="connsiteY3" fmla="*/ 0 h 100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85" h="10055">
                  <a:moveTo>
                    <a:pt x="0" y="10055"/>
                  </a:moveTo>
                  <a:lnTo>
                    <a:pt x="0" y="752"/>
                  </a:lnTo>
                  <a:lnTo>
                    <a:pt x="9985" y="805"/>
                  </a:lnTo>
                  <a:lnTo>
                    <a:pt x="9985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cxnSp>
          <p:nvCxnSpPr>
            <p:cNvPr id="23" name="Straight Connector 22">
              <a:extLst>
                <a:ext uri="{FF2B5EF4-FFF2-40B4-BE49-F238E27FC236}">
                  <a16:creationId xmlns:a16="http://schemas.microsoft.com/office/drawing/2014/main" id="{439BCCCE-F6C6-7578-786A-A4E1361FD905}"/>
                </a:ext>
              </a:extLst>
            </p:cNvPr>
            <p:cNvCxnSpPr/>
            <p:nvPr/>
          </p:nvCxnSpPr>
          <p:spPr bwMode="auto">
            <a:xfrm>
              <a:off x="6671462" y="4923130"/>
              <a:ext cx="117044" cy="0"/>
            </a:xfrm>
            <a:prstGeom prst="line">
              <a:avLst/>
            </a:prstGeom>
            <a:solidFill>
              <a:schemeClr val="accent1"/>
            </a:solidFill>
            <a:ln w="222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sp>
          <p:nvSpPr>
            <p:cNvPr id="24" name="Freeform 67">
              <a:extLst>
                <a:ext uri="{FF2B5EF4-FFF2-40B4-BE49-F238E27FC236}">
                  <a16:creationId xmlns:a16="http://schemas.microsoft.com/office/drawing/2014/main" id="{B77BD35D-0D9A-60A6-4545-575E1DA1A7CB}"/>
                </a:ext>
              </a:extLst>
            </p:cNvPr>
            <p:cNvSpPr>
              <a:spLocks/>
            </p:cNvSpPr>
            <p:nvPr/>
          </p:nvSpPr>
          <p:spPr bwMode="auto">
            <a:xfrm>
              <a:off x="6137519" y="4965090"/>
              <a:ext cx="149225" cy="171450"/>
            </a:xfrm>
            <a:custGeom>
              <a:avLst/>
              <a:gdLst>
                <a:gd name="T0" fmla="*/ 0 w 94"/>
                <a:gd name="T1" fmla="*/ 2147483646 h 108"/>
                <a:gd name="T2" fmla="*/ 2147483646 w 94"/>
                <a:gd name="T3" fmla="*/ 2147483646 h 108"/>
                <a:gd name="T4" fmla="*/ 0 w 94"/>
                <a:gd name="T5" fmla="*/ 0 h 108"/>
                <a:gd name="T6" fmla="*/ 0 60000 65536"/>
                <a:gd name="T7" fmla="*/ 0 60000 65536"/>
                <a:gd name="T8" fmla="*/ 0 60000 65536"/>
                <a:gd name="T9" fmla="*/ 0 w 94"/>
                <a:gd name="T10" fmla="*/ 0 h 108"/>
                <a:gd name="T11" fmla="*/ 94 w 94"/>
                <a:gd name="T12" fmla="*/ 108 h 10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94" h="108">
                  <a:moveTo>
                    <a:pt x="0" y="108"/>
                  </a:moveTo>
                  <a:lnTo>
                    <a:pt x="94" y="54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id="{4AC00480-6FD4-0969-B0C0-70C0214E975F}"/>
                </a:ext>
              </a:extLst>
            </p:cNvPr>
            <p:cNvSpPr txBox="1"/>
            <p:nvPr/>
          </p:nvSpPr>
          <p:spPr>
            <a:xfrm>
              <a:off x="1595438" y="2922894"/>
              <a:ext cx="356188" cy="400110"/>
            </a:xfrm>
            <a:prstGeom prst="rect">
              <a:avLst/>
            </a:prstGeom>
            <a:solidFill>
              <a:schemeClr val="bg1"/>
            </a:solidFill>
          </p:spPr>
          <p:txBody>
            <a:bodyPr wrap="none" rtlCol="0">
              <a:spAutoFit/>
            </a:bodyPr>
            <a:lstStyle/>
            <a:p>
              <a:r>
                <a:rPr lang="en-US" sz="2000" i="1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w</a:t>
              </a:r>
            </a:p>
          </p:txBody>
        </p:sp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3943051F-5BE6-EBA8-2FD7-907F42419CD7}"/>
                </a:ext>
              </a:extLst>
            </p:cNvPr>
            <p:cNvSpPr txBox="1"/>
            <p:nvPr/>
          </p:nvSpPr>
          <p:spPr>
            <a:xfrm>
              <a:off x="9593963" y="2075048"/>
              <a:ext cx="284052" cy="400110"/>
            </a:xfrm>
            <a:prstGeom prst="rect">
              <a:avLst/>
            </a:prstGeom>
            <a:solidFill>
              <a:schemeClr val="bg1"/>
            </a:solidFill>
          </p:spPr>
          <p:txBody>
            <a:bodyPr wrap="none" rtlCol="0">
              <a:spAutoFit/>
            </a:bodyPr>
            <a:lstStyle/>
            <a:p>
              <a:r>
                <a:rPr lang="en-US" sz="2000" i="1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z</a:t>
              </a:r>
            </a:p>
          </p:txBody>
        </p:sp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7CF4CC27-617E-1913-87C7-EE9BC8E79DDF}"/>
                </a:ext>
              </a:extLst>
            </p:cNvPr>
            <p:cNvSpPr txBox="1"/>
            <p:nvPr/>
          </p:nvSpPr>
          <p:spPr>
            <a:xfrm>
              <a:off x="5524093" y="1721433"/>
              <a:ext cx="455574" cy="400110"/>
            </a:xfrm>
            <a:prstGeom prst="rect">
              <a:avLst/>
            </a:prstGeom>
            <a:solidFill>
              <a:schemeClr val="bg1"/>
            </a:solidFill>
          </p:spPr>
          <p:txBody>
            <a:bodyPr wrap="none" rtlCol="0">
              <a:spAutoFit/>
            </a:bodyPr>
            <a:lstStyle/>
            <a:p>
              <a:r>
                <a:rPr lang="en-US" sz="2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Y</a:t>
              </a:r>
              <a:r>
                <a:rPr lang="en-US" sz="2000" baseline="-25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1</a:t>
              </a:r>
            </a:p>
          </p:txBody>
        </p:sp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id="{EF7E4262-3B53-813C-1941-21224747BE9D}"/>
                </a:ext>
              </a:extLst>
            </p:cNvPr>
            <p:cNvSpPr txBox="1"/>
            <p:nvPr/>
          </p:nvSpPr>
          <p:spPr>
            <a:xfrm>
              <a:off x="5591138" y="3974451"/>
              <a:ext cx="455574" cy="400110"/>
            </a:xfrm>
            <a:prstGeom prst="rect">
              <a:avLst/>
            </a:prstGeom>
            <a:solidFill>
              <a:schemeClr val="bg1"/>
            </a:solidFill>
          </p:spPr>
          <p:txBody>
            <a:bodyPr wrap="none" rtlCol="0">
              <a:spAutoFit/>
            </a:bodyPr>
            <a:lstStyle/>
            <a:p>
              <a:r>
                <a:rPr lang="en-US" sz="2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Y</a:t>
              </a:r>
              <a:r>
                <a:rPr lang="en-US" sz="2000" baseline="-25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2</a:t>
              </a:r>
            </a:p>
          </p:txBody>
        </p:sp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63F8C465-449D-2D97-EE70-B5DB99574631}"/>
                </a:ext>
              </a:extLst>
            </p:cNvPr>
            <p:cNvSpPr txBox="1"/>
            <p:nvPr/>
          </p:nvSpPr>
          <p:spPr>
            <a:xfrm>
              <a:off x="7078760" y="1674938"/>
              <a:ext cx="397866" cy="400110"/>
            </a:xfrm>
            <a:prstGeom prst="rect">
              <a:avLst/>
            </a:prstGeom>
            <a:solidFill>
              <a:schemeClr val="bg1"/>
            </a:solidFill>
          </p:spPr>
          <p:txBody>
            <a:bodyPr wrap="none" rtlCol="0">
              <a:spAutoFit/>
            </a:bodyPr>
            <a:lstStyle/>
            <a:p>
              <a:r>
                <a:rPr lang="en-US" sz="2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y</a:t>
              </a:r>
              <a:r>
                <a:rPr lang="en-US" sz="2000" baseline="-25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1</a:t>
              </a:r>
            </a:p>
          </p:txBody>
        </p:sp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EF85E7EA-1E94-413C-971B-695719454D34}"/>
                </a:ext>
              </a:extLst>
            </p:cNvPr>
            <p:cNvSpPr txBox="1"/>
            <p:nvPr/>
          </p:nvSpPr>
          <p:spPr>
            <a:xfrm>
              <a:off x="7023696" y="3935489"/>
              <a:ext cx="397866" cy="400110"/>
            </a:xfrm>
            <a:prstGeom prst="rect">
              <a:avLst/>
            </a:prstGeom>
            <a:solidFill>
              <a:schemeClr val="bg1"/>
            </a:solidFill>
          </p:spPr>
          <p:txBody>
            <a:bodyPr wrap="none" rtlCol="0">
              <a:spAutoFit/>
            </a:bodyPr>
            <a:lstStyle/>
            <a:p>
              <a:r>
                <a:rPr lang="en-US" sz="2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y</a:t>
              </a:r>
              <a:r>
                <a:rPr lang="en-US" sz="2000" baseline="-25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2</a:t>
              </a:r>
            </a:p>
          </p:txBody>
        </p:sp>
      </p:grpSp>
      <p:sp>
        <p:nvSpPr>
          <p:cNvPr id="5" name="Rectangle 2">
            <a:extLst>
              <a:ext uri="{FF2B5EF4-FFF2-40B4-BE49-F238E27FC236}">
                <a16:creationId xmlns:a16="http://schemas.microsoft.com/office/drawing/2014/main" id="{214092F0-C061-B043-9536-481DADCCE296}"/>
              </a:ext>
            </a:extLst>
          </p:cNvPr>
          <p:cNvSpPr txBox="1">
            <a:spLocks noChangeArrowheads="1"/>
          </p:cNvSpPr>
          <p:nvPr/>
        </p:nvSpPr>
        <p:spPr>
          <a:xfrm>
            <a:off x="914400" y="0"/>
            <a:ext cx="9144000" cy="104933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Where are the outputs of the flip-flops?</a:t>
            </a:r>
            <a:endParaRPr lang="en-US" sz="2800" dirty="0">
              <a:ea typeface="+mj-ea"/>
              <a:cs typeface="+mj-cs"/>
            </a:endParaRPr>
          </a:p>
        </p:txBody>
      </p:sp>
      <p:sp>
        <p:nvSpPr>
          <p:cNvPr id="17411" name="Oval 6">
            <a:extLst>
              <a:ext uri="{FF2B5EF4-FFF2-40B4-BE49-F238E27FC236}">
                <a16:creationId xmlns:a16="http://schemas.microsoft.com/office/drawing/2014/main" id="{224281D1-AA1C-064B-B08C-C8A698F5F9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7400" y="1517650"/>
            <a:ext cx="1295400" cy="1951038"/>
          </a:xfrm>
          <a:prstGeom prst="ellips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914400">
              <a:spcBef>
                <a:spcPct val="0"/>
              </a:spcBef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7412" name="Oval 11">
            <a:extLst>
              <a:ext uri="{FF2B5EF4-FFF2-40B4-BE49-F238E27FC236}">
                <a16:creationId xmlns:a16="http://schemas.microsoft.com/office/drawing/2014/main" id="{B23BFB08-1307-E747-A1DE-B3603F2DE47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7400" y="3808414"/>
            <a:ext cx="1295400" cy="1952625"/>
          </a:xfrm>
          <a:prstGeom prst="ellips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914400">
              <a:spcBef>
                <a:spcPct val="0"/>
              </a:spcBef>
              <a:buNone/>
            </a:pPr>
            <a:endParaRPr lang="en-US" altLang="en-US" b="0"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>
            <a:extLst>
              <a:ext uri="{FF2B5EF4-FFF2-40B4-BE49-F238E27FC236}">
                <a16:creationId xmlns:a16="http://schemas.microsoft.com/office/drawing/2014/main" id="{C0903D80-3913-E244-477B-D500F21E2ECD}"/>
              </a:ext>
            </a:extLst>
          </p:cNvPr>
          <p:cNvGrpSpPr/>
          <p:nvPr/>
        </p:nvGrpSpPr>
        <p:grpSpPr>
          <a:xfrm>
            <a:off x="1595438" y="1477963"/>
            <a:ext cx="8282577" cy="4565650"/>
            <a:chOff x="1595438" y="1477963"/>
            <a:chExt cx="8282577" cy="4565650"/>
          </a:xfrm>
        </p:grpSpPr>
        <p:pic>
          <p:nvPicPr>
            <p:cNvPr id="3" name="Picture 3" descr="figure8">
              <a:extLst>
                <a:ext uri="{FF2B5EF4-FFF2-40B4-BE49-F238E27FC236}">
                  <a16:creationId xmlns:a16="http://schemas.microsoft.com/office/drawing/2014/main" id="{3E634D70-28EB-8D22-54CF-3043B34951B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595438" y="1477963"/>
              <a:ext cx="8172450" cy="4565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" name="Rectangle 62">
              <a:extLst>
                <a:ext uri="{FF2B5EF4-FFF2-40B4-BE49-F238E27FC236}">
                  <a16:creationId xmlns:a16="http://schemas.microsoft.com/office/drawing/2014/main" id="{D80D5C7E-65D9-51F1-4EFB-FAB54D43E8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32932" y="4092383"/>
              <a:ext cx="774644" cy="1287653"/>
            </a:xfrm>
            <a:prstGeom prst="rect">
              <a:avLst/>
            </a:prstGeom>
            <a:noFill/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6" name="Rectangle 62">
              <a:extLst>
                <a:ext uri="{FF2B5EF4-FFF2-40B4-BE49-F238E27FC236}">
                  <a16:creationId xmlns:a16="http://schemas.microsoft.com/office/drawing/2014/main" id="{92F67D17-428D-CA96-FF5E-84BC033B6F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3407" y="1800225"/>
              <a:ext cx="784169" cy="1307335"/>
            </a:xfrm>
            <a:prstGeom prst="rect">
              <a:avLst/>
            </a:prstGeom>
            <a:noFill/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7" name="Freeform 10">
              <a:extLst>
                <a:ext uri="{FF2B5EF4-FFF2-40B4-BE49-F238E27FC236}">
                  <a16:creationId xmlns:a16="http://schemas.microsoft.com/office/drawing/2014/main" id="{FB8D562B-9817-EEEF-6A94-662DA1D661E0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7933" y="5510758"/>
              <a:ext cx="1992321" cy="187992"/>
            </a:xfrm>
            <a:custGeom>
              <a:avLst/>
              <a:gdLst>
                <a:gd name="T0" fmla="*/ 0 w 1010"/>
                <a:gd name="T1" fmla="*/ 2147483646 h 189"/>
                <a:gd name="T2" fmla="*/ 2147483646 w 1010"/>
                <a:gd name="T3" fmla="*/ 2147483646 h 189"/>
                <a:gd name="T4" fmla="*/ 2147483646 w 1010"/>
                <a:gd name="T5" fmla="*/ 0 h 189"/>
                <a:gd name="T6" fmla="*/ 0 60000 65536"/>
                <a:gd name="T7" fmla="*/ 0 60000 65536"/>
                <a:gd name="T8" fmla="*/ 0 60000 65536"/>
                <a:gd name="T9" fmla="*/ 0 w 1010"/>
                <a:gd name="T10" fmla="*/ 0 h 189"/>
                <a:gd name="T11" fmla="*/ 1010 w 1010"/>
                <a:gd name="T12" fmla="*/ 189 h 189"/>
                <a:gd name="connsiteX0" fmla="*/ 0 w 10000"/>
                <a:gd name="connsiteY0" fmla="*/ 7091 h 7091"/>
                <a:gd name="connsiteX1" fmla="*/ 10000 w 10000"/>
                <a:gd name="connsiteY1" fmla="*/ 7091 h 7091"/>
                <a:gd name="connsiteX2" fmla="*/ 10000 w 10000"/>
                <a:gd name="connsiteY2" fmla="*/ 0 h 7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000" h="7091">
                  <a:moveTo>
                    <a:pt x="0" y="7091"/>
                  </a:moveTo>
                  <a:lnTo>
                    <a:pt x="10000" y="7091"/>
                  </a:lnTo>
                  <a:lnTo>
                    <a:pt x="1000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" name="Freeform 11">
              <a:extLst>
                <a:ext uri="{FF2B5EF4-FFF2-40B4-BE49-F238E27FC236}">
                  <a16:creationId xmlns:a16="http://schemas.microsoft.com/office/drawing/2014/main" id="{3893A841-7563-84EF-C35C-6793E014EF86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5948" y="3238363"/>
              <a:ext cx="1373384" cy="2490924"/>
            </a:xfrm>
            <a:custGeom>
              <a:avLst/>
              <a:gdLst>
                <a:gd name="T0" fmla="*/ 0 w 822"/>
                <a:gd name="T1" fmla="*/ 2147483646 h 1714"/>
                <a:gd name="T2" fmla="*/ 0 w 822"/>
                <a:gd name="T3" fmla="*/ 2147483646 h 1714"/>
                <a:gd name="T4" fmla="*/ 2147483646 w 822"/>
                <a:gd name="T5" fmla="*/ 2147483646 h 1714"/>
                <a:gd name="T6" fmla="*/ 2147483646 w 822"/>
                <a:gd name="T7" fmla="*/ 0 h 171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22"/>
                <a:gd name="T13" fmla="*/ 0 h 1714"/>
                <a:gd name="T14" fmla="*/ 822 w 822"/>
                <a:gd name="T15" fmla="*/ 1714 h 1714"/>
                <a:gd name="connsiteX0" fmla="*/ 0 w 10000"/>
                <a:gd name="connsiteY0" fmla="*/ 10000 h 10000"/>
                <a:gd name="connsiteX1" fmla="*/ 0 w 10000"/>
                <a:gd name="connsiteY1" fmla="*/ 797 h 10000"/>
                <a:gd name="connsiteX2" fmla="*/ 10000 w 10000"/>
                <a:gd name="connsiteY2" fmla="*/ 2205 h 10000"/>
                <a:gd name="connsiteX3" fmla="*/ 10000 w 10000"/>
                <a:gd name="connsiteY3" fmla="*/ 0 h 10000"/>
                <a:gd name="connsiteX0" fmla="*/ 0 w 10161"/>
                <a:gd name="connsiteY0" fmla="*/ 10000 h 10000"/>
                <a:gd name="connsiteX1" fmla="*/ 0 w 10161"/>
                <a:gd name="connsiteY1" fmla="*/ 797 h 10000"/>
                <a:gd name="connsiteX2" fmla="*/ 10161 w 10161"/>
                <a:gd name="connsiteY2" fmla="*/ 885 h 10000"/>
                <a:gd name="connsiteX3" fmla="*/ 10000 w 10161"/>
                <a:gd name="connsiteY3" fmla="*/ 0 h 10000"/>
                <a:gd name="connsiteX0" fmla="*/ 0 w 10015"/>
                <a:gd name="connsiteY0" fmla="*/ 10000 h 10000"/>
                <a:gd name="connsiteX1" fmla="*/ 0 w 10015"/>
                <a:gd name="connsiteY1" fmla="*/ 797 h 10000"/>
                <a:gd name="connsiteX2" fmla="*/ 10000 w 10015"/>
                <a:gd name="connsiteY2" fmla="*/ 885 h 10000"/>
                <a:gd name="connsiteX3" fmla="*/ 10000 w 10015"/>
                <a:gd name="connsiteY3" fmla="*/ 0 h 10000"/>
                <a:gd name="connsiteX0" fmla="*/ 0 w 10100"/>
                <a:gd name="connsiteY0" fmla="*/ 10000 h 10000"/>
                <a:gd name="connsiteX1" fmla="*/ 0 w 10100"/>
                <a:gd name="connsiteY1" fmla="*/ 797 h 10000"/>
                <a:gd name="connsiteX2" fmla="*/ 10100 w 10100"/>
                <a:gd name="connsiteY2" fmla="*/ 813 h 10000"/>
                <a:gd name="connsiteX3" fmla="*/ 10000 w 10100"/>
                <a:gd name="connsiteY3" fmla="*/ 0 h 10000"/>
                <a:gd name="connsiteX0" fmla="*/ 0 w 10015"/>
                <a:gd name="connsiteY0" fmla="*/ 10000 h 10000"/>
                <a:gd name="connsiteX1" fmla="*/ 0 w 10015"/>
                <a:gd name="connsiteY1" fmla="*/ 797 h 10000"/>
                <a:gd name="connsiteX2" fmla="*/ 10000 w 10015"/>
                <a:gd name="connsiteY2" fmla="*/ 831 h 10000"/>
                <a:gd name="connsiteX3" fmla="*/ 10000 w 10015"/>
                <a:gd name="connsiteY3" fmla="*/ 0 h 10000"/>
                <a:gd name="connsiteX0" fmla="*/ 0 w 10066"/>
                <a:gd name="connsiteY0" fmla="*/ 10000 h 10000"/>
                <a:gd name="connsiteX1" fmla="*/ 0 w 10066"/>
                <a:gd name="connsiteY1" fmla="*/ 797 h 10000"/>
                <a:gd name="connsiteX2" fmla="*/ 10066 w 10066"/>
                <a:gd name="connsiteY2" fmla="*/ 849 h 10000"/>
                <a:gd name="connsiteX3" fmla="*/ 10000 w 10066"/>
                <a:gd name="connsiteY3" fmla="*/ 0 h 10000"/>
                <a:gd name="connsiteX0" fmla="*/ 0 w 10112"/>
                <a:gd name="connsiteY0" fmla="*/ 9928 h 9928"/>
                <a:gd name="connsiteX1" fmla="*/ 0 w 10112"/>
                <a:gd name="connsiteY1" fmla="*/ 725 h 9928"/>
                <a:gd name="connsiteX2" fmla="*/ 10066 w 10112"/>
                <a:gd name="connsiteY2" fmla="*/ 777 h 9928"/>
                <a:gd name="connsiteX3" fmla="*/ 10100 w 10112"/>
                <a:gd name="connsiteY3" fmla="*/ 0 h 9928"/>
                <a:gd name="connsiteX0" fmla="*/ 0 w 9970"/>
                <a:gd name="connsiteY0" fmla="*/ 9964 h 9964"/>
                <a:gd name="connsiteX1" fmla="*/ 0 w 9970"/>
                <a:gd name="connsiteY1" fmla="*/ 694 h 9964"/>
                <a:gd name="connsiteX2" fmla="*/ 9955 w 9970"/>
                <a:gd name="connsiteY2" fmla="*/ 747 h 9964"/>
                <a:gd name="connsiteX3" fmla="*/ 9955 w 9970"/>
                <a:gd name="connsiteY3" fmla="*/ 0 h 9964"/>
                <a:gd name="connsiteX0" fmla="*/ 0 w 10000"/>
                <a:gd name="connsiteY0" fmla="*/ 10055 h 10055"/>
                <a:gd name="connsiteX1" fmla="*/ 0 w 10000"/>
                <a:gd name="connsiteY1" fmla="*/ 752 h 10055"/>
                <a:gd name="connsiteX2" fmla="*/ 9985 w 10000"/>
                <a:gd name="connsiteY2" fmla="*/ 805 h 10055"/>
                <a:gd name="connsiteX3" fmla="*/ 9985 w 10000"/>
                <a:gd name="connsiteY3" fmla="*/ 0 h 10055"/>
                <a:gd name="connsiteX0" fmla="*/ 0 w 9985"/>
                <a:gd name="connsiteY0" fmla="*/ 10055 h 10055"/>
                <a:gd name="connsiteX1" fmla="*/ 0 w 9985"/>
                <a:gd name="connsiteY1" fmla="*/ 752 h 10055"/>
                <a:gd name="connsiteX2" fmla="*/ 9985 w 9985"/>
                <a:gd name="connsiteY2" fmla="*/ 805 h 10055"/>
                <a:gd name="connsiteX3" fmla="*/ 9985 w 9985"/>
                <a:gd name="connsiteY3" fmla="*/ 0 h 100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85" h="10055">
                  <a:moveTo>
                    <a:pt x="0" y="10055"/>
                  </a:moveTo>
                  <a:lnTo>
                    <a:pt x="0" y="752"/>
                  </a:lnTo>
                  <a:lnTo>
                    <a:pt x="9985" y="805"/>
                  </a:lnTo>
                  <a:lnTo>
                    <a:pt x="9985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cxnSp>
          <p:nvCxnSpPr>
            <p:cNvPr id="9" name="Straight Connector 8">
              <a:extLst>
                <a:ext uri="{FF2B5EF4-FFF2-40B4-BE49-F238E27FC236}">
                  <a16:creationId xmlns:a16="http://schemas.microsoft.com/office/drawing/2014/main" id="{65610637-568C-291A-22F4-C3633772AC6E}"/>
                </a:ext>
              </a:extLst>
            </p:cNvPr>
            <p:cNvCxnSpPr/>
            <p:nvPr/>
          </p:nvCxnSpPr>
          <p:spPr bwMode="auto">
            <a:xfrm>
              <a:off x="6671462" y="4923130"/>
              <a:ext cx="117044" cy="0"/>
            </a:xfrm>
            <a:prstGeom prst="line">
              <a:avLst/>
            </a:prstGeom>
            <a:solidFill>
              <a:schemeClr val="accent1"/>
            </a:solidFill>
            <a:ln w="222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sp>
          <p:nvSpPr>
            <p:cNvPr id="10" name="Freeform 67">
              <a:extLst>
                <a:ext uri="{FF2B5EF4-FFF2-40B4-BE49-F238E27FC236}">
                  <a16:creationId xmlns:a16="http://schemas.microsoft.com/office/drawing/2014/main" id="{EBEEFE6A-CE5D-1264-821A-E0EB37F26E35}"/>
                </a:ext>
              </a:extLst>
            </p:cNvPr>
            <p:cNvSpPr>
              <a:spLocks/>
            </p:cNvSpPr>
            <p:nvPr/>
          </p:nvSpPr>
          <p:spPr bwMode="auto">
            <a:xfrm>
              <a:off x="6137519" y="4965090"/>
              <a:ext cx="149225" cy="171450"/>
            </a:xfrm>
            <a:custGeom>
              <a:avLst/>
              <a:gdLst>
                <a:gd name="T0" fmla="*/ 0 w 94"/>
                <a:gd name="T1" fmla="*/ 2147483646 h 108"/>
                <a:gd name="T2" fmla="*/ 2147483646 w 94"/>
                <a:gd name="T3" fmla="*/ 2147483646 h 108"/>
                <a:gd name="T4" fmla="*/ 0 w 94"/>
                <a:gd name="T5" fmla="*/ 0 h 108"/>
                <a:gd name="T6" fmla="*/ 0 60000 65536"/>
                <a:gd name="T7" fmla="*/ 0 60000 65536"/>
                <a:gd name="T8" fmla="*/ 0 60000 65536"/>
                <a:gd name="T9" fmla="*/ 0 w 94"/>
                <a:gd name="T10" fmla="*/ 0 h 108"/>
                <a:gd name="T11" fmla="*/ 94 w 94"/>
                <a:gd name="T12" fmla="*/ 108 h 10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94" h="108">
                  <a:moveTo>
                    <a:pt x="0" y="108"/>
                  </a:moveTo>
                  <a:lnTo>
                    <a:pt x="94" y="54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FE469790-443E-C70A-8FE5-BF15A4086339}"/>
                </a:ext>
              </a:extLst>
            </p:cNvPr>
            <p:cNvSpPr txBox="1"/>
            <p:nvPr/>
          </p:nvSpPr>
          <p:spPr>
            <a:xfrm>
              <a:off x="1595438" y="2922894"/>
              <a:ext cx="356188" cy="400110"/>
            </a:xfrm>
            <a:prstGeom prst="rect">
              <a:avLst/>
            </a:prstGeom>
            <a:solidFill>
              <a:schemeClr val="bg1"/>
            </a:solidFill>
          </p:spPr>
          <p:txBody>
            <a:bodyPr wrap="none" rtlCol="0">
              <a:spAutoFit/>
            </a:bodyPr>
            <a:lstStyle/>
            <a:p>
              <a:r>
                <a:rPr lang="en-US" sz="2000" i="1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w</a:t>
              </a:r>
            </a:p>
          </p:txBody>
        </p:sp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BF6A7E67-DF7A-4609-DBE6-02D9E803149C}"/>
                </a:ext>
              </a:extLst>
            </p:cNvPr>
            <p:cNvSpPr txBox="1"/>
            <p:nvPr/>
          </p:nvSpPr>
          <p:spPr>
            <a:xfrm>
              <a:off x="9593963" y="2075048"/>
              <a:ext cx="284052" cy="400110"/>
            </a:xfrm>
            <a:prstGeom prst="rect">
              <a:avLst/>
            </a:prstGeom>
            <a:solidFill>
              <a:schemeClr val="bg1"/>
            </a:solidFill>
          </p:spPr>
          <p:txBody>
            <a:bodyPr wrap="none" rtlCol="0">
              <a:spAutoFit/>
            </a:bodyPr>
            <a:lstStyle/>
            <a:p>
              <a:r>
                <a:rPr lang="en-US" sz="2000" i="1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z</a:t>
              </a:r>
            </a:p>
          </p:txBody>
        </p:sp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5BC0F910-7FA0-6657-9C06-94DD9356C3AB}"/>
                </a:ext>
              </a:extLst>
            </p:cNvPr>
            <p:cNvSpPr txBox="1"/>
            <p:nvPr/>
          </p:nvSpPr>
          <p:spPr>
            <a:xfrm>
              <a:off x="5524093" y="1721433"/>
              <a:ext cx="455574" cy="400110"/>
            </a:xfrm>
            <a:prstGeom prst="rect">
              <a:avLst/>
            </a:prstGeom>
            <a:solidFill>
              <a:schemeClr val="bg1"/>
            </a:solidFill>
          </p:spPr>
          <p:txBody>
            <a:bodyPr wrap="none" rtlCol="0">
              <a:spAutoFit/>
            </a:bodyPr>
            <a:lstStyle/>
            <a:p>
              <a:r>
                <a:rPr lang="en-US" sz="2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Y</a:t>
              </a:r>
              <a:r>
                <a:rPr lang="en-US" sz="2000" baseline="-25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1</a:t>
              </a:r>
            </a:p>
          </p:txBody>
        </p:sp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40EDD604-9868-D7E3-7297-7519F72053D7}"/>
                </a:ext>
              </a:extLst>
            </p:cNvPr>
            <p:cNvSpPr txBox="1"/>
            <p:nvPr/>
          </p:nvSpPr>
          <p:spPr>
            <a:xfrm>
              <a:off x="5591138" y="3974451"/>
              <a:ext cx="455574" cy="400110"/>
            </a:xfrm>
            <a:prstGeom prst="rect">
              <a:avLst/>
            </a:prstGeom>
            <a:solidFill>
              <a:schemeClr val="bg1"/>
            </a:solidFill>
          </p:spPr>
          <p:txBody>
            <a:bodyPr wrap="none" rtlCol="0">
              <a:spAutoFit/>
            </a:bodyPr>
            <a:lstStyle/>
            <a:p>
              <a:r>
                <a:rPr lang="en-US" sz="2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Y</a:t>
              </a:r>
              <a:r>
                <a:rPr lang="en-US" sz="2000" baseline="-25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2</a:t>
              </a:r>
            </a:p>
          </p:txBody>
        </p:sp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0D89154B-63AE-BA2A-5E69-09C0E3C25699}"/>
                </a:ext>
              </a:extLst>
            </p:cNvPr>
            <p:cNvSpPr txBox="1"/>
            <p:nvPr/>
          </p:nvSpPr>
          <p:spPr>
            <a:xfrm>
              <a:off x="7078760" y="1674938"/>
              <a:ext cx="397866" cy="400110"/>
            </a:xfrm>
            <a:prstGeom prst="rect">
              <a:avLst/>
            </a:prstGeom>
            <a:solidFill>
              <a:schemeClr val="bg1"/>
            </a:solidFill>
          </p:spPr>
          <p:txBody>
            <a:bodyPr wrap="none" rtlCol="0">
              <a:spAutoFit/>
            </a:bodyPr>
            <a:lstStyle/>
            <a:p>
              <a:r>
                <a:rPr lang="en-US" sz="2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y</a:t>
              </a:r>
              <a:r>
                <a:rPr lang="en-US" sz="2000" baseline="-25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1</a:t>
              </a:r>
            </a:p>
          </p:txBody>
        </p:sp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7FF22A44-BE63-3DA7-17AB-4A684DD80D17}"/>
                </a:ext>
              </a:extLst>
            </p:cNvPr>
            <p:cNvSpPr txBox="1"/>
            <p:nvPr/>
          </p:nvSpPr>
          <p:spPr>
            <a:xfrm>
              <a:off x="7023696" y="3935489"/>
              <a:ext cx="397866" cy="400110"/>
            </a:xfrm>
            <a:prstGeom prst="rect">
              <a:avLst/>
            </a:prstGeom>
            <a:solidFill>
              <a:schemeClr val="bg1"/>
            </a:solidFill>
          </p:spPr>
          <p:txBody>
            <a:bodyPr wrap="none" rtlCol="0">
              <a:spAutoFit/>
            </a:bodyPr>
            <a:lstStyle/>
            <a:p>
              <a:r>
                <a:rPr lang="en-US" sz="2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y</a:t>
              </a:r>
              <a:r>
                <a:rPr lang="en-US" sz="2000" baseline="-25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2</a:t>
              </a:r>
            </a:p>
          </p:txBody>
        </p:sp>
      </p:grpSp>
      <p:sp>
        <p:nvSpPr>
          <p:cNvPr id="5" name="Rectangle 2">
            <a:extLst>
              <a:ext uri="{FF2B5EF4-FFF2-40B4-BE49-F238E27FC236}">
                <a16:creationId xmlns:a16="http://schemas.microsoft.com/office/drawing/2014/main" id="{6CCB7AE6-2FB8-E049-8DFF-B20901F2704D}"/>
              </a:ext>
            </a:extLst>
          </p:cNvPr>
          <p:cNvSpPr txBox="1">
            <a:spLocks noChangeArrowheads="1"/>
          </p:cNvSpPr>
          <p:nvPr/>
        </p:nvSpPr>
        <p:spPr>
          <a:xfrm>
            <a:off x="914400" y="0"/>
            <a:ext cx="9144000" cy="104933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Where are the outputs of the flip-flops?</a:t>
            </a:r>
          </a:p>
        </p:txBody>
      </p:sp>
      <p:cxnSp>
        <p:nvCxnSpPr>
          <p:cNvPr id="18435" name="Straight Connector 5">
            <a:extLst>
              <a:ext uri="{FF2B5EF4-FFF2-40B4-BE49-F238E27FC236}">
                <a16:creationId xmlns:a16="http://schemas.microsoft.com/office/drawing/2014/main" id="{9C397157-FC35-B34E-9E08-70454530F6DC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6900864" y="2151063"/>
            <a:ext cx="1671637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8436" name="Straight Connector 7">
            <a:extLst>
              <a:ext uri="{FF2B5EF4-FFF2-40B4-BE49-F238E27FC236}">
                <a16:creationId xmlns:a16="http://schemas.microsoft.com/office/drawing/2014/main" id="{CB94E21C-B38B-9C48-9A57-7612276CDF81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6900864" y="4419601"/>
            <a:ext cx="1328737" cy="9525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</p:spTree>
  </p:cSld>
  <p:clrMapOvr>
    <a:masterClrMapping/>
  </p:clrMapOvr>
  <p:transition/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>
            <a:extLst>
              <a:ext uri="{FF2B5EF4-FFF2-40B4-BE49-F238E27FC236}">
                <a16:creationId xmlns:a16="http://schemas.microsoft.com/office/drawing/2014/main" id="{5B872246-EBC6-741D-20FD-F82E42E89DC2}"/>
              </a:ext>
            </a:extLst>
          </p:cNvPr>
          <p:cNvGrpSpPr/>
          <p:nvPr/>
        </p:nvGrpSpPr>
        <p:grpSpPr>
          <a:xfrm>
            <a:off x="1595438" y="1477963"/>
            <a:ext cx="8282577" cy="4565650"/>
            <a:chOff x="1595438" y="1477963"/>
            <a:chExt cx="8282577" cy="4565650"/>
          </a:xfrm>
        </p:grpSpPr>
        <p:pic>
          <p:nvPicPr>
            <p:cNvPr id="3" name="Picture 3" descr="figure8">
              <a:extLst>
                <a:ext uri="{FF2B5EF4-FFF2-40B4-BE49-F238E27FC236}">
                  <a16:creationId xmlns:a16="http://schemas.microsoft.com/office/drawing/2014/main" id="{09C01E2E-D0C6-7F42-8B74-5C822024055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595438" y="1477963"/>
              <a:ext cx="8172450" cy="4565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" name="Rectangle 62">
              <a:extLst>
                <a:ext uri="{FF2B5EF4-FFF2-40B4-BE49-F238E27FC236}">
                  <a16:creationId xmlns:a16="http://schemas.microsoft.com/office/drawing/2014/main" id="{DF020BC1-C16E-D84B-375A-D5417C142E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32932" y="4092383"/>
              <a:ext cx="774644" cy="1287653"/>
            </a:xfrm>
            <a:prstGeom prst="rect">
              <a:avLst/>
            </a:prstGeom>
            <a:noFill/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6" name="Rectangle 62">
              <a:extLst>
                <a:ext uri="{FF2B5EF4-FFF2-40B4-BE49-F238E27FC236}">
                  <a16:creationId xmlns:a16="http://schemas.microsoft.com/office/drawing/2014/main" id="{CD220B92-A61C-359E-5A1D-E3EC8C1A55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3407" y="1800225"/>
              <a:ext cx="784169" cy="1307335"/>
            </a:xfrm>
            <a:prstGeom prst="rect">
              <a:avLst/>
            </a:prstGeom>
            <a:noFill/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7" name="Freeform 10">
              <a:extLst>
                <a:ext uri="{FF2B5EF4-FFF2-40B4-BE49-F238E27FC236}">
                  <a16:creationId xmlns:a16="http://schemas.microsoft.com/office/drawing/2014/main" id="{CA2684B3-DE4A-F938-8012-972FBE6EA2B7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7933" y="5510758"/>
              <a:ext cx="1992321" cy="187992"/>
            </a:xfrm>
            <a:custGeom>
              <a:avLst/>
              <a:gdLst>
                <a:gd name="T0" fmla="*/ 0 w 1010"/>
                <a:gd name="T1" fmla="*/ 2147483646 h 189"/>
                <a:gd name="T2" fmla="*/ 2147483646 w 1010"/>
                <a:gd name="T3" fmla="*/ 2147483646 h 189"/>
                <a:gd name="T4" fmla="*/ 2147483646 w 1010"/>
                <a:gd name="T5" fmla="*/ 0 h 189"/>
                <a:gd name="T6" fmla="*/ 0 60000 65536"/>
                <a:gd name="T7" fmla="*/ 0 60000 65536"/>
                <a:gd name="T8" fmla="*/ 0 60000 65536"/>
                <a:gd name="T9" fmla="*/ 0 w 1010"/>
                <a:gd name="T10" fmla="*/ 0 h 189"/>
                <a:gd name="T11" fmla="*/ 1010 w 1010"/>
                <a:gd name="T12" fmla="*/ 189 h 189"/>
                <a:gd name="connsiteX0" fmla="*/ 0 w 10000"/>
                <a:gd name="connsiteY0" fmla="*/ 7091 h 7091"/>
                <a:gd name="connsiteX1" fmla="*/ 10000 w 10000"/>
                <a:gd name="connsiteY1" fmla="*/ 7091 h 7091"/>
                <a:gd name="connsiteX2" fmla="*/ 10000 w 10000"/>
                <a:gd name="connsiteY2" fmla="*/ 0 h 7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000" h="7091">
                  <a:moveTo>
                    <a:pt x="0" y="7091"/>
                  </a:moveTo>
                  <a:lnTo>
                    <a:pt x="10000" y="7091"/>
                  </a:lnTo>
                  <a:lnTo>
                    <a:pt x="1000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" name="Freeform 11">
              <a:extLst>
                <a:ext uri="{FF2B5EF4-FFF2-40B4-BE49-F238E27FC236}">
                  <a16:creationId xmlns:a16="http://schemas.microsoft.com/office/drawing/2014/main" id="{CDBCCDE0-EAE2-C1D1-24C0-97A8552A9985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5948" y="3238363"/>
              <a:ext cx="1373384" cy="2490924"/>
            </a:xfrm>
            <a:custGeom>
              <a:avLst/>
              <a:gdLst>
                <a:gd name="T0" fmla="*/ 0 w 822"/>
                <a:gd name="T1" fmla="*/ 2147483646 h 1714"/>
                <a:gd name="T2" fmla="*/ 0 w 822"/>
                <a:gd name="T3" fmla="*/ 2147483646 h 1714"/>
                <a:gd name="T4" fmla="*/ 2147483646 w 822"/>
                <a:gd name="T5" fmla="*/ 2147483646 h 1714"/>
                <a:gd name="T6" fmla="*/ 2147483646 w 822"/>
                <a:gd name="T7" fmla="*/ 0 h 171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22"/>
                <a:gd name="T13" fmla="*/ 0 h 1714"/>
                <a:gd name="T14" fmla="*/ 822 w 822"/>
                <a:gd name="T15" fmla="*/ 1714 h 1714"/>
                <a:gd name="connsiteX0" fmla="*/ 0 w 10000"/>
                <a:gd name="connsiteY0" fmla="*/ 10000 h 10000"/>
                <a:gd name="connsiteX1" fmla="*/ 0 w 10000"/>
                <a:gd name="connsiteY1" fmla="*/ 797 h 10000"/>
                <a:gd name="connsiteX2" fmla="*/ 10000 w 10000"/>
                <a:gd name="connsiteY2" fmla="*/ 2205 h 10000"/>
                <a:gd name="connsiteX3" fmla="*/ 10000 w 10000"/>
                <a:gd name="connsiteY3" fmla="*/ 0 h 10000"/>
                <a:gd name="connsiteX0" fmla="*/ 0 w 10161"/>
                <a:gd name="connsiteY0" fmla="*/ 10000 h 10000"/>
                <a:gd name="connsiteX1" fmla="*/ 0 w 10161"/>
                <a:gd name="connsiteY1" fmla="*/ 797 h 10000"/>
                <a:gd name="connsiteX2" fmla="*/ 10161 w 10161"/>
                <a:gd name="connsiteY2" fmla="*/ 885 h 10000"/>
                <a:gd name="connsiteX3" fmla="*/ 10000 w 10161"/>
                <a:gd name="connsiteY3" fmla="*/ 0 h 10000"/>
                <a:gd name="connsiteX0" fmla="*/ 0 w 10015"/>
                <a:gd name="connsiteY0" fmla="*/ 10000 h 10000"/>
                <a:gd name="connsiteX1" fmla="*/ 0 w 10015"/>
                <a:gd name="connsiteY1" fmla="*/ 797 h 10000"/>
                <a:gd name="connsiteX2" fmla="*/ 10000 w 10015"/>
                <a:gd name="connsiteY2" fmla="*/ 885 h 10000"/>
                <a:gd name="connsiteX3" fmla="*/ 10000 w 10015"/>
                <a:gd name="connsiteY3" fmla="*/ 0 h 10000"/>
                <a:gd name="connsiteX0" fmla="*/ 0 w 10100"/>
                <a:gd name="connsiteY0" fmla="*/ 10000 h 10000"/>
                <a:gd name="connsiteX1" fmla="*/ 0 w 10100"/>
                <a:gd name="connsiteY1" fmla="*/ 797 h 10000"/>
                <a:gd name="connsiteX2" fmla="*/ 10100 w 10100"/>
                <a:gd name="connsiteY2" fmla="*/ 813 h 10000"/>
                <a:gd name="connsiteX3" fmla="*/ 10000 w 10100"/>
                <a:gd name="connsiteY3" fmla="*/ 0 h 10000"/>
                <a:gd name="connsiteX0" fmla="*/ 0 w 10015"/>
                <a:gd name="connsiteY0" fmla="*/ 10000 h 10000"/>
                <a:gd name="connsiteX1" fmla="*/ 0 w 10015"/>
                <a:gd name="connsiteY1" fmla="*/ 797 h 10000"/>
                <a:gd name="connsiteX2" fmla="*/ 10000 w 10015"/>
                <a:gd name="connsiteY2" fmla="*/ 831 h 10000"/>
                <a:gd name="connsiteX3" fmla="*/ 10000 w 10015"/>
                <a:gd name="connsiteY3" fmla="*/ 0 h 10000"/>
                <a:gd name="connsiteX0" fmla="*/ 0 w 10066"/>
                <a:gd name="connsiteY0" fmla="*/ 10000 h 10000"/>
                <a:gd name="connsiteX1" fmla="*/ 0 w 10066"/>
                <a:gd name="connsiteY1" fmla="*/ 797 h 10000"/>
                <a:gd name="connsiteX2" fmla="*/ 10066 w 10066"/>
                <a:gd name="connsiteY2" fmla="*/ 849 h 10000"/>
                <a:gd name="connsiteX3" fmla="*/ 10000 w 10066"/>
                <a:gd name="connsiteY3" fmla="*/ 0 h 10000"/>
                <a:gd name="connsiteX0" fmla="*/ 0 w 10112"/>
                <a:gd name="connsiteY0" fmla="*/ 9928 h 9928"/>
                <a:gd name="connsiteX1" fmla="*/ 0 w 10112"/>
                <a:gd name="connsiteY1" fmla="*/ 725 h 9928"/>
                <a:gd name="connsiteX2" fmla="*/ 10066 w 10112"/>
                <a:gd name="connsiteY2" fmla="*/ 777 h 9928"/>
                <a:gd name="connsiteX3" fmla="*/ 10100 w 10112"/>
                <a:gd name="connsiteY3" fmla="*/ 0 h 9928"/>
                <a:gd name="connsiteX0" fmla="*/ 0 w 9970"/>
                <a:gd name="connsiteY0" fmla="*/ 9964 h 9964"/>
                <a:gd name="connsiteX1" fmla="*/ 0 w 9970"/>
                <a:gd name="connsiteY1" fmla="*/ 694 h 9964"/>
                <a:gd name="connsiteX2" fmla="*/ 9955 w 9970"/>
                <a:gd name="connsiteY2" fmla="*/ 747 h 9964"/>
                <a:gd name="connsiteX3" fmla="*/ 9955 w 9970"/>
                <a:gd name="connsiteY3" fmla="*/ 0 h 9964"/>
                <a:gd name="connsiteX0" fmla="*/ 0 w 10000"/>
                <a:gd name="connsiteY0" fmla="*/ 10055 h 10055"/>
                <a:gd name="connsiteX1" fmla="*/ 0 w 10000"/>
                <a:gd name="connsiteY1" fmla="*/ 752 h 10055"/>
                <a:gd name="connsiteX2" fmla="*/ 9985 w 10000"/>
                <a:gd name="connsiteY2" fmla="*/ 805 h 10055"/>
                <a:gd name="connsiteX3" fmla="*/ 9985 w 10000"/>
                <a:gd name="connsiteY3" fmla="*/ 0 h 10055"/>
                <a:gd name="connsiteX0" fmla="*/ 0 w 9985"/>
                <a:gd name="connsiteY0" fmla="*/ 10055 h 10055"/>
                <a:gd name="connsiteX1" fmla="*/ 0 w 9985"/>
                <a:gd name="connsiteY1" fmla="*/ 752 h 10055"/>
                <a:gd name="connsiteX2" fmla="*/ 9985 w 9985"/>
                <a:gd name="connsiteY2" fmla="*/ 805 h 10055"/>
                <a:gd name="connsiteX3" fmla="*/ 9985 w 9985"/>
                <a:gd name="connsiteY3" fmla="*/ 0 h 100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85" h="10055">
                  <a:moveTo>
                    <a:pt x="0" y="10055"/>
                  </a:moveTo>
                  <a:lnTo>
                    <a:pt x="0" y="752"/>
                  </a:lnTo>
                  <a:lnTo>
                    <a:pt x="9985" y="805"/>
                  </a:lnTo>
                  <a:lnTo>
                    <a:pt x="9985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cxnSp>
          <p:nvCxnSpPr>
            <p:cNvPr id="9" name="Straight Connector 8">
              <a:extLst>
                <a:ext uri="{FF2B5EF4-FFF2-40B4-BE49-F238E27FC236}">
                  <a16:creationId xmlns:a16="http://schemas.microsoft.com/office/drawing/2014/main" id="{84E45D3B-9143-0146-212D-DE5869B72502}"/>
                </a:ext>
              </a:extLst>
            </p:cNvPr>
            <p:cNvCxnSpPr/>
            <p:nvPr/>
          </p:nvCxnSpPr>
          <p:spPr bwMode="auto">
            <a:xfrm>
              <a:off x="6671462" y="4923130"/>
              <a:ext cx="117044" cy="0"/>
            </a:xfrm>
            <a:prstGeom prst="line">
              <a:avLst/>
            </a:prstGeom>
            <a:solidFill>
              <a:schemeClr val="accent1"/>
            </a:solidFill>
            <a:ln w="222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sp>
          <p:nvSpPr>
            <p:cNvPr id="10" name="Freeform 67">
              <a:extLst>
                <a:ext uri="{FF2B5EF4-FFF2-40B4-BE49-F238E27FC236}">
                  <a16:creationId xmlns:a16="http://schemas.microsoft.com/office/drawing/2014/main" id="{6F24250E-8AAE-657E-8AEE-55B7E8F4374C}"/>
                </a:ext>
              </a:extLst>
            </p:cNvPr>
            <p:cNvSpPr>
              <a:spLocks/>
            </p:cNvSpPr>
            <p:nvPr/>
          </p:nvSpPr>
          <p:spPr bwMode="auto">
            <a:xfrm>
              <a:off x="6137519" y="4965090"/>
              <a:ext cx="149225" cy="171450"/>
            </a:xfrm>
            <a:custGeom>
              <a:avLst/>
              <a:gdLst>
                <a:gd name="T0" fmla="*/ 0 w 94"/>
                <a:gd name="T1" fmla="*/ 2147483646 h 108"/>
                <a:gd name="T2" fmla="*/ 2147483646 w 94"/>
                <a:gd name="T3" fmla="*/ 2147483646 h 108"/>
                <a:gd name="T4" fmla="*/ 0 w 94"/>
                <a:gd name="T5" fmla="*/ 0 h 108"/>
                <a:gd name="T6" fmla="*/ 0 60000 65536"/>
                <a:gd name="T7" fmla="*/ 0 60000 65536"/>
                <a:gd name="T8" fmla="*/ 0 60000 65536"/>
                <a:gd name="T9" fmla="*/ 0 w 94"/>
                <a:gd name="T10" fmla="*/ 0 h 108"/>
                <a:gd name="T11" fmla="*/ 94 w 94"/>
                <a:gd name="T12" fmla="*/ 108 h 10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94" h="108">
                  <a:moveTo>
                    <a:pt x="0" y="108"/>
                  </a:moveTo>
                  <a:lnTo>
                    <a:pt x="94" y="54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893257BB-4F5F-1B5F-113B-A41ACB7EE324}"/>
                </a:ext>
              </a:extLst>
            </p:cNvPr>
            <p:cNvSpPr txBox="1"/>
            <p:nvPr/>
          </p:nvSpPr>
          <p:spPr>
            <a:xfrm>
              <a:off x="1595438" y="2922894"/>
              <a:ext cx="356188" cy="400110"/>
            </a:xfrm>
            <a:prstGeom prst="rect">
              <a:avLst/>
            </a:prstGeom>
            <a:solidFill>
              <a:schemeClr val="bg1"/>
            </a:solidFill>
          </p:spPr>
          <p:txBody>
            <a:bodyPr wrap="none" rtlCol="0">
              <a:spAutoFit/>
            </a:bodyPr>
            <a:lstStyle/>
            <a:p>
              <a:r>
                <a:rPr lang="en-US" sz="2000" i="1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w</a:t>
              </a:r>
            </a:p>
          </p:txBody>
        </p:sp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D4FBD3CA-3038-22A4-C6C7-9ED2461954DB}"/>
                </a:ext>
              </a:extLst>
            </p:cNvPr>
            <p:cNvSpPr txBox="1"/>
            <p:nvPr/>
          </p:nvSpPr>
          <p:spPr>
            <a:xfrm>
              <a:off x="9593963" y="2075048"/>
              <a:ext cx="284052" cy="400110"/>
            </a:xfrm>
            <a:prstGeom prst="rect">
              <a:avLst/>
            </a:prstGeom>
            <a:solidFill>
              <a:schemeClr val="bg1"/>
            </a:solidFill>
          </p:spPr>
          <p:txBody>
            <a:bodyPr wrap="none" rtlCol="0">
              <a:spAutoFit/>
            </a:bodyPr>
            <a:lstStyle/>
            <a:p>
              <a:r>
                <a:rPr lang="en-US" sz="2000" i="1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z</a:t>
              </a:r>
            </a:p>
          </p:txBody>
        </p:sp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35A3434F-0F2B-A931-64C9-97C346E60A41}"/>
                </a:ext>
              </a:extLst>
            </p:cNvPr>
            <p:cNvSpPr txBox="1"/>
            <p:nvPr/>
          </p:nvSpPr>
          <p:spPr>
            <a:xfrm>
              <a:off x="5524093" y="1721433"/>
              <a:ext cx="455574" cy="400110"/>
            </a:xfrm>
            <a:prstGeom prst="rect">
              <a:avLst/>
            </a:prstGeom>
            <a:solidFill>
              <a:schemeClr val="bg1"/>
            </a:solidFill>
          </p:spPr>
          <p:txBody>
            <a:bodyPr wrap="none" rtlCol="0">
              <a:spAutoFit/>
            </a:bodyPr>
            <a:lstStyle/>
            <a:p>
              <a:r>
                <a:rPr lang="en-US" sz="2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Y</a:t>
              </a:r>
              <a:r>
                <a:rPr lang="en-US" sz="2000" baseline="-25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1</a:t>
              </a:r>
            </a:p>
          </p:txBody>
        </p:sp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91FFDA58-6206-BB8A-A8DD-5FE3431B543C}"/>
                </a:ext>
              </a:extLst>
            </p:cNvPr>
            <p:cNvSpPr txBox="1"/>
            <p:nvPr/>
          </p:nvSpPr>
          <p:spPr>
            <a:xfrm>
              <a:off x="5591138" y="3974451"/>
              <a:ext cx="455574" cy="400110"/>
            </a:xfrm>
            <a:prstGeom prst="rect">
              <a:avLst/>
            </a:prstGeom>
            <a:solidFill>
              <a:schemeClr val="bg1"/>
            </a:solidFill>
          </p:spPr>
          <p:txBody>
            <a:bodyPr wrap="none" rtlCol="0">
              <a:spAutoFit/>
            </a:bodyPr>
            <a:lstStyle/>
            <a:p>
              <a:r>
                <a:rPr lang="en-US" sz="2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Y</a:t>
              </a:r>
              <a:r>
                <a:rPr lang="en-US" sz="2000" baseline="-25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2</a:t>
              </a:r>
            </a:p>
          </p:txBody>
        </p:sp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271E0660-3CA0-FFB1-541B-9061CC9E3D99}"/>
                </a:ext>
              </a:extLst>
            </p:cNvPr>
            <p:cNvSpPr txBox="1"/>
            <p:nvPr/>
          </p:nvSpPr>
          <p:spPr>
            <a:xfrm>
              <a:off x="7078760" y="1674938"/>
              <a:ext cx="397866" cy="400110"/>
            </a:xfrm>
            <a:prstGeom prst="rect">
              <a:avLst/>
            </a:prstGeom>
            <a:solidFill>
              <a:schemeClr val="bg1"/>
            </a:solidFill>
          </p:spPr>
          <p:txBody>
            <a:bodyPr wrap="none" rtlCol="0">
              <a:spAutoFit/>
            </a:bodyPr>
            <a:lstStyle/>
            <a:p>
              <a:r>
                <a:rPr lang="en-US" sz="2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y</a:t>
              </a:r>
              <a:r>
                <a:rPr lang="en-US" sz="2000" baseline="-25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1</a:t>
              </a:r>
            </a:p>
          </p:txBody>
        </p:sp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7F98452F-4A06-E00A-3EFE-AC66C98C66A0}"/>
                </a:ext>
              </a:extLst>
            </p:cNvPr>
            <p:cNvSpPr txBox="1"/>
            <p:nvPr/>
          </p:nvSpPr>
          <p:spPr>
            <a:xfrm>
              <a:off x="7023696" y="3935489"/>
              <a:ext cx="397866" cy="400110"/>
            </a:xfrm>
            <a:prstGeom prst="rect">
              <a:avLst/>
            </a:prstGeom>
            <a:solidFill>
              <a:schemeClr val="bg1"/>
            </a:solidFill>
          </p:spPr>
          <p:txBody>
            <a:bodyPr wrap="none" rtlCol="0">
              <a:spAutoFit/>
            </a:bodyPr>
            <a:lstStyle/>
            <a:p>
              <a:r>
                <a:rPr lang="en-US" sz="2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y</a:t>
              </a:r>
              <a:r>
                <a:rPr lang="en-US" sz="2000" baseline="-25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2</a:t>
              </a:r>
            </a:p>
          </p:txBody>
        </p:sp>
      </p:grpSp>
      <p:sp>
        <p:nvSpPr>
          <p:cNvPr id="5" name="Rectangle 2">
            <a:extLst>
              <a:ext uri="{FF2B5EF4-FFF2-40B4-BE49-F238E27FC236}">
                <a16:creationId xmlns:a16="http://schemas.microsoft.com/office/drawing/2014/main" id="{6B80D607-EE54-7F4B-9B24-9925FDD0627D}"/>
              </a:ext>
            </a:extLst>
          </p:cNvPr>
          <p:cNvSpPr txBox="1">
            <a:spLocks noChangeArrowheads="1"/>
          </p:cNvSpPr>
          <p:nvPr/>
        </p:nvSpPr>
        <p:spPr>
          <a:xfrm>
            <a:off x="914400" y="0"/>
            <a:ext cx="9144000" cy="104933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These are the present-state variables</a:t>
            </a:r>
            <a:endParaRPr lang="en-US" sz="2800" dirty="0">
              <a:ea typeface="+mj-ea"/>
              <a:cs typeface="+mj-cs"/>
            </a:endParaRPr>
          </a:p>
        </p:txBody>
      </p:sp>
      <p:sp>
        <p:nvSpPr>
          <p:cNvPr id="19459" name="Oval 6">
            <a:extLst>
              <a:ext uri="{FF2B5EF4-FFF2-40B4-BE49-F238E27FC236}">
                <a16:creationId xmlns:a16="http://schemas.microsoft.com/office/drawing/2014/main" id="{BF3AF5A8-EBE7-FC46-BDEF-CA524818E54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13576" y="1581150"/>
            <a:ext cx="517525" cy="539750"/>
          </a:xfrm>
          <a:prstGeom prst="ellips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914400">
              <a:spcBef>
                <a:spcPct val="0"/>
              </a:spcBef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9460" name="Oval 8">
            <a:extLst>
              <a:ext uri="{FF2B5EF4-FFF2-40B4-BE49-F238E27FC236}">
                <a16:creationId xmlns:a16="http://schemas.microsoft.com/office/drawing/2014/main" id="{F479D49E-6713-D446-B11D-CCF296C3730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97701" y="3860800"/>
            <a:ext cx="517525" cy="539750"/>
          </a:xfrm>
          <a:prstGeom prst="ellips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914400">
              <a:spcBef>
                <a:spcPct val="0"/>
              </a:spcBef>
              <a:buNone/>
            </a:pPr>
            <a:endParaRPr lang="en-US" altLang="en-US" b="0"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>
            <a:extLst>
              <a:ext uri="{FF2B5EF4-FFF2-40B4-BE49-F238E27FC236}">
                <a16:creationId xmlns:a16="http://schemas.microsoft.com/office/drawing/2014/main" id="{501A380E-2E32-5C65-56AE-B297AB5D2E48}"/>
              </a:ext>
            </a:extLst>
          </p:cNvPr>
          <p:cNvGrpSpPr/>
          <p:nvPr/>
        </p:nvGrpSpPr>
        <p:grpSpPr>
          <a:xfrm>
            <a:off x="1595438" y="1477963"/>
            <a:ext cx="8282577" cy="4565650"/>
            <a:chOff x="1595438" y="1477963"/>
            <a:chExt cx="8282577" cy="4565650"/>
          </a:xfrm>
        </p:grpSpPr>
        <p:pic>
          <p:nvPicPr>
            <p:cNvPr id="3" name="Picture 3" descr="figure8">
              <a:extLst>
                <a:ext uri="{FF2B5EF4-FFF2-40B4-BE49-F238E27FC236}">
                  <a16:creationId xmlns:a16="http://schemas.microsoft.com/office/drawing/2014/main" id="{E10257E6-6AEB-274A-7DE7-C41FD82285A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595438" y="1477963"/>
              <a:ext cx="8172450" cy="4565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" name="Rectangle 62">
              <a:extLst>
                <a:ext uri="{FF2B5EF4-FFF2-40B4-BE49-F238E27FC236}">
                  <a16:creationId xmlns:a16="http://schemas.microsoft.com/office/drawing/2014/main" id="{883EC597-F23D-3124-B892-35253E3777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32932" y="4092383"/>
              <a:ext cx="774644" cy="1287653"/>
            </a:xfrm>
            <a:prstGeom prst="rect">
              <a:avLst/>
            </a:prstGeom>
            <a:noFill/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6" name="Rectangle 62">
              <a:extLst>
                <a:ext uri="{FF2B5EF4-FFF2-40B4-BE49-F238E27FC236}">
                  <a16:creationId xmlns:a16="http://schemas.microsoft.com/office/drawing/2014/main" id="{7BDB8A78-5B5B-9276-190F-3113BED3FA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3407" y="1800225"/>
              <a:ext cx="784169" cy="1307335"/>
            </a:xfrm>
            <a:prstGeom prst="rect">
              <a:avLst/>
            </a:prstGeom>
            <a:noFill/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7" name="Freeform 10">
              <a:extLst>
                <a:ext uri="{FF2B5EF4-FFF2-40B4-BE49-F238E27FC236}">
                  <a16:creationId xmlns:a16="http://schemas.microsoft.com/office/drawing/2014/main" id="{32578F31-5322-913B-7C71-6239F81D1A05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7933" y="5510758"/>
              <a:ext cx="1992321" cy="187992"/>
            </a:xfrm>
            <a:custGeom>
              <a:avLst/>
              <a:gdLst>
                <a:gd name="T0" fmla="*/ 0 w 1010"/>
                <a:gd name="T1" fmla="*/ 2147483646 h 189"/>
                <a:gd name="T2" fmla="*/ 2147483646 w 1010"/>
                <a:gd name="T3" fmla="*/ 2147483646 h 189"/>
                <a:gd name="T4" fmla="*/ 2147483646 w 1010"/>
                <a:gd name="T5" fmla="*/ 0 h 189"/>
                <a:gd name="T6" fmla="*/ 0 60000 65536"/>
                <a:gd name="T7" fmla="*/ 0 60000 65536"/>
                <a:gd name="T8" fmla="*/ 0 60000 65536"/>
                <a:gd name="T9" fmla="*/ 0 w 1010"/>
                <a:gd name="T10" fmla="*/ 0 h 189"/>
                <a:gd name="T11" fmla="*/ 1010 w 1010"/>
                <a:gd name="T12" fmla="*/ 189 h 189"/>
                <a:gd name="connsiteX0" fmla="*/ 0 w 10000"/>
                <a:gd name="connsiteY0" fmla="*/ 7091 h 7091"/>
                <a:gd name="connsiteX1" fmla="*/ 10000 w 10000"/>
                <a:gd name="connsiteY1" fmla="*/ 7091 h 7091"/>
                <a:gd name="connsiteX2" fmla="*/ 10000 w 10000"/>
                <a:gd name="connsiteY2" fmla="*/ 0 h 7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000" h="7091">
                  <a:moveTo>
                    <a:pt x="0" y="7091"/>
                  </a:moveTo>
                  <a:lnTo>
                    <a:pt x="10000" y="7091"/>
                  </a:lnTo>
                  <a:lnTo>
                    <a:pt x="1000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" name="Freeform 11">
              <a:extLst>
                <a:ext uri="{FF2B5EF4-FFF2-40B4-BE49-F238E27FC236}">
                  <a16:creationId xmlns:a16="http://schemas.microsoft.com/office/drawing/2014/main" id="{CECC901F-1BB0-7BFF-A2CC-C9AF67A3F731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5948" y="3238363"/>
              <a:ext cx="1373384" cy="2490924"/>
            </a:xfrm>
            <a:custGeom>
              <a:avLst/>
              <a:gdLst>
                <a:gd name="T0" fmla="*/ 0 w 822"/>
                <a:gd name="T1" fmla="*/ 2147483646 h 1714"/>
                <a:gd name="T2" fmla="*/ 0 w 822"/>
                <a:gd name="T3" fmla="*/ 2147483646 h 1714"/>
                <a:gd name="T4" fmla="*/ 2147483646 w 822"/>
                <a:gd name="T5" fmla="*/ 2147483646 h 1714"/>
                <a:gd name="T6" fmla="*/ 2147483646 w 822"/>
                <a:gd name="T7" fmla="*/ 0 h 171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22"/>
                <a:gd name="T13" fmla="*/ 0 h 1714"/>
                <a:gd name="T14" fmla="*/ 822 w 822"/>
                <a:gd name="T15" fmla="*/ 1714 h 1714"/>
                <a:gd name="connsiteX0" fmla="*/ 0 w 10000"/>
                <a:gd name="connsiteY0" fmla="*/ 10000 h 10000"/>
                <a:gd name="connsiteX1" fmla="*/ 0 w 10000"/>
                <a:gd name="connsiteY1" fmla="*/ 797 h 10000"/>
                <a:gd name="connsiteX2" fmla="*/ 10000 w 10000"/>
                <a:gd name="connsiteY2" fmla="*/ 2205 h 10000"/>
                <a:gd name="connsiteX3" fmla="*/ 10000 w 10000"/>
                <a:gd name="connsiteY3" fmla="*/ 0 h 10000"/>
                <a:gd name="connsiteX0" fmla="*/ 0 w 10161"/>
                <a:gd name="connsiteY0" fmla="*/ 10000 h 10000"/>
                <a:gd name="connsiteX1" fmla="*/ 0 w 10161"/>
                <a:gd name="connsiteY1" fmla="*/ 797 h 10000"/>
                <a:gd name="connsiteX2" fmla="*/ 10161 w 10161"/>
                <a:gd name="connsiteY2" fmla="*/ 885 h 10000"/>
                <a:gd name="connsiteX3" fmla="*/ 10000 w 10161"/>
                <a:gd name="connsiteY3" fmla="*/ 0 h 10000"/>
                <a:gd name="connsiteX0" fmla="*/ 0 w 10015"/>
                <a:gd name="connsiteY0" fmla="*/ 10000 h 10000"/>
                <a:gd name="connsiteX1" fmla="*/ 0 w 10015"/>
                <a:gd name="connsiteY1" fmla="*/ 797 h 10000"/>
                <a:gd name="connsiteX2" fmla="*/ 10000 w 10015"/>
                <a:gd name="connsiteY2" fmla="*/ 885 h 10000"/>
                <a:gd name="connsiteX3" fmla="*/ 10000 w 10015"/>
                <a:gd name="connsiteY3" fmla="*/ 0 h 10000"/>
                <a:gd name="connsiteX0" fmla="*/ 0 w 10100"/>
                <a:gd name="connsiteY0" fmla="*/ 10000 h 10000"/>
                <a:gd name="connsiteX1" fmla="*/ 0 w 10100"/>
                <a:gd name="connsiteY1" fmla="*/ 797 h 10000"/>
                <a:gd name="connsiteX2" fmla="*/ 10100 w 10100"/>
                <a:gd name="connsiteY2" fmla="*/ 813 h 10000"/>
                <a:gd name="connsiteX3" fmla="*/ 10000 w 10100"/>
                <a:gd name="connsiteY3" fmla="*/ 0 h 10000"/>
                <a:gd name="connsiteX0" fmla="*/ 0 w 10015"/>
                <a:gd name="connsiteY0" fmla="*/ 10000 h 10000"/>
                <a:gd name="connsiteX1" fmla="*/ 0 w 10015"/>
                <a:gd name="connsiteY1" fmla="*/ 797 h 10000"/>
                <a:gd name="connsiteX2" fmla="*/ 10000 w 10015"/>
                <a:gd name="connsiteY2" fmla="*/ 831 h 10000"/>
                <a:gd name="connsiteX3" fmla="*/ 10000 w 10015"/>
                <a:gd name="connsiteY3" fmla="*/ 0 h 10000"/>
                <a:gd name="connsiteX0" fmla="*/ 0 w 10066"/>
                <a:gd name="connsiteY0" fmla="*/ 10000 h 10000"/>
                <a:gd name="connsiteX1" fmla="*/ 0 w 10066"/>
                <a:gd name="connsiteY1" fmla="*/ 797 h 10000"/>
                <a:gd name="connsiteX2" fmla="*/ 10066 w 10066"/>
                <a:gd name="connsiteY2" fmla="*/ 849 h 10000"/>
                <a:gd name="connsiteX3" fmla="*/ 10000 w 10066"/>
                <a:gd name="connsiteY3" fmla="*/ 0 h 10000"/>
                <a:gd name="connsiteX0" fmla="*/ 0 w 10112"/>
                <a:gd name="connsiteY0" fmla="*/ 9928 h 9928"/>
                <a:gd name="connsiteX1" fmla="*/ 0 w 10112"/>
                <a:gd name="connsiteY1" fmla="*/ 725 h 9928"/>
                <a:gd name="connsiteX2" fmla="*/ 10066 w 10112"/>
                <a:gd name="connsiteY2" fmla="*/ 777 h 9928"/>
                <a:gd name="connsiteX3" fmla="*/ 10100 w 10112"/>
                <a:gd name="connsiteY3" fmla="*/ 0 h 9928"/>
                <a:gd name="connsiteX0" fmla="*/ 0 w 9970"/>
                <a:gd name="connsiteY0" fmla="*/ 9964 h 9964"/>
                <a:gd name="connsiteX1" fmla="*/ 0 w 9970"/>
                <a:gd name="connsiteY1" fmla="*/ 694 h 9964"/>
                <a:gd name="connsiteX2" fmla="*/ 9955 w 9970"/>
                <a:gd name="connsiteY2" fmla="*/ 747 h 9964"/>
                <a:gd name="connsiteX3" fmla="*/ 9955 w 9970"/>
                <a:gd name="connsiteY3" fmla="*/ 0 h 9964"/>
                <a:gd name="connsiteX0" fmla="*/ 0 w 10000"/>
                <a:gd name="connsiteY0" fmla="*/ 10055 h 10055"/>
                <a:gd name="connsiteX1" fmla="*/ 0 w 10000"/>
                <a:gd name="connsiteY1" fmla="*/ 752 h 10055"/>
                <a:gd name="connsiteX2" fmla="*/ 9985 w 10000"/>
                <a:gd name="connsiteY2" fmla="*/ 805 h 10055"/>
                <a:gd name="connsiteX3" fmla="*/ 9985 w 10000"/>
                <a:gd name="connsiteY3" fmla="*/ 0 h 10055"/>
                <a:gd name="connsiteX0" fmla="*/ 0 w 9985"/>
                <a:gd name="connsiteY0" fmla="*/ 10055 h 10055"/>
                <a:gd name="connsiteX1" fmla="*/ 0 w 9985"/>
                <a:gd name="connsiteY1" fmla="*/ 752 h 10055"/>
                <a:gd name="connsiteX2" fmla="*/ 9985 w 9985"/>
                <a:gd name="connsiteY2" fmla="*/ 805 h 10055"/>
                <a:gd name="connsiteX3" fmla="*/ 9985 w 9985"/>
                <a:gd name="connsiteY3" fmla="*/ 0 h 100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85" h="10055">
                  <a:moveTo>
                    <a:pt x="0" y="10055"/>
                  </a:moveTo>
                  <a:lnTo>
                    <a:pt x="0" y="752"/>
                  </a:lnTo>
                  <a:lnTo>
                    <a:pt x="9985" y="805"/>
                  </a:lnTo>
                  <a:lnTo>
                    <a:pt x="9985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cxnSp>
          <p:nvCxnSpPr>
            <p:cNvPr id="9" name="Straight Connector 8">
              <a:extLst>
                <a:ext uri="{FF2B5EF4-FFF2-40B4-BE49-F238E27FC236}">
                  <a16:creationId xmlns:a16="http://schemas.microsoft.com/office/drawing/2014/main" id="{DF0E37ED-DA64-8EDD-A172-A226F800EEC9}"/>
                </a:ext>
              </a:extLst>
            </p:cNvPr>
            <p:cNvCxnSpPr/>
            <p:nvPr/>
          </p:nvCxnSpPr>
          <p:spPr bwMode="auto">
            <a:xfrm>
              <a:off x="6671462" y="4923130"/>
              <a:ext cx="117044" cy="0"/>
            </a:xfrm>
            <a:prstGeom prst="line">
              <a:avLst/>
            </a:prstGeom>
            <a:solidFill>
              <a:schemeClr val="accent1"/>
            </a:solidFill>
            <a:ln w="222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sp>
          <p:nvSpPr>
            <p:cNvPr id="10" name="Freeform 67">
              <a:extLst>
                <a:ext uri="{FF2B5EF4-FFF2-40B4-BE49-F238E27FC236}">
                  <a16:creationId xmlns:a16="http://schemas.microsoft.com/office/drawing/2014/main" id="{60AD9314-6946-2EBC-971D-C2AD50D8BB7C}"/>
                </a:ext>
              </a:extLst>
            </p:cNvPr>
            <p:cNvSpPr>
              <a:spLocks/>
            </p:cNvSpPr>
            <p:nvPr/>
          </p:nvSpPr>
          <p:spPr bwMode="auto">
            <a:xfrm>
              <a:off x="6137519" y="4965090"/>
              <a:ext cx="149225" cy="171450"/>
            </a:xfrm>
            <a:custGeom>
              <a:avLst/>
              <a:gdLst>
                <a:gd name="T0" fmla="*/ 0 w 94"/>
                <a:gd name="T1" fmla="*/ 2147483646 h 108"/>
                <a:gd name="T2" fmla="*/ 2147483646 w 94"/>
                <a:gd name="T3" fmla="*/ 2147483646 h 108"/>
                <a:gd name="T4" fmla="*/ 0 w 94"/>
                <a:gd name="T5" fmla="*/ 0 h 108"/>
                <a:gd name="T6" fmla="*/ 0 60000 65536"/>
                <a:gd name="T7" fmla="*/ 0 60000 65536"/>
                <a:gd name="T8" fmla="*/ 0 60000 65536"/>
                <a:gd name="T9" fmla="*/ 0 w 94"/>
                <a:gd name="T10" fmla="*/ 0 h 108"/>
                <a:gd name="T11" fmla="*/ 94 w 94"/>
                <a:gd name="T12" fmla="*/ 108 h 10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94" h="108">
                  <a:moveTo>
                    <a:pt x="0" y="108"/>
                  </a:moveTo>
                  <a:lnTo>
                    <a:pt x="94" y="54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BFC57B39-9C9E-0156-8502-2A0B147450BC}"/>
                </a:ext>
              </a:extLst>
            </p:cNvPr>
            <p:cNvSpPr txBox="1"/>
            <p:nvPr/>
          </p:nvSpPr>
          <p:spPr>
            <a:xfrm>
              <a:off x="1595438" y="2922894"/>
              <a:ext cx="356188" cy="400110"/>
            </a:xfrm>
            <a:prstGeom prst="rect">
              <a:avLst/>
            </a:prstGeom>
            <a:solidFill>
              <a:schemeClr val="bg1"/>
            </a:solidFill>
          </p:spPr>
          <p:txBody>
            <a:bodyPr wrap="none" rtlCol="0">
              <a:spAutoFit/>
            </a:bodyPr>
            <a:lstStyle/>
            <a:p>
              <a:r>
                <a:rPr lang="en-US" sz="2000" i="1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w</a:t>
              </a:r>
            </a:p>
          </p:txBody>
        </p:sp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9D618963-59E8-1E84-4C64-61A7C874BE38}"/>
                </a:ext>
              </a:extLst>
            </p:cNvPr>
            <p:cNvSpPr txBox="1"/>
            <p:nvPr/>
          </p:nvSpPr>
          <p:spPr>
            <a:xfrm>
              <a:off x="9593963" y="2075048"/>
              <a:ext cx="284052" cy="400110"/>
            </a:xfrm>
            <a:prstGeom prst="rect">
              <a:avLst/>
            </a:prstGeom>
            <a:solidFill>
              <a:schemeClr val="bg1"/>
            </a:solidFill>
          </p:spPr>
          <p:txBody>
            <a:bodyPr wrap="none" rtlCol="0">
              <a:spAutoFit/>
            </a:bodyPr>
            <a:lstStyle/>
            <a:p>
              <a:r>
                <a:rPr lang="en-US" sz="2000" i="1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z</a:t>
              </a:r>
            </a:p>
          </p:txBody>
        </p:sp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EAEE81B0-B3F7-7CBF-BAE3-1F38EC8B24A7}"/>
                </a:ext>
              </a:extLst>
            </p:cNvPr>
            <p:cNvSpPr txBox="1"/>
            <p:nvPr/>
          </p:nvSpPr>
          <p:spPr>
            <a:xfrm>
              <a:off x="5524093" y="1721433"/>
              <a:ext cx="455574" cy="400110"/>
            </a:xfrm>
            <a:prstGeom prst="rect">
              <a:avLst/>
            </a:prstGeom>
            <a:solidFill>
              <a:schemeClr val="bg1"/>
            </a:solidFill>
          </p:spPr>
          <p:txBody>
            <a:bodyPr wrap="none" rtlCol="0">
              <a:spAutoFit/>
            </a:bodyPr>
            <a:lstStyle/>
            <a:p>
              <a:r>
                <a:rPr lang="en-US" sz="2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Y</a:t>
              </a:r>
              <a:r>
                <a:rPr lang="en-US" sz="2000" baseline="-25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1</a:t>
              </a:r>
            </a:p>
          </p:txBody>
        </p:sp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781B83F8-8A46-5D58-8C14-B646B39A71BC}"/>
                </a:ext>
              </a:extLst>
            </p:cNvPr>
            <p:cNvSpPr txBox="1"/>
            <p:nvPr/>
          </p:nvSpPr>
          <p:spPr>
            <a:xfrm>
              <a:off x="5591138" y="3974451"/>
              <a:ext cx="455574" cy="400110"/>
            </a:xfrm>
            <a:prstGeom prst="rect">
              <a:avLst/>
            </a:prstGeom>
            <a:solidFill>
              <a:schemeClr val="bg1"/>
            </a:solidFill>
          </p:spPr>
          <p:txBody>
            <a:bodyPr wrap="none" rtlCol="0">
              <a:spAutoFit/>
            </a:bodyPr>
            <a:lstStyle/>
            <a:p>
              <a:r>
                <a:rPr lang="en-US" sz="2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Y</a:t>
              </a:r>
              <a:r>
                <a:rPr lang="en-US" sz="2000" baseline="-25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2</a:t>
              </a:r>
            </a:p>
          </p:txBody>
        </p:sp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66B59D4E-4413-E187-FDE2-BF636E150265}"/>
                </a:ext>
              </a:extLst>
            </p:cNvPr>
            <p:cNvSpPr txBox="1"/>
            <p:nvPr/>
          </p:nvSpPr>
          <p:spPr>
            <a:xfrm>
              <a:off x="7078760" y="1674938"/>
              <a:ext cx="397866" cy="400110"/>
            </a:xfrm>
            <a:prstGeom prst="rect">
              <a:avLst/>
            </a:prstGeom>
            <a:solidFill>
              <a:schemeClr val="bg1"/>
            </a:solidFill>
          </p:spPr>
          <p:txBody>
            <a:bodyPr wrap="none" rtlCol="0">
              <a:spAutoFit/>
            </a:bodyPr>
            <a:lstStyle/>
            <a:p>
              <a:r>
                <a:rPr lang="en-US" sz="2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y</a:t>
              </a:r>
              <a:r>
                <a:rPr lang="en-US" sz="2000" baseline="-25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1</a:t>
              </a:r>
            </a:p>
          </p:txBody>
        </p:sp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FFEE7A52-AF4E-EA6F-A34B-AD063EC986F2}"/>
                </a:ext>
              </a:extLst>
            </p:cNvPr>
            <p:cNvSpPr txBox="1"/>
            <p:nvPr/>
          </p:nvSpPr>
          <p:spPr>
            <a:xfrm>
              <a:off x="7023696" y="3935489"/>
              <a:ext cx="397866" cy="400110"/>
            </a:xfrm>
            <a:prstGeom prst="rect">
              <a:avLst/>
            </a:prstGeom>
            <a:solidFill>
              <a:schemeClr val="bg1"/>
            </a:solidFill>
          </p:spPr>
          <p:txBody>
            <a:bodyPr wrap="none" rtlCol="0">
              <a:spAutoFit/>
            </a:bodyPr>
            <a:lstStyle/>
            <a:p>
              <a:r>
                <a:rPr lang="en-US" sz="2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y</a:t>
              </a:r>
              <a:r>
                <a:rPr lang="en-US" sz="2000" baseline="-25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2</a:t>
              </a:r>
            </a:p>
          </p:txBody>
        </p:sp>
      </p:grpSp>
      <p:sp>
        <p:nvSpPr>
          <p:cNvPr id="5" name="Rectangle 2">
            <a:extLst>
              <a:ext uri="{FF2B5EF4-FFF2-40B4-BE49-F238E27FC236}">
                <a16:creationId xmlns:a16="http://schemas.microsoft.com/office/drawing/2014/main" id="{DF962BFF-CA1B-4645-AB05-FCF883B774AD}"/>
              </a:ext>
            </a:extLst>
          </p:cNvPr>
          <p:cNvSpPr txBox="1">
            <a:spLocks noChangeArrowheads="1"/>
          </p:cNvSpPr>
          <p:nvPr/>
        </p:nvSpPr>
        <p:spPr>
          <a:xfrm>
            <a:off x="914400" y="0"/>
            <a:ext cx="9144000" cy="104933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Where are the inputs of the flip-flops?</a:t>
            </a:r>
            <a:endParaRPr lang="en-US" sz="2800" dirty="0">
              <a:ea typeface="+mj-ea"/>
              <a:cs typeface="+mj-cs"/>
            </a:endParaRPr>
          </a:p>
        </p:txBody>
      </p:sp>
      <p:sp>
        <p:nvSpPr>
          <p:cNvPr id="20483" name="Oval 6">
            <a:extLst>
              <a:ext uri="{FF2B5EF4-FFF2-40B4-BE49-F238E27FC236}">
                <a16:creationId xmlns:a16="http://schemas.microsoft.com/office/drawing/2014/main" id="{7256ED24-1B39-BD41-8410-6AC62F1283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7400" y="1517650"/>
            <a:ext cx="1295400" cy="1951038"/>
          </a:xfrm>
          <a:prstGeom prst="ellips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914400">
              <a:spcBef>
                <a:spcPct val="0"/>
              </a:spcBef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20484" name="Oval 11">
            <a:extLst>
              <a:ext uri="{FF2B5EF4-FFF2-40B4-BE49-F238E27FC236}">
                <a16:creationId xmlns:a16="http://schemas.microsoft.com/office/drawing/2014/main" id="{E5F64FC4-6FA3-1D49-AC66-7460195FD19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7400" y="3808414"/>
            <a:ext cx="1295400" cy="1952625"/>
          </a:xfrm>
          <a:prstGeom prst="ellips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914400">
              <a:spcBef>
                <a:spcPct val="0"/>
              </a:spcBef>
              <a:buNone/>
            </a:pPr>
            <a:endParaRPr lang="en-US" altLang="en-US" b="0"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>
            <a:extLst>
              <a:ext uri="{FF2B5EF4-FFF2-40B4-BE49-F238E27FC236}">
                <a16:creationId xmlns:a16="http://schemas.microsoft.com/office/drawing/2014/main" id="{A789AF60-4ED0-9E25-D121-2DDAB9E18041}"/>
              </a:ext>
            </a:extLst>
          </p:cNvPr>
          <p:cNvGrpSpPr/>
          <p:nvPr/>
        </p:nvGrpSpPr>
        <p:grpSpPr>
          <a:xfrm>
            <a:off x="1595438" y="1477963"/>
            <a:ext cx="8282577" cy="4565650"/>
            <a:chOff x="1595438" y="1477963"/>
            <a:chExt cx="8282577" cy="4565650"/>
          </a:xfrm>
        </p:grpSpPr>
        <p:pic>
          <p:nvPicPr>
            <p:cNvPr id="3" name="Picture 3" descr="figure8">
              <a:extLst>
                <a:ext uri="{FF2B5EF4-FFF2-40B4-BE49-F238E27FC236}">
                  <a16:creationId xmlns:a16="http://schemas.microsoft.com/office/drawing/2014/main" id="{3B9AF47D-E34C-C750-0E0C-19337DDFECB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595438" y="1477963"/>
              <a:ext cx="8172450" cy="4565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" name="Rectangle 62">
              <a:extLst>
                <a:ext uri="{FF2B5EF4-FFF2-40B4-BE49-F238E27FC236}">
                  <a16:creationId xmlns:a16="http://schemas.microsoft.com/office/drawing/2014/main" id="{FDDB21BB-E59D-06A2-21BB-B9BAEA1A9A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32932" y="4092383"/>
              <a:ext cx="774644" cy="1287653"/>
            </a:xfrm>
            <a:prstGeom prst="rect">
              <a:avLst/>
            </a:prstGeom>
            <a:noFill/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6" name="Rectangle 62">
              <a:extLst>
                <a:ext uri="{FF2B5EF4-FFF2-40B4-BE49-F238E27FC236}">
                  <a16:creationId xmlns:a16="http://schemas.microsoft.com/office/drawing/2014/main" id="{0478C7C2-B4B0-9ABD-43B1-60D985EDBB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3407" y="1800225"/>
              <a:ext cx="784169" cy="1307335"/>
            </a:xfrm>
            <a:prstGeom prst="rect">
              <a:avLst/>
            </a:prstGeom>
            <a:noFill/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7" name="Freeform 10">
              <a:extLst>
                <a:ext uri="{FF2B5EF4-FFF2-40B4-BE49-F238E27FC236}">
                  <a16:creationId xmlns:a16="http://schemas.microsoft.com/office/drawing/2014/main" id="{4A8E10DA-56CE-7FF5-EB23-FBB009A93BB3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7933" y="5510758"/>
              <a:ext cx="1992321" cy="187992"/>
            </a:xfrm>
            <a:custGeom>
              <a:avLst/>
              <a:gdLst>
                <a:gd name="T0" fmla="*/ 0 w 1010"/>
                <a:gd name="T1" fmla="*/ 2147483646 h 189"/>
                <a:gd name="T2" fmla="*/ 2147483646 w 1010"/>
                <a:gd name="T3" fmla="*/ 2147483646 h 189"/>
                <a:gd name="T4" fmla="*/ 2147483646 w 1010"/>
                <a:gd name="T5" fmla="*/ 0 h 189"/>
                <a:gd name="T6" fmla="*/ 0 60000 65536"/>
                <a:gd name="T7" fmla="*/ 0 60000 65536"/>
                <a:gd name="T8" fmla="*/ 0 60000 65536"/>
                <a:gd name="T9" fmla="*/ 0 w 1010"/>
                <a:gd name="T10" fmla="*/ 0 h 189"/>
                <a:gd name="T11" fmla="*/ 1010 w 1010"/>
                <a:gd name="T12" fmla="*/ 189 h 189"/>
                <a:gd name="connsiteX0" fmla="*/ 0 w 10000"/>
                <a:gd name="connsiteY0" fmla="*/ 7091 h 7091"/>
                <a:gd name="connsiteX1" fmla="*/ 10000 w 10000"/>
                <a:gd name="connsiteY1" fmla="*/ 7091 h 7091"/>
                <a:gd name="connsiteX2" fmla="*/ 10000 w 10000"/>
                <a:gd name="connsiteY2" fmla="*/ 0 h 7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000" h="7091">
                  <a:moveTo>
                    <a:pt x="0" y="7091"/>
                  </a:moveTo>
                  <a:lnTo>
                    <a:pt x="10000" y="7091"/>
                  </a:lnTo>
                  <a:lnTo>
                    <a:pt x="1000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" name="Freeform 11">
              <a:extLst>
                <a:ext uri="{FF2B5EF4-FFF2-40B4-BE49-F238E27FC236}">
                  <a16:creationId xmlns:a16="http://schemas.microsoft.com/office/drawing/2014/main" id="{ADBC3F8D-2DD5-BE1B-4E31-7E2FB2176D40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5948" y="3238363"/>
              <a:ext cx="1373384" cy="2490924"/>
            </a:xfrm>
            <a:custGeom>
              <a:avLst/>
              <a:gdLst>
                <a:gd name="T0" fmla="*/ 0 w 822"/>
                <a:gd name="T1" fmla="*/ 2147483646 h 1714"/>
                <a:gd name="T2" fmla="*/ 0 w 822"/>
                <a:gd name="T3" fmla="*/ 2147483646 h 1714"/>
                <a:gd name="T4" fmla="*/ 2147483646 w 822"/>
                <a:gd name="T5" fmla="*/ 2147483646 h 1714"/>
                <a:gd name="T6" fmla="*/ 2147483646 w 822"/>
                <a:gd name="T7" fmla="*/ 0 h 171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22"/>
                <a:gd name="T13" fmla="*/ 0 h 1714"/>
                <a:gd name="T14" fmla="*/ 822 w 822"/>
                <a:gd name="T15" fmla="*/ 1714 h 1714"/>
                <a:gd name="connsiteX0" fmla="*/ 0 w 10000"/>
                <a:gd name="connsiteY0" fmla="*/ 10000 h 10000"/>
                <a:gd name="connsiteX1" fmla="*/ 0 w 10000"/>
                <a:gd name="connsiteY1" fmla="*/ 797 h 10000"/>
                <a:gd name="connsiteX2" fmla="*/ 10000 w 10000"/>
                <a:gd name="connsiteY2" fmla="*/ 2205 h 10000"/>
                <a:gd name="connsiteX3" fmla="*/ 10000 w 10000"/>
                <a:gd name="connsiteY3" fmla="*/ 0 h 10000"/>
                <a:gd name="connsiteX0" fmla="*/ 0 w 10161"/>
                <a:gd name="connsiteY0" fmla="*/ 10000 h 10000"/>
                <a:gd name="connsiteX1" fmla="*/ 0 w 10161"/>
                <a:gd name="connsiteY1" fmla="*/ 797 h 10000"/>
                <a:gd name="connsiteX2" fmla="*/ 10161 w 10161"/>
                <a:gd name="connsiteY2" fmla="*/ 885 h 10000"/>
                <a:gd name="connsiteX3" fmla="*/ 10000 w 10161"/>
                <a:gd name="connsiteY3" fmla="*/ 0 h 10000"/>
                <a:gd name="connsiteX0" fmla="*/ 0 w 10015"/>
                <a:gd name="connsiteY0" fmla="*/ 10000 h 10000"/>
                <a:gd name="connsiteX1" fmla="*/ 0 w 10015"/>
                <a:gd name="connsiteY1" fmla="*/ 797 h 10000"/>
                <a:gd name="connsiteX2" fmla="*/ 10000 w 10015"/>
                <a:gd name="connsiteY2" fmla="*/ 885 h 10000"/>
                <a:gd name="connsiteX3" fmla="*/ 10000 w 10015"/>
                <a:gd name="connsiteY3" fmla="*/ 0 h 10000"/>
                <a:gd name="connsiteX0" fmla="*/ 0 w 10100"/>
                <a:gd name="connsiteY0" fmla="*/ 10000 h 10000"/>
                <a:gd name="connsiteX1" fmla="*/ 0 w 10100"/>
                <a:gd name="connsiteY1" fmla="*/ 797 h 10000"/>
                <a:gd name="connsiteX2" fmla="*/ 10100 w 10100"/>
                <a:gd name="connsiteY2" fmla="*/ 813 h 10000"/>
                <a:gd name="connsiteX3" fmla="*/ 10000 w 10100"/>
                <a:gd name="connsiteY3" fmla="*/ 0 h 10000"/>
                <a:gd name="connsiteX0" fmla="*/ 0 w 10015"/>
                <a:gd name="connsiteY0" fmla="*/ 10000 h 10000"/>
                <a:gd name="connsiteX1" fmla="*/ 0 w 10015"/>
                <a:gd name="connsiteY1" fmla="*/ 797 h 10000"/>
                <a:gd name="connsiteX2" fmla="*/ 10000 w 10015"/>
                <a:gd name="connsiteY2" fmla="*/ 831 h 10000"/>
                <a:gd name="connsiteX3" fmla="*/ 10000 w 10015"/>
                <a:gd name="connsiteY3" fmla="*/ 0 h 10000"/>
                <a:gd name="connsiteX0" fmla="*/ 0 w 10066"/>
                <a:gd name="connsiteY0" fmla="*/ 10000 h 10000"/>
                <a:gd name="connsiteX1" fmla="*/ 0 w 10066"/>
                <a:gd name="connsiteY1" fmla="*/ 797 h 10000"/>
                <a:gd name="connsiteX2" fmla="*/ 10066 w 10066"/>
                <a:gd name="connsiteY2" fmla="*/ 849 h 10000"/>
                <a:gd name="connsiteX3" fmla="*/ 10000 w 10066"/>
                <a:gd name="connsiteY3" fmla="*/ 0 h 10000"/>
                <a:gd name="connsiteX0" fmla="*/ 0 w 10112"/>
                <a:gd name="connsiteY0" fmla="*/ 9928 h 9928"/>
                <a:gd name="connsiteX1" fmla="*/ 0 w 10112"/>
                <a:gd name="connsiteY1" fmla="*/ 725 h 9928"/>
                <a:gd name="connsiteX2" fmla="*/ 10066 w 10112"/>
                <a:gd name="connsiteY2" fmla="*/ 777 h 9928"/>
                <a:gd name="connsiteX3" fmla="*/ 10100 w 10112"/>
                <a:gd name="connsiteY3" fmla="*/ 0 h 9928"/>
                <a:gd name="connsiteX0" fmla="*/ 0 w 9970"/>
                <a:gd name="connsiteY0" fmla="*/ 9964 h 9964"/>
                <a:gd name="connsiteX1" fmla="*/ 0 w 9970"/>
                <a:gd name="connsiteY1" fmla="*/ 694 h 9964"/>
                <a:gd name="connsiteX2" fmla="*/ 9955 w 9970"/>
                <a:gd name="connsiteY2" fmla="*/ 747 h 9964"/>
                <a:gd name="connsiteX3" fmla="*/ 9955 w 9970"/>
                <a:gd name="connsiteY3" fmla="*/ 0 h 9964"/>
                <a:gd name="connsiteX0" fmla="*/ 0 w 10000"/>
                <a:gd name="connsiteY0" fmla="*/ 10055 h 10055"/>
                <a:gd name="connsiteX1" fmla="*/ 0 w 10000"/>
                <a:gd name="connsiteY1" fmla="*/ 752 h 10055"/>
                <a:gd name="connsiteX2" fmla="*/ 9985 w 10000"/>
                <a:gd name="connsiteY2" fmla="*/ 805 h 10055"/>
                <a:gd name="connsiteX3" fmla="*/ 9985 w 10000"/>
                <a:gd name="connsiteY3" fmla="*/ 0 h 10055"/>
                <a:gd name="connsiteX0" fmla="*/ 0 w 9985"/>
                <a:gd name="connsiteY0" fmla="*/ 10055 h 10055"/>
                <a:gd name="connsiteX1" fmla="*/ 0 w 9985"/>
                <a:gd name="connsiteY1" fmla="*/ 752 h 10055"/>
                <a:gd name="connsiteX2" fmla="*/ 9985 w 9985"/>
                <a:gd name="connsiteY2" fmla="*/ 805 h 10055"/>
                <a:gd name="connsiteX3" fmla="*/ 9985 w 9985"/>
                <a:gd name="connsiteY3" fmla="*/ 0 h 100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85" h="10055">
                  <a:moveTo>
                    <a:pt x="0" y="10055"/>
                  </a:moveTo>
                  <a:lnTo>
                    <a:pt x="0" y="752"/>
                  </a:lnTo>
                  <a:lnTo>
                    <a:pt x="9985" y="805"/>
                  </a:lnTo>
                  <a:lnTo>
                    <a:pt x="9985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cxnSp>
          <p:nvCxnSpPr>
            <p:cNvPr id="9" name="Straight Connector 8">
              <a:extLst>
                <a:ext uri="{FF2B5EF4-FFF2-40B4-BE49-F238E27FC236}">
                  <a16:creationId xmlns:a16="http://schemas.microsoft.com/office/drawing/2014/main" id="{0E6309FA-615F-50CC-A396-0A6F1BC36384}"/>
                </a:ext>
              </a:extLst>
            </p:cNvPr>
            <p:cNvCxnSpPr/>
            <p:nvPr/>
          </p:nvCxnSpPr>
          <p:spPr bwMode="auto">
            <a:xfrm>
              <a:off x="6671462" y="4923130"/>
              <a:ext cx="117044" cy="0"/>
            </a:xfrm>
            <a:prstGeom prst="line">
              <a:avLst/>
            </a:prstGeom>
            <a:solidFill>
              <a:schemeClr val="accent1"/>
            </a:solidFill>
            <a:ln w="222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sp>
          <p:nvSpPr>
            <p:cNvPr id="10" name="Freeform 67">
              <a:extLst>
                <a:ext uri="{FF2B5EF4-FFF2-40B4-BE49-F238E27FC236}">
                  <a16:creationId xmlns:a16="http://schemas.microsoft.com/office/drawing/2014/main" id="{C544FF89-E1B6-AFDF-2154-73F314C6F0F8}"/>
                </a:ext>
              </a:extLst>
            </p:cNvPr>
            <p:cNvSpPr>
              <a:spLocks/>
            </p:cNvSpPr>
            <p:nvPr/>
          </p:nvSpPr>
          <p:spPr bwMode="auto">
            <a:xfrm>
              <a:off x="6137519" y="4965090"/>
              <a:ext cx="149225" cy="171450"/>
            </a:xfrm>
            <a:custGeom>
              <a:avLst/>
              <a:gdLst>
                <a:gd name="T0" fmla="*/ 0 w 94"/>
                <a:gd name="T1" fmla="*/ 2147483646 h 108"/>
                <a:gd name="T2" fmla="*/ 2147483646 w 94"/>
                <a:gd name="T3" fmla="*/ 2147483646 h 108"/>
                <a:gd name="T4" fmla="*/ 0 w 94"/>
                <a:gd name="T5" fmla="*/ 0 h 108"/>
                <a:gd name="T6" fmla="*/ 0 60000 65536"/>
                <a:gd name="T7" fmla="*/ 0 60000 65536"/>
                <a:gd name="T8" fmla="*/ 0 60000 65536"/>
                <a:gd name="T9" fmla="*/ 0 w 94"/>
                <a:gd name="T10" fmla="*/ 0 h 108"/>
                <a:gd name="T11" fmla="*/ 94 w 94"/>
                <a:gd name="T12" fmla="*/ 108 h 10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94" h="108">
                  <a:moveTo>
                    <a:pt x="0" y="108"/>
                  </a:moveTo>
                  <a:lnTo>
                    <a:pt x="94" y="54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B4876B07-1349-A394-CE59-36B0D879FE69}"/>
                </a:ext>
              </a:extLst>
            </p:cNvPr>
            <p:cNvSpPr txBox="1"/>
            <p:nvPr/>
          </p:nvSpPr>
          <p:spPr>
            <a:xfrm>
              <a:off x="1595438" y="2922894"/>
              <a:ext cx="356188" cy="400110"/>
            </a:xfrm>
            <a:prstGeom prst="rect">
              <a:avLst/>
            </a:prstGeom>
            <a:solidFill>
              <a:schemeClr val="bg1"/>
            </a:solidFill>
          </p:spPr>
          <p:txBody>
            <a:bodyPr wrap="none" rtlCol="0">
              <a:spAutoFit/>
            </a:bodyPr>
            <a:lstStyle/>
            <a:p>
              <a:r>
                <a:rPr lang="en-US" sz="2000" i="1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w</a:t>
              </a:r>
            </a:p>
          </p:txBody>
        </p:sp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02F04565-C0BE-79E4-FCD4-9A350EAB631F}"/>
                </a:ext>
              </a:extLst>
            </p:cNvPr>
            <p:cNvSpPr txBox="1"/>
            <p:nvPr/>
          </p:nvSpPr>
          <p:spPr>
            <a:xfrm>
              <a:off x="9593963" y="2075048"/>
              <a:ext cx="284052" cy="400110"/>
            </a:xfrm>
            <a:prstGeom prst="rect">
              <a:avLst/>
            </a:prstGeom>
            <a:solidFill>
              <a:schemeClr val="bg1"/>
            </a:solidFill>
          </p:spPr>
          <p:txBody>
            <a:bodyPr wrap="none" rtlCol="0">
              <a:spAutoFit/>
            </a:bodyPr>
            <a:lstStyle/>
            <a:p>
              <a:r>
                <a:rPr lang="en-US" sz="2000" i="1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z</a:t>
              </a:r>
            </a:p>
          </p:txBody>
        </p:sp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1946229B-7018-096C-6FEA-F6B1807E46AB}"/>
                </a:ext>
              </a:extLst>
            </p:cNvPr>
            <p:cNvSpPr txBox="1"/>
            <p:nvPr/>
          </p:nvSpPr>
          <p:spPr>
            <a:xfrm>
              <a:off x="5524093" y="1721433"/>
              <a:ext cx="455574" cy="400110"/>
            </a:xfrm>
            <a:prstGeom prst="rect">
              <a:avLst/>
            </a:prstGeom>
            <a:solidFill>
              <a:schemeClr val="bg1"/>
            </a:solidFill>
          </p:spPr>
          <p:txBody>
            <a:bodyPr wrap="none" rtlCol="0">
              <a:spAutoFit/>
            </a:bodyPr>
            <a:lstStyle/>
            <a:p>
              <a:r>
                <a:rPr lang="en-US" sz="2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Y</a:t>
              </a:r>
              <a:r>
                <a:rPr lang="en-US" sz="2000" baseline="-25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1</a:t>
              </a:r>
            </a:p>
          </p:txBody>
        </p:sp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C05F4A75-1F77-87F3-1713-8CF9AC30AFCB}"/>
                </a:ext>
              </a:extLst>
            </p:cNvPr>
            <p:cNvSpPr txBox="1"/>
            <p:nvPr/>
          </p:nvSpPr>
          <p:spPr>
            <a:xfrm>
              <a:off x="5591138" y="3974451"/>
              <a:ext cx="455574" cy="400110"/>
            </a:xfrm>
            <a:prstGeom prst="rect">
              <a:avLst/>
            </a:prstGeom>
            <a:solidFill>
              <a:schemeClr val="bg1"/>
            </a:solidFill>
          </p:spPr>
          <p:txBody>
            <a:bodyPr wrap="none" rtlCol="0">
              <a:spAutoFit/>
            </a:bodyPr>
            <a:lstStyle/>
            <a:p>
              <a:r>
                <a:rPr lang="en-US" sz="2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Y</a:t>
              </a:r>
              <a:r>
                <a:rPr lang="en-US" sz="2000" baseline="-25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2</a:t>
              </a:r>
            </a:p>
          </p:txBody>
        </p:sp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9F1FCDD7-36EE-6986-7892-52E905E66933}"/>
                </a:ext>
              </a:extLst>
            </p:cNvPr>
            <p:cNvSpPr txBox="1"/>
            <p:nvPr/>
          </p:nvSpPr>
          <p:spPr>
            <a:xfrm>
              <a:off x="7078760" y="1674938"/>
              <a:ext cx="397866" cy="400110"/>
            </a:xfrm>
            <a:prstGeom prst="rect">
              <a:avLst/>
            </a:prstGeom>
            <a:solidFill>
              <a:schemeClr val="bg1"/>
            </a:solidFill>
          </p:spPr>
          <p:txBody>
            <a:bodyPr wrap="none" rtlCol="0">
              <a:spAutoFit/>
            </a:bodyPr>
            <a:lstStyle/>
            <a:p>
              <a:r>
                <a:rPr lang="en-US" sz="2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y</a:t>
              </a:r>
              <a:r>
                <a:rPr lang="en-US" sz="2000" baseline="-25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1</a:t>
              </a:r>
            </a:p>
          </p:txBody>
        </p:sp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385B593B-266E-56B2-4732-AA4A97479D21}"/>
                </a:ext>
              </a:extLst>
            </p:cNvPr>
            <p:cNvSpPr txBox="1"/>
            <p:nvPr/>
          </p:nvSpPr>
          <p:spPr>
            <a:xfrm>
              <a:off x="7023696" y="3935489"/>
              <a:ext cx="397866" cy="400110"/>
            </a:xfrm>
            <a:prstGeom prst="rect">
              <a:avLst/>
            </a:prstGeom>
            <a:solidFill>
              <a:schemeClr val="bg1"/>
            </a:solidFill>
          </p:spPr>
          <p:txBody>
            <a:bodyPr wrap="none" rtlCol="0">
              <a:spAutoFit/>
            </a:bodyPr>
            <a:lstStyle/>
            <a:p>
              <a:r>
                <a:rPr lang="en-US" sz="2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y</a:t>
              </a:r>
              <a:r>
                <a:rPr lang="en-US" sz="2000" baseline="-25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2</a:t>
              </a:r>
            </a:p>
          </p:txBody>
        </p:sp>
      </p:grpSp>
      <p:sp>
        <p:nvSpPr>
          <p:cNvPr id="5" name="Rectangle 2">
            <a:extLst>
              <a:ext uri="{FF2B5EF4-FFF2-40B4-BE49-F238E27FC236}">
                <a16:creationId xmlns:a16="http://schemas.microsoft.com/office/drawing/2014/main" id="{D5102905-A6CF-CF48-9139-E52C7B79199F}"/>
              </a:ext>
            </a:extLst>
          </p:cNvPr>
          <p:cNvSpPr txBox="1">
            <a:spLocks noChangeArrowheads="1"/>
          </p:cNvSpPr>
          <p:nvPr/>
        </p:nvSpPr>
        <p:spPr>
          <a:xfrm>
            <a:off x="914400" y="0"/>
            <a:ext cx="9144000" cy="104933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Where are the inputs of the flip-flops?</a:t>
            </a:r>
            <a:endParaRPr lang="en-US" sz="2800" dirty="0">
              <a:ea typeface="+mj-ea"/>
              <a:cs typeface="+mj-cs"/>
            </a:endParaRPr>
          </a:p>
        </p:txBody>
      </p:sp>
      <p:cxnSp>
        <p:nvCxnSpPr>
          <p:cNvPr id="21507" name="Straight Connector 5">
            <a:extLst>
              <a:ext uri="{FF2B5EF4-FFF2-40B4-BE49-F238E27FC236}">
                <a16:creationId xmlns:a16="http://schemas.microsoft.com/office/drawing/2014/main" id="{BD5BE938-D65E-774D-B1E9-5898D9A2D64F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4802189" y="2151063"/>
            <a:ext cx="1335087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1508" name="Straight Connector 7">
            <a:extLst>
              <a:ext uri="{FF2B5EF4-FFF2-40B4-BE49-F238E27FC236}">
                <a16:creationId xmlns:a16="http://schemas.microsoft.com/office/drawing/2014/main" id="{5E3C77AF-435A-6642-88EE-7F1241BCE9EF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4802189" y="4414838"/>
            <a:ext cx="1335087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</p:spTree>
  </p:cSld>
  <p:clrMapOvr>
    <a:masterClrMapping/>
  </p:clrMapOvr>
  <p:transition/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>
            <a:extLst>
              <a:ext uri="{FF2B5EF4-FFF2-40B4-BE49-F238E27FC236}">
                <a16:creationId xmlns:a16="http://schemas.microsoft.com/office/drawing/2014/main" id="{278F9D2C-5C5F-6B90-404B-D557BAAFCC02}"/>
              </a:ext>
            </a:extLst>
          </p:cNvPr>
          <p:cNvGrpSpPr/>
          <p:nvPr/>
        </p:nvGrpSpPr>
        <p:grpSpPr>
          <a:xfrm>
            <a:off x="1595438" y="1477963"/>
            <a:ext cx="8282577" cy="4565650"/>
            <a:chOff x="1595438" y="1477963"/>
            <a:chExt cx="8282577" cy="4565650"/>
          </a:xfrm>
        </p:grpSpPr>
        <p:pic>
          <p:nvPicPr>
            <p:cNvPr id="3" name="Picture 3" descr="figure8">
              <a:extLst>
                <a:ext uri="{FF2B5EF4-FFF2-40B4-BE49-F238E27FC236}">
                  <a16:creationId xmlns:a16="http://schemas.microsoft.com/office/drawing/2014/main" id="{B6C6573C-C008-E682-7ACE-B8EA6EF6A2F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595438" y="1477963"/>
              <a:ext cx="8172450" cy="4565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" name="Rectangle 62">
              <a:extLst>
                <a:ext uri="{FF2B5EF4-FFF2-40B4-BE49-F238E27FC236}">
                  <a16:creationId xmlns:a16="http://schemas.microsoft.com/office/drawing/2014/main" id="{8D09A205-B81C-D524-C043-77395CCF46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32932" y="4092383"/>
              <a:ext cx="774644" cy="1287653"/>
            </a:xfrm>
            <a:prstGeom prst="rect">
              <a:avLst/>
            </a:prstGeom>
            <a:noFill/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6" name="Rectangle 62">
              <a:extLst>
                <a:ext uri="{FF2B5EF4-FFF2-40B4-BE49-F238E27FC236}">
                  <a16:creationId xmlns:a16="http://schemas.microsoft.com/office/drawing/2014/main" id="{FDE5C5CC-4696-DC48-3330-C8D793A716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3407" y="1800225"/>
              <a:ext cx="784169" cy="1307335"/>
            </a:xfrm>
            <a:prstGeom prst="rect">
              <a:avLst/>
            </a:prstGeom>
            <a:noFill/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7" name="Freeform 10">
              <a:extLst>
                <a:ext uri="{FF2B5EF4-FFF2-40B4-BE49-F238E27FC236}">
                  <a16:creationId xmlns:a16="http://schemas.microsoft.com/office/drawing/2014/main" id="{C41ADD43-2F5F-84D0-0CEC-9EDB61E7801E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7933" y="5510758"/>
              <a:ext cx="1992321" cy="187992"/>
            </a:xfrm>
            <a:custGeom>
              <a:avLst/>
              <a:gdLst>
                <a:gd name="T0" fmla="*/ 0 w 1010"/>
                <a:gd name="T1" fmla="*/ 2147483646 h 189"/>
                <a:gd name="T2" fmla="*/ 2147483646 w 1010"/>
                <a:gd name="T3" fmla="*/ 2147483646 h 189"/>
                <a:gd name="T4" fmla="*/ 2147483646 w 1010"/>
                <a:gd name="T5" fmla="*/ 0 h 189"/>
                <a:gd name="T6" fmla="*/ 0 60000 65536"/>
                <a:gd name="T7" fmla="*/ 0 60000 65536"/>
                <a:gd name="T8" fmla="*/ 0 60000 65536"/>
                <a:gd name="T9" fmla="*/ 0 w 1010"/>
                <a:gd name="T10" fmla="*/ 0 h 189"/>
                <a:gd name="T11" fmla="*/ 1010 w 1010"/>
                <a:gd name="T12" fmla="*/ 189 h 189"/>
                <a:gd name="connsiteX0" fmla="*/ 0 w 10000"/>
                <a:gd name="connsiteY0" fmla="*/ 7091 h 7091"/>
                <a:gd name="connsiteX1" fmla="*/ 10000 w 10000"/>
                <a:gd name="connsiteY1" fmla="*/ 7091 h 7091"/>
                <a:gd name="connsiteX2" fmla="*/ 10000 w 10000"/>
                <a:gd name="connsiteY2" fmla="*/ 0 h 7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000" h="7091">
                  <a:moveTo>
                    <a:pt x="0" y="7091"/>
                  </a:moveTo>
                  <a:lnTo>
                    <a:pt x="10000" y="7091"/>
                  </a:lnTo>
                  <a:lnTo>
                    <a:pt x="1000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" name="Freeform 11">
              <a:extLst>
                <a:ext uri="{FF2B5EF4-FFF2-40B4-BE49-F238E27FC236}">
                  <a16:creationId xmlns:a16="http://schemas.microsoft.com/office/drawing/2014/main" id="{91B7C9BD-20F0-345D-8060-4F9431FE9E07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5948" y="3238363"/>
              <a:ext cx="1373384" cy="2490924"/>
            </a:xfrm>
            <a:custGeom>
              <a:avLst/>
              <a:gdLst>
                <a:gd name="T0" fmla="*/ 0 w 822"/>
                <a:gd name="T1" fmla="*/ 2147483646 h 1714"/>
                <a:gd name="T2" fmla="*/ 0 w 822"/>
                <a:gd name="T3" fmla="*/ 2147483646 h 1714"/>
                <a:gd name="T4" fmla="*/ 2147483646 w 822"/>
                <a:gd name="T5" fmla="*/ 2147483646 h 1714"/>
                <a:gd name="T6" fmla="*/ 2147483646 w 822"/>
                <a:gd name="T7" fmla="*/ 0 h 171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22"/>
                <a:gd name="T13" fmla="*/ 0 h 1714"/>
                <a:gd name="T14" fmla="*/ 822 w 822"/>
                <a:gd name="T15" fmla="*/ 1714 h 1714"/>
                <a:gd name="connsiteX0" fmla="*/ 0 w 10000"/>
                <a:gd name="connsiteY0" fmla="*/ 10000 h 10000"/>
                <a:gd name="connsiteX1" fmla="*/ 0 w 10000"/>
                <a:gd name="connsiteY1" fmla="*/ 797 h 10000"/>
                <a:gd name="connsiteX2" fmla="*/ 10000 w 10000"/>
                <a:gd name="connsiteY2" fmla="*/ 2205 h 10000"/>
                <a:gd name="connsiteX3" fmla="*/ 10000 w 10000"/>
                <a:gd name="connsiteY3" fmla="*/ 0 h 10000"/>
                <a:gd name="connsiteX0" fmla="*/ 0 w 10161"/>
                <a:gd name="connsiteY0" fmla="*/ 10000 h 10000"/>
                <a:gd name="connsiteX1" fmla="*/ 0 w 10161"/>
                <a:gd name="connsiteY1" fmla="*/ 797 h 10000"/>
                <a:gd name="connsiteX2" fmla="*/ 10161 w 10161"/>
                <a:gd name="connsiteY2" fmla="*/ 885 h 10000"/>
                <a:gd name="connsiteX3" fmla="*/ 10000 w 10161"/>
                <a:gd name="connsiteY3" fmla="*/ 0 h 10000"/>
                <a:gd name="connsiteX0" fmla="*/ 0 w 10015"/>
                <a:gd name="connsiteY0" fmla="*/ 10000 h 10000"/>
                <a:gd name="connsiteX1" fmla="*/ 0 w 10015"/>
                <a:gd name="connsiteY1" fmla="*/ 797 h 10000"/>
                <a:gd name="connsiteX2" fmla="*/ 10000 w 10015"/>
                <a:gd name="connsiteY2" fmla="*/ 885 h 10000"/>
                <a:gd name="connsiteX3" fmla="*/ 10000 w 10015"/>
                <a:gd name="connsiteY3" fmla="*/ 0 h 10000"/>
                <a:gd name="connsiteX0" fmla="*/ 0 w 10100"/>
                <a:gd name="connsiteY0" fmla="*/ 10000 h 10000"/>
                <a:gd name="connsiteX1" fmla="*/ 0 w 10100"/>
                <a:gd name="connsiteY1" fmla="*/ 797 h 10000"/>
                <a:gd name="connsiteX2" fmla="*/ 10100 w 10100"/>
                <a:gd name="connsiteY2" fmla="*/ 813 h 10000"/>
                <a:gd name="connsiteX3" fmla="*/ 10000 w 10100"/>
                <a:gd name="connsiteY3" fmla="*/ 0 h 10000"/>
                <a:gd name="connsiteX0" fmla="*/ 0 w 10015"/>
                <a:gd name="connsiteY0" fmla="*/ 10000 h 10000"/>
                <a:gd name="connsiteX1" fmla="*/ 0 w 10015"/>
                <a:gd name="connsiteY1" fmla="*/ 797 h 10000"/>
                <a:gd name="connsiteX2" fmla="*/ 10000 w 10015"/>
                <a:gd name="connsiteY2" fmla="*/ 831 h 10000"/>
                <a:gd name="connsiteX3" fmla="*/ 10000 w 10015"/>
                <a:gd name="connsiteY3" fmla="*/ 0 h 10000"/>
                <a:gd name="connsiteX0" fmla="*/ 0 w 10066"/>
                <a:gd name="connsiteY0" fmla="*/ 10000 h 10000"/>
                <a:gd name="connsiteX1" fmla="*/ 0 w 10066"/>
                <a:gd name="connsiteY1" fmla="*/ 797 h 10000"/>
                <a:gd name="connsiteX2" fmla="*/ 10066 w 10066"/>
                <a:gd name="connsiteY2" fmla="*/ 849 h 10000"/>
                <a:gd name="connsiteX3" fmla="*/ 10000 w 10066"/>
                <a:gd name="connsiteY3" fmla="*/ 0 h 10000"/>
                <a:gd name="connsiteX0" fmla="*/ 0 w 10112"/>
                <a:gd name="connsiteY0" fmla="*/ 9928 h 9928"/>
                <a:gd name="connsiteX1" fmla="*/ 0 w 10112"/>
                <a:gd name="connsiteY1" fmla="*/ 725 h 9928"/>
                <a:gd name="connsiteX2" fmla="*/ 10066 w 10112"/>
                <a:gd name="connsiteY2" fmla="*/ 777 h 9928"/>
                <a:gd name="connsiteX3" fmla="*/ 10100 w 10112"/>
                <a:gd name="connsiteY3" fmla="*/ 0 h 9928"/>
                <a:gd name="connsiteX0" fmla="*/ 0 w 9970"/>
                <a:gd name="connsiteY0" fmla="*/ 9964 h 9964"/>
                <a:gd name="connsiteX1" fmla="*/ 0 w 9970"/>
                <a:gd name="connsiteY1" fmla="*/ 694 h 9964"/>
                <a:gd name="connsiteX2" fmla="*/ 9955 w 9970"/>
                <a:gd name="connsiteY2" fmla="*/ 747 h 9964"/>
                <a:gd name="connsiteX3" fmla="*/ 9955 w 9970"/>
                <a:gd name="connsiteY3" fmla="*/ 0 h 9964"/>
                <a:gd name="connsiteX0" fmla="*/ 0 w 10000"/>
                <a:gd name="connsiteY0" fmla="*/ 10055 h 10055"/>
                <a:gd name="connsiteX1" fmla="*/ 0 w 10000"/>
                <a:gd name="connsiteY1" fmla="*/ 752 h 10055"/>
                <a:gd name="connsiteX2" fmla="*/ 9985 w 10000"/>
                <a:gd name="connsiteY2" fmla="*/ 805 h 10055"/>
                <a:gd name="connsiteX3" fmla="*/ 9985 w 10000"/>
                <a:gd name="connsiteY3" fmla="*/ 0 h 10055"/>
                <a:gd name="connsiteX0" fmla="*/ 0 w 9985"/>
                <a:gd name="connsiteY0" fmla="*/ 10055 h 10055"/>
                <a:gd name="connsiteX1" fmla="*/ 0 w 9985"/>
                <a:gd name="connsiteY1" fmla="*/ 752 h 10055"/>
                <a:gd name="connsiteX2" fmla="*/ 9985 w 9985"/>
                <a:gd name="connsiteY2" fmla="*/ 805 h 10055"/>
                <a:gd name="connsiteX3" fmla="*/ 9985 w 9985"/>
                <a:gd name="connsiteY3" fmla="*/ 0 h 100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85" h="10055">
                  <a:moveTo>
                    <a:pt x="0" y="10055"/>
                  </a:moveTo>
                  <a:lnTo>
                    <a:pt x="0" y="752"/>
                  </a:lnTo>
                  <a:lnTo>
                    <a:pt x="9985" y="805"/>
                  </a:lnTo>
                  <a:lnTo>
                    <a:pt x="9985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cxnSp>
          <p:nvCxnSpPr>
            <p:cNvPr id="9" name="Straight Connector 8">
              <a:extLst>
                <a:ext uri="{FF2B5EF4-FFF2-40B4-BE49-F238E27FC236}">
                  <a16:creationId xmlns:a16="http://schemas.microsoft.com/office/drawing/2014/main" id="{90F718A7-8A88-7E54-EA35-1838D0BFD33E}"/>
                </a:ext>
              </a:extLst>
            </p:cNvPr>
            <p:cNvCxnSpPr/>
            <p:nvPr/>
          </p:nvCxnSpPr>
          <p:spPr bwMode="auto">
            <a:xfrm>
              <a:off x="6671462" y="4923130"/>
              <a:ext cx="117044" cy="0"/>
            </a:xfrm>
            <a:prstGeom prst="line">
              <a:avLst/>
            </a:prstGeom>
            <a:solidFill>
              <a:schemeClr val="accent1"/>
            </a:solidFill>
            <a:ln w="222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sp>
          <p:nvSpPr>
            <p:cNvPr id="10" name="Freeform 67">
              <a:extLst>
                <a:ext uri="{FF2B5EF4-FFF2-40B4-BE49-F238E27FC236}">
                  <a16:creationId xmlns:a16="http://schemas.microsoft.com/office/drawing/2014/main" id="{AEBFF7D3-EA66-B6CB-2443-E5F09F13F25F}"/>
                </a:ext>
              </a:extLst>
            </p:cNvPr>
            <p:cNvSpPr>
              <a:spLocks/>
            </p:cNvSpPr>
            <p:nvPr/>
          </p:nvSpPr>
          <p:spPr bwMode="auto">
            <a:xfrm>
              <a:off x="6137519" y="4965090"/>
              <a:ext cx="149225" cy="171450"/>
            </a:xfrm>
            <a:custGeom>
              <a:avLst/>
              <a:gdLst>
                <a:gd name="T0" fmla="*/ 0 w 94"/>
                <a:gd name="T1" fmla="*/ 2147483646 h 108"/>
                <a:gd name="T2" fmla="*/ 2147483646 w 94"/>
                <a:gd name="T3" fmla="*/ 2147483646 h 108"/>
                <a:gd name="T4" fmla="*/ 0 w 94"/>
                <a:gd name="T5" fmla="*/ 0 h 108"/>
                <a:gd name="T6" fmla="*/ 0 60000 65536"/>
                <a:gd name="T7" fmla="*/ 0 60000 65536"/>
                <a:gd name="T8" fmla="*/ 0 60000 65536"/>
                <a:gd name="T9" fmla="*/ 0 w 94"/>
                <a:gd name="T10" fmla="*/ 0 h 108"/>
                <a:gd name="T11" fmla="*/ 94 w 94"/>
                <a:gd name="T12" fmla="*/ 108 h 10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94" h="108">
                  <a:moveTo>
                    <a:pt x="0" y="108"/>
                  </a:moveTo>
                  <a:lnTo>
                    <a:pt x="94" y="54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50550CD8-8DF8-C50C-0850-AD4AD574276B}"/>
                </a:ext>
              </a:extLst>
            </p:cNvPr>
            <p:cNvSpPr txBox="1"/>
            <p:nvPr/>
          </p:nvSpPr>
          <p:spPr>
            <a:xfrm>
              <a:off x="1595438" y="2922894"/>
              <a:ext cx="356188" cy="400110"/>
            </a:xfrm>
            <a:prstGeom prst="rect">
              <a:avLst/>
            </a:prstGeom>
            <a:solidFill>
              <a:schemeClr val="bg1"/>
            </a:solidFill>
          </p:spPr>
          <p:txBody>
            <a:bodyPr wrap="none" rtlCol="0">
              <a:spAutoFit/>
            </a:bodyPr>
            <a:lstStyle/>
            <a:p>
              <a:r>
                <a:rPr lang="en-US" sz="2000" i="1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w</a:t>
              </a:r>
            </a:p>
          </p:txBody>
        </p:sp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650C530E-3CB1-1289-A888-2EAB4A25D9F1}"/>
                </a:ext>
              </a:extLst>
            </p:cNvPr>
            <p:cNvSpPr txBox="1"/>
            <p:nvPr/>
          </p:nvSpPr>
          <p:spPr>
            <a:xfrm>
              <a:off x="9593963" y="2075048"/>
              <a:ext cx="284052" cy="400110"/>
            </a:xfrm>
            <a:prstGeom prst="rect">
              <a:avLst/>
            </a:prstGeom>
            <a:solidFill>
              <a:schemeClr val="bg1"/>
            </a:solidFill>
          </p:spPr>
          <p:txBody>
            <a:bodyPr wrap="none" rtlCol="0">
              <a:spAutoFit/>
            </a:bodyPr>
            <a:lstStyle/>
            <a:p>
              <a:r>
                <a:rPr lang="en-US" sz="2000" i="1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z</a:t>
              </a:r>
            </a:p>
          </p:txBody>
        </p:sp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9455320F-C020-1BCA-81B7-D183F37B9AF3}"/>
                </a:ext>
              </a:extLst>
            </p:cNvPr>
            <p:cNvSpPr txBox="1"/>
            <p:nvPr/>
          </p:nvSpPr>
          <p:spPr>
            <a:xfrm>
              <a:off x="5524093" y="1721433"/>
              <a:ext cx="455574" cy="400110"/>
            </a:xfrm>
            <a:prstGeom prst="rect">
              <a:avLst/>
            </a:prstGeom>
            <a:solidFill>
              <a:schemeClr val="bg1"/>
            </a:solidFill>
          </p:spPr>
          <p:txBody>
            <a:bodyPr wrap="none" rtlCol="0">
              <a:spAutoFit/>
            </a:bodyPr>
            <a:lstStyle/>
            <a:p>
              <a:r>
                <a:rPr lang="en-US" sz="2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Y</a:t>
              </a:r>
              <a:r>
                <a:rPr lang="en-US" sz="2000" baseline="-25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1</a:t>
              </a:r>
            </a:p>
          </p:txBody>
        </p:sp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12F656BA-831B-C1E0-57E5-F24906EE9C5D}"/>
                </a:ext>
              </a:extLst>
            </p:cNvPr>
            <p:cNvSpPr txBox="1"/>
            <p:nvPr/>
          </p:nvSpPr>
          <p:spPr>
            <a:xfrm>
              <a:off x="5591138" y="3974451"/>
              <a:ext cx="455574" cy="400110"/>
            </a:xfrm>
            <a:prstGeom prst="rect">
              <a:avLst/>
            </a:prstGeom>
            <a:solidFill>
              <a:schemeClr val="bg1"/>
            </a:solidFill>
          </p:spPr>
          <p:txBody>
            <a:bodyPr wrap="none" rtlCol="0">
              <a:spAutoFit/>
            </a:bodyPr>
            <a:lstStyle/>
            <a:p>
              <a:r>
                <a:rPr lang="en-US" sz="2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Y</a:t>
              </a:r>
              <a:r>
                <a:rPr lang="en-US" sz="2000" baseline="-25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2</a:t>
              </a:r>
            </a:p>
          </p:txBody>
        </p:sp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2648E84C-D5A6-2BA9-30ED-7735431F64B1}"/>
                </a:ext>
              </a:extLst>
            </p:cNvPr>
            <p:cNvSpPr txBox="1"/>
            <p:nvPr/>
          </p:nvSpPr>
          <p:spPr>
            <a:xfrm>
              <a:off x="7078760" y="1674938"/>
              <a:ext cx="397866" cy="400110"/>
            </a:xfrm>
            <a:prstGeom prst="rect">
              <a:avLst/>
            </a:prstGeom>
            <a:solidFill>
              <a:schemeClr val="bg1"/>
            </a:solidFill>
          </p:spPr>
          <p:txBody>
            <a:bodyPr wrap="none" rtlCol="0">
              <a:spAutoFit/>
            </a:bodyPr>
            <a:lstStyle/>
            <a:p>
              <a:r>
                <a:rPr lang="en-US" sz="2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y</a:t>
              </a:r>
              <a:r>
                <a:rPr lang="en-US" sz="2000" baseline="-25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1</a:t>
              </a:r>
            </a:p>
          </p:txBody>
        </p:sp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7E999CC2-CBD2-F8E0-28FA-BE7C650C452E}"/>
                </a:ext>
              </a:extLst>
            </p:cNvPr>
            <p:cNvSpPr txBox="1"/>
            <p:nvPr/>
          </p:nvSpPr>
          <p:spPr>
            <a:xfrm>
              <a:off x="7023696" y="3935489"/>
              <a:ext cx="397866" cy="400110"/>
            </a:xfrm>
            <a:prstGeom prst="rect">
              <a:avLst/>
            </a:prstGeom>
            <a:solidFill>
              <a:schemeClr val="bg1"/>
            </a:solidFill>
          </p:spPr>
          <p:txBody>
            <a:bodyPr wrap="none" rtlCol="0">
              <a:spAutoFit/>
            </a:bodyPr>
            <a:lstStyle/>
            <a:p>
              <a:r>
                <a:rPr lang="en-US" sz="2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y</a:t>
              </a:r>
              <a:r>
                <a:rPr lang="en-US" sz="2000" baseline="-25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2</a:t>
              </a:r>
            </a:p>
          </p:txBody>
        </p:sp>
      </p:grpSp>
      <p:sp>
        <p:nvSpPr>
          <p:cNvPr id="5" name="Rectangle 2">
            <a:extLst>
              <a:ext uri="{FF2B5EF4-FFF2-40B4-BE49-F238E27FC236}">
                <a16:creationId xmlns:a16="http://schemas.microsoft.com/office/drawing/2014/main" id="{41D21552-557B-BE41-9F90-7357152E82FD}"/>
              </a:ext>
            </a:extLst>
          </p:cNvPr>
          <p:cNvSpPr txBox="1">
            <a:spLocks noChangeArrowheads="1"/>
          </p:cNvSpPr>
          <p:nvPr/>
        </p:nvSpPr>
        <p:spPr>
          <a:xfrm>
            <a:off x="914400" y="0"/>
            <a:ext cx="9144000" cy="104933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These are the next-state variables</a:t>
            </a:r>
            <a:endParaRPr lang="en-US" sz="2800" dirty="0">
              <a:ea typeface="+mj-ea"/>
              <a:cs typeface="+mj-cs"/>
            </a:endParaRPr>
          </a:p>
        </p:txBody>
      </p:sp>
      <p:sp>
        <p:nvSpPr>
          <p:cNvPr id="22531" name="Oval 6">
            <a:extLst>
              <a:ext uri="{FF2B5EF4-FFF2-40B4-BE49-F238E27FC236}">
                <a16:creationId xmlns:a16="http://schemas.microsoft.com/office/drawing/2014/main" id="{F9F87543-4DAB-2649-A15F-C7E2C7E13A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61013" y="1581150"/>
            <a:ext cx="519112" cy="539750"/>
          </a:xfrm>
          <a:prstGeom prst="ellips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914400">
              <a:spcBef>
                <a:spcPct val="0"/>
              </a:spcBef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22532" name="Oval 8">
            <a:extLst>
              <a:ext uri="{FF2B5EF4-FFF2-40B4-BE49-F238E27FC236}">
                <a16:creationId xmlns:a16="http://schemas.microsoft.com/office/drawing/2014/main" id="{C2908AA8-108E-C241-B9C8-A2256A7923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46726" y="3860800"/>
            <a:ext cx="517525" cy="539750"/>
          </a:xfrm>
          <a:prstGeom prst="ellips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914400">
              <a:spcBef>
                <a:spcPct val="0"/>
              </a:spcBef>
              <a:buNone/>
            </a:pPr>
            <a:endParaRPr lang="en-US" altLang="en-US" b="0"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1" name="Rectangle 3">
            <a:extLst>
              <a:ext uri="{FF2B5EF4-FFF2-40B4-BE49-F238E27FC236}">
                <a16:creationId xmlns:a16="http://schemas.microsoft.com/office/drawing/2014/main" id="{A4850DA6-D76B-BF4D-BAE1-AAB3FE1221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4400" y="2209800"/>
            <a:ext cx="9144000" cy="15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defTabSz="914400" eaLnBrk="1" hangingPunct="1">
              <a:spcBef>
                <a:spcPct val="0"/>
              </a:spcBef>
              <a:buNone/>
            </a:pPr>
            <a:r>
              <a:rPr lang="en-US" altLang="en-US" sz="4000">
                <a:solidFill>
                  <a:srgbClr val="000000"/>
                </a:solidFill>
              </a:rPr>
              <a:t>Analysis of </a:t>
            </a:r>
          </a:p>
          <a:p>
            <a:pPr algn="ctr" defTabSz="914400" eaLnBrk="1" hangingPunct="1">
              <a:spcBef>
                <a:spcPct val="0"/>
              </a:spcBef>
              <a:buNone/>
            </a:pPr>
            <a:r>
              <a:rPr lang="en-US" altLang="en-US" sz="4000">
                <a:solidFill>
                  <a:srgbClr val="000000"/>
                </a:solidFill>
              </a:rPr>
              <a:t>Synchronous Sequential Circuits</a:t>
            </a:r>
          </a:p>
        </p:txBody>
      </p:sp>
      <p:sp>
        <p:nvSpPr>
          <p:cNvPr id="5122" name="Text Box 5">
            <a:extLst>
              <a:ext uri="{FF2B5EF4-FFF2-40B4-BE49-F238E27FC236}">
                <a16:creationId xmlns:a16="http://schemas.microsoft.com/office/drawing/2014/main" id="{2292F79B-7191-9A4F-A853-E4C19024DD0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48400" y="5942014"/>
            <a:ext cx="3810000" cy="9159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None/>
            </a:pPr>
            <a:r>
              <a:rPr lang="en-US" altLang="en-US" sz="1800" b="0" i="1" dirty="0" err="1">
                <a:solidFill>
                  <a:srgbClr val="000000"/>
                </a:solidFill>
              </a:rPr>
              <a:t>CprE</a:t>
            </a:r>
            <a:r>
              <a:rPr lang="en-US" altLang="en-US" sz="1800" b="0" i="1" dirty="0">
                <a:solidFill>
                  <a:srgbClr val="000000"/>
                </a:solidFill>
              </a:rPr>
              <a:t> 2810: Digital Logic</a:t>
            </a:r>
          </a:p>
          <a:p>
            <a:pPr defTabSz="914400" eaLnBrk="1" hangingPunct="1">
              <a:spcBef>
                <a:spcPct val="0"/>
              </a:spcBef>
              <a:buNone/>
            </a:pPr>
            <a:r>
              <a:rPr lang="en-US" altLang="en-US" sz="1800" b="0" i="1" dirty="0">
                <a:solidFill>
                  <a:srgbClr val="000000"/>
                </a:solidFill>
              </a:rPr>
              <a:t>Iowa State University, Ames, IA</a:t>
            </a:r>
          </a:p>
          <a:p>
            <a:pPr defTabSz="914400" eaLnBrk="1" hangingPunct="1">
              <a:spcBef>
                <a:spcPct val="0"/>
              </a:spcBef>
              <a:buNone/>
            </a:pPr>
            <a:r>
              <a:rPr lang="en-US" altLang="en-US" sz="1800" b="0" i="1" dirty="0">
                <a:solidFill>
                  <a:srgbClr val="000000"/>
                </a:solidFill>
              </a:rPr>
              <a:t>Copyright © Alexander Stoytchev</a:t>
            </a:r>
          </a:p>
        </p:txBody>
      </p:sp>
    </p:spTree>
  </p:cSld>
  <p:clrMapOvr>
    <a:masterClrMapping/>
  </p:clrMapOvr>
  <p:transition/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>
            <a:extLst>
              <a:ext uri="{FF2B5EF4-FFF2-40B4-BE49-F238E27FC236}">
                <a16:creationId xmlns:a16="http://schemas.microsoft.com/office/drawing/2014/main" id="{E67B5052-E060-9E75-DEF4-3EF40BF66110}"/>
              </a:ext>
            </a:extLst>
          </p:cNvPr>
          <p:cNvGrpSpPr/>
          <p:nvPr/>
        </p:nvGrpSpPr>
        <p:grpSpPr>
          <a:xfrm>
            <a:off x="1595438" y="1477963"/>
            <a:ext cx="8282577" cy="4565650"/>
            <a:chOff x="1595438" y="1477963"/>
            <a:chExt cx="8282577" cy="4565650"/>
          </a:xfrm>
        </p:grpSpPr>
        <p:pic>
          <p:nvPicPr>
            <p:cNvPr id="3" name="Picture 3" descr="figure8">
              <a:extLst>
                <a:ext uri="{FF2B5EF4-FFF2-40B4-BE49-F238E27FC236}">
                  <a16:creationId xmlns:a16="http://schemas.microsoft.com/office/drawing/2014/main" id="{D1426C0E-490E-C6A6-95AE-2A3A679ABA7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595438" y="1477963"/>
              <a:ext cx="8172450" cy="4565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" name="Rectangle 62">
              <a:extLst>
                <a:ext uri="{FF2B5EF4-FFF2-40B4-BE49-F238E27FC236}">
                  <a16:creationId xmlns:a16="http://schemas.microsoft.com/office/drawing/2014/main" id="{34DDE45F-584C-9F1F-D485-1294BEBEFD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32932" y="4092383"/>
              <a:ext cx="774644" cy="1287653"/>
            </a:xfrm>
            <a:prstGeom prst="rect">
              <a:avLst/>
            </a:prstGeom>
            <a:noFill/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6" name="Rectangle 62">
              <a:extLst>
                <a:ext uri="{FF2B5EF4-FFF2-40B4-BE49-F238E27FC236}">
                  <a16:creationId xmlns:a16="http://schemas.microsoft.com/office/drawing/2014/main" id="{AA8F7995-0DF1-54D5-5557-FBBC63B4AB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3407" y="1800225"/>
              <a:ext cx="784169" cy="1307335"/>
            </a:xfrm>
            <a:prstGeom prst="rect">
              <a:avLst/>
            </a:prstGeom>
            <a:noFill/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7" name="Freeform 10">
              <a:extLst>
                <a:ext uri="{FF2B5EF4-FFF2-40B4-BE49-F238E27FC236}">
                  <a16:creationId xmlns:a16="http://schemas.microsoft.com/office/drawing/2014/main" id="{3A7D262F-ADBE-14A1-E1A2-716B484A698F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7933" y="5510758"/>
              <a:ext cx="1992321" cy="187992"/>
            </a:xfrm>
            <a:custGeom>
              <a:avLst/>
              <a:gdLst>
                <a:gd name="T0" fmla="*/ 0 w 1010"/>
                <a:gd name="T1" fmla="*/ 2147483646 h 189"/>
                <a:gd name="T2" fmla="*/ 2147483646 w 1010"/>
                <a:gd name="T3" fmla="*/ 2147483646 h 189"/>
                <a:gd name="T4" fmla="*/ 2147483646 w 1010"/>
                <a:gd name="T5" fmla="*/ 0 h 189"/>
                <a:gd name="T6" fmla="*/ 0 60000 65536"/>
                <a:gd name="T7" fmla="*/ 0 60000 65536"/>
                <a:gd name="T8" fmla="*/ 0 60000 65536"/>
                <a:gd name="T9" fmla="*/ 0 w 1010"/>
                <a:gd name="T10" fmla="*/ 0 h 189"/>
                <a:gd name="T11" fmla="*/ 1010 w 1010"/>
                <a:gd name="T12" fmla="*/ 189 h 189"/>
                <a:gd name="connsiteX0" fmla="*/ 0 w 10000"/>
                <a:gd name="connsiteY0" fmla="*/ 7091 h 7091"/>
                <a:gd name="connsiteX1" fmla="*/ 10000 w 10000"/>
                <a:gd name="connsiteY1" fmla="*/ 7091 h 7091"/>
                <a:gd name="connsiteX2" fmla="*/ 10000 w 10000"/>
                <a:gd name="connsiteY2" fmla="*/ 0 h 7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000" h="7091">
                  <a:moveTo>
                    <a:pt x="0" y="7091"/>
                  </a:moveTo>
                  <a:lnTo>
                    <a:pt x="10000" y="7091"/>
                  </a:lnTo>
                  <a:lnTo>
                    <a:pt x="1000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" name="Freeform 11">
              <a:extLst>
                <a:ext uri="{FF2B5EF4-FFF2-40B4-BE49-F238E27FC236}">
                  <a16:creationId xmlns:a16="http://schemas.microsoft.com/office/drawing/2014/main" id="{08B47D31-82B1-26B4-D035-0951D8D02522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5948" y="3238363"/>
              <a:ext cx="1373384" cy="2490924"/>
            </a:xfrm>
            <a:custGeom>
              <a:avLst/>
              <a:gdLst>
                <a:gd name="T0" fmla="*/ 0 w 822"/>
                <a:gd name="T1" fmla="*/ 2147483646 h 1714"/>
                <a:gd name="T2" fmla="*/ 0 w 822"/>
                <a:gd name="T3" fmla="*/ 2147483646 h 1714"/>
                <a:gd name="T4" fmla="*/ 2147483646 w 822"/>
                <a:gd name="T5" fmla="*/ 2147483646 h 1714"/>
                <a:gd name="T6" fmla="*/ 2147483646 w 822"/>
                <a:gd name="T7" fmla="*/ 0 h 171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22"/>
                <a:gd name="T13" fmla="*/ 0 h 1714"/>
                <a:gd name="T14" fmla="*/ 822 w 822"/>
                <a:gd name="T15" fmla="*/ 1714 h 1714"/>
                <a:gd name="connsiteX0" fmla="*/ 0 w 10000"/>
                <a:gd name="connsiteY0" fmla="*/ 10000 h 10000"/>
                <a:gd name="connsiteX1" fmla="*/ 0 w 10000"/>
                <a:gd name="connsiteY1" fmla="*/ 797 h 10000"/>
                <a:gd name="connsiteX2" fmla="*/ 10000 w 10000"/>
                <a:gd name="connsiteY2" fmla="*/ 2205 h 10000"/>
                <a:gd name="connsiteX3" fmla="*/ 10000 w 10000"/>
                <a:gd name="connsiteY3" fmla="*/ 0 h 10000"/>
                <a:gd name="connsiteX0" fmla="*/ 0 w 10161"/>
                <a:gd name="connsiteY0" fmla="*/ 10000 h 10000"/>
                <a:gd name="connsiteX1" fmla="*/ 0 w 10161"/>
                <a:gd name="connsiteY1" fmla="*/ 797 h 10000"/>
                <a:gd name="connsiteX2" fmla="*/ 10161 w 10161"/>
                <a:gd name="connsiteY2" fmla="*/ 885 h 10000"/>
                <a:gd name="connsiteX3" fmla="*/ 10000 w 10161"/>
                <a:gd name="connsiteY3" fmla="*/ 0 h 10000"/>
                <a:gd name="connsiteX0" fmla="*/ 0 w 10015"/>
                <a:gd name="connsiteY0" fmla="*/ 10000 h 10000"/>
                <a:gd name="connsiteX1" fmla="*/ 0 w 10015"/>
                <a:gd name="connsiteY1" fmla="*/ 797 h 10000"/>
                <a:gd name="connsiteX2" fmla="*/ 10000 w 10015"/>
                <a:gd name="connsiteY2" fmla="*/ 885 h 10000"/>
                <a:gd name="connsiteX3" fmla="*/ 10000 w 10015"/>
                <a:gd name="connsiteY3" fmla="*/ 0 h 10000"/>
                <a:gd name="connsiteX0" fmla="*/ 0 w 10100"/>
                <a:gd name="connsiteY0" fmla="*/ 10000 h 10000"/>
                <a:gd name="connsiteX1" fmla="*/ 0 w 10100"/>
                <a:gd name="connsiteY1" fmla="*/ 797 h 10000"/>
                <a:gd name="connsiteX2" fmla="*/ 10100 w 10100"/>
                <a:gd name="connsiteY2" fmla="*/ 813 h 10000"/>
                <a:gd name="connsiteX3" fmla="*/ 10000 w 10100"/>
                <a:gd name="connsiteY3" fmla="*/ 0 h 10000"/>
                <a:gd name="connsiteX0" fmla="*/ 0 w 10015"/>
                <a:gd name="connsiteY0" fmla="*/ 10000 h 10000"/>
                <a:gd name="connsiteX1" fmla="*/ 0 w 10015"/>
                <a:gd name="connsiteY1" fmla="*/ 797 h 10000"/>
                <a:gd name="connsiteX2" fmla="*/ 10000 w 10015"/>
                <a:gd name="connsiteY2" fmla="*/ 831 h 10000"/>
                <a:gd name="connsiteX3" fmla="*/ 10000 w 10015"/>
                <a:gd name="connsiteY3" fmla="*/ 0 h 10000"/>
                <a:gd name="connsiteX0" fmla="*/ 0 w 10066"/>
                <a:gd name="connsiteY0" fmla="*/ 10000 h 10000"/>
                <a:gd name="connsiteX1" fmla="*/ 0 w 10066"/>
                <a:gd name="connsiteY1" fmla="*/ 797 h 10000"/>
                <a:gd name="connsiteX2" fmla="*/ 10066 w 10066"/>
                <a:gd name="connsiteY2" fmla="*/ 849 h 10000"/>
                <a:gd name="connsiteX3" fmla="*/ 10000 w 10066"/>
                <a:gd name="connsiteY3" fmla="*/ 0 h 10000"/>
                <a:gd name="connsiteX0" fmla="*/ 0 w 10112"/>
                <a:gd name="connsiteY0" fmla="*/ 9928 h 9928"/>
                <a:gd name="connsiteX1" fmla="*/ 0 w 10112"/>
                <a:gd name="connsiteY1" fmla="*/ 725 h 9928"/>
                <a:gd name="connsiteX2" fmla="*/ 10066 w 10112"/>
                <a:gd name="connsiteY2" fmla="*/ 777 h 9928"/>
                <a:gd name="connsiteX3" fmla="*/ 10100 w 10112"/>
                <a:gd name="connsiteY3" fmla="*/ 0 h 9928"/>
                <a:gd name="connsiteX0" fmla="*/ 0 w 9970"/>
                <a:gd name="connsiteY0" fmla="*/ 9964 h 9964"/>
                <a:gd name="connsiteX1" fmla="*/ 0 w 9970"/>
                <a:gd name="connsiteY1" fmla="*/ 694 h 9964"/>
                <a:gd name="connsiteX2" fmla="*/ 9955 w 9970"/>
                <a:gd name="connsiteY2" fmla="*/ 747 h 9964"/>
                <a:gd name="connsiteX3" fmla="*/ 9955 w 9970"/>
                <a:gd name="connsiteY3" fmla="*/ 0 h 9964"/>
                <a:gd name="connsiteX0" fmla="*/ 0 w 10000"/>
                <a:gd name="connsiteY0" fmla="*/ 10055 h 10055"/>
                <a:gd name="connsiteX1" fmla="*/ 0 w 10000"/>
                <a:gd name="connsiteY1" fmla="*/ 752 h 10055"/>
                <a:gd name="connsiteX2" fmla="*/ 9985 w 10000"/>
                <a:gd name="connsiteY2" fmla="*/ 805 h 10055"/>
                <a:gd name="connsiteX3" fmla="*/ 9985 w 10000"/>
                <a:gd name="connsiteY3" fmla="*/ 0 h 10055"/>
                <a:gd name="connsiteX0" fmla="*/ 0 w 9985"/>
                <a:gd name="connsiteY0" fmla="*/ 10055 h 10055"/>
                <a:gd name="connsiteX1" fmla="*/ 0 w 9985"/>
                <a:gd name="connsiteY1" fmla="*/ 752 h 10055"/>
                <a:gd name="connsiteX2" fmla="*/ 9985 w 9985"/>
                <a:gd name="connsiteY2" fmla="*/ 805 h 10055"/>
                <a:gd name="connsiteX3" fmla="*/ 9985 w 9985"/>
                <a:gd name="connsiteY3" fmla="*/ 0 h 100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85" h="10055">
                  <a:moveTo>
                    <a:pt x="0" y="10055"/>
                  </a:moveTo>
                  <a:lnTo>
                    <a:pt x="0" y="752"/>
                  </a:lnTo>
                  <a:lnTo>
                    <a:pt x="9985" y="805"/>
                  </a:lnTo>
                  <a:lnTo>
                    <a:pt x="9985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cxnSp>
          <p:nvCxnSpPr>
            <p:cNvPr id="9" name="Straight Connector 8">
              <a:extLst>
                <a:ext uri="{FF2B5EF4-FFF2-40B4-BE49-F238E27FC236}">
                  <a16:creationId xmlns:a16="http://schemas.microsoft.com/office/drawing/2014/main" id="{C299671A-98EE-2593-F0C8-224CBDAB0F32}"/>
                </a:ext>
              </a:extLst>
            </p:cNvPr>
            <p:cNvCxnSpPr/>
            <p:nvPr/>
          </p:nvCxnSpPr>
          <p:spPr bwMode="auto">
            <a:xfrm>
              <a:off x="6671462" y="4923130"/>
              <a:ext cx="117044" cy="0"/>
            </a:xfrm>
            <a:prstGeom prst="line">
              <a:avLst/>
            </a:prstGeom>
            <a:solidFill>
              <a:schemeClr val="accent1"/>
            </a:solidFill>
            <a:ln w="222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sp>
          <p:nvSpPr>
            <p:cNvPr id="10" name="Freeform 67">
              <a:extLst>
                <a:ext uri="{FF2B5EF4-FFF2-40B4-BE49-F238E27FC236}">
                  <a16:creationId xmlns:a16="http://schemas.microsoft.com/office/drawing/2014/main" id="{E2E8692C-0E2A-779C-33BC-C5DCA02DAC0F}"/>
                </a:ext>
              </a:extLst>
            </p:cNvPr>
            <p:cNvSpPr>
              <a:spLocks/>
            </p:cNvSpPr>
            <p:nvPr/>
          </p:nvSpPr>
          <p:spPr bwMode="auto">
            <a:xfrm>
              <a:off x="6137519" y="4965090"/>
              <a:ext cx="149225" cy="171450"/>
            </a:xfrm>
            <a:custGeom>
              <a:avLst/>
              <a:gdLst>
                <a:gd name="T0" fmla="*/ 0 w 94"/>
                <a:gd name="T1" fmla="*/ 2147483646 h 108"/>
                <a:gd name="T2" fmla="*/ 2147483646 w 94"/>
                <a:gd name="T3" fmla="*/ 2147483646 h 108"/>
                <a:gd name="T4" fmla="*/ 0 w 94"/>
                <a:gd name="T5" fmla="*/ 0 h 108"/>
                <a:gd name="T6" fmla="*/ 0 60000 65536"/>
                <a:gd name="T7" fmla="*/ 0 60000 65536"/>
                <a:gd name="T8" fmla="*/ 0 60000 65536"/>
                <a:gd name="T9" fmla="*/ 0 w 94"/>
                <a:gd name="T10" fmla="*/ 0 h 108"/>
                <a:gd name="T11" fmla="*/ 94 w 94"/>
                <a:gd name="T12" fmla="*/ 108 h 10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94" h="108">
                  <a:moveTo>
                    <a:pt x="0" y="108"/>
                  </a:moveTo>
                  <a:lnTo>
                    <a:pt x="94" y="54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C1E5B2D7-07AA-235D-1813-CFC96F75F164}"/>
                </a:ext>
              </a:extLst>
            </p:cNvPr>
            <p:cNvSpPr txBox="1"/>
            <p:nvPr/>
          </p:nvSpPr>
          <p:spPr>
            <a:xfrm>
              <a:off x="1595438" y="2922894"/>
              <a:ext cx="356188" cy="400110"/>
            </a:xfrm>
            <a:prstGeom prst="rect">
              <a:avLst/>
            </a:prstGeom>
            <a:solidFill>
              <a:schemeClr val="bg1"/>
            </a:solidFill>
          </p:spPr>
          <p:txBody>
            <a:bodyPr wrap="none" rtlCol="0">
              <a:spAutoFit/>
            </a:bodyPr>
            <a:lstStyle/>
            <a:p>
              <a:r>
                <a:rPr lang="en-US" sz="2000" i="1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w</a:t>
              </a:r>
            </a:p>
          </p:txBody>
        </p:sp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0BD7F956-D17D-80A0-F24F-87BA2C30BDF7}"/>
                </a:ext>
              </a:extLst>
            </p:cNvPr>
            <p:cNvSpPr txBox="1"/>
            <p:nvPr/>
          </p:nvSpPr>
          <p:spPr>
            <a:xfrm>
              <a:off x="9593963" y="2075048"/>
              <a:ext cx="284052" cy="400110"/>
            </a:xfrm>
            <a:prstGeom prst="rect">
              <a:avLst/>
            </a:prstGeom>
            <a:solidFill>
              <a:schemeClr val="bg1"/>
            </a:solidFill>
          </p:spPr>
          <p:txBody>
            <a:bodyPr wrap="none" rtlCol="0">
              <a:spAutoFit/>
            </a:bodyPr>
            <a:lstStyle/>
            <a:p>
              <a:r>
                <a:rPr lang="en-US" sz="2000" i="1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z</a:t>
              </a:r>
            </a:p>
          </p:txBody>
        </p:sp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992F140E-68BC-A4B2-5ABA-35BE6910816C}"/>
                </a:ext>
              </a:extLst>
            </p:cNvPr>
            <p:cNvSpPr txBox="1"/>
            <p:nvPr/>
          </p:nvSpPr>
          <p:spPr>
            <a:xfrm>
              <a:off x="5524093" y="1721433"/>
              <a:ext cx="455574" cy="400110"/>
            </a:xfrm>
            <a:prstGeom prst="rect">
              <a:avLst/>
            </a:prstGeom>
            <a:solidFill>
              <a:schemeClr val="bg1"/>
            </a:solidFill>
          </p:spPr>
          <p:txBody>
            <a:bodyPr wrap="none" rtlCol="0">
              <a:spAutoFit/>
            </a:bodyPr>
            <a:lstStyle/>
            <a:p>
              <a:r>
                <a:rPr lang="en-US" sz="2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Y</a:t>
              </a:r>
              <a:r>
                <a:rPr lang="en-US" sz="2000" baseline="-25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1</a:t>
              </a:r>
            </a:p>
          </p:txBody>
        </p:sp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79B3ACD1-FA8B-6C3A-AA42-6F27E93E8CB4}"/>
                </a:ext>
              </a:extLst>
            </p:cNvPr>
            <p:cNvSpPr txBox="1"/>
            <p:nvPr/>
          </p:nvSpPr>
          <p:spPr>
            <a:xfrm>
              <a:off x="5591138" y="3974451"/>
              <a:ext cx="455574" cy="400110"/>
            </a:xfrm>
            <a:prstGeom prst="rect">
              <a:avLst/>
            </a:prstGeom>
            <a:solidFill>
              <a:schemeClr val="bg1"/>
            </a:solidFill>
          </p:spPr>
          <p:txBody>
            <a:bodyPr wrap="none" rtlCol="0">
              <a:spAutoFit/>
            </a:bodyPr>
            <a:lstStyle/>
            <a:p>
              <a:r>
                <a:rPr lang="en-US" sz="2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Y</a:t>
              </a:r>
              <a:r>
                <a:rPr lang="en-US" sz="2000" baseline="-25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2</a:t>
              </a:r>
            </a:p>
          </p:txBody>
        </p:sp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A07C73BA-0261-464B-D4DA-2AD7B0640B68}"/>
                </a:ext>
              </a:extLst>
            </p:cNvPr>
            <p:cNvSpPr txBox="1"/>
            <p:nvPr/>
          </p:nvSpPr>
          <p:spPr>
            <a:xfrm>
              <a:off x="7078760" y="1674938"/>
              <a:ext cx="397866" cy="400110"/>
            </a:xfrm>
            <a:prstGeom prst="rect">
              <a:avLst/>
            </a:prstGeom>
            <a:solidFill>
              <a:schemeClr val="bg1"/>
            </a:solidFill>
          </p:spPr>
          <p:txBody>
            <a:bodyPr wrap="none" rtlCol="0">
              <a:spAutoFit/>
            </a:bodyPr>
            <a:lstStyle/>
            <a:p>
              <a:r>
                <a:rPr lang="en-US" sz="2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y</a:t>
              </a:r>
              <a:r>
                <a:rPr lang="en-US" sz="2000" baseline="-25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1</a:t>
              </a:r>
            </a:p>
          </p:txBody>
        </p:sp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90EE6AFC-1911-3C4F-4CD7-2AB7BB6373CF}"/>
                </a:ext>
              </a:extLst>
            </p:cNvPr>
            <p:cNvSpPr txBox="1"/>
            <p:nvPr/>
          </p:nvSpPr>
          <p:spPr>
            <a:xfrm>
              <a:off x="7023696" y="3935489"/>
              <a:ext cx="397866" cy="400110"/>
            </a:xfrm>
            <a:prstGeom prst="rect">
              <a:avLst/>
            </a:prstGeom>
            <a:solidFill>
              <a:schemeClr val="bg1"/>
            </a:solidFill>
          </p:spPr>
          <p:txBody>
            <a:bodyPr wrap="none" rtlCol="0">
              <a:spAutoFit/>
            </a:bodyPr>
            <a:lstStyle/>
            <a:p>
              <a:r>
                <a:rPr lang="en-US" sz="2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y</a:t>
              </a:r>
              <a:r>
                <a:rPr lang="en-US" sz="2000" baseline="-25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2</a:t>
              </a:r>
            </a:p>
          </p:txBody>
        </p:sp>
      </p:grpSp>
      <p:sp>
        <p:nvSpPr>
          <p:cNvPr id="5" name="Rectangle 2">
            <a:extLst>
              <a:ext uri="{FF2B5EF4-FFF2-40B4-BE49-F238E27FC236}">
                <a16:creationId xmlns:a16="http://schemas.microsoft.com/office/drawing/2014/main" id="{32FC802A-ADE8-8642-934E-00272DC86940}"/>
              </a:ext>
            </a:extLst>
          </p:cNvPr>
          <p:cNvSpPr txBox="1">
            <a:spLocks noChangeArrowheads="1"/>
          </p:cNvSpPr>
          <p:nvPr/>
        </p:nvSpPr>
        <p:spPr>
          <a:xfrm>
            <a:off x="914400" y="0"/>
            <a:ext cx="9144000" cy="104933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What are their logic expressions?</a:t>
            </a:r>
            <a:endParaRPr lang="en-US" sz="2800" dirty="0">
              <a:ea typeface="+mj-ea"/>
              <a:cs typeface="+mj-cs"/>
            </a:endParaRPr>
          </a:p>
        </p:txBody>
      </p:sp>
      <p:sp>
        <p:nvSpPr>
          <p:cNvPr id="23555" name="Oval 6">
            <a:extLst>
              <a:ext uri="{FF2B5EF4-FFF2-40B4-BE49-F238E27FC236}">
                <a16:creationId xmlns:a16="http://schemas.microsoft.com/office/drawing/2014/main" id="{6334A27D-C8A6-0548-910E-2E8FF29D11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61013" y="1581150"/>
            <a:ext cx="519112" cy="539750"/>
          </a:xfrm>
          <a:prstGeom prst="ellips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914400">
              <a:spcBef>
                <a:spcPct val="0"/>
              </a:spcBef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23556" name="Oval 8">
            <a:extLst>
              <a:ext uri="{FF2B5EF4-FFF2-40B4-BE49-F238E27FC236}">
                <a16:creationId xmlns:a16="http://schemas.microsoft.com/office/drawing/2014/main" id="{46A09A74-8CDC-C147-8ADC-2FE00186CB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46726" y="3860800"/>
            <a:ext cx="517525" cy="539750"/>
          </a:xfrm>
          <a:prstGeom prst="ellips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914400">
              <a:spcBef>
                <a:spcPct val="0"/>
              </a:spcBef>
              <a:buNone/>
            </a:pPr>
            <a:endParaRPr lang="en-US" altLang="en-US" b="0"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>
            <a:extLst>
              <a:ext uri="{FF2B5EF4-FFF2-40B4-BE49-F238E27FC236}">
                <a16:creationId xmlns:a16="http://schemas.microsoft.com/office/drawing/2014/main" id="{D62A1A4C-C7DB-4995-81E1-8D0C3B868579}"/>
              </a:ext>
            </a:extLst>
          </p:cNvPr>
          <p:cNvGrpSpPr/>
          <p:nvPr/>
        </p:nvGrpSpPr>
        <p:grpSpPr>
          <a:xfrm>
            <a:off x="1595438" y="1477963"/>
            <a:ext cx="8282577" cy="4565650"/>
            <a:chOff x="1595438" y="1477963"/>
            <a:chExt cx="8282577" cy="4565650"/>
          </a:xfrm>
        </p:grpSpPr>
        <p:pic>
          <p:nvPicPr>
            <p:cNvPr id="3" name="Picture 3" descr="figure8">
              <a:extLst>
                <a:ext uri="{FF2B5EF4-FFF2-40B4-BE49-F238E27FC236}">
                  <a16:creationId xmlns:a16="http://schemas.microsoft.com/office/drawing/2014/main" id="{3245A07C-B17D-A7FC-A900-9BF5602F82B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595438" y="1477963"/>
              <a:ext cx="8172450" cy="4565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" name="Rectangle 62">
              <a:extLst>
                <a:ext uri="{FF2B5EF4-FFF2-40B4-BE49-F238E27FC236}">
                  <a16:creationId xmlns:a16="http://schemas.microsoft.com/office/drawing/2014/main" id="{8CB0239C-9855-C177-ED35-7BCF89DA94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32932" y="4092383"/>
              <a:ext cx="774644" cy="1287653"/>
            </a:xfrm>
            <a:prstGeom prst="rect">
              <a:avLst/>
            </a:prstGeom>
            <a:noFill/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6" name="Rectangle 62">
              <a:extLst>
                <a:ext uri="{FF2B5EF4-FFF2-40B4-BE49-F238E27FC236}">
                  <a16:creationId xmlns:a16="http://schemas.microsoft.com/office/drawing/2014/main" id="{E63A453D-2C9E-4115-789C-9E87064824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3407" y="1800225"/>
              <a:ext cx="784169" cy="1307335"/>
            </a:xfrm>
            <a:prstGeom prst="rect">
              <a:avLst/>
            </a:prstGeom>
            <a:noFill/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7" name="Freeform 10">
              <a:extLst>
                <a:ext uri="{FF2B5EF4-FFF2-40B4-BE49-F238E27FC236}">
                  <a16:creationId xmlns:a16="http://schemas.microsoft.com/office/drawing/2014/main" id="{A74FD227-B26B-6E2A-51C0-EB44AFF1CD04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7933" y="5510758"/>
              <a:ext cx="1992321" cy="187992"/>
            </a:xfrm>
            <a:custGeom>
              <a:avLst/>
              <a:gdLst>
                <a:gd name="T0" fmla="*/ 0 w 1010"/>
                <a:gd name="T1" fmla="*/ 2147483646 h 189"/>
                <a:gd name="T2" fmla="*/ 2147483646 w 1010"/>
                <a:gd name="T3" fmla="*/ 2147483646 h 189"/>
                <a:gd name="T4" fmla="*/ 2147483646 w 1010"/>
                <a:gd name="T5" fmla="*/ 0 h 189"/>
                <a:gd name="T6" fmla="*/ 0 60000 65536"/>
                <a:gd name="T7" fmla="*/ 0 60000 65536"/>
                <a:gd name="T8" fmla="*/ 0 60000 65536"/>
                <a:gd name="T9" fmla="*/ 0 w 1010"/>
                <a:gd name="T10" fmla="*/ 0 h 189"/>
                <a:gd name="T11" fmla="*/ 1010 w 1010"/>
                <a:gd name="T12" fmla="*/ 189 h 189"/>
                <a:gd name="connsiteX0" fmla="*/ 0 w 10000"/>
                <a:gd name="connsiteY0" fmla="*/ 7091 h 7091"/>
                <a:gd name="connsiteX1" fmla="*/ 10000 w 10000"/>
                <a:gd name="connsiteY1" fmla="*/ 7091 h 7091"/>
                <a:gd name="connsiteX2" fmla="*/ 10000 w 10000"/>
                <a:gd name="connsiteY2" fmla="*/ 0 h 7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000" h="7091">
                  <a:moveTo>
                    <a:pt x="0" y="7091"/>
                  </a:moveTo>
                  <a:lnTo>
                    <a:pt x="10000" y="7091"/>
                  </a:lnTo>
                  <a:lnTo>
                    <a:pt x="1000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" name="Freeform 11">
              <a:extLst>
                <a:ext uri="{FF2B5EF4-FFF2-40B4-BE49-F238E27FC236}">
                  <a16:creationId xmlns:a16="http://schemas.microsoft.com/office/drawing/2014/main" id="{4F663CBD-7946-3D02-6857-71AB414C35BC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5948" y="3238363"/>
              <a:ext cx="1373384" cy="2490924"/>
            </a:xfrm>
            <a:custGeom>
              <a:avLst/>
              <a:gdLst>
                <a:gd name="T0" fmla="*/ 0 w 822"/>
                <a:gd name="T1" fmla="*/ 2147483646 h 1714"/>
                <a:gd name="T2" fmla="*/ 0 w 822"/>
                <a:gd name="T3" fmla="*/ 2147483646 h 1714"/>
                <a:gd name="T4" fmla="*/ 2147483646 w 822"/>
                <a:gd name="T5" fmla="*/ 2147483646 h 1714"/>
                <a:gd name="T6" fmla="*/ 2147483646 w 822"/>
                <a:gd name="T7" fmla="*/ 0 h 171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22"/>
                <a:gd name="T13" fmla="*/ 0 h 1714"/>
                <a:gd name="T14" fmla="*/ 822 w 822"/>
                <a:gd name="T15" fmla="*/ 1714 h 1714"/>
                <a:gd name="connsiteX0" fmla="*/ 0 w 10000"/>
                <a:gd name="connsiteY0" fmla="*/ 10000 h 10000"/>
                <a:gd name="connsiteX1" fmla="*/ 0 w 10000"/>
                <a:gd name="connsiteY1" fmla="*/ 797 h 10000"/>
                <a:gd name="connsiteX2" fmla="*/ 10000 w 10000"/>
                <a:gd name="connsiteY2" fmla="*/ 2205 h 10000"/>
                <a:gd name="connsiteX3" fmla="*/ 10000 w 10000"/>
                <a:gd name="connsiteY3" fmla="*/ 0 h 10000"/>
                <a:gd name="connsiteX0" fmla="*/ 0 w 10161"/>
                <a:gd name="connsiteY0" fmla="*/ 10000 h 10000"/>
                <a:gd name="connsiteX1" fmla="*/ 0 w 10161"/>
                <a:gd name="connsiteY1" fmla="*/ 797 h 10000"/>
                <a:gd name="connsiteX2" fmla="*/ 10161 w 10161"/>
                <a:gd name="connsiteY2" fmla="*/ 885 h 10000"/>
                <a:gd name="connsiteX3" fmla="*/ 10000 w 10161"/>
                <a:gd name="connsiteY3" fmla="*/ 0 h 10000"/>
                <a:gd name="connsiteX0" fmla="*/ 0 w 10015"/>
                <a:gd name="connsiteY0" fmla="*/ 10000 h 10000"/>
                <a:gd name="connsiteX1" fmla="*/ 0 w 10015"/>
                <a:gd name="connsiteY1" fmla="*/ 797 h 10000"/>
                <a:gd name="connsiteX2" fmla="*/ 10000 w 10015"/>
                <a:gd name="connsiteY2" fmla="*/ 885 h 10000"/>
                <a:gd name="connsiteX3" fmla="*/ 10000 w 10015"/>
                <a:gd name="connsiteY3" fmla="*/ 0 h 10000"/>
                <a:gd name="connsiteX0" fmla="*/ 0 w 10100"/>
                <a:gd name="connsiteY0" fmla="*/ 10000 h 10000"/>
                <a:gd name="connsiteX1" fmla="*/ 0 w 10100"/>
                <a:gd name="connsiteY1" fmla="*/ 797 h 10000"/>
                <a:gd name="connsiteX2" fmla="*/ 10100 w 10100"/>
                <a:gd name="connsiteY2" fmla="*/ 813 h 10000"/>
                <a:gd name="connsiteX3" fmla="*/ 10000 w 10100"/>
                <a:gd name="connsiteY3" fmla="*/ 0 h 10000"/>
                <a:gd name="connsiteX0" fmla="*/ 0 w 10015"/>
                <a:gd name="connsiteY0" fmla="*/ 10000 h 10000"/>
                <a:gd name="connsiteX1" fmla="*/ 0 w 10015"/>
                <a:gd name="connsiteY1" fmla="*/ 797 h 10000"/>
                <a:gd name="connsiteX2" fmla="*/ 10000 w 10015"/>
                <a:gd name="connsiteY2" fmla="*/ 831 h 10000"/>
                <a:gd name="connsiteX3" fmla="*/ 10000 w 10015"/>
                <a:gd name="connsiteY3" fmla="*/ 0 h 10000"/>
                <a:gd name="connsiteX0" fmla="*/ 0 w 10066"/>
                <a:gd name="connsiteY0" fmla="*/ 10000 h 10000"/>
                <a:gd name="connsiteX1" fmla="*/ 0 w 10066"/>
                <a:gd name="connsiteY1" fmla="*/ 797 h 10000"/>
                <a:gd name="connsiteX2" fmla="*/ 10066 w 10066"/>
                <a:gd name="connsiteY2" fmla="*/ 849 h 10000"/>
                <a:gd name="connsiteX3" fmla="*/ 10000 w 10066"/>
                <a:gd name="connsiteY3" fmla="*/ 0 h 10000"/>
                <a:gd name="connsiteX0" fmla="*/ 0 w 10112"/>
                <a:gd name="connsiteY0" fmla="*/ 9928 h 9928"/>
                <a:gd name="connsiteX1" fmla="*/ 0 w 10112"/>
                <a:gd name="connsiteY1" fmla="*/ 725 h 9928"/>
                <a:gd name="connsiteX2" fmla="*/ 10066 w 10112"/>
                <a:gd name="connsiteY2" fmla="*/ 777 h 9928"/>
                <a:gd name="connsiteX3" fmla="*/ 10100 w 10112"/>
                <a:gd name="connsiteY3" fmla="*/ 0 h 9928"/>
                <a:gd name="connsiteX0" fmla="*/ 0 w 9970"/>
                <a:gd name="connsiteY0" fmla="*/ 9964 h 9964"/>
                <a:gd name="connsiteX1" fmla="*/ 0 w 9970"/>
                <a:gd name="connsiteY1" fmla="*/ 694 h 9964"/>
                <a:gd name="connsiteX2" fmla="*/ 9955 w 9970"/>
                <a:gd name="connsiteY2" fmla="*/ 747 h 9964"/>
                <a:gd name="connsiteX3" fmla="*/ 9955 w 9970"/>
                <a:gd name="connsiteY3" fmla="*/ 0 h 9964"/>
                <a:gd name="connsiteX0" fmla="*/ 0 w 10000"/>
                <a:gd name="connsiteY0" fmla="*/ 10055 h 10055"/>
                <a:gd name="connsiteX1" fmla="*/ 0 w 10000"/>
                <a:gd name="connsiteY1" fmla="*/ 752 h 10055"/>
                <a:gd name="connsiteX2" fmla="*/ 9985 w 10000"/>
                <a:gd name="connsiteY2" fmla="*/ 805 h 10055"/>
                <a:gd name="connsiteX3" fmla="*/ 9985 w 10000"/>
                <a:gd name="connsiteY3" fmla="*/ 0 h 10055"/>
                <a:gd name="connsiteX0" fmla="*/ 0 w 9985"/>
                <a:gd name="connsiteY0" fmla="*/ 10055 h 10055"/>
                <a:gd name="connsiteX1" fmla="*/ 0 w 9985"/>
                <a:gd name="connsiteY1" fmla="*/ 752 h 10055"/>
                <a:gd name="connsiteX2" fmla="*/ 9985 w 9985"/>
                <a:gd name="connsiteY2" fmla="*/ 805 h 10055"/>
                <a:gd name="connsiteX3" fmla="*/ 9985 w 9985"/>
                <a:gd name="connsiteY3" fmla="*/ 0 h 100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85" h="10055">
                  <a:moveTo>
                    <a:pt x="0" y="10055"/>
                  </a:moveTo>
                  <a:lnTo>
                    <a:pt x="0" y="752"/>
                  </a:lnTo>
                  <a:lnTo>
                    <a:pt x="9985" y="805"/>
                  </a:lnTo>
                  <a:lnTo>
                    <a:pt x="9985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cxnSp>
          <p:nvCxnSpPr>
            <p:cNvPr id="9" name="Straight Connector 8">
              <a:extLst>
                <a:ext uri="{FF2B5EF4-FFF2-40B4-BE49-F238E27FC236}">
                  <a16:creationId xmlns:a16="http://schemas.microsoft.com/office/drawing/2014/main" id="{E459F30C-0997-56DE-D8F2-BEDECC1A22EB}"/>
                </a:ext>
              </a:extLst>
            </p:cNvPr>
            <p:cNvCxnSpPr/>
            <p:nvPr/>
          </p:nvCxnSpPr>
          <p:spPr bwMode="auto">
            <a:xfrm>
              <a:off x="6671462" y="4923130"/>
              <a:ext cx="117044" cy="0"/>
            </a:xfrm>
            <a:prstGeom prst="line">
              <a:avLst/>
            </a:prstGeom>
            <a:solidFill>
              <a:schemeClr val="accent1"/>
            </a:solidFill>
            <a:ln w="222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sp>
          <p:nvSpPr>
            <p:cNvPr id="10" name="Freeform 67">
              <a:extLst>
                <a:ext uri="{FF2B5EF4-FFF2-40B4-BE49-F238E27FC236}">
                  <a16:creationId xmlns:a16="http://schemas.microsoft.com/office/drawing/2014/main" id="{F0159000-9EBB-D3D7-671F-F5CA90B17C9F}"/>
                </a:ext>
              </a:extLst>
            </p:cNvPr>
            <p:cNvSpPr>
              <a:spLocks/>
            </p:cNvSpPr>
            <p:nvPr/>
          </p:nvSpPr>
          <p:spPr bwMode="auto">
            <a:xfrm>
              <a:off x="6137519" y="4965090"/>
              <a:ext cx="149225" cy="171450"/>
            </a:xfrm>
            <a:custGeom>
              <a:avLst/>
              <a:gdLst>
                <a:gd name="T0" fmla="*/ 0 w 94"/>
                <a:gd name="T1" fmla="*/ 2147483646 h 108"/>
                <a:gd name="T2" fmla="*/ 2147483646 w 94"/>
                <a:gd name="T3" fmla="*/ 2147483646 h 108"/>
                <a:gd name="T4" fmla="*/ 0 w 94"/>
                <a:gd name="T5" fmla="*/ 0 h 108"/>
                <a:gd name="T6" fmla="*/ 0 60000 65536"/>
                <a:gd name="T7" fmla="*/ 0 60000 65536"/>
                <a:gd name="T8" fmla="*/ 0 60000 65536"/>
                <a:gd name="T9" fmla="*/ 0 w 94"/>
                <a:gd name="T10" fmla="*/ 0 h 108"/>
                <a:gd name="T11" fmla="*/ 94 w 94"/>
                <a:gd name="T12" fmla="*/ 108 h 10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94" h="108">
                  <a:moveTo>
                    <a:pt x="0" y="108"/>
                  </a:moveTo>
                  <a:lnTo>
                    <a:pt x="94" y="54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5121A20F-D06E-425A-AE5E-F58F2EC6E89F}"/>
                </a:ext>
              </a:extLst>
            </p:cNvPr>
            <p:cNvSpPr txBox="1"/>
            <p:nvPr/>
          </p:nvSpPr>
          <p:spPr>
            <a:xfrm>
              <a:off x="1595438" y="2922894"/>
              <a:ext cx="356188" cy="400110"/>
            </a:xfrm>
            <a:prstGeom prst="rect">
              <a:avLst/>
            </a:prstGeom>
            <a:solidFill>
              <a:schemeClr val="bg1"/>
            </a:solidFill>
          </p:spPr>
          <p:txBody>
            <a:bodyPr wrap="none" rtlCol="0">
              <a:spAutoFit/>
            </a:bodyPr>
            <a:lstStyle/>
            <a:p>
              <a:r>
                <a:rPr lang="en-US" sz="2000" i="1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w</a:t>
              </a:r>
            </a:p>
          </p:txBody>
        </p:sp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B53E2279-2ADA-2A4C-99EB-B8F40717F7E9}"/>
                </a:ext>
              </a:extLst>
            </p:cNvPr>
            <p:cNvSpPr txBox="1"/>
            <p:nvPr/>
          </p:nvSpPr>
          <p:spPr>
            <a:xfrm>
              <a:off x="9593963" y="2075048"/>
              <a:ext cx="284052" cy="400110"/>
            </a:xfrm>
            <a:prstGeom prst="rect">
              <a:avLst/>
            </a:prstGeom>
            <a:solidFill>
              <a:schemeClr val="bg1"/>
            </a:solidFill>
          </p:spPr>
          <p:txBody>
            <a:bodyPr wrap="none" rtlCol="0">
              <a:spAutoFit/>
            </a:bodyPr>
            <a:lstStyle/>
            <a:p>
              <a:r>
                <a:rPr lang="en-US" sz="2000" i="1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z</a:t>
              </a:r>
            </a:p>
          </p:txBody>
        </p:sp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83BC5021-7EED-AB3A-8ECF-16AF1934206E}"/>
                </a:ext>
              </a:extLst>
            </p:cNvPr>
            <p:cNvSpPr txBox="1"/>
            <p:nvPr/>
          </p:nvSpPr>
          <p:spPr>
            <a:xfrm>
              <a:off x="5524093" y="1721433"/>
              <a:ext cx="455574" cy="400110"/>
            </a:xfrm>
            <a:prstGeom prst="rect">
              <a:avLst/>
            </a:prstGeom>
            <a:solidFill>
              <a:schemeClr val="bg1"/>
            </a:solidFill>
          </p:spPr>
          <p:txBody>
            <a:bodyPr wrap="none" rtlCol="0">
              <a:spAutoFit/>
            </a:bodyPr>
            <a:lstStyle/>
            <a:p>
              <a:r>
                <a:rPr lang="en-US" sz="2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Y</a:t>
              </a:r>
              <a:r>
                <a:rPr lang="en-US" sz="2000" baseline="-25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1</a:t>
              </a:r>
            </a:p>
          </p:txBody>
        </p:sp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E70D9BD4-A921-726C-F4B0-3069BC0B37F1}"/>
                </a:ext>
              </a:extLst>
            </p:cNvPr>
            <p:cNvSpPr txBox="1"/>
            <p:nvPr/>
          </p:nvSpPr>
          <p:spPr>
            <a:xfrm>
              <a:off x="5591138" y="3974451"/>
              <a:ext cx="455574" cy="400110"/>
            </a:xfrm>
            <a:prstGeom prst="rect">
              <a:avLst/>
            </a:prstGeom>
            <a:solidFill>
              <a:schemeClr val="bg1"/>
            </a:solidFill>
          </p:spPr>
          <p:txBody>
            <a:bodyPr wrap="none" rtlCol="0">
              <a:spAutoFit/>
            </a:bodyPr>
            <a:lstStyle/>
            <a:p>
              <a:r>
                <a:rPr lang="en-US" sz="2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Y</a:t>
              </a:r>
              <a:r>
                <a:rPr lang="en-US" sz="2000" baseline="-25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2</a:t>
              </a:r>
            </a:p>
          </p:txBody>
        </p:sp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6ACA48C4-7ED5-E257-7DA7-C3A8AB104DD5}"/>
                </a:ext>
              </a:extLst>
            </p:cNvPr>
            <p:cNvSpPr txBox="1"/>
            <p:nvPr/>
          </p:nvSpPr>
          <p:spPr>
            <a:xfrm>
              <a:off x="7078760" y="1674938"/>
              <a:ext cx="397866" cy="400110"/>
            </a:xfrm>
            <a:prstGeom prst="rect">
              <a:avLst/>
            </a:prstGeom>
            <a:solidFill>
              <a:schemeClr val="bg1"/>
            </a:solidFill>
          </p:spPr>
          <p:txBody>
            <a:bodyPr wrap="none" rtlCol="0">
              <a:spAutoFit/>
            </a:bodyPr>
            <a:lstStyle/>
            <a:p>
              <a:r>
                <a:rPr lang="en-US" sz="2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y</a:t>
              </a:r>
              <a:r>
                <a:rPr lang="en-US" sz="2000" baseline="-25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1</a:t>
              </a:r>
            </a:p>
          </p:txBody>
        </p:sp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BBD211DE-D06E-7149-7FA8-95AB013F5ED6}"/>
                </a:ext>
              </a:extLst>
            </p:cNvPr>
            <p:cNvSpPr txBox="1"/>
            <p:nvPr/>
          </p:nvSpPr>
          <p:spPr>
            <a:xfrm>
              <a:off x="7023696" y="3935489"/>
              <a:ext cx="397866" cy="400110"/>
            </a:xfrm>
            <a:prstGeom prst="rect">
              <a:avLst/>
            </a:prstGeom>
            <a:solidFill>
              <a:schemeClr val="bg1"/>
            </a:solidFill>
          </p:spPr>
          <p:txBody>
            <a:bodyPr wrap="none" rtlCol="0">
              <a:spAutoFit/>
            </a:bodyPr>
            <a:lstStyle/>
            <a:p>
              <a:r>
                <a:rPr lang="en-US" sz="2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y</a:t>
              </a:r>
              <a:r>
                <a:rPr lang="en-US" sz="2000" baseline="-25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2</a:t>
              </a:r>
            </a:p>
          </p:txBody>
        </p:sp>
      </p:grpSp>
      <p:sp>
        <p:nvSpPr>
          <p:cNvPr id="5" name="Rectangle 2">
            <a:extLst>
              <a:ext uri="{FF2B5EF4-FFF2-40B4-BE49-F238E27FC236}">
                <a16:creationId xmlns:a16="http://schemas.microsoft.com/office/drawing/2014/main" id="{3834013E-847B-8349-ABFD-EEA6C0E9F486}"/>
              </a:ext>
            </a:extLst>
          </p:cNvPr>
          <p:cNvSpPr txBox="1">
            <a:spLocks noChangeArrowheads="1"/>
          </p:cNvSpPr>
          <p:nvPr/>
        </p:nvSpPr>
        <p:spPr>
          <a:xfrm>
            <a:off x="914400" y="0"/>
            <a:ext cx="9144000" cy="104933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What are their logic expressions?</a:t>
            </a:r>
            <a:endParaRPr lang="en-US" sz="2800" dirty="0">
              <a:ea typeface="+mj-ea"/>
              <a:cs typeface="+mj-cs"/>
            </a:endParaRPr>
          </a:p>
        </p:txBody>
      </p:sp>
      <p:sp>
        <p:nvSpPr>
          <p:cNvPr id="24579" name="Oval 6">
            <a:extLst>
              <a:ext uri="{FF2B5EF4-FFF2-40B4-BE49-F238E27FC236}">
                <a16:creationId xmlns:a16="http://schemas.microsoft.com/office/drawing/2014/main" id="{064DFF69-E266-C743-939D-344C4DC66F8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61013" y="1581150"/>
            <a:ext cx="519112" cy="539750"/>
          </a:xfrm>
          <a:prstGeom prst="ellips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914400">
              <a:spcBef>
                <a:spcPct val="0"/>
              </a:spcBef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24580" name="Oval 8">
            <a:extLst>
              <a:ext uri="{FF2B5EF4-FFF2-40B4-BE49-F238E27FC236}">
                <a16:creationId xmlns:a16="http://schemas.microsoft.com/office/drawing/2014/main" id="{C6338053-24D0-4844-ABFE-EE573E1024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46726" y="3860800"/>
            <a:ext cx="517525" cy="539750"/>
          </a:xfrm>
          <a:prstGeom prst="ellips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914400">
              <a:spcBef>
                <a:spcPct val="0"/>
              </a:spcBef>
              <a:buNone/>
            </a:pPr>
            <a:endParaRPr lang="en-US" altLang="en-US" b="0">
              <a:latin typeface="Times" pitchFamily="2" charset="0"/>
            </a:endParaRPr>
          </a:p>
        </p:txBody>
      </p:sp>
      <p:grpSp>
        <p:nvGrpSpPr>
          <p:cNvPr id="24581" name="Group 7">
            <a:extLst>
              <a:ext uri="{FF2B5EF4-FFF2-40B4-BE49-F238E27FC236}">
                <a16:creationId xmlns:a16="http://schemas.microsoft.com/office/drawing/2014/main" id="{D3495753-8314-1944-8A48-A68FEE5340E3}"/>
              </a:ext>
            </a:extLst>
          </p:cNvPr>
          <p:cNvGrpSpPr>
            <a:grpSpLocks/>
          </p:cNvGrpSpPr>
          <p:nvPr/>
        </p:nvGrpSpPr>
        <p:grpSpPr bwMode="auto">
          <a:xfrm>
            <a:off x="5803900" y="906463"/>
            <a:ext cx="2243138" cy="461962"/>
            <a:chOff x="5084580" y="907175"/>
            <a:chExt cx="2243172" cy="461665"/>
          </a:xfrm>
        </p:grpSpPr>
        <p:sp>
          <p:nvSpPr>
            <p:cNvPr id="24583" name="TextBox 1">
              <a:extLst>
                <a:ext uri="{FF2B5EF4-FFF2-40B4-BE49-F238E27FC236}">
                  <a16:creationId xmlns:a16="http://schemas.microsoft.com/office/drawing/2014/main" id="{626914B6-9606-D64F-9091-CBA84BF6A1A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084580" y="907175"/>
              <a:ext cx="2243172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b="0">
                  <a:solidFill>
                    <a:srgbClr val="FF0000"/>
                  </a:solidFill>
                </a:rPr>
                <a:t>Y</a:t>
              </a:r>
              <a:r>
                <a:rPr lang="en-US" altLang="en-US" b="0" baseline="-25000">
                  <a:solidFill>
                    <a:srgbClr val="FF0000"/>
                  </a:solidFill>
                </a:rPr>
                <a:t>1</a:t>
              </a:r>
              <a:r>
                <a:rPr lang="en-US" altLang="en-US" b="0">
                  <a:solidFill>
                    <a:srgbClr val="FF0000"/>
                  </a:solidFill>
                </a:rPr>
                <a:t> = wy</a:t>
              </a:r>
              <a:r>
                <a:rPr lang="en-US" altLang="en-US" b="0" baseline="-25000">
                  <a:solidFill>
                    <a:srgbClr val="FF0000"/>
                  </a:solidFill>
                </a:rPr>
                <a:t>1</a:t>
              </a:r>
              <a:r>
                <a:rPr lang="en-US" altLang="en-US" b="0">
                  <a:solidFill>
                    <a:srgbClr val="FF0000"/>
                  </a:solidFill>
                </a:rPr>
                <a:t> + wy</a:t>
              </a:r>
              <a:r>
                <a:rPr lang="en-US" altLang="en-US" b="0" baseline="-25000">
                  <a:solidFill>
                    <a:srgbClr val="FF0000"/>
                  </a:solidFill>
                </a:rPr>
                <a:t>2</a:t>
              </a:r>
            </a:p>
          </p:txBody>
        </p:sp>
        <p:cxnSp>
          <p:nvCxnSpPr>
            <p:cNvPr id="24584" name="Straight Connector 3">
              <a:extLst>
                <a:ext uri="{FF2B5EF4-FFF2-40B4-BE49-F238E27FC236}">
                  <a16:creationId xmlns:a16="http://schemas.microsoft.com/office/drawing/2014/main" id="{0027FB5E-7A52-1640-A5CA-48BC321E696B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6019632" y="991258"/>
              <a:ext cx="228603" cy="0"/>
            </a:xfrm>
            <a:prstGeom prst="line">
              <a:avLst/>
            </a:prstGeom>
            <a:noFill/>
            <a:ln w="28575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24582" name="TextBox 11">
            <a:extLst>
              <a:ext uri="{FF2B5EF4-FFF2-40B4-BE49-F238E27FC236}">
                <a16:creationId xmlns:a16="http://schemas.microsoft.com/office/drawing/2014/main" id="{85A83487-6F2A-5B42-8F3F-34F1A75F755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62625" y="3295651"/>
            <a:ext cx="2185988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</a:rPr>
              <a:t>Y</a:t>
            </a:r>
            <a:r>
              <a:rPr lang="en-US" altLang="en-US" b="0" baseline="-25000">
                <a:solidFill>
                  <a:srgbClr val="FF0000"/>
                </a:solidFill>
              </a:rPr>
              <a:t>2</a:t>
            </a:r>
            <a:r>
              <a:rPr lang="en-US" altLang="en-US" b="0">
                <a:solidFill>
                  <a:srgbClr val="FF0000"/>
                </a:solidFill>
              </a:rPr>
              <a:t> = wy</a:t>
            </a:r>
            <a:r>
              <a:rPr lang="en-US" altLang="en-US" b="0" baseline="-25000">
                <a:solidFill>
                  <a:srgbClr val="FF0000"/>
                </a:solidFill>
              </a:rPr>
              <a:t>1</a:t>
            </a:r>
            <a:r>
              <a:rPr lang="en-US" altLang="en-US" b="0">
                <a:solidFill>
                  <a:srgbClr val="FF0000"/>
                </a:solidFill>
              </a:rPr>
              <a:t> + wy</a:t>
            </a:r>
            <a:r>
              <a:rPr lang="en-US" altLang="en-US" b="0" baseline="-25000">
                <a:solidFill>
                  <a:srgbClr val="FF0000"/>
                </a:solidFill>
              </a:rPr>
              <a:t>2</a:t>
            </a:r>
          </a:p>
        </p:txBody>
      </p:sp>
    </p:spTree>
  </p:cSld>
  <p:clrMapOvr>
    <a:masterClrMapping/>
  </p:clrMapOvr>
  <p:transition/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2">
            <a:extLst>
              <a:ext uri="{FF2B5EF4-FFF2-40B4-BE49-F238E27FC236}">
                <a16:creationId xmlns:a16="http://schemas.microsoft.com/office/drawing/2014/main" id="{88108293-C0ED-D84C-9BB6-E3A576298A11}"/>
              </a:ext>
            </a:extLst>
          </p:cNvPr>
          <p:cNvSpPr txBox="1">
            <a:spLocks noChangeArrowheads="1"/>
          </p:cNvSpPr>
          <p:nvPr/>
        </p:nvSpPr>
        <p:spPr>
          <a:xfrm>
            <a:off x="914400" y="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Where is the output, again?</a:t>
            </a: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943A21AF-B6C8-C62D-DE1A-0B6D1FE6D048}"/>
              </a:ext>
            </a:extLst>
          </p:cNvPr>
          <p:cNvGrpSpPr/>
          <p:nvPr/>
        </p:nvGrpSpPr>
        <p:grpSpPr>
          <a:xfrm>
            <a:off x="1595438" y="1477963"/>
            <a:ext cx="8282577" cy="4565650"/>
            <a:chOff x="1595438" y="1477963"/>
            <a:chExt cx="8282577" cy="4565650"/>
          </a:xfrm>
        </p:grpSpPr>
        <p:pic>
          <p:nvPicPr>
            <p:cNvPr id="3" name="Picture 3" descr="figure8">
              <a:extLst>
                <a:ext uri="{FF2B5EF4-FFF2-40B4-BE49-F238E27FC236}">
                  <a16:creationId xmlns:a16="http://schemas.microsoft.com/office/drawing/2014/main" id="{BAAB7C48-E2E8-B753-5DA8-1F266DF8F4A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595438" y="1477963"/>
              <a:ext cx="8172450" cy="4565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" name="Rectangle 62">
              <a:extLst>
                <a:ext uri="{FF2B5EF4-FFF2-40B4-BE49-F238E27FC236}">
                  <a16:creationId xmlns:a16="http://schemas.microsoft.com/office/drawing/2014/main" id="{EEBF3B1C-F92B-5D3D-A591-84EAB26611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32932" y="4092383"/>
              <a:ext cx="774644" cy="1287653"/>
            </a:xfrm>
            <a:prstGeom prst="rect">
              <a:avLst/>
            </a:prstGeom>
            <a:noFill/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6" name="Rectangle 62">
              <a:extLst>
                <a:ext uri="{FF2B5EF4-FFF2-40B4-BE49-F238E27FC236}">
                  <a16:creationId xmlns:a16="http://schemas.microsoft.com/office/drawing/2014/main" id="{A01557AA-A277-6A43-C506-5C6D547A5B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3407" y="1800225"/>
              <a:ext cx="784169" cy="1307335"/>
            </a:xfrm>
            <a:prstGeom prst="rect">
              <a:avLst/>
            </a:prstGeom>
            <a:noFill/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7" name="Freeform 10">
              <a:extLst>
                <a:ext uri="{FF2B5EF4-FFF2-40B4-BE49-F238E27FC236}">
                  <a16:creationId xmlns:a16="http://schemas.microsoft.com/office/drawing/2014/main" id="{309D18F2-9514-8C5C-F306-4E28139CDE18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7933" y="5510758"/>
              <a:ext cx="1992321" cy="187992"/>
            </a:xfrm>
            <a:custGeom>
              <a:avLst/>
              <a:gdLst>
                <a:gd name="T0" fmla="*/ 0 w 1010"/>
                <a:gd name="T1" fmla="*/ 2147483646 h 189"/>
                <a:gd name="T2" fmla="*/ 2147483646 w 1010"/>
                <a:gd name="T3" fmla="*/ 2147483646 h 189"/>
                <a:gd name="T4" fmla="*/ 2147483646 w 1010"/>
                <a:gd name="T5" fmla="*/ 0 h 189"/>
                <a:gd name="T6" fmla="*/ 0 60000 65536"/>
                <a:gd name="T7" fmla="*/ 0 60000 65536"/>
                <a:gd name="T8" fmla="*/ 0 60000 65536"/>
                <a:gd name="T9" fmla="*/ 0 w 1010"/>
                <a:gd name="T10" fmla="*/ 0 h 189"/>
                <a:gd name="T11" fmla="*/ 1010 w 1010"/>
                <a:gd name="T12" fmla="*/ 189 h 189"/>
                <a:gd name="connsiteX0" fmla="*/ 0 w 10000"/>
                <a:gd name="connsiteY0" fmla="*/ 7091 h 7091"/>
                <a:gd name="connsiteX1" fmla="*/ 10000 w 10000"/>
                <a:gd name="connsiteY1" fmla="*/ 7091 h 7091"/>
                <a:gd name="connsiteX2" fmla="*/ 10000 w 10000"/>
                <a:gd name="connsiteY2" fmla="*/ 0 h 7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000" h="7091">
                  <a:moveTo>
                    <a:pt x="0" y="7091"/>
                  </a:moveTo>
                  <a:lnTo>
                    <a:pt x="10000" y="7091"/>
                  </a:lnTo>
                  <a:lnTo>
                    <a:pt x="1000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" name="Freeform 11">
              <a:extLst>
                <a:ext uri="{FF2B5EF4-FFF2-40B4-BE49-F238E27FC236}">
                  <a16:creationId xmlns:a16="http://schemas.microsoft.com/office/drawing/2014/main" id="{0BE90733-ECC4-CDE5-1CD4-E0583136C53D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5948" y="3238363"/>
              <a:ext cx="1373384" cy="2490924"/>
            </a:xfrm>
            <a:custGeom>
              <a:avLst/>
              <a:gdLst>
                <a:gd name="T0" fmla="*/ 0 w 822"/>
                <a:gd name="T1" fmla="*/ 2147483646 h 1714"/>
                <a:gd name="T2" fmla="*/ 0 w 822"/>
                <a:gd name="T3" fmla="*/ 2147483646 h 1714"/>
                <a:gd name="T4" fmla="*/ 2147483646 w 822"/>
                <a:gd name="T5" fmla="*/ 2147483646 h 1714"/>
                <a:gd name="T6" fmla="*/ 2147483646 w 822"/>
                <a:gd name="T7" fmla="*/ 0 h 171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22"/>
                <a:gd name="T13" fmla="*/ 0 h 1714"/>
                <a:gd name="T14" fmla="*/ 822 w 822"/>
                <a:gd name="T15" fmla="*/ 1714 h 1714"/>
                <a:gd name="connsiteX0" fmla="*/ 0 w 10000"/>
                <a:gd name="connsiteY0" fmla="*/ 10000 h 10000"/>
                <a:gd name="connsiteX1" fmla="*/ 0 w 10000"/>
                <a:gd name="connsiteY1" fmla="*/ 797 h 10000"/>
                <a:gd name="connsiteX2" fmla="*/ 10000 w 10000"/>
                <a:gd name="connsiteY2" fmla="*/ 2205 h 10000"/>
                <a:gd name="connsiteX3" fmla="*/ 10000 w 10000"/>
                <a:gd name="connsiteY3" fmla="*/ 0 h 10000"/>
                <a:gd name="connsiteX0" fmla="*/ 0 w 10161"/>
                <a:gd name="connsiteY0" fmla="*/ 10000 h 10000"/>
                <a:gd name="connsiteX1" fmla="*/ 0 w 10161"/>
                <a:gd name="connsiteY1" fmla="*/ 797 h 10000"/>
                <a:gd name="connsiteX2" fmla="*/ 10161 w 10161"/>
                <a:gd name="connsiteY2" fmla="*/ 885 h 10000"/>
                <a:gd name="connsiteX3" fmla="*/ 10000 w 10161"/>
                <a:gd name="connsiteY3" fmla="*/ 0 h 10000"/>
                <a:gd name="connsiteX0" fmla="*/ 0 w 10015"/>
                <a:gd name="connsiteY0" fmla="*/ 10000 h 10000"/>
                <a:gd name="connsiteX1" fmla="*/ 0 w 10015"/>
                <a:gd name="connsiteY1" fmla="*/ 797 h 10000"/>
                <a:gd name="connsiteX2" fmla="*/ 10000 w 10015"/>
                <a:gd name="connsiteY2" fmla="*/ 885 h 10000"/>
                <a:gd name="connsiteX3" fmla="*/ 10000 w 10015"/>
                <a:gd name="connsiteY3" fmla="*/ 0 h 10000"/>
                <a:gd name="connsiteX0" fmla="*/ 0 w 10100"/>
                <a:gd name="connsiteY0" fmla="*/ 10000 h 10000"/>
                <a:gd name="connsiteX1" fmla="*/ 0 w 10100"/>
                <a:gd name="connsiteY1" fmla="*/ 797 h 10000"/>
                <a:gd name="connsiteX2" fmla="*/ 10100 w 10100"/>
                <a:gd name="connsiteY2" fmla="*/ 813 h 10000"/>
                <a:gd name="connsiteX3" fmla="*/ 10000 w 10100"/>
                <a:gd name="connsiteY3" fmla="*/ 0 h 10000"/>
                <a:gd name="connsiteX0" fmla="*/ 0 w 10015"/>
                <a:gd name="connsiteY0" fmla="*/ 10000 h 10000"/>
                <a:gd name="connsiteX1" fmla="*/ 0 w 10015"/>
                <a:gd name="connsiteY1" fmla="*/ 797 h 10000"/>
                <a:gd name="connsiteX2" fmla="*/ 10000 w 10015"/>
                <a:gd name="connsiteY2" fmla="*/ 831 h 10000"/>
                <a:gd name="connsiteX3" fmla="*/ 10000 w 10015"/>
                <a:gd name="connsiteY3" fmla="*/ 0 h 10000"/>
                <a:gd name="connsiteX0" fmla="*/ 0 w 10066"/>
                <a:gd name="connsiteY0" fmla="*/ 10000 h 10000"/>
                <a:gd name="connsiteX1" fmla="*/ 0 w 10066"/>
                <a:gd name="connsiteY1" fmla="*/ 797 h 10000"/>
                <a:gd name="connsiteX2" fmla="*/ 10066 w 10066"/>
                <a:gd name="connsiteY2" fmla="*/ 849 h 10000"/>
                <a:gd name="connsiteX3" fmla="*/ 10000 w 10066"/>
                <a:gd name="connsiteY3" fmla="*/ 0 h 10000"/>
                <a:gd name="connsiteX0" fmla="*/ 0 w 10112"/>
                <a:gd name="connsiteY0" fmla="*/ 9928 h 9928"/>
                <a:gd name="connsiteX1" fmla="*/ 0 w 10112"/>
                <a:gd name="connsiteY1" fmla="*/ 725 h 9928"/>
                <a:gd name="connsiteX2" fmla="*/ 10066 w 10112"/>
                <a:gd name="connsiteY2" fmla="*/ 777 h 9928"/>
                <a:gd name="connsiteX3" fmla="*/ 10100 w 10112"/>
                <a:gd name="connsiteY3" fmla="*/ 0 h 9928"/>
                <a:gd name="connsiteX0" fmla="*/ 0 w 9970"/>
                <a:gd name="connsiteY0" fmla="*/ 9964 h 9964"/>
                <a:gd name="connsiteX1" fmla="*/ 0 w 9970"/>
                <a:gd name="connsiteY1" fmla="*/ 694 h 9964"/>
                <a:gd name="connsiteX2" fmla="*/ 9955 w 9970"/>
                <a:gd name="connsiteY2" fmla="*/ 747 h 9964"/>
                <a:gd name="connsiteX3" fmla="*/ 9955 w 9970"/>
                <a:gd name="connsiteY3" fmla="*/ 0 h 9964"/>
                <a:gd name="connsiteX0" fmla="*/ 0 w 10000"/>
                <a:gd name="connsiteY0" fmla="*/ 10055 h 10055"/>
                <a:gd name="connsiteX1" fmla="*/ 0 w 10000"/>
                <a:gd name="connsiteY1" fmla="*/ 752 h 10055"/>
                <a:gd name="connsiteX2" fmla="*/ 9985 w 10000"/>
                <a:gd name="connsiteY2" fmla="*/ 805 h 10055"/>
                <a:gd name="connsiteX3" fmla="*/ 9985 w 10000"/>
                <a:gd name="connsiteY3" fmla="*/ 0 h 10055"/>
                <a:gd name="connsiteX0" fmla="*/ 0 w 9985"/>
                <a:gd name="connsiteY0" fmla="*/ 10055 h 10055"/>
                <a:gd name="connsiteX1" fmla="*/ 0 w 9985"/>
                <a:gd name="connsiteY1" fmla="*/ 752 h 10055"/>
                <a:gd name="connsiteX2" fmla="*/ 9985 w 9985"/>
                <a:gd name="connsiteY2" fmla="*/ 805 h 10055"/>
                <a:gd name="connsiteX3" fmla="*/ 9985 w 9985"/>
                <a:gd name="connsiteY3" fmla="*/ 0 h 100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85" h="10055">
                  <a:moveTo>
                    <a:pt x="0" y="10055"/>
                  </a:moveTo>
                  <a:lnTo>
                    <a:pt x="0" y="752"/>
                  </a:lnTo>
                  <a:lnTo>
                    <a:pt x="9985" y="805"/>
                  </a:lnTo>
                  <a:lnTo>
                    <a:pt x="9985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cxnSp>
          <p:nvCxnSpPr>
            <p:cNvPr id="9" name="Straight Connector 8">
              <a:extLst>
                <a:ext uri="{FF2B5EF4-FFF2-40B4-BE49-F238E27FC236}">
                  <a16:creationId xmlns:a16="http://schemas.microsoft.com/office/drawing/2014/main" id="{859415AE-F5A4-FBA6-9386-705E27B4AEBE}"/>
                </a:ext>
              </a:extLst>
            </p:cNvPr>
            <p:cNvCxnSpPr/>
            <p:nvPr/>
          </p:nvCxnSpPr>
          <p:spPr bwMode="auto">
            <a:xfrm>
              <a:off x="6671462" y="4923130"/>
              <a:ext cx="117044" cy="0"/>
            </a:xfrm>
            <a:prstGeom prst="line">
              <a:avLst/>
            </a:prstGeom>
            <a:solidFill>
              <a:schemeClr val="accent1"/>
            </a:solidFill>
            <a:ln w="222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sp>
          <p:nvSpPr>
            <p:cNvPr id="10" name="Freeform 67">
              <a:extLst>
                <a:ext uri="{FF2B5EF4-FFF2-40B4-BE49-F238E27FC236}">
                  <a16:creationId xmlns:a16="http://schemas.microsoft.com/office/drawing/2014/main" id="{65BADB50-A0FC-78A5-982D-2EC99A8A8867}"/>
                </a:ext>
              </a:extLst>
            </p:cNvPr>
            <p:cNvSpPr>
              <a:spLocks/>
            </p:cNvSpPr>
            <p:nvPr/>
          </p:nvSpPr>
          <p:spPr bwMode="auto">
            <a:xfrm>
              <a:off x="6137519" y="4965090"/>
              <a:ext cx="149225" cy="171450"/>
            </a:xfrm>
            <a:custGeom>
              <a:avLst/>
              <a:gdLst>
                <a:gd name="T0" fmla="*/ 0 w 94"/>
                <a:gd name="T1" fmla="*/ 2147483646 h 108"/>
                <a:gd name="T2" fmla="*/ 2147483646 w 94"/>
                <a:gd name="T3" fmla="*/ 2147483646 h 108"/>
                <a:gd name="T4" fmla="*/ 0 w 94"/>
                <a:gd name="T5" fmla="*/ 0 h 108"/>
                <a:gd name="T6" fmla="*/ 0 60000 65536"/>
                <a:gd name="T7" fmla="*/ 0 60000 65536"/>
                <a:gd name="T8" fmla="*/ 0 60000 65536"/>
                <a:gd name="T9" fmla="*/ 0 w 94"/>
                <a:gd name="T10" fmla="*/ 0 h 108"/>
                <a:gd name="T11" fmla="*/ 94 w 94"/>
                <a:gd name="T12" fmla="*/ 108 h 10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94" h="108">
                  <a:moveTo>
                    <a:pt x="0" y="108"/>
                  </a:moveTo>
                  <a:lnTo>
                    <a:pt x="94" y="54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7D5038EB-6640-D474-7FAD-A0439D64CD87}"/>
                </a:ext>
              </a:extLst>
            </p:cNvPr>
            <p:cNvSpPr txBox="1"/>
            <p:nvPr/>
          </p:nvSpPr>
          <p:spPr>
            <a:xfrm>
              <a:off x="1595438" y="2922894"/>
              <a:ext cx="356188" cy="400110"/>
            </a:xfrm>
            <a:prstGeom prst="rect">
              <a:avLst/>
            </a:prstGeom>
            <a:solidFill>
              <a:schemeClr val="bg1"/>
            </a:solidFill>
          </p:spPr>
          <p:txBody>
            <a:bodyPr wrap="none" rtlCol="0">
              <a:spAutoFit/>
            </a:bodyPr>
            <a:lstStyle/>
            <a:p>
              <a:r>
                <a:rPr lang="en-US" sz="2000" i="1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w</a:t>
              </a:r>
            </a:p>
          </p:txBody>
        </p:sp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2AF09E73-2DF8-A208-D1BD-9F0C810BC76A}"/>
                </a:ext>
              </a:extLst>
            </p:cNvPr>
            <p:cNvSpPr txBox="1"/>
            <p:nvPr/>
          </p:nvSpPr>
          <p:spPr>
            <a:xfrm>
              <a:off x="9593963" y="2075048"/>
              <a:ext cx="284052" cy="400110"/>
            </a:xfrm>
            <a:prstGeom prst="rect">
              <a:avLst/>
            </a:prstGeom>
            <a:solidFill>
              <a:schemeClr val="bg1"/>
            </a:solidFill>
          </p:spPr>
          <p:txBody>
            <a:bodyPr wrap="none" rtlCol="0">
              <a:spAutoFit/>
            </a:bodyPr>
            <a:lstStyle/>
            <a:p>
              <a:r>
                <a:rPr lang="en-US" sz="2000" i="1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z</a:t>
              </a:r>
            </a:p>
          </p:txBody>
        </p:sp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67B7F443-CF3D-CB3B-047C-F4B10F950C41}"/>
                </a:ext>
              </a:extLst>
            </p:cNvPr>
            <p:cNvSpPr txBox="1"/>
            <p:nvPr/>
          </p:nvSpPr>
          <p:spPr>
            <a:xfrm>
              <a:off x="5524093" y="1721433"/>
              <a:ext cx="455574" cy="400110"/>
            </a:xfrm>
            <a:prstGeom prst="rect">
              <a:avLst/>
            </a:prstGeom>
            <a:solidFill>
              <a:schemeClr val="bg1"/>
            </a:solidFill>
          </p:spPr>
          <p:txBody>
            <a:bodyPr wrap="none" rtlCol="0">
              <a:spAutoFit/>
            </a:bodyPr>
            <a:lstStyle/>
            <a:p>
              <a:r>
                <a:rPr lang="en-US" sz="2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Y</a:t>
              </a:r>
              <a:r>
                <a:rPr lang="en-US" sz="2000" baseline="-25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1</a:t>
              </a:r>
            </a:p>
          </p:txBody>
        </p:sp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52ECADE0-AE2D-4BCE-72F2-C54455888619}"/>
                </a:ext>
              </a:extLst>
            </p:cNvPr>
            <p:cNvSpPr txBox="1"/>
            <p:nvPr/>
          </p:nvSpPr>
          <p:spPr>
            <a:xfrm>
              <a:off x="5591138" y="3974451"/>
              <a:ext cx="455574" cy="400110"/>
            </a:xfrm>
            <a:prstGeom prst="rect">
              <a:avLst/>
            </a:prstGeom>
            <a:solidFill>
              <a:schemeClr val="bg1"/>
            </a:solidFill>
          </p:spPr>
          <p:txBody>
            <a:bodyPr wrap="none" rtlCol="0">
              <a:spAutoFit/>
            </a:bodyPr>
            <a:lstStyle/>
            <a:p>
              <a:r>
                <a:rPr lang="en-US" sz="2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Y</a:t>
              </a:r>
              <a:r>
                <a:rPr lang="en-US" sz="2000" baseline="-25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2</a:t>
              </a:r>
            </a:p>
          </p:txBody>
        </p:sp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D23F485B-804C-CFB1-DC14-B1FDF847A32D}"/>
                </a:ext>
              </a:extLst>
            </p:cNvPr>
            <p:cNvSpPr txBox="1"/>
            <p:nvPr/>
          </p:nvSpPr>
          <p:spPr>
            <a:xfrm>
              <a:off x="7078760" y="1674938"/>
              <a:ext cx="397866" cy="400110"/>
            </a:xfrm>
            <a:prstGeom prst="rect">
              <a:avLst/>
            </a:prstGeom>
            <a:solidFill>
              <a:schemeClr val="bg1"/>
            </a:solidFill>
          </p:spPr>
          <p:txBody>
            <a:bodyPr wrap="none" rtlCol="0">
              <a:spAutoFit/>
            </a:bodyPr>
            <a:lstStyle/>
            <a:p>
              <a:r>
                <a:rPr lang="en-US" sz="2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y</a:t>
              </a:r>
              <a:r>
                <a:rPr lang="en-US" sz="2000" baseline="-25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1</a:t>
              </a:r>
            </a:p>
          </p:txBody>
        </p:sp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CF0B9411-D535-8086-999F-FBE27866DC94}"/>
                </a:ext>
              </a:extLst>
            </p:cNvPr>
            <p:cNvSpPr txBox="1"/>
            <p:nvPr/>
          </p:nvSpPr>
          <p:spPr>
            <a:xfrm>
              <a:off x="7023696" y="3935489"/>
              <a:ext cx="397866" cy="400110"/>
            </a:xfrm>
            <a:prstGeom prst="rect">
              <a:avLst/>
            </a:prstGeom>
            <a:solidFill>
              <a:schemeClr val="bg1"/>
            </a:solidFill>
          </p:spPr>
          <p:txBody>
            <a:bodyPr wrap="none" rtlCol="0">
              <a:spAutoFit/>
            </a:bodyPr>
            <a:lstStyle/>
            <a:p>
              <a:r>
                <a:rPr lang="en-US" sz="2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y</a:t>
              </a:r>
              <a:r>
                <a:rPr lang="en-US" sz="2000" baseline="-25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2</a:t>
              </a:r>
            </a:p>
          </p:txBody>
        </p:sp>
      </p:grpSp>
    </p:spTree>
  </p:cSld>
  <p:clrMapOvr>
    <a:masterClrMapping/>
  </p:clrMapOvr>
  <p:transition/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2">
            <a:extLst>
              <a:ext uri="{FF2B5EF4-FFF2-40B4-BE49-F238E27FC236}">
                <a16:creationId xmlns:a16="http://schemas.microsoft.com/office/drawing/2014/main" id="{28F61BC0-0089-CD4C-82AF-157AEAAEEC2B}"/>
              </a:ext>
            </a:extLst>
          </p:cNvPr>
          <p:cNvSpPr txBox="1">
            <a:spLocks noChangeArrowheads="1"/>
          </p:cNvSpPr>
          <p:nvPr/>
        </p:nvSpPr>
        <p:spPr>
          <a:xfrm>
            <a:off x="914400" y="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Where is the output, again?</a:t>
            </a:r>
          </a:p>
        </p:txBody>
      </p:sp>
      <p:sp>
        <p:nvSpPr>
          <p:cNvPr id="26627" name="Oval 1">
            <a:extLst>
              <a:ext uri="{FF2B5EF4-FFF2-40B4-BE49-F238E27FC236}">
                <a16:creationId xmlns:a16="http://schemas.microsoft.com/office/drawing/2014/main" id="{103F967A-59EC-1D41-9398-2B873F98D439}"/>
              </a:ext>
            </a:extLst>
          </p:cNvPr>
          <p:cNvSpPr>
            <a:spLocks noChangeArrowheads="1"/>
          </p:cNvSpPr>
          <p:nvPr/>
        </p:nvSpPr>
        <p:spPr bwMode="auto">
          <a:xfrm>
            <a:off x="9288463" y="1943100"/>
            <a:ext cx="673100" cy="725488"/>
          </a:xfrm>
          <a:prstGeom prst="ellips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914400">
              <a:spcBef>
                <a:spcPct val="0"/>
              </a:spcBef>
              <a:buNone/>
            </a:pPr>
            <a:endParaRPr lang="en-US" altLang="en-US" b="0">
              <a:latin typeface="Times" pitchFamily="2" charset="0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67781A17-0C41-46D5-F267-2FC025B6A213}"/>
              </a:ext>
            </a:extLst>
          </p:cNvPr>
          <p:cNvGrpSpPr/>
          <p:nvPr/>
        </p:nvGrpSpPr>
        <p:grpSpPr>
          <a:xfrm>
            <a:off x="1595438" y="1477963"/>
            <a:ext cx="8282577" cy="4565650"/>
            <a:chOff x="1595438" y="1477963"/>
            <a:chExt cx="8282577" cy="4565650"/>
          </a:xfrm>
        </p:grpSpPr>
        <p:pic>
          <p:nvPicPr>
            <p:cNvPr id="3" name="Picture 3" descr="figure8">
              <a:extLst>
                <a:ext uri="{FF2B5EF4-FFF2-40B4-BE49-F238E27FC236}">
                  <a16:creationId xmlns:a16="http://schemas.microsoft.com/office/drawing/2014/main" id="{E581E73A-04AB-3C3B-3F45-8A125E83807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595438" y="1477963"/>
              <a:ext cx="8172450" cy="4565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" name="Rectangle 62">
              <a:extLst>
                <a:ext uri="{FF2B5EF4-FFF2-40B4-BE49-F238E27FC236}">
                  <a16:creationId xmlns:a16="http://schemas.microsoft.com/office/drawing/2014/main" id="{325B12F0-C9CB-01A1-496E-BD7B04F862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32932" y="4092383"/>
              <a:ext cx="774644" cy="1287653"/>
            </a:xfrm>
            <a:prstGeom prst="rect">
              <a:avLst/>
            </a:prstGeom>
            <a:noFill/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6" name="Rectangle 62">
              <a:extLst>
                <a:ext uri="{FF2B5EF4-FFF2-40B4-BE49-F238E27FC236}">
                  <a16:creationId xmlns:a16="http://schemas.microsoft.com/office/drawing/2014/main" id="{ADF405DD-E1B7-54FB-F411-32BFB5760D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3407" y="1800225"/>
              <a:ext cx="784169" cy="1307335"/>
            </a:xfrm>
            <a:prstGeom prst="rect">
              <a:avLst/>
            </a:prstGeom>
            <a:noFill/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7" name="Freeform 10">
              <a:extLst>
                <a:ext uri="{FF2B5EF4-FFF2-40B4-BE49-F238E27FC236}">
                  <a16:creationId xmlns:a16="http://schemas.microsoft.com/office/drawing/2014/main" id="{6A71C5F5-EAF4-FEED-077F-D35B7981F9FA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7933" y="5510758"/>
              <a:ext cx="1992321" cy="187992"/>
            </a:xfrm>
            <a:custGeom>
              <a:avLst/>
              <a:gdLst>
                <a:gd name="T0" fmla="*/ 0 w 1010"/>
                <a:gd name="T1" fmla="*/ 2147483646 h 189"/>
                <a:gd name="T2" fmla="*/ 2147483646 w 1010"/>
                <a:gd name="T3" fmla="*/ 2147483646 h 189"/>
                <a:gd name="T4" fmla="*/ 2147483646 w 1010"/>
                <a:gd name="T5" fmla="*/ 0 h 189"/>
                <a:gd name="T6" fmla="*/ 0 60000 65536"/>
                <a:gd name="T7" fmla="*/ 0 60000 65536"/>
                <a:gd name="T8" fmla="*/ 0 60000 65536"/>
                <a:gd name="T9" fmla="*/ 0 w 1010"/>
                <a:gd name="T10" fmla="*/ 0 h 189"/>
                <a:gd name="T11" fmla="*/ 1010 w 1010"/>
                <a:gd name="T12" fmla="*/ 189 h 189"/>
                <a:gd name="connsiteX0" fmla="*/ 0 w 10000"/>
                <a:gd name="connsiteY0" fmla="*/ 7091 h 7091"/>
                <a:gd name="connsiteX1" fmla="*/ 10000 w 10000"/>
                <a:gd name="connsiteY1" fmla="*/ 7091 h 7091"/>
                <a:gd name="connsiteX2" fmla="*/ 10000 w 10000"/>
                <a:gd name="connsiteY2" fmla="*/ 0 h 7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000" h="7091">
                  <a:moveTo>
                    <a:pt x="0" y="7091"/>
                  </a:moveTo>
                  <a:lnTo>
                    <a:pt x="10000" y="7091"/>
                  </a:lnTo>
                  <a:lnTo>
                    <a:pt x="1000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" name="Freeform 11">
              <a:extLst>
                <a:ext uri="{FF2B5EF4-FFF2-40B4-BE49-F238E27FC236}">
                  <a16:creationId xmlns:a16="http://schemas.microsoft.com/office/drawing/2014/main" id="{6AF2CE69-EF7F-720D-F8EA-FE522AFD3DEA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5948" y="3238363"/>
              <a:ext cx="1373384" cy="2490924"/>
            </a:xfrm>
            <a:custGeom>
              <a:avLst/>
              <a:gdLst>
                <a:gd name="T0" fmla="*/ 0 w 822"/>
                <a:gd name="T1" fmla="*/ 2147483646 h 1714"/>
                <a:gd name="T2" fmla="*/ 0 w 822"/>
                <a:gd name="T3" fmla="*/ 2147483646 h 1714"/>
                <a:gd name="T4" fmla="*/ 2147483646 w 822"/>
                <a:gd name="T5" fmla="*/ 2147483646 h 1714"/>
                <a:gd name="T6" fmla="*/ 2147483646 w 822"/>
                <a:gd name="T7" fmla="*/ 0 h 171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22"/>
                <a:gd name="T13" fmla="*/ 0 h 1714"/>
                <a:gd name="T14" fmla="*/ 822 w 822"/>
                <a:gd name="T15" fmla="*/ 1714 h 1714"/>
                <a:gd name="connsiteX0" fmla="*/ 0 w 10000"/>
                <a:gd name="connsiteY0" fmla="*/ 10000 h 10000"/>
                <a:gd name="connsiteX1" fmla="*/ 0 w 10000"/>
                <a:gd name="connsiteY1" fmla="*/ 797 h 10000"/>
                <a:gd name="connsiteX2" fmla="*/ 10000 w 10000"/>
                <a:gd name="connsiteY2" fmla="*/ 2205 h 10000"/>
                <a:gd name="connsiteX3" fmla="*/ 10000 w 10000"/>
                <a:gd name="connsiteY3" fmla="*/ 0 h 10000"/>
                <a:gd name="connsiteX0" fmla="*/ 0 w 10161"/>
                <a:gd name="connsiteY0" fmla="*/ 10000 h 10000"/>
                <a:gd name="connsiteX1" fmla="*/ 0 w 10161"/>
                <a:gd name="connsiteY1" fmla="*/ 797 h 10000"/>
                <a:gd name="connsiteX2" fmla="*/ 10161 w 10161"/>
                <a:gd name="connsiteY2" fmla="*/ 885 h 10000"/>
                <a:gd name="connsiteX3" fmla="*/ 10000 w 10161"/>
                <a:gd name="connsiteY3" fmla="*/ 0 h 10000"/>
                <a:gd name="connsiteX0" fmla="*/ 0 w 10015"/>
                <a:gd name="connsiteY0" fmla="*/ 10000 h 10000"/>
                <a:gd name="connsiteX1" fmla="*/ 0 w 10015"/>
                <a:gd name="connsiteY1" fmla="*/ 797 h 10000"/>
                <a:gd name="connsiteX2" fmla="*/ 10000 w 10015"/>
                <a:gd name="connsiteY2" fmla="*/ 885 h 10000"/>
                <a:gd name="connsiteX3" fmla="*/ 10000 w 10015"/>
                <a:gd name="connsiteY3" fmla="*/ 0 h 10000"/>
                <a:gd name="connsiteX0" fmla="*/ 0 w 10100"/>
                <a:gd name="connsiteY0" fmla="*/ 10000 h 10000"/>
                <a:gd name="connsiteX1" fmla="*/ 0 w 10100"/>
                <a:gd name="connsiteY1" fmla="*/ 797 h 10000"/>
                <a:gd name="connsiteX2" fmla="*/ 10100 w 10100"/>
                <a:gd name="connsiteY2" fmla="*/ 813 h 10000"/>
                <a:gd name="connsiteX3" fmla="*/ 10000 w 10100"/>
                <a:gd name="connsiteY3" fmla="*/ 0 h 10000"/>
                <a:gd name="connsiteX0" fmla="*/ 0 w 10015"/>
                <a:gd name="connsiteY0" fmla="*/ 10000 h 10000"/>
                <a:gd name="connsiteX1" fmla="*/ 0 w 10015"/>
                <a:gd name="connsiteY1" fmla="*/ 797 h 10000"/>
                <a:gd name="connsiteX2" fmla="*/ 10000 w 10015"/>
                <a:gd name="connsiteY2" fmla="*/ 831 h 10000"/>
                <a:gd name="connsiteX3" fmla="*/ 10000 w 10015"/>
                <a:gd name="connsiteY3" fmla="*/ 0 h 10000"/>
                <a:gd name="connsiteX0" fmla="*/ 0 w 10066"/>
                <a:gd name="connsiteY0" fmla="*/ 10000 h 10000"/>
                <a:gd name="connsiteX1" fmla="*/ 0 w 10066"/>
                <a:gd name="connsiteY1" fmla="*/ 797 h 10000"/>
                <a:gd name="connsiteX2" fmla="*/ 10066 w 10066"/>
                <a:gd name="connsiteY2" fmla="*/ 849 h 10000"/>
                <a:gd name="connsiteX3" fmla="*/ 10000 w 10066"/>
                <a:gd name="connsiteY3" fmla="*/ 0 h 10000"/>
                <a:gd name="connsiteX0" fmla="*/ 0 w 10112"/>
                <a:gd name="connsiteY0" fmla="*/ 9928 h 9928"/>
                <a:gd name="connsiteX1" fmla="*/ 0 w 10112"/>
                <a:gd name="connsiteY1" fmla="*/ 725 h 9928"/>
                <a:gd name="connsiteX2" fmla="*/ 10066 w 10112"/>
                <a:gd name="connsiteY2" fmla="*/ 777 h 9928"/>
                <a:gd name="connsiteX3" fmla="*/ 10100 w 10112"/>
                <a:gd name="connsiteY3" fmla="*/ 0 h 9928"/>
                <a:gd name="connsiteX0" fmla="*/ 0 w 9970"/>
                <a:gd name="connsiteY0" fmla="*/ 9964 h 9964"/>
                <a:gd name="connsiteX1" fmla="*/ 0 w 9970"/>
                <a:gd name="connsiteY1" fmla="*/ 694 h 9964"/>
                <a:gd name="connsiteX2" fmla="*/ 9955 w 9970"/>
                <a:gd name="connsiteY2" fmla="*/ 747 h 9964"/>
                <a:gd name="connsiteX3" fmla="*/ 9955 w 9970"/>
                <a:gd name="connsiteY3" fmla="*/ 0 h 9964"/>
                <a:gd name="connsiteX0" fmla="*/ 0 w 10000"/>
                <a:gd name="connsiteY0" fmla="*/ 10055 h 10055"/>
                <a:gd name="connsiteX1" fmla="*/ 0 w 10000"/>
                <a:gd name="connsiteY1" fmla="*/ 752 h 10055"/>
                <a:gd name="connsiteX2" fmla="*/ 9985 w 10000"/>
                <a:gd name="connsiteY2" fmla="*/ 805 h 10055"/>
                <a:gd name="connsiteX3" fmla="*/ 9985 w 10000"/>
                <a:gd name="connsiteY3" fmla="*/ 0 h 10055"/>
                <a:gd name="connsiteX0" fmla="*/ 0 w 9985"/>
                <a:gd name="connsiteY0" fmla="*/ 10055 h 10055"/>
                <a:gd name="connsiteX1" fmla="*/ 0 w 9985"/>
                <a:gd name="connsiteY1" fmla="*/ 752 h 10055"/>
                <a:gd name="connsiteX2" fmla="*/ 9985 w 9985"/>
                <a:gd name="connsiteY2" fmla="*/ 805 h 10055"/>
                <a:gd name="connsiteX3" fmla="*/ 9985 w 9985"/>
                <a:gd name="connsiteY3" fmla="*/ 0 h 100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85" h="10055">
                  <a:moveTo>
                    <a:pt x="0" y="10055"/>
                  </a:moveTo>
                  <a:lnTo>
                    <a:pt x="0" y="752"/>
                  </a:lnTo>
                  <a:lnTo>
                    <a:pt x="9985" y="805"/>
                  </a:lnTo>
                  <a:lnTo>
                    <a:pt x="9985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cxnSp>
          <p:nvCxnSpPr>
            <p:cNvPr id="9" name="Straight Connector 8">
              <a:extLst>
                <a:ext uri="{FF2B5EF4-FFF2-40B4-BE49-F238E27FC236}">
                  <a16:creationId xmlns:a16="http://schemas.microsoft.com/office/drawing/2014/main" id="{AB10E5C6-13CE-790B-BB6C-AD0C65107BC3}"/>
                </a:ext>
              </a:extLst>
            </p:cNvPr>
            <p:cNvCxnSpPr/>
            <p:nvPr/>
          </p:nvCxnSpPr>
          <p:spPr bwMode="auto">
            <a:xfrm>
              <a:off x="6671462" y="4923130"/>
              <a:ext cx="117044" cy="0"/>
            </a:xfrm>
            <a:prstGeom prst="line">
              <a:avLst/>
            </a:prstGeom>
            <a:solidFill>
              <a:schemeClr val="accent1"/>
            </a:solidFill>
            <a:ln w="222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sp>
          <p:nvSpPr>
            <p:cNvPr id="10" name="Freeform 67">
              <a:extLst>
                <a:ext uri="{FF2B5EF4-FFF2-40B4-BE49-F238E27FC236}">
                  <a16:creationId xmlns:a16="http://schemas.microsoft.com/office/drawing/2014/main" id="{4BC5CB47-8FD3-7355-081F-A939FE55F700}"/>
                </a:ext>
              </a:extLst>
            </p:cNvPr>
            <p:cNvSpPr>
              <a:spLocks/>
            </p:cNvSpPr>
            <p:nvPr/>
          </p:nvSpPr>
          <p:spPr bwMode="auto">
            <a:xfrm>
              <a:off x="6137519" y="4965090"/>
              <a:ext cx="149225" cy="171450"/>
            </a:xfrm>
            <a:custGeom>
              <a:avLst/>
              <a:gdLst>
                <a:gd name="T0" fmla="*/ 0 w 94"/>
                <a:gd name="T1" fmla="*/ 2147483646 h 108"/>
                <a:gd name="T2" fmla="*/ 2147483646 w 94"/>
                <a:gd name="T3" fmla="*/ 2147483646 h 108"/>
                <a:gd name="T4" fmla="*/ 0 w 94"/>
                <a:gd name="T5" fmla="*/ 0 h 108"/>
                <a:gd name="T6" fmla="*/ 0 60000 65536"/>
                <a:gd name="T7" fmla="*/ 0 60000 65536"/>
                <a:gd name="T8" fmla="*/ 0 60000 65536"/>
                <a:gd name="T9" fmla="*/ 0 w 94"/>
                <a:gd name="T10" fmla="*/ 0 h 108"/>
                <a:gd name="T11" fmla="*/ 94 w 94"/>
                <a:gd name="T12" fmla="*/ 108 h 10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94" h="108">
                  <a:moveTo>
                    <a:pt x="0" y="108"/>
                  </a:moveTo>
                  <a:lnTo>
                    <a:pt x="94" y="54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2872092C-A81E-22B9-EE6F-C1E3FB2759A0}"/>
                </a:ext>
              </a:extLst>
            </p:cNvPr>
            <p:cNvSpPr txBox="1"/>
            <p:nvPr/>
          </p:nvSpPr>
          <p:spPr>
            <a:xfrm>
              <a:off x="1595438" y="2922894"/>
              <a:ext cx="356188" cy="400110"/>
            </a:xfrm>
            <a:prstGeom prst="rect">
              <a:avLst/>
            </a:prstGeom>
            <a:solidFill>
              <a:schemeClr val="bg1"/>
            </a:solidFill>
          </p:spPr>
          <p:txBody>
            <a:bodyPr wrap="none" rtlCol="0">
              <a:spAutoFit/>
            </a:bodyPr>
            <a:lstStyle/>
            <a:p>
              <a:r>
                <a:rPr lang="en-US" sz="2000" i="1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w</a:t>
              </a:r>
            </a:p>
          </p:txBody>
        </p:sp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7698BA6D-F4A8-5D0A-4ADD-B91FBB6E3808}"/>
                </a:ext>
              </a:extLst>
            </p:cNvPr>
            <p:cNvSpPr txBox="1"/>
            <p:nvPr/>
          </p:nvSpPr>
          <p:spPr>
            <a:xfrm>
              <a:off x="9593963" y="2075048"/>
              <a:ext cx="284052" cy="400110"/>
            </a:xfrm>
            <a:prstGeom prst="rect">
              <a:avLst/>
            </a:prstGeom>
            <a:solidFill>
              <a:schemeClr val="bg1"/>
            </a:solidFill>
          </p:spPr>
          <p:txBody>
            <a:bodyPr wrap="none" rtlCol="0">
              <a:spAutoFit/>
            </a:bodyPr>
            <a:lstStyle/>
            <a:p>
              <a:r>
                <a:rPr lang="en-US" sz="2000" i="1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z</a:t>
              </a:r>
            </a:p>
          </p:txBody>
        </p:sp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143B4338-B296-12A3-7DEB-17C7B6E00926}"/>
                </a:ext>
              </a:extLst>
            </p:cNvPr>
            <p:cNvSpPr txBox="1"/>
            <p:nvPr/>
          </p:nvSpPr>
          <p:spPr>
            <a:xfrm>
              <a:off x="5524093" y="1721433"/>
              <a:ext cx="455574" cy="400110"/>
            </a:xfrm>
            <a:prstGeom prst="rect">
              <a:avLst/>
            </a:prstGeom>
            <a:solidFill>
              <a:schemeClr val="bg1"/>
            </a:solidFill>
          </p:spPr>
          <p:txBody>
            <a:bodyPr wrap="none" rtlCol="0">
              <a:spAutoFit/>
            </a:bodyPr>
            <a:lstStyle/>
            <a:p>
              <a:r>
                <a:rPr lang="en-US" sz="2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Y</a:t>
              </a:r>
              <a:r>
                <a:rPr lang="en-US" sz="2000" baseline="-25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1</a:t>
              </a:r>
            </a:p>
          </p:txBody>
        </p:sp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37F65759-B7A4-683E-7940-D85E108D9157}"/>
                </a:ext>
              </a:extLst>
            </p:cNvPr>
            <p:cNvSpPr txBox="1"/>
            <p:nvPr/>
          </p:nvSpPr>
          <p:spPr>
            <a:xfrm>
              <a:off x="5591138" y="3974451"/>
              <a:ext cx="455574" cy="400110"/>
            </a:xfrm>
            <a:prstGeom prst="rect">
              <a:avLst/>
            </a:prstGeom>
            <a:solidFill>
              <a:schemeClr val="bg1"/>
            </a:solidFill>
          </p:spPr>
          <p:txBody>
            <a:bodyPr wrap="none" rtlCol="0">
              <a:spAutoFit/>
            </a:bodyPr>
            <a:lstStyle/>
            <a:p>
              <a:r>
                <a:rPr lang="en-US" sz="2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Y</a:t>
              </a:r>
              <a:r>
                <a:rPr lang="en-US" sz="2000" baseline="-25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2</a:t>
              </a:r>
            </a:p>
          </p:txBody>
        </p:sp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A8BE3821-834C-5513-1124-314A0E6BCCEE}"/>
                </a:ext>
              </a:extLst>
            </p:cNvPr>
            <p:cNvSpPr txBox="1"/>
            <p:nvPr/>
          </p:nvSpPr>
          <p:spPr>
            <a:xfrm>
              <a:off x="7078760" y="1674938"/>
              <a:ext cx="397866" cy="400110"/>
            </a:xfrm>
            <a:prstGeom prst="rect">
              <a:avLst/>
            </a:prstGeom>
            <a:solidFill>
              <a:schemeClr val="bg1"/>
            </a:solidFill>
          </p:spPr>
          <p:txBody>
            <a:bodyPr wrap="none" rtlCol="0">
              <a:spAutoFit/>
            </a:bodyPr>
            <a:lstStyle/>
            <a:p>
              <a:r>
                <a:rPr lang="en-US" sz="2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y</a:t>
              </a:r>
              <a:r>
                <a:rPr lang="en-US" sz="2000" baseline="-25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1</a:t>
              </a:r>
            </a:p>
          </p:txBody>
        </p:sp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DB34034F-5A97-60B6-918B-6C5CF84FACE9}"/>
                </a:ext>
              </a:extLst>
            </p:cNvPr>
            <p:cNvSpPr txBox="1"/>
            <p:nvPr/>
          </p:nvSpPr>
          <p:spPr>
            <a:xfrm>
              <a:off x="7023696" y="3935489"/>
              <a:ext cx="397866" cy="400110"/>
            </a:xfrm>
            <a:prstGeom prst="rect">
              <a:avLst/>
            </a:prstGeom>
            <a:solidFill>
              <a:schemeClr val="bg1"/>
            </a:solidFill>
          </p:spPr>
          <p:txBody>
            <a:bodyPr wrap="none" rtlCol="0">
              <a:spAutoFit/>
            </a:bodyPr>
            <a:lstStyle/>
            <a:p>
              <a:r>
                <a:rPr lang="en-US" sz="2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y</a:t>
              </a:r>
              <a:r>
                <a:rPr lang="en-US" sz="2000" baseline="-25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2</a:t>
              </a:r>
            </a:p>
          </p:txBody>
        </p:sp>
      </p:grpSp>
    </p:spTree>
  </p:cSld>
  <p:clrMapOvr>
    <a:masterClrMapping/>
  </p:clrMapOvr>
  <p:transition/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2">
            <a:extLst>
              <a:ext uri="{FF2B5EF4-FFF2-40B4-BE49-F238E27FC236}">
                <a16:creationId xmlns:a16="http://schemas.microsoft.com/office/drawing/2014/main" id="{153088B4-F1FA-2A4A-B786-C5C168F0F2DD}"/>
              </a:ext>
            </a:extLst>
          </p:cNvPr>
          <p:cNvSpPr txBox="1">
            <a:spLocks noChangeArrowheads="1"/>
          </p:cNvSpPr>
          <p:nvPr/>
        </p:nvSpPr>
        <p:spPr>
          <a:xfrm>
            <a:off x="914400" y="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What is its logic expression?</a:t>
            </a:r>
          </a:p>
        </p:txBody>
      </p:sp>
      <p:sp>
        <p:nvSpPr>
          <p:cNvPr id="27651" name="Oval 1">
            <a:extLst>
              <a:ext uri="{FF2B5EF4-FFF2-40B4-BE49-F238E27FC236}">
                <a16:creationId xmlns:a16="http://schemas.microsoft.com/office/drawing/2014/main" id="{8C2C748B-1640-C243-8F7F-A9788327D516}"/>
              </a:ext>
            </a:extLst>
          </p:cNvPr>
          <p:cNvSpPr>
            <a:spLocks noChangeArrowheads="1"/>
          </p:cNvSpPr>
          <p:nvPr/>
        </p:nvSpPr>
        <p:spPr bwMode="auto">
          <a:xfrm>
            <a:off x="9288463" y="1943100"/>
            <a:ext cx="673100" cy="725488"/>
          </a:xfrm>
          <a:prstGeom prst="ellips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914400">
              <a:spcBef>
                <a:spcPct val="0"/>
              </a:spcBef>
              <a:buNone/>
            </a:pPr>
            <a:endParaRPr lang="en-US" altLang="en-US" b="0">
              <a:latin typeface="Times" pitchFamily="2" charset="0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A80F8857-D9DB-7B2B-F695-444210A8B930}"/>
              </a:ext>
            </a:extLst>
          </p:cNvPr>
          <p:cNvGrpSpPr/>
          <p:nvPr/>
        </p:nvGrpSpPr>
        <p:grpSpPr>
          <a:xfrm>
            <a:off x="1595438" y="1477963"/>
            <a:ext cx="8282577" cy="4565650"/>
            <a:chOff x="1595438" y="1477963"/>
            <a:chExt cx="8282577" cy="4565650"/>
          </a:xfrm>
        </p:grpSpPr>
        <p:pic>
          <p:nvPicPr>
            <p:cNvPr id="3" name="Picture 3" descr="figure8">
              <a:extLst>
                <a:ext uri="{FF2B5EF4-FFF2-40B4-BE49-F238E27FC236}">
                  <a16:creationId xmlns:a16="http://schemas.microsoft.com/office/drawing/2014/main" id="{C4C133C8-2B48-C905-A18C-ABE11967CBF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595438" y="1477963"/>
              <a:ext cx="8172450" cy="4565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" name="Rectangle 62">
              <a:extLst>
                <a:ext uri="{FF2B5EF4-FFF2-40B4-BE49-F238E27FC236}">
                  <a16:creationId xmlns:a16="http://schemas.microsoft.com/office/drawing/2014/main" id="{FC2C9172-066C-774D-F65D-6B911943AE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32932" y="4092383"/>
              <a:ext cx="774644" cy="1287653"/>
            </a:xfrm>
            <a:prstGeom prst="rect">
              <a:avLst/>
            </a:prstGeom>
            <a:noFill/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6" name="Rectangle 62">
              <a:extLst>
                <a:ext uri="{FF2B5EF4-FFF2-40B4-BE49-F238E27FC236}">
                  <a16:creationId xmlns:a16="http://schemas.microsoft.com/office/drawing/2014/main" id="{F4C0F09B-1129-AC6E-E9AD-DB4BE9DCC5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3407" y="1800225"/>
              <a:ext cx="784169" cy="1307335"/>
            </a:xfrm>
            <a:prstGeom prst="rect">
              <a:avLst/>
            </a:prstGeom>
            <a:noFill/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7" name="Freeform 10">
              <a:extLst>
                <a:ext uri="{FF2B5EF4-FFF2-40B4-BE49-F238E27FC236}">
                  <a16:creationId xmlns:a16="http://schemas.microsoft.com/office/drawing/2014/main" id="{3A3342BE-EE79-6689-9EEA-DEA21E7DFFA7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7933" y="5510758"/>
              <a:ext cx="1992321" cy="187992"/>
            </a:xfrm>
            <a:custGeom>
              <a:avLst/>
              <a:gdLst>
                <a:gd name="T0" fmla="*/ 0 w 1010"/>
                <a:gd name="T1" fmla="*/ 2147483646 h 189"/>
                <a:gd name="T2" fmla="*/ 2147483646 w 1010"/>
                <a:gd name="T3" fmla="*/ 2147483646 h 189"/>
                <a:gd name="T4" fmla="*/ 2147483646 w 1010"/>
                <a:gd name="T5" fmla="*/ 0 h 189"/>
                <a:gd name="T6" fmla="*/ 0 60000 65536"/>
                <a:gd name="T7" fmla="*/ 0 60000 65536"/>
                <a:gd name="T8" fmla="*/ 0 60000 65536"/>
                <a:gd name="T9" fmla="*/ 0 w 1010"/>
                <a:gd name="T10" fmla="*/ 0 h 189"/>
                <a:gd name="T11" fmla="*/ 1010 w 1010"/>
                <a:gd name="T12" fmla="*/ 189 h 189"/>
                <a:gd name="connsiteX0" fmla="*/ 0 w 10000"/>
                <a:gd name="connsiteY0" fmla="*/ 7091 h 7091"/>
                <a:gd name="connsiteX1" fmla="*/ 10000 w 10000"/>
                <a:gd name="connsiteY1" fmla="*/ 7091 h 7091"/>
                <a:gd name="connsiteX2" fmla="*/ 10000 w 10000"/>
                <a:gd name="connsiteY2" fmla="*/ 0 h 7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000" h="7091">
                  <a:moveTo>
                    <a:pt x="0" y="7091"/>
                  </a:moveTo>
                  <a:lnTo>
                    <a:pt x="10000" y="7091"/>
                  </a:lnTo>
                  <a:lnTo>
                    <a:pt x="1000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" name="Freeform 11">
              <a:extLst>
                <a:ext uri="{FF2B5EF4-FFF2-40B4-BE49-F238E27FC236}">
                  <a16:creationId xmlns:a16="http://schemas.microsoft.com/office/drawing/2014/main" id="{4E50EBB9-2120-A3AF-9B2D-2804B7338B7B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5948" y="3238363"/>
              <a:ext cx="1373384" cy="2490924"/>
            </a:xfrm>
            <a:custGeom>
              <a:avLst/>
              <a:gdLst>
                <a:gd name="T0" fmla="*/ 0 w 822"/>
                <a:gd name="T1" fmla="*/ 2147483646 h 1714"/>
                <a:gd name="T2" fmla="*/ 0 w 822"/>
                <a:gd name="T3" fmla="*/ 2147483646 h 1714"/>
                <a:gd name="T4" fmla="*/ 2147483646 w 822"/>
                <a:gd name="T5" fmla="*/ 2147483646 h 1714"/>
                <a:gd name="T6" fmla="*/ 2147483646 w 822"/>
                <a:gd name="T7" fmla="*/ 0 h 171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22"/>
                <a:gd name="T13" fmla="*/ 0 h 1714"/>
                <a:gd name="T14" fmla="*/ 822 w 822"/>
                <a:gd name="T15" fmla="*/ 1714 h 1714"/>
                <a:gd name="connsiteX0" fmla="*/ 0 w 10000"/>
                <a:gd name="connsiteY0" fmla="*/ 10000 h 10000"/>
                <a:gd name="connsiteX1" fmla="*/ 0 w 10000"/>
                <a:gd name="connsiteY1" fmla="*/ 797 h 10000"/>
                <a:gd name="connsiteX2" fmla="*/ 10000 w 10000"/>
                <a:gd name="connsiteY2" fmla="*/ 2205 h 10000"/>
                <a:gd name="connsiteX3" fmla="*/ 10000 w 10000"/>
                <a:gd name="connsiteY3" fmla="*/ 0 h 10000"/>
                <a:gd name="connsiteX0" fmla="*/ 0 w 10161"/>
                <a:gd name="connsiteY0" fmla="*/ 10000 h 10000"/>
                <a:gd name="connsiteX1" fmla="*/ 0 w 10161"/>
                <a:gd name="connsiteY1" fmla="*/ 797 h 10000"/>
                <a:gd name="connsiteX2" fmla="*/ 10161 w 10161"/>
                <a:gd name="connsiteY2" fmla="*/ 885 h 10000"/>
                <a:gd name="connsiteX3" fmla="*/ 10000 w 10161"/>
                <a:gd name="connsiteY3" fmla="*/ 0 h 10000"/>
                <a:gd name="connsiteX0" fmla="*/ 0 w 10015"/>
                <a:gd name="connsiteY0" fmla="*/ 10000 h 10000"/>
                <a:gd name="connsiteX1" fmla="*/ 0 w 10015"/>
                <a:gd name="connsiteY1" fmla="*/ 797 h 10000"/>
                <a:gd name="connsiteX2" fmla="*/ 10000 w 10015"/>
                <a:gd name="connsiteY2" fmla="*/ 885 h 10000"/>
                <a:gd name="connsiteX3" fmla="*/ 10000 w 10015"/>
                <a:gd name="connsiteY3" fmla="*/ 0 h 10000"/>
                <a:gd name="connsiteX0" fmla="*/ 0 w 10100"/>
                <a:gd name="connsiteY0" fmla="*/ 10000 h 10000"/>
                <a:gd name="connsiteX1" fmla="*/ 0 w 10100"/>
                <a:gd name="connsiteY1" fmla="*/ 797 h 10000"/>
                <a:gd name="connsiteX2" fmla="*/ 10100 w 10100"/>
                <a:gd name="connsiteY2" fmla="*/ 813 h 10000"/>
                <a:gd name="connsiteX3" fmla="*/ 10000 w 10100"/>
                <a:gd name="connsiteY3" fmla="*/ 0 h 10000"/>
                <a:gd name="connsiteX0" fmla="*/ 0 w 10015"/>
                <a:gd name="connsiteY0" fmla="*/ 10000 h 10000"/>
                <a:gd name="connsiteX1" fmla="*/ 0 w 10015"/>
                <a:gd name="connsiteY1" fmla="*/ 797 h 10000"/>
                <a:gd name="connsiteX2" fmla="*/ 10000 w 10015"/>
                <a:gd name="connsiteY2" fmla="*/ 831 h 10000"/>
                <a:gd name="connsiteX3" fmla="*/ 10000 w 10015"/>
                <a:gd name="connsiteY3" fmla="*/ 0 h 10000"/>
                <a:gd name="connsiteX0" fmla="*/ 0 w 10066"/>
                <a:gd name="connsiteY0" fmla="*/ 10000 h 10000"/>
                <a:gd name="connsiteX1" fmla="*/ 0 w 10066"/>
                <a:gd name="connsiteY1" fmla="*/ 797 h 10000"/>
                <a:gd name="connsiteX2" fmla="*/ 10066 w 10066"/>
                <a:gd name="connsiteY2" fmla="*/ 849 h 10000"/>
                <a:gd name="connsiteX3" fmla="*/ 10000 w 10066"/>
                <a:gd name="connsiteY3" fmla="*/ 0 h 10000"/>
                <a:gd name="connsiteX0" fmla="*/ 0 w 10112"/>
                <a:gd name="connsiteY0" fmla="*/ 9928 h 9928"/>
                <a:gd name="connsiteX1" fmla="*/ 0 w 10112"/>
                <a:gd name="connsiteY1" fmla="*/ 725 h 9928"/>
                <a:gd name="connsiteX2" fmla="*/ 10066 w 10112"/>
                <a:gd name="connsiteY2" fmla="*/ 777 h 9928"/>
                <a:gd name="connsiteX3" fmla="*/ 10100 w 10112"/>
                <a:gd name="connsiteY3" fmla="*/ 0 h 9928"/>
                <a:gd name="connsiteX0" fmla="*/ 0 w 9970"/>
                <a:gd name="connsiteY0" fmla="*/ 9964 h 9964"/>
                <a:gd name="connsiteX1" fmla="*/ 0 w 9970"/>
                <a:gd name="connsiteY1" fmla="*/ 694 h 9964"/>
                <a:gd name="connsiteX2" fmla="*/ 9955 w 9970"/>
                <a:gd name="connsiteY2" fmla="*/ 747 h 9964"/>
                <a:gd name="connsiteX3" fmla="*/ 9955 w 9970"/>
                <a:gd name="connsiteY3" fmla="*/ 0 h 9964"/>
                <a:gd name="connsiteX0" fmla="*/ 0 w 10000"/>
                <a:gd name="connsiteY0" fmla="*/ 10055 h 10055"/>
                <a:gd name="connsiteX1" fmla="*/ 0 w 10000"/>
                <a:gd name="connsiteY1" fmla="*/ 752 h 10055"/>
                <a:gd name="connsiteX2" fmla="*/ 9985 w 10000"/>
                <a:gd name="connsiteY2" fmla="*/ 805 h 10055"/>
                <a:gd name="connsiteX3" fmla="*/ 9985 w 10000"/>
                <a:gd name="connsiteY3" fmla="*/ 0 h 10055"/>
                <a:gd name="connsiteX0" fmla="*/ 0 w 9985"/>
                <a:gd name="connsiteY0" fmla="*/ 10055 h 10055"/>
                <a:gd name="connsiteX1" fmla="*/ 0 w 9985"/>
                <a:gd name="connsiteY1" fmla="*/ 752 h 10055"/>
                <a:gd name="connsiteX2" fmla="*/ 9985 w 9985"/>
                <a:gd name="connsiteY2" fmla="*/ 805 h 10055"/>
                <a:gd name="connsiteX3" fmla="*/ 9985 w 9985"/>
                <a:gd name="connsiteY3" fmla="*/ 0 h 100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85" h="10055">
                  <a:moveTo>
                    <a:pt x="0" y="10055"/>
                  </a:moveTo>
                  <a:lnTo>
                    <a:pt x="0" y="752"/>
                  </a:lnTo>
                  <a:lnTo>
                    <a:pt x="9985" y="805"/>
                  </a:lnTo>
                  <a:lnTo>
                    <a:pt x="9985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cxnSp>
          <p:nvCxnSpPr>
            <p:cNvPr id="9" name="Straight Connector 8">
              <a:extLst>
                <a:ext uri="{FF2B5EF4-FFF2-40B4-BE49-F238E27FC236}">
                  <a16:creationId xmlns:a16="http://schemas.microsoft.com/office/drawing/2014/main" id="{4009DA2B-8F43-86ED-7C48-92D37AC4EA9C}"/>
                </a:ext>
              </a:extLst>
            </p:cNvPr>
            <p:cNvCxnSpPr/>
            <p:nvPr/>
          </p:nvCxnSpPr>
          <p:spPr bwMode="auto">
            <a:xfrm>
              <a:off x="6671462" y="4923130"/>
              <a:ext cx="117044" cy="0"/>
            </a:xfrm>
            <a:prstGeom prst="line">
              <a:avLst/>
            </a:prstGeom>
            <a:solidFill>
              <a:schemeClr val="accent1"/>
            </a:solidFill>
            <a:ln w="222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sp>
          <p:nvSpPr>
            <p:cNvPr id="10" name="Freeform 67">
              <a:extLst>
                <a:ext uri="{FF2B5EF4-FFF2-40B4-BE49-F238E27FC236}">
                  <a16:creationId xmlns:a16="http://schemas.microsoft.com/office/drawing/2014/main" id="{A7FA1877-8AA2-0350-BA56-46371B01BA7B}"/>
                </a:ext>
              </a:extLst>
            </p:cNvPr>
            <p:cNvSpPr>
              <a:spLocks/>
            </p:cNvSpPr>
            <p:nvPr/>
          </p:nvSpPr>
          <p:spPr bwMode="auto">
            <a:xfrm>
              <a:off x="6137519" y="4965090"/>
              <a:ext cx="149225" cy="171450"/>
            </a:xfrm>
            <a:custGeom>
              <a:avLst/>
              <a:gdLst>
                <a:gd name="T0" fmla="*/ 0 w 94"/>
                <a:gd name="T1" fmla="*/ 2147483646 h 108"/>
                <a:gd name="T2" fmla="*/ 2147483646 w 94"/>
                <a:gd name="T3" fmla="*/ 2147483646 h 108"/>
                <a:gd name="T4" fmla="*/ 0 w 94"/>
                <a:gd name="T5" fmla="*/ 0 h 108"/>
                <a:gd name="T6" fmla="*/ 0 60000 65536"/>
                <a:gd name="T7" fmla="*/ 0 60000 65536"/>
                <a:gd name="T8" fmla="*/ 0 60000 65536"/>
                <a:gd name="T9" fmla="*/ 0 w 94"/>
                <a:gd name="T10" fmla="*/ 0 h 108"/>
                <a:gd name="T11" fmla="*/ 94 w 94"/>
                <a:gd name="T12" fmla="*/ 108 h 10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94" h="108">
                  <a:moveTo>
                    <a:pt x="0" y="108"/>
                  </a:moveTo>
                  <a:lnTo>
                    <a:pt x="94" y="54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EE350403-326F-A27A-E0EA-3079D07A4894}"/>
                </a:ext>
              </a:extLst>
            </p:cNvPr>
            <p:cNvSpPr txBox="1"/>
            <p:nvPr/>
          </p:nvSpPr>
          <p:spPr>
            <a:xfrm>
              <a:off x="1595438" y="2922894"/>
              <a:ext cx="356188" cy="400110"/>
            </a:xfrm>
            <a:prstGeom prst="rect">
              <a:avLst/>
            </a:prstGeom>
            <a:solidFill>
              <a:schemeClr val="bg1"/>
            </a:solidFill>
          </p:spPr>
          <p:txBody>
            <a:bodyPr wrap="none" rtlCol="0">
              <a:spAutoFit/>
            </a:bodyPr>
            <a:lstStyle/>
            <a:p>
              <a:r>
                <a:rPr lang="en-US" sz="2000" i="1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w</a:t>
              </a:r>
            </a:p>
          </p:txBody>
        </p:sp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F1356417-F1EC-6443-C381-FF1CDDAA89E8}"/>
                </a:ext>
              </a:extLst>
            </p:cNvPr>
            <p:cNvSpPr txBox="1"/>
            <p:nvPr/>
          </p:nvSpPr>
          <p:spPr>
            <a:xfrm>
              <a:off x="9593963" y="2075048"/>
              <a:ext cx="284052" cy="400110"/>
            </a:xfrm>
            <a:prstGeom prst="rect">
              <a:avLst/>
            </a:prstGeom>
            <a:solidFill>
              <a:schemeClr val="bg1"/>
            </a:solidFill>
          </p:spPr>
          <p:txBody>
            <a:bodyPr wrap="none" rtlCol="0">
              <a:spAutoFit/>
            </a:bodyPr>
            <a:lstStyle/>
            <a:p>
              <a:r>
                <a:rPr lang="en-US" sz="2000" i="1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z</a:t>
              </a:r>
            </a:p>
          </p:txBody>
        </p:sp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1DF3A8B4-BE2F-2F08-A1B5-E4EED3D8E99A}"/>
                </a:ext>
              </a:extLst>
            </p:cNvPr>
            <p:cNvSpPr txBox="1"/>
            <p:nvPr/>
          </p:nvSpPr>
          <p:spPr>
            <a:xfrm>
              <a:off x="5524093" y="1721433"/>
              <a:ext cx="455574" cy="400110"/>
            </a:xfrm>
            <a:prstGeom prst="rect">
              <a:avLst/>
            </a:prstGeom>
            <a:solidFill>
              <a:schemeClr val="bg1"/>
            </a:solidFill>
          </p:spPr>
          <p:txBody>
            <a:bodyPr wrap="none" rtlCol="0">
              <a:spAutoFit/>
            </a:bodyPr>
            <a:lstStyle/>
            <a:p>
              <a:r>
                <a:rPr lang="en-US" sz="2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Y</a:t>
              </a:r>
              <a:r>
                <a:rPr lang="en-US" sz="2000" baseline="-25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1</a:t>
              </a:r>
            </a:p>
          </p:txBody>
        </p:sp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774D5129-265D-BFDB-27CE-18AA9F84A513}"/>
                </a:ext>
              </a:extLst>
            </p:cNvPr>
            <p:cNvSpPr txBox="1"/>
            <p:nvPr/>
          </p:nvSpPr>
          <p:spPr>
            <a:xfrm>
              <a:off x="5591138" y="3974451"/>
              <a:ext cx="455574" cy="400110"/>
            </a:xfrm>
            <a:prstGeom prst="rect">
              <a:avLst/>
            </a:prstGeom>
            <a:solidFill>
              <a:schemeClr val="bg1"/>
            </a:solidFill>
          </p:spPr>
          <p:txBody>
            <a:bodyPr wrap="none" rtlCol="0">
              <a:spAutoFit/>
            </a:bodyPr>
            <a:lstStyle/>
            <a:p>
              <a:r>
                <a:rPr lang="en-US" sz="2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Y</a:t>
              </a:r>
              <a:r>
                <a:rPr lang="en-US" sz="2000" baseline="-25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2</a:t>
              </a:r>
            </a:p>
          </p:txBody>
        </p:sp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B1C24FB2-8243-57AB-14E7-A9A84C0CD840}"/>
                </a:ext>
              </a:extLst>
            </p:cNvPr>
            <p:cNvSpPr txBox="1"/>
            <p:nvPr/>
          </p:nvSpPr>
          <p:spPr>
            <a:xfrm>
              <a:off x="7078760" y="1674938"/>
              <a:ext cx="397866" cy="400110"/>
            </a:xfrm>
            <a:prstGeom prst="rect">
              <a:avLst/>
            </a:prstGeom>
            <a:solidFill>
              <a:schemeClr val="bg1"/>
            </a:solidFill>
          </p:spPr>
          <p:txBody>
            <a:bodyPr wrap="none" rtlCol="0">
              <a:spAutoFit/>
            </a:bodyPr>
            <a:lstStyle/>
            <a:p>
              <a:r>
                <a:rPr lang="en-US" sz="2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y</a:t>
              </a:r>
              <a:r>
                <a:rPr lang="en-US" sz="2000" baseline="-25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1</a:t>
              </a:r>
            </a:p>
          </p:txBody>
        </p:sp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A9DA6F2D-C9F6-92C1-B4C5-AAF04BFF4F76}"/>
                </a:ext>
              </a:extLst>
            </p:cNvPr>
            <p:cNvSpPr txBox="1"/>
            <p:nvPr/>
          </p:nvSpPr>
          <p:spPr>
            <a:xfrm>
              <a:off x="7023696" y="3935489"/>
              <a:ext cx="397866" cy="400110"/>
            </a:xfrm>
            <a:prstGeom prst="rect">
              <a:avLst/>
            </a:prstGeom>
            <a:solidFill>
              <a:schemeClr val="bg1"/>
            </a:solidFill>
          </p:spPr>
          <p:txBody>
            <a:bodyPr wrap="none" rtlCol="0">
              <a:spAutoFit/>
            </a:bodyPr>
            <a:lstStyle/>
            <a:p>
              <a:r>
                <a:rPr lang="en-US" sz="2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y</a:t>
              </a:r>
              <a:r>
                <a:rPr lang="en-US" sz="2000" baseline="-25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2</a:t>
              </a:r>
            </a:p>
          </p:txBody>
        </p:sp>
      </p:grpSp>
    </p:spTree>
  </p:cSld>
  <p:clrMapOvr>
    <a:masterClrMapping/>
  </p:clrMapOvr>
  <p:transition/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2">
            <a:extLst>
              <a:ext uri="{FF2B5EF4-FFF2-40B4-BE49-F238E27FC236}">
                <a16:creationId xmlns:a16="http://schemas.microsoft.com/office/drawing/2014/main" id="{8DC2C005-AC21-B743-BCE6-B089CBEA3874}"/>
              </a:ext>
            </a:extLst>
          </p:cNvPr>
          <p:cNvSpPr txBox="1">
            <a:spLocks noChangeArrowheads="1"/>
          </p:cNvSpPr>
          <p:nvPr/>
        </p:nvSpPr>
        <p:spPr>
          <a:xfrm>
            <a:off x="914400" y="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What is its logic expression?</a:t>
            </a:r>
          </a:p>
        </p:txBody>
      </p:sp>
      <p:sp>
        <p:nvSpPr>
          <p:cNvPr id="28675" name="Oval 1">
            <a:extLst>
              <a:ext uri="{FF2B5EF4-FFF2-40B4-BE49-F238E27FC236}">
                <a16:creationId xmlns:a16="http://schemas.microsoft.com/office/drawing/2014/main" id="{997C8FB4-7D8D-F140-87D4-FA9E5D0A3E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9288463" y="1943100"/>
            <a:ext cx="673100" cy="725488"/>
          </a:xfrm>
          <a:prstGeom prst="ellips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914400">
              <a:spcBef>
                <a:spcPct val="0"/>
              </a:spcBef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28676" name="TextBox 5">
            <a:extLst>
              <a:ext uri="{FF2B5EF4-FFF2-40B4-BE49-F238E27FC236}">
                <a16:creationId xmlns:a16="http://schemas.microsoft.com/office/drawing/2014/main" id="{80718DAE-7A18-C740-A514-911765C0DC3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758238" y="1246188"/>
            <a:ext cx="122555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</a:rPr>
              <a:t>z = y</a:t>
            </a:r>
            <a:r>
              <a:rPr lang="en-US" altLang="en-US" b="0" baseline="-25000">
                <a:solidFill>
                  <a:srgbClr val="FF0000"/>
                </a:solidFill>
              </a:rPr>
              <a:t>1</a:t>
            </a:r>
            <a:r>
              <a:rPr lang="en-US" altLang="en-US" b="0">
                <a:solidFill>
                  <a:srgbClr val="FF0000"/>
                </a:solidFill>
              </a:rPr>
              <a:t>y</a:t>
            </a:r>
            <a:r>
              <a:rPr lang="en-US" altLang="en-US" b="0" baseline="-25000">
                <a:solidFill>
                  <a:srgbClr val="FF0000"/>
                </a:solidFill>
              </a:rPr>
              <a:t>2</a:t>
            </a: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8F0FA6E3-A6B6-78A3-86F9-6B42E22A3DBC}"/>
              </a:ext>
            </a:extLst>
          </p:cNvPr>
          <p:cNvGrpSpPr/>
          <p:nvPr/>
        </p:nvGrpSpPr>
        <p:grpSpPr>
          <a:xfrm>
            <a:off x="1595438" y="1477963"/>
            <a:ext cx="8282577" cy="4565650"/>
            <a:chOff x="1595438" y="1477963"/>
            <a:chExt cx="8282577" cy="4565650"/>
          </a:xfrm>
        </p:grpSpPr>
        <p:pic>
          <p:nvPicPr>
            <p:cNvPr id="3" name="Picture 3" descr="figure8">
              <a:extLst>
                <a:ext uri="{FF2B5EF4-FFF2-40B4-BE49-F238E27FC236}">
                  <a16:creationId xmlns:a16="http://schemas.microsoft.com/office/drawing/2014/main" id="{489924EA-106A-6B42-9335-E429A56C8CF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595438" y="1477963"/>
              <a:ext cx="8172450" cy="4565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" name="Rectangle 62">
              <a:extLst>
                <a:ext uri="{FF2B5EF4-FFF2-40B4-BE49-F238E27FC236}">
                  <a16:creationId xmlns:a16="http://schemas.microsoft.com/office/drawing/2014/main" id="{07B8D359-127B-72BF-5996-EEAA1DD887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32932" y="4092383"/>
              <a:ext cx="774644" cy="1287653"/>
            </a:xfrm>
            <a:prstGeom prst="rect">
              <a:avLst/>
            </a:prstGeom>
            <a:noFill/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6" name="Rectangle 62">
              <a:extLst>
                <a:ext uri="{FF2B5EF4-FFF2-40B4-BE49-F238E27FC236}">
                  <a16:creationId xmlns:a16="http://schemas.microsoft.com/office/drawing/2014/main" id="{150C72C1-5F74-E7E3-7F76-44B9DDA649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3407" y="1800225"/>
              <a:ext cx="784169" cy="1307335"/>
            </a:xfrm>
            <a:prstGeom prst="rect">
              <a:avLst/>
            </a:prstGeom>
            <a:noFill/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7" name="Freeform 10">
              <a:extLst>
                <a:ext uri="{FF2B5EF4-FFF2-40B4-BE49-F238E27FC236}">
                  <a16:creationId xmlns:a16="http://schemas.microsoft.com/office/drawing/2014/main" id="{F7BD6A4E-A6CD-B5DA-3D2F-5FBA1DD4FE90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7933" y="5510758"/>
              <a:ext cx="1992321" cy="187992"/>
            </a:xfrm>
            <a:custGeom>
              <a:avLst/>
              <a:gdLst>
                <a:gd name="T0" fmla="*/ 0 w 1010"/>
                <a:gd name="T1" fmla="*/ 2147483646 h 189"/>
                <a:gd name="T2" fmla="*/ 2147483646 w 1010"/>
                <a:gd name="T3" fmla="*/ 2147483646 h 189"/>
                <a:gd name="T4" fmla="*/ 2147483646 w 1010"/>
                <a:gd name="T5" fmla="*/ 0 h 189"/>
                <a:gd name="T6" fmla="*/ 0 60000 65536"/>
                <a:gd name="T7" fmla="*/ 0 60000 65536"/>
                <a:gd name="T8" fmla="*/ 0 60000 65536"/>
                <a:gd name="T9" fmla="*/ 0 w 1010"/>
                <a:gd name="T10" fmla="*/ 0 h 189"/>
                <a:gd name="T11" fmla="*/ 1010 w 1010"/>
                <a:gd name="T12" fmla="*/ 189 h 189"/>
                <a:gd name="connsiteX0" fmla="*/ 0 w 10000"/>
                <a:gd name="connsiteY0" fmla="*/ 7091 h 7091"/>
                <a:gd name="connsiteX1" fmla="*/ 10000 w 10000"/>
                <a:gd name="connsiteY1" fmla="*/ 7091 h 7091"/>
                <a:gd name="connsiteX2" fmla="*/ 10000 w 10000"/>
                <a:gd name="connsiteY2" fmla="*/ 0 h 7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000" h="7091">
                  <a:moveTo>
                    <a:pt x="0" y="7091"/>
                  </a:moveTo>
                  <a:lnTo>
                    <a:pt x="10000" y="7091"/>
                  </a:lnTo>
                  <a:lnTo>
                    <a:pt x="1000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" name="Freeform 11">
              <a:extLst>
                <a:ext uri="{FF2B5EF4-FFF2-40B4-BE49-F238E27FC236}">
                  <a16:creationId xmlns:a16="http://schemas.microsoft.com/office/drawing/2014/main" id="{A444C94C-C89F-DF0A-CC4D-D66BCBD421C6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5948" y="3238363"/>
              <a:ext cx="1373384" cy="2490924"/>
            </a:xfrm>
            <a:custGeom>
              <a:avLst/>
              <a:gdLst>
                <a:gd name="T0" fmla="*/ 0 w 822"/>
                <a:gd name="T1" fmla="*/ 2147483646 h 1714"/>
                <a:gd name="T2" fmla="*/ 0 w 822"/>
                <a:gd name="T3" fmla="*/ 2147483646 h 1714"/>
                <a:gd name="T4" fmla="*/ 2147483646 w 822"/>
                <a:gd name="T5" fmla="*/ 2147483646 h 1714"/>
                <a:gd name="T6" fmla="*/ 2147483646 w 822"/>
                <a:gd name="T7" fmla="*/ 0 h 171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22"/>
                <a:gd name="T13" fmla="*/ 0 h 1714"/>
                <a:gd name="T14" fmla="*/ 822 w 822"/>
                <a:gd name="T15" fmla="*/ 1714 h 1714"/>
                <a:gd name="connsiteX0" fmla="*/ 0 w 10000"/>
                <a:gd name="connsiteY0" fmla="*/ 10000 h 10000"/>
                <a:gd name="connsiteX1" fmla="*/ 0 w 10000"/>
                <a:gd name="connsiteY1" fmla="*/ 797 h 10000"/>
                <a:gd name="connsiteX2" fmla="*/ 10000 w 10000"/>
                <a:gd name="connsiteY2" fmla="*/ 2205 h 10000"/>
                <a:gd name="connsiteX3" fmla="*/ 10000 w 10000"/>
                <a:gd name="connsiteY3" fmla="*/ 0 h 10000"/>
                <a:gd name="connsiteX0" fmla="*/ 0 w 10161"/>
                <a:gd name="connsiteY0" fmla="*/ 10000 h 10000"/>
                <a:gd name="connsiteX1" fmla="*/ 0 w 10161"/>
                <a:gd name="connsiteY1" fmla="*/ 797 h 10000"/>
                <a:gd name="connsiteX2" fmla="*/ 10161 w 10161"/>
                <a:gd name="connsiteY2" fmla="*/ 885 h 10000"/>
                <a:gd name="connsiteX3" fmla="*/ 10000 w 10161"/>
                <a:gd name="connsiteY3" fmla="*/ 0 h 10000"/>
                <a:gd name="connsiteX0" fmla="*/ 0 w 10015"/>
                <a:gd name="connsiteY0" fmla="*/ 10000 h 10000"/>
                <a:gd name="connsiteX1" fmla="*/ 0 w 10015"/>
                <a:gd name="connsiteY1" fmla="*/ 797 h 10000"/>
                <a:gd name="connsiteX2" fmla="*/ 10000 w 10015"/>
                <a:gd name="connsiteY2" fmla="*/ 885 h 10000"/>
                <a:gd name="connsiteX3" fmla="*/ 10000 w 10015"/>
                <a:gd name="connsiteY3" fmla="*/ 0 h 10000"/>
                <a:gd name="connsiteX0" fmla="*/ 0 w 10100"/>
                <a:gd name="connsiteY0" fmla="*/ 10000 h 10000"/>
                <a:gd name="connsiteX1" fmla="*/ 0 w 10100"/>
                <a:gd name="connsiteY1" fmla="*/ 797 h 10000"/>
                <a:gd name="connsiteX2" fmla="*/ 10100 w 10100"/>
                <a:gd name="connsiteY2" fmla="*/ 813 h 10000"/>
                <a:gd name="connsiteX3" fmla="*/ 10000 w 10100"/>
                <a:gd name="connsiteY3" fmla="*/ 0 h 10000"/>
                <a:gd name="connsiteX0" fmla="*/ 0 w 10015"/>
                <a:gd name="connsiteY0" fmla="*/ 10000 h 10000"/>
                <a:gd name="connsiteX1" fmla="*/ 0 w 10015"/>
                <a:gd name="connsiteY1" fmla="*/ 797 h 10000"/>
                <a:gd name="connsiteX2" fmla="*/ 10000 w 10015"/>
                <a:gd name="connsiteY2" fmla="*/ 831 h 10000"/>
                <a:gd name="connsiteX3" fmla="*/ 10000 w 10015"/>
                <a:gd name="connsiteY3" fmla="*/ 0 h 10000"/>
                <a:gd name="connsiteX0" fmla="*/ 0 w 10066"/>
                <a:gd name="connsiteY0" fmla="*/ 10000 h 10000"/>
                <a:gd name="connsiteX1" fmla="*/ 0 w 10066"/>
                <a:gd name="connsiteY1" fmla="*/ 797 h 10000"/>
                <a:gd name="connsiteX2" fmla="*/ 10066 w 10066"/>
                <a:gd name="connsiteY2" fmla="*/ 849 h 10000"/>
                <a:gd name="connsiteX3" fmla="*/ 10000 w 10066"/>
                <a:gd name="connsiteY3" fmla="*/ 0 h 10000"/>
                <a:gd name="connsiteX0" fmla="*/ 0 w 10112"/>
                <a:gd name="connsiteY0" fmla="*/ 9928 h 9928"/>
                <a:gd name="connsiteX1" fmla="*/ 0 w 10112"/>
                <a:gd name="connsiteY1" fmla="*/ 725 h 9928"/>
                <a:gd name="connsiteX2" fmla="*/ 10066 w 10112"/>
                <a:gd name="connsiteY2" fmla="*/ 777 h 9928"/>
                <a:gd name="connsiteX3" fmla="*/ 10100 w 10112"/>
                <a:gd name="connsiteY3" fmla="*/ 0 h 9928"/>
                <a:gd name="connsiteX0" fmla="*/ 0 w 9970"/>
                <a:gd name="connsiteY0" fmla="*/ 9964 h 9964"/>
                <a:gd name="connsiteX1" fmla="*/ 0 w 9970"/>
                <a:gd name="connsiteY1" fmla="*/ 694 h 9964"/>
                <a:gd name="connsiteX2" fmla="*/ 9955 w 9970"/>
                <a:gd name="connsiteY2" fmla="*/ 747 h 9964"/>
                <a:gd name="connsiteX3" fmla="*/ 9955 w 9970"/>
                <a:gd name="connsiteY3" fmla="*/ 0 h 9964"/>
                <a:gd name="connsiteX0" fmla="*/ 0 w 10000"/>
                <a:gd name="connsiteY0" fmla="*/ 10055 h 10055"/>
                <a:gd name="connsiteX1" fmla="*/ 0 w 10000"/>
                <a:gd name="connsiteY1" fmla="*/ 752 h 10055"/>
                <a:gd name="connsiteX2" fmla="*/ 9985 w 10000"/>
                <a:gd name="connsiteY2" fmla="*/ 805 h 10055"/>
                <a:gd name="connsiteX3" fmla="*/ 9985 w 10000"/>
                <a:gd name="connsiteY3" fmla="*/ 0 h 10055"/>
                <a:gd name="connsiteX0" fmla="*/ 0 w 9985"/>
                <a:gd name="connsiteY0" fmla="*/ 10055 h 10055"/>
                <a:gd name="connsiteX1" fmla="*/ 0 w 9985"/>
                <a:gd name="connsiteY1" fmla="*/ 752 h 10055"/>
                <a:gd name="connsiteX2" fmla="*/ 9985 w 9985"/>
                <a:gd name="connsiteY2" fmla="*/ 805 h 10055"/>
                <a:gd name="connsiteX3" fmla="*/ 9985 w 9985"/>
                <a:gd name="connsiteY3" fmla="*/ 0 h 100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85" h="10055">
                  <a:moveTo>
                    <a:pt x="0" y="10055"/>
                  </a:moveTo>
                  <a:lnTo>
                    <a:pt x="0" y="752"/>
                  </a:lnTo>
                  <a:lnTo>
                    <a:pt x="9985" y="805"/>
                  </a:lnTo>
                  <a:lnTo>
                    <a:pt x="9985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cxnSp>
          <p:nvCxnSpPr>
            <p:cNvPr id="9" name="Straight Connector 8">
              <a:extLst>
                <a:ext uri="{FF2B5EF4-FFF2-40B4-BE49-F238E27FC236}">
                  <a16:creationId xmlns:a16="http://schemas.microsoft.com/office/drawing/2014/main" id="{90F027ED-EE3C-3B62-172F-D9580A0388CB}"/>
                </a:ext>
              </a:extLst>
            </p:cNvPr>
            <p:cNvCxnSpPr/>
            <p:nvPr/>
          </p:nvCxnSpPr>
          <p:spPr bwMode="auto">
            <a:xfrm>
              <a:off x="6671462" y="4923130"/>
              <a:ext cx="117044" cy="0"/>
            </a:xfrm>
            <a:prstGeom prst="line">
              <a:avLst/>
            </a:prstGeom>
            <a:solidFill>
              <a:schemeClr val="accent1"/>
            </a:solidFill>
            <a:ln w="222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sp>
          <p:nvSpPr>
            <p:cNvPr id="10" name="Freeform 67">
              <a:extLst>
                <a:ext uri="{FF2B5EF4-FFF2-40B4-BE49-F238E27FC236}">
                  <a16:creationId xmlns:a16="http://schemas.microsoft.com/office/drawing/2014/main" id="{29A8B7FD-0F7A-0ABA-BCB0-57FF13AF9CA1}"/>
                </a:ext>
              </a:extLst>
            </p:cNvPr>
            <p:cNvSpPr>
              <a:spLocks/>
            </p:cNvSpPr>
            <p:nvPr/>
          </p:nvSpPr>
          <p:spPr bwMode="auto">
            <a:xfrm>
              <a:off x="6137519" y="4965090"/>
              <a:ext cx="149225" cy="171450"/>
            </a:xfrm>
            <a:custGeom>
              <a:avLst/>
              <a:gdLst>
                <a:gd name="T0" fmla="*/ 0 w 94"/>
                <a:gd name="T1" fmla="*/ 2147483646 h 108"/>
                <a:gd name="T2" fmla="*/ 2147483646 w 94"/>
                <a:gd name="T3" fmla="*/ 2147483646 h 108"/>
                <a:gd name="T4" fmla="*/ 0 w 94"/>
                <a:gd name="T5" fmla="*/ 0 h 108"/>
                <a:gd name="T6" fmla="*/ 0 60000 65536"/>
                <a:gd name="T7" fmla="*/ 0 60000 65536"/>
                <a:gd name="T8" fmla="*/ 0 60000 65536"/>
                <a:gd name="T9" fmla="*/ 0 w 94"/>
                <a:gd name="T10" fmla="*/ 0 h 108"/>
                <a:gd name="T11" fmla="*/ 94 w 94"/>
                <a:gd name="T12" fmla="*/ 108 h 10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94" h="108">
                  <a:moveTo>
                    <a:pt x="0" y="108"/>
                  </a:moveTo>
                  <a:lnTo>
                    <a:pt x="94" y="54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B9733A01-321D-B5DC-4A12-03CF3CA9EF7B}"/>
                </a:ext>
              </a:extLst>
            </p:cNvPr>
            <p:cNvSpPr txBox="1"/>
            <p:nvPr/>
          </p:nvSpPr>
          <p:spPr>
            <a:xfrm>
              <a:off x="1595438" y="2922894"/>
              <a:ext cx="356188" cy="400110"/>
            </a:xfrm>
            <a:prstGeom prst="rect">
              <a:avLst/>
            </a:prstGeom>
            <a:solidFill>
              <a:schemeClr val="bg1"/>
            </a:solidFill>
          </p:spPr>
          <p:txBody>
            <a:bodyPr wrap="none" rtlCol="0">
              <a:spAutoFit/>
            </a:bodyPr>
            <a:lstStyle/>
            <a:p>
              <a:r>
                <a:rPr lang="en-US" sz="2000" i="1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w</a:t>
              </a:r>
            </a:p>
          </p:txBody>
        </p:sp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FAD005DF-94DF-E7B8-C36C-31A24393CCB4}"/>
                </a:ext>
              </a:extLst>
            </p:cNvPr>
            <p:cNvSpPr txBox="1"/>
            <p:nvPr/>
          </p:nvSpPr>
          <p:spPr>
            <a:xfrm>
              <a:off x="9593963" y="2075048"/>
              <a:ext cx="284052" cy="400110"/>
            </a:xfrm>
            <a:prstGeom prst="rect">
              <a:avLst/>
            </a:prstGeom>
            <a:solidFill>
              <a:schemeClr val="bg1"/>
            </a:solidFill>
          </p:spPr>
          <p:txBody>
            <a:bodyPr wrap="none" rtlCol="0">
              <a:spAutoFit/>
            </a:bodyPr>
            <a:lstStyle/>
            <a:p>
              <a:r>
                <a:rPr lang="en-US" sz="2000" i="1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z</a:t>
              </a:r>
            </a:p>
          </p:txBody>
        </p:sp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44B97851-DDD6-EADB-F404-60AC617C0186}"/>
                </a:ext>
              </a:extLst>
            </p:cNvPr>
            <p:cNvSpPr txBox="1"/>
            <p:nvPr/>
          </p:nvSpPr>
          <p:spPr>
            <a:xfrm>
              <a:off x="5524093" y="1721433"/>
              <a:ext cx="455574" cy="400110"/>
            </a:xfrm>
            <a:prstGeom prst="rect">
              <a:avLst/>
            </a:prstGeom>
            <a:solidFill>
              <a:schemeClr val="bg1"/>
            </a:solidFill>
          </p:spPr>
          <p:txBody>
            <a:bodyPr wrap="none" rtlCol="0">
              <a:spAutoFit/>
            </a:bodyPr>
            <a:lstStyle/>
            <a:p>
              <a:r>
                <a:rPr lang="en-US" sz="2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Y</a:t>
              </a:r>
              <a:r>
                <a:rPr lang="en-US" sz="2000" baseline="-25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1</a:t>
              </a:r>
            </a:p>
          </p:txBody>
        </p:sp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BAF62055-8252-0409-6EFE-FD00019AFF2C}"/>
                </a:ext>
              </a:extLst>
            </p:cNvPr>
            <p:cNvSpPr txBox="1"/>
            <p:nvPr/>
          </p:nvSpPr>
          <p:spPr>
            <a:xfrm>
              <a:off x="5591138" y="3974451"/>
              <a:ext cx="455574" cy="400110"/>
            </a:xfrm>
            <a:prstGeom prst="rect">
              <a:avLst/>
            </a:prstGeom>
            <a:solidFill>
              <a:schemeClr val="bg1"/>
            </a:solidFill>
          </p:spPr>
          <p:txBody>
            <a:bodyPr wrap="none" rtlCol="0">
              <a:spAutoFit/>
            </a:bodyPr>
            <a:lstStyle/>
            <a:p>
              <a:r>
                <a:rPr lang="en-US" sz="2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Y</a:t>
              </a:r>
              <a:r>
                <a:rPr lang="en-US" sz="2000" baseline="-25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2</a:t>
              </a:r>
            </a:p>
          </p:txBody>
        </p:sp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DC3988CC-23EF-9CAD-24FD-4339B8BBDC47}"/>
                </a:ext>
              </a:extLst>
            </p:cNvPr>
            <p:cNvSpPr txBox="1"/>
            <p:nvPr/>
          </p:nvSpPr>
          <p:spPr>
            <a:xfrm>
              <a:off x="7078760" y="1674938"/>
              <a:ext cx="397866" cy="400110"/>
            </a:xfrm>
            <a:prstGeom prst="rect">
              <a:avLst/>
            </a:prstGeom>
            <a:solidFill>
              <a:schemeClr val="bg1"/>
            </a:solidFill>
          </p:spPr>
          <p:txBody>
            <a:bodyPr wrap="none" rtlCol="0">
              <a:spAutoFit/>
            </a:bodyPr>
            <a:lstStyle/>
            <a:p>
              <a:r>
                <a:rPr lang="en-US" sz="2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y</a:t>
              </a:r>
              <a:r>
                <a:rPr lang="en-US" sz="2000" baseline="-25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1</a:t>
              </a:r>
            </a:p>
          </p:txBody>
        </p:sp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F2C8E470-9EF9-F629-99EA-DA6E439A00A2}"/>
                </a:ext>
              </a:extLst>
            </p:cNvPr>
            <p:cNvSpPr txBox="1"/>
            <p:nvPr/>
          </p:nvSpPr>
          <p:spPr>
            <a:xfrm>
              <a:off x="7023696" y="3935489"/>
              <a:ext cx="397866" cy="400110"/>
            </a:xfrm>
            <a:prstGeom prst="rect">
              <a:avLst/>
            </a:prstGeom>
            <a:solidFill>
              <a:schemeClr val="bg1"/>
            </a:solidFill>
          </p:spPr>
          <p:txBody>
            <a:bodyPr wrap="none" rtlCol="0">
              <a:spAutoFit/>
            </a:bodyPr>
            <a:lstStyle/>
            <a:p>
              <a:r>
                <a:rPr lang="en-US" sz="2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y</a:t>
              </a:r>
              <a:r>
                <a:rPr lang="en-US" sz="2000" baseline="-25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2</a:t>
              </a:r>
            </a:p>
          </p:txBody>
        </p:sp>
      </p:grpSp>
    </p:spTree>
  </p:cSld>
  <p:clrMapOvr>
    <a:masterClrMapping/>
  </p:clrMapOvr>
  <p:transition/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697" name="Rectangle 2">
            <a:extLst>
              <a:ext uri="{FF2B5EF4-FFF2-40B4-BE49-F238E27FC236}">
                <a16:creationId xmlns:a16="http://schemas.microsoft.com/office/drawing/2014/main" id="{C757F0C9-5A82-EB4A-9590-4531D2677E5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0"/>
            <a:ext cx="9144000" cy="1244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This is what we have to work with now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(we don</a:t>
            </a:r>
            <a:r>
              <a:rPr lang="fr-FR" altLang="en-US" sz="3600"/>
              <a:t>’</a:t>
            </a:r>
            <a:r>
              <a:rPr lang="en-US" altLang="ja-JP" sz="3600"/>
              <a:t>t need the circuit anymore)</a:t>
            </a:r>
            <a:endParaRPr lang="en-US" altLang="en-US" sz="3600"/>
          </a:p>
        </p:txBody>
      </p:sp>
      <p:sp>
        <p:nvSpPr>
          <p:cNvPr id="29698" name="TextBox 7">
            <a:extLst>
              <a:ext uri="{FF2B5EF4-FFF2-40B4-BE49-F238E27FC236}">
                <a16:creationId xmlns:a16="http://schemas.microsoft.com/office/drawing/2014/main" id="{56C6E537-83DD-A94B-AE03-DA7D5BBCFBC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49800" y="4232276"/>
            <a:ext cx="122555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000000"/>
                </a:solidFill>
              </a:rPr>
              <a:t>z = y</a:t>
            </a:r>
            <a:r>
              <a:rPr lang="en-US" altLang="en-US" b="0" baseline="-25000">
                <a:solidFill>
                  <a:srgbClr val="000000"/>
                </a:solidFill>
              </a:rPr>
              <a:t>1</a:t>
            </a:r>
            <a:r>
              <a:rPr lang="en-US" altLang="en-US" b="0">
                <a:solidFill>
                  <a:srgbClr val="000000"/>
                </a:solidFill>
              </a:rPr>
              <a:t>y</a:t>
            </a:r>
            <a:r>
              <a:rPr lang="en-US" altLang="en-US" b="0" baseline="-25000">
                <a:solidFill>
                  <a:srgbClr val="000000"/>
                </a:solidFill>
              </a:rPr>
              <a:t>2</a:t>
            </a:r>
          </a:p>
        </p:txBody>
      </p:sp>
      <p:grpSp>
        <p:nvGrpSpPr>
          <p:cNvPr id="29699" name="Group 8">
            <a:extLst>
              <a:ext uri="{FF2B5EF4-FFF2-40B4-BE49-F238E27FC236}">
                <a16:creationId xmlns:a16="http://schemas.microsoft.com/office/drawing/2014/main" id="{04D73D25-B5E2-0740-9CA2-623DD428A8AD}"/>
              </a:ext>
            </a:extLst>
          </p:cNvPr>
          <p:cNvGrpSpPr>
            <a:grpSpLocks/>
          </p:cNvGrpSpPr>
          <p:nvPr/>
        </p:nvGrpSpPr>
        <p:grpSpPr bwMode="auto">
          <a:xfrm>
            <a:off x="4598989" y="2665414"/>
            <a:ext cx="2243137" cy="460375"/>
            <a:chOff x="5084580" y="907175"/>
            <a:chExt cx="2243172" cy="461665"/>
          </a:xfrm>
        </p:grpSpPr>
        <p:sp>
          <p:nvSpPr>
            <p:cNvPr id="29701" name="TextBox 9">
              <a:extLst>
                <a:ext uri="{FF2B5EF4-FFF2-40B4-BE49-F238E27FC236}">
                  <a16:creationId xmlns:a16="http://schemas.microsoft.com/office/drawing/2014/main" id="{F2AAF4F1-2073-5443-8FBF-4F66139673B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084580" y="907175"/>
              <a:ext cx="2243172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b="0"/>
                <a:t>Y</a:t>
              </a:r>
              <a:r>
                <a:rPr lang="en-US" altLang="en-US" b="0" baseline="-25000"/>
                <a:t>1</a:t>
              </a:r>
              <a:r>
                <a:rPr lang="en-US" altLang="en-US" b="0"/>
                <a:t> = wy</a:t>
              </a:r>
              <a:r>
                <a:rPr lang="en-US" altLang="en-US" b="0" baseline="-25000"/>
                <a:t>1</a:t>
              </a:r>
              <a:r>
                <a:rPr lang="en-US" altLang="en-US" b="0"/>
                <a:t> + wy</a:t>
              </a:r>
              <a:r>
                <a:rPr lang="en-US" altLang="en-US" b="0" baseline="-25000"/>
                <a:t>2</a:t>
              </a:r>
            </a:p>
          </p:txBody>
        </p:sp>
        <p:cxnSp>
          <p:nvCxnSpPr>
            <p:cNvPr id="29702" name="Straight Connector 10">
              <a:extLst>
                <a:ext uri="{FF2B5EF4-FFF2-40B4-BE49-F238E27FC236}">
                  <a16:creationId xmlns:a16="http://schemas.microsoft.com/office/drawing/2014/main" id="{A80FE9C1-4751-6F45-B88F-CEEACE11E1E8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6019632" y="989956"/>
              <a:ext cx="228604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29700" name="TextBox 11">
            <a:extLst>
              <a:ext uri="{FF2B5EF4-FFF2-40B4-BE49-F238E27FC236}">
                <a16:creationId xmlns:a16="http://schemas.microsoft.com/office/drawing/2014/main" id="{A2836C13-76B2-FE4A-BA00-14E2B8870AB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98989" y="3436938"/>
            <a:ext cx="218598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000000"/>
                </a:solidFill>
              </a:rPr>
              <a:t>Y</a:t>
            </a:r>
            <a:r>
              <a:rPr lang="en-US" altLang="en-US" b="0" baseline="-25000">
                <a:solidFill>
                  <a:srgbClr val="000000"/>
                </a:solidFill>
              </a:rPr>
              <a:t>2</a:t>
            </a:r>
            <a:r>
              <a:rPr lang="en-US" altLang="en-US" b="0">
                <a:solidFill>
                  <a:srgbClr val="000000"/>
                </a:solidFill>
              </a:rPr>
              <a:t> = wy</a:t>
            </a:r>
            <a:r>
              <a:rPr lang="en-US" altLang="en-US" b="0" baseline="-25000">
                <a:solidFill>
                  <a:srgbClr val="000000"/>
                </a:solidFill>
              </a:rPr>
              <a:t>1</a:t>
            </a:r>
            <a:r>
              <a:rPr lang="en-US" altLang="en-US" b="0">
                <a:solidFill>
                  <a:srgbClr val="000000"/>
                </a:solidFill>
              </a:rPr>
              <a:t> + wy</a:t>
            </a:r>
            <a:r>
              <a:rPr lang="en-US" altLang="en-US" b="0" baseline="-25000">
                <a:solidFill>
                  <a:srgbClr val="000000"/>
                </a:solidFill>
              </a:rPr>
              <a:t>2</a:t>
            </a:r>
          </a:p>
        </p:txBody>
      </p:sp>
    </p:spTree>
  </p:cSld>
  <p:clrMapOvr>
    <a:masterClrMapping/>
  </p:clrMapOvr>
  <p:transition/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21" name="Rectangle 2">
            <a:extLst>
              <a:ext uri="{FF2B5EF4-FFF2-40B4-BE49-F238E27FC236}">
                <a16:creationId xmlns:a16="http://schemas.microsoft.com/office/drawing/2014/main" id="{C2841F60-A86D-104B-92A9-11F066D8EB5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220664"/>
            <a:ext cx="9144000" cy="790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Let’s derive the state-assigned table</a:t>
            </a:r>
          </a:p>
        </p:txBody>
      </p:sp>
      <p:sp>
        <p:nvSpPr>
          <p:cNvPr id="30722" name="TextBox 7">
            <a:extLst>
              <a:ext uri="{FF2B5EF4-FFF2-40B4-BE49-F238E27FC236}">
                <a16:creationId xmlns:a16="http://schemas.microsoft.com/office/drawing/2014/main" id="{105E7392-663E-4A45-B73D-5EC5B1BF8C3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17675" y="3854451"/>
            <a:ext cx="1225550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000000"/>
                </a:solidFill>
              </a:rPr>
              <a:t>z = y</a:t>
            </a:r>
            <a:r>
              <a:rPr lang="en-US" altLang="en-US" b="0" baseline="-25000">
                <a:solidFill>
                  <a:srgbClr val="000000"/>
                </a:solidFill>
              </a:rPr>
              <a:t>1</a:t>
            </a:r>
            <a:r>
              <a:rPr lang="en-US" altLang="en-US" b="0">
                <a:solidFill>
                  <a:srgbClr val="000000"/>
                </a:solidFill>
              </a:rPr>
              <a:t>y</a:t>
            </a:r>
            <a:r>
              <a:rPr lang="en-US" altLang="en-US" b="0" baseline="-25000">
                <a:solidFill>
                  <a:srgbClr val="000000"/>
                </a:solidFill>
              </a:rPr>
              <a:t>2</a:t>
            </a:r>
          </a:p>
        </p:txBody>
      </p:sp>
      <p:grpSp>
        <p:nvGrpSpPr>
          <p:cNvPr id="30723" name="Group 8">
            <a:extLst>
              <a:ext uri="{FF2B5EF4-FFF2-40B4-BE49-F238E27FC236}">
                <a16:creationId xmlns:a16="http://schemas.microsoft.com/office/drawing/2014/main" id="{78BD9462-2E14-BC43-B444-CDA3DE7F7DFD}"/>
              </a:ext>
            </a:extLst>
          </p:cNvPr>
          <p:cNvGrpSpPr>
            <a:grpSpLocks/>
          </p:cNvGrpSpPr>
          <p:nvPr/>
        </p:nvGrpSpPr>
        <p:grpSpPr bwMode="auto">
          <a:xfrm>
            <a:off x="1566864" y="2286001"/>
            <a:ext cx="2243137" cy="461963"/>
            <a:chOff x="5084580" y="907175"/>
            <a:chExt cx="2243172" cy="461665"/>
          </a:xfrm>
        </p:grpSpPr>
        <p:sp>
          <p:nvSpPr>
            <p:cNvPr id="30792" name="TextBox 9">
              <a:extLst>
                <a:ext uri="{FF2B5EF4-FFF2-40B4-BE49-F238E27FC236}">
                  <a16:creationId xmlns:a16="http://schemas.microsoft.com/office/drawing/2014/main" id="{FB043172-CCB7-324C-8859-826EF072B4C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084580" y="907175"/>
              <a:ext cx="2243172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b="0"/>
                <a:t>Y</a:t>
              </a:r>
              <a:r>
                <a:rPr lang="en-US" altLang="en-US" b="0" baseline="-25000"/>
                <a:t>1</a:t>
              </a:r>
              <a:r>
                <a:rPr lang="en-US" altLang="en-US" b="0"/>
                <a:t> = wy</a:t>
              </a:r>
              <a:r>
                <a:rPr lang="en-US" altLang="en-US" b="0" baseline="-25000"/>
                <a:t>1</a:t>
              </a:r>
              <a:r>
                <a:rPr lang="en-US" altLang="en-US" b="0"/>
                <a:t> + wy</a:t>
              </a:r>
              <a:r>
                <a:rPr lang="en-US" altLang="en-US" b="0" baseline="-25000"/>
                <a:t>2</a:t>
              </a:r>
            </a:p>
          </p:txBody>
        </p:sp>
        <p:cxnSp>
          <p:nvCxnSpPr>
            <p:cNvPr id="30793" name="Straight Connector 10">
              <a:extLst>
                <a:ext uri="{FF2B5EF4-FFF2-40B4-BE49-F238E27FC236}">
                  <a16:creationId xmlns:a16="http://schemas.microsoft.com/office/drawing/2014/main" id="{D0135D9C-FB8A-5043-AF75-8B3E59A546B0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6019632" y="991259"/>
              <a:ext cx="228604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30724" name="TextBox 11">
            <a:extLst>
              <a:ext uri="{FF2B5EF4-FFF2-40B4-BE49-F238E27FC236}">
                <a16:creationId xmlns:a16="http://schemas.microsoft.com/office/drawing/2014/main" id="{16162435-333B-9146-9298-CFC287A3D96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66864" y="3059113"/>
            <a:ext cx="218598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000000"/>
                </a:solidFill>
              </a:rPr>
              <a:t>Y</a:t>
            </a:r>
            <a:r>
              <a:rPr lang="en-US" altLang="en-US" b="0" baseline="-25000">
                <a:solidFill>
                  <a:srgbClr val="000000"/>
                </a:solidFill>
              </a:rPr>
              <a:t>2</a:t>
            </a:r>
            <a:r>
              <a:rPr lang="en-US" altLang="en-US" b="0">
                <a:solidFill>
                  <a:srgbClr val="000000"/>
                </a:solidFill>
              </a:rPr>
              <a:t> = wy</a:t>
            </a:r>
            <a:r>
              <a:rPr lang="en-US" altLang="en-US" b="0" baseline="-25000">
                <a:solidFill>
                  <a:srgbClr val="000000"/>
                </a:solidFill>
              </a:rPr>
              <a:t>1</a:t>
            </a:r>
            <a:r>
              <a:rPr lang="en-US" altLang="en-US" b="0">
                <a:solidFill>
                  <a:srgbClr val="000000"/>
                </a:solidFill>
              </a:rPr>
              <a:t> + wy</a:t>
            </a:r>
            <a:r>
              <a:rPr lang="en-US" altLang="en-US" b="0" baseline="-25000">
                <a:solidFill>
                  <a:srgbClr val="000000"/>
                </a:solidFill>
              </a:rPr>
              <a:t>2</a:t>
            </a:r>
          </a:p>
        </p:txBody>
      </p:sp>
      <p:grpSp>
        <p:nvGrpSpPr>
          <p:cNvPr id="30725" name="Group 1">
            <a:extLst>
              <a:ext uri="{FF2B5EF4-FFF2-40B4-BE49-F238E27FC236}">
                <a16:creationId xmlns:a16="http://schemas.microsoft.com/office/drawing/2014/main" id="{02A41312-0C23-4541-A34A-329577EA2AFE}"/>
              </a:ext>
            </a:extLst>
          </p:cNvPr>
          <p:cNvGrpSpPr>
            <a:grpSpLocks/>
          </p:cNvGrpSpPr>
          <p:nvPr/>
        </p:nvGrpSpPr>
        <p:grpSpPr bwMode="auto">
          <a:xfrm>
            <a:off x="5827713" y="2127251"/>
            <a:ext cx="3536950" cy="2460625"/>
            <a:chOff x="4614951" y="2127591"/>
            <a:chExt cx="3536950" cy="2460625"/>
          </a:xfrm>
        </p:grpSpPr>
        <p:sp>
          <p:nvSpPr>
            <p:cNvPr id="30726" name="Rectangle 4">
              <a:extLst>
                <a:ext uri="{FF2B5EF4-FFF2-40B4-BE49-F238E27FC236}">
                  <a16:creationId xmlns:a16="http://schemas.microsoft.com/office/drawing/2014/main" id="{F0C482C2-05B8-9A40-8A1D-E254656CAE26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638764" y="2127591"/>
              <a:ext cx="3506787" cy="111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0727" name="Rectangle 5">
              <a:extLst>
                <a:ext uri="{FF2B5EF4-FFF2-40B4-BE49-F238E27FC236}">
                  <a16:creationId xmlns:a16="http://schemas.microsoft.com/office/drawing/2014/main" id="{6FDBF95C-66A6-C844-A403-8D9F99F66653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614951" y="2148229"/>
              <a:ext cx="11113" cy="41592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0728" name="Rectangle 6">
              <a:extLst>
                <a:ext uri="{FF2B5EF4-FFF2-40B4-BE49-F238E27FC236}">
                  <a16:creationId xmlns:a16="http://schemas.microsoft.com/office/drawing/2014/main" id="{D51CD818-4177-8E4F-862C-CEA8AD576633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557926" y="2148229"/>
              <a:ext cx="11113" cy="41592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0729" name="Rectangle 7">
              <a:extLst>
                <a:ext uri="{FF2B5EF4-FFF2-40B4-BE49-F238E27FC236}">
                  <a16:creationId xmlns:a16="http://schemas.microsoft.com/office/drawing/2014/main" id="{CB8A6742-FD53-1A42-8587-9C9B93F57263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557926" y="2148229"/>
              <a:ext cx="11113" cy="41592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0730" name="Rectangle 8">
              <a:extLst>
                <a:ext uri="{FF2B5EF4-FFF2-40B4-BE49-F238E27FC236}">
                  <a16:creationId xmlns:a16="http://schemas.microsoft.com/office/drawing/2014/main" id="{390487C6-252E-3243-9190-62C6D7DD2690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764176" y="2365716"/>
              <a:ext cx="814325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Present </a:t>
              </a:r>
              <a:endParaRPr lang="en-US" altLang="en-US" sz="3200" b="0"/>
            </a:p>
          </p:txBody>
        </p:sp>
        <p:sp>
          <p:nvSpPr>
            <p:cNvPr id="30731" name="Rectangle 9">
              <a:extLst>
                <a:ext uri="{FF2B5EF4-FFF2-40B4-BE49-F238E27FC236}">
                  <a16:creationId xmlns:a16="http://schemas.microsoft.com/office/drawing/2014/main" id="{8E192040-C553-8E41-8246-4B163EF3E2E5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242264" y="2148229"/>
              <a:ext cx="11112" cy="41592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0732" name="Rectangle 10">
              <a:extLst>
                <a:ext uri="{FF2B5EF4-FFF2-40B4-BE49-F238E27FC236}">
                  <a16:creationId xmlns:a16="http://schemas.microsoft.com/office/drawing/2014/main" id="{479C2E6A-0C71-1343-9E6B-01A8B1F67956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140789" y="2148229"/>
              <a:ext cx="11112" cy="415925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0733" name="Rectangle 11">
              <a:extLst>
                <a:ext uri="{FF2B5EF4-FFF2-40B4-BE49-F238E27FC236}">
                  <a16:creationId xmlns:a16="http://schemas.microsoft.com/office/drawing/2014/main" id="{5FE5829D-FA63-254C-B4DA-57B577B6FB49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557926" y="2554629"/>
              <a:ext cx="1692275" cy="952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0734" name="Rectangle 12">
              <a:extLst>
                <a:ext uri="{FF2B5EF4-FFF2-40B4-BE49-F238E27FC236}">
                  <a16:creationId xmlns:a16="http://schemas.microsoft.com/office/drawing/2014/main" id="{E922E9F5-B660-D24A-9DFC-E856F1130F4A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614951" y="2564154"/>
              <a:ext cx="11113" cy="4064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0735" name="Rectangle 13">
              <a:extLst>
                <a:ext uri="{FF2B5EF4-FFF2-40B4-BE49-F238E27FC236}">
                  <a16:creationId xmlns:a16="http://schemas.microsoft.com/office/drawing/2014/main" id="{26624E13-219D-974A-A682-CD1A77298FF8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934164" y="2238716"/>
              <a:ext cx="1082027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Next State </a:t>
              </a:r>
              <a:endParaRPr lang="en-US" altLang="en-US" sz="3200" b="0"/>
            </a:p>
          </p:txBody>
        </p:sp>
        <p:sp>
          <p:nvSpPr>
            <p:cNvPr id="30736" name="Rectangle 14">
              <a:extLst>
                <a:ext uri="{FF2B5EF4-FFF2-40B4-BE49-F238E27FC236}">
                  <a16:creationId xmlns:a16="http://schemas.microsoft.com/office/drawing/2014/main" id="{2ABE32B1-09F7-3F41-BB8A-4C0877E2DB5B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557926" y="2564154"/>
              <a:ext cx="11113" cy="4064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0737" name="Rectangle 15">
              <a:extLst>
                <a:ext uri="{FF2B5EF4-FFF2-40B4-BE49-F238E27FC236}">
                  <a16:creationId xmlns:a16="http://schemas.microsoft.com/office/drawing/2014/main" id="{F0674E99-BB0F-5547-861B-DD4D4026F5F6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918164" y="2653054"/>
              <a:ext cx="535403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state </a:t>
              </a:r>
              <a:endParaRPr lang="en-US" altLang="en-US" sz="3200" b="0"/>
            </a:p>
          </p:txBody>
        </p:sp>
        <p:sp>
          <p:nvSpPr>
            <p:cNvPr id="30738" name="Rectangle 16">
              <a:extLst>
                <a:ext uri="{FF2B5EF4-FFF2-40B4-BE49-F238E27FC236}">
                  <a16:creationId xmlns:a16="http://schemas.microsoft.com/office/drawing/2014/main" id="{5EA52F2A-BE4C-1C4B-A861-54A16312E8DE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692864" y="2653054"/>
              <a:ext cx="23083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w </a:t>
              </a:r>
              <a:endParaRPr lang="en-US" altLang="en-US" sz="3200" b="0"/>
            </a:p>
          </p:txBody>
        </p:sp>
        <p:sp>
          <p:nvSpPr>
            <p:cNvPr id="30739" name="Rectangle 17">
              <a:extLst>
                <a:ext uri="{FF2B5EF4-FFF2-40B4-BE49-F238E27FC236}">
                  <a16:creationId xmlns:a16="http://schemas.microsoft.com/office/drawing/2014/main" id="{4B1F73D0-6D00-0C4B-A4B5-A2E0BC3FB4B6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923051" y="2653054"/>
              <a:ext cx="19877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= </a:t>
              </a:r>
              <a:endParaRPr lang="en-US" altLang="en-US" sz="3200" b="0"/>
            </a:p>
          </p:txBody>
        </p:sp>
        <p:sp>
          <p:nvSpPr>
            <p:cNvPr id="30740" name="Rectangle 18">
              <a:extLst>
                <a:ext uri="{FF2B5EF4-FFF2-40B4-BE49-F238E27FC236}">
                  <a16:creationId xmlns:a16="http://schemas.microsoft.com/office/drawing/2014/main" id="{B1BCDE6F-8AB6-2545-A911-61AC60DCE686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159589" y="2653054"/>
              <a:ext cx="192360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30741" name="Rectangle 19">
              <a:extLst>
                <a:ext uri="{FF2B5EF4-FFF2-40B4-BE49-F238E27FC236}">
                  <a16:creationId xmlns:a16="http://schemas.microsoft.com/office/drawing/2014/main" id="{8961D519-BA53-F941-808D-3AEB26297BC8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537414" y="2653054"/>
              <a:ext cx="23083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w </a:t>
              </a:r>
              <a:endParaRPr lang="en-US" altLang="en-US" sz="3200" b="0"/>
            </a:p>
          </p:txBody>
        </p:sp>
        <p:sp>
          <p:nvSpPr>
            <p:cNvPr id="30742" name="Rectangle 20">
              <a:extLst>
                <a:ext uri="{FF2B5EF4-FFF2-40B4-BE49-F238E27FC236}">
                  <a16:creationId xmlns:a16="http://schemas.microsoft.com/office/drawing/2014/main" id="{B737B3DD-A3D8-C944-B00B-86DE63832C95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766014" y="2653054"/>
              <a:ext cx="19877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= </a:t>
              </a:r>
              <a:endParaRPr lang="en-US" altLang="en-US" sz="3200" b="0"/>
            </a:p>
          </p:txBody>
        </p:sp>
        <p:sp>
          <p:nvSpPr>
            <p:cNvPr id="30743" name="Rectangle 21">
              <a:extLst>
                <a:ext uri="{FF2B5EF4-FFF2-40B4-BE49-F238E27FC236}">
                  <a16:creationId xmlns:a16="http://schemas.microsoft.com/office/drawing/2014/main" id="{2DEA2860-62E6-6A47-A6B5-2A9F0AC75457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242264" y="2564154"/>
              <a:ext cx="11112" cy="4064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0744" name="Rectangle 22">
              <a:extLst>
                <a:ext uri="{FF2B5EF4-FFF2-40B4-BE49-F238E27FC236}">
                  <a16:creationId xmlns:a16="http://schemas.microsoft.com/office/drawing/2014/main" id="{23BEB64B-91FB-5F4E-9586-E21FB0E383B3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002551" y="2653054"/>
              <a:ext cx="192360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  <p:sp>
          <p:nvSpPr>
            <p:cNvPr id="30745" name="Rectangle 23">
              <a:extLst>
                <a:ext uri="{FF2B5EF4-FFF2-40B4-BE49-F238E27FC236}">
                  <a16:creationId xmlns:a16="http://schemas.microsoft.com/office/drawing/2014/main" id="{3FA8DA9D-B137-4540-9CCE-D25856BB64B3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140789" y="2564154"/>
              <a:ext cx="11112" cy="406400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0746" name="Rectangle 24">
              <a:extLst>
                <a:ext uri="{FF2B5EF4-FFF2-40B4-BE49-F238E27FC236}">
                  <a16:creationId xmlns:a16="http://schemas.microsoft.com/office/drawing/2014/main" id="{D6D83C0E-7D14-AF4D-91A0-073B0952B56B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557926" y="2959441"/>
              <a:ext cx="1692275" cy="111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0747" name="Rectangle 25">
              <a:extLst>
                <a:ext uri="{FF2B5EF4-FFF2-40B4-BE49-F238E27FC236}">
                  <a16:creationId xmlns:a16="http://schemas.microsoft.com/office/drawing/2014/main" id="{990CDB25-27CF-3744-9A70-61A9C901FB14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614951" y="2970554"/>
              <a:ext cx="11113" cy="4048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0748" name="Rectangle 26">
              <a:extLst>
                <a:ext uri="{FF2B5EF4-FFF2-40B4-BE49-F238E27FC236}">
                  <a16:creationId xmlns:a16="http://schemas.microsoft.com/office/drawing/2014/main" id="{47817846-E4E9-8E4D-8603-11E7005DA848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381964" y="2522879"/>
              <a:ext cx="657231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Output</a:t>
              </a:r>
              <a:endParaRPr lang="en-US" altLang="en-US" sz="3200" b="0"/>
            </a:p>
          </p:txBody>
        </p:sp>
        <p:sp>
          <p:nvSpPr>
            <p:cNvPr id="30749" name="Rectangle 27">
              <a:extLst>
                <a:ext uri="{FF2B5EF4-FFF2-40B4-BE49-F238E27FC236}">
                  <a16:creationId xmlns:a16="http://schemas.microsoft.com/office/drawing/2014/main" id="{3F47B847-90C2-2D4D-A849-DA41D5950016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883239" y="2927691"/>
              <a:ext cx="179536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y </a:t>
              </a:r>
              <a:endParaRPr lang="en-US" altLang="en-US" sz="3200" b="0"/>
            </a:p>
          </p:txBody>
        </p:sp>
        <p:sp>
          <p:nvSpPr>
            <p:cNvPr id="30750" name="Rectangle 28">
              <a:extLst>
                <a:ext uri="{FF2B5EF4-FFF2-40B4-BE49-F238E27FC236}">
                  <a16:creationId xmlns:a16="http://schemas.microsoft.com/office/drawing/2014/main" id="{EBA6428A-58BC-3A46-8C5C-F14CAF02257E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994364" y="3016591"/>
              <a:ext cx="149080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</a:rPr>
                <a:t>2 </a:t>
              </a:r>
              <a:endParaRPr lang="en-US" altLang="en-US" sz="3200" b="0"/>
            </a:p>
          </p:txBody>
        </p:sp>
        <p:sp>
          <p:nvSpPr>
            <p:cNvPr id="30751" name="Rectangle 29">
              <a:extLst>
                <a:ext uri="{FF2B5EF4-FFF2-40B4-BE49-F238E27FC236}">
                  <a16:creationId xmlns:a16="http://schemas.microsoft.com/office/drawing/2014/main" id="{C7C127C6-F946-334F-B774-2C2E8DFD87D1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094376" y="2927691"/>
              <a:ext cx="179536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y </a:t>
              </a:r>
              <a:endParaRPr lang="en-US" altLang="en-US" sz="3200" b="0"/>
            </a:p>
          </p:txBody>
        </p:sp>
        <p:sp>
          <p:nvSpPr>
            <p:cNvPr id="30752" name="Rectangle 30">
              <a:extLst>
                <a:ext uri="{FF2B5EF4-FFF2-40B4-BE49-F238E27FC236}">
                  <a16:creationId xmlns:a16="http://schemas.microsoft.com/office/drawing/2014/main" id="{AA225BB0-9A70-D342-B571-995A092C88C3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557926" y="2970554"/>
              <a:ext cx="11113" cy="4048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0753" name="Rectangle 31">
              <a:extLst>
                <a:ext uri="{FF2B5EF4-FFF2-40B4-BE49-F238E27FC236}">
                  <a16:creationId xmlns:a16="http://schemas.microsoft.com/office/drawing/2014/main" id="{DB8DB533-8E22-4E49-9F5E-538F1292D00E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203914" y="3016591"/>
              <a:ext cx="149080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  <p:sp>
          <p:nvSpPr>
            <p:cNvPr id="30754" name="Rectangle 32">
              <a:extLst>
                <a:ext uri="{FF2B5EF4-FFF2-40B4-BE49-F238E27FC236}">
                  <a16:creationId xmlns:a16="http://schemas.microsoft.com/office/drawing/2014/main" id="{55B982F7-A622-C84B-B53F-244DFEA87622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753189" y="3057866"/>
              <a:ext cx="2222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Y </a:t>
              </a:r>
              <a:endParaRPr lang="en-US" altLang="en-US" sz="3200" b="0"/>
            </a:p>
          </p:txBody>
        </p:sp>
        <p:sp>
          <p:nvSpPr>
            <p:cNvPr id="30755" name="Rectangle 33">
              <a:extLst>
                <a:ext uri="{FF2B5EF4-FFF2-40B4-BE49-F238E27FC236}">
                  <a16:creationId xmlns:a16="http://schemas.microsoft.com/office/drawing/2014/main" id="{5D7D7775-6F58-A040-9668-B8B798E87406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881776" y="3145179"/>
              <a:ext cx="149080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</a:rPr>
                <a:t>2 </a:t>
              </a:r>
              <a:endParaRPr lang="en-US" altLang="en-US" sz="3200" b="0"/>
            </a:p>
          </p:txBody>
        </p:sp>
        <p:sp>
          <p:nvSpPr>
            <p:cNvPr id="30756" name="Rectangle 34">
              <a:extLst>
                <a:ext uri="{FF2B5EF4-FFF2-40B4-BE49-F238E27FC236}">
                  <a16:creationId xmlns:a16="http://schemas.microsoft.com/office/drawing/2014/main" id="{667C9751-8DC0-564D-B1BF-49D80D764C68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980201" y="3057866"/>
              <a:ext cx="2222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Y </a:t>
              </a:r>
              <a:endParaRPr lang="en-US" altLang="en-US" sz="3200" b="0"/>
            </a:p>
          </p:txBody>
        </p:sp>
        <p:sp>
          <p:nvSpPr>
            <p:cNvPr id="30757" name="Rectangle 35">
              <a:extLst>
                <a:ext uri="{FF2B5EF4-FFF2-40B4-BE49-F238E27FC236}">
                  <a16:creationId xmlns:a16="http://schemas.microsoft.com/office/drawing/2014/main" id="{70EDE819-844A-4A46-8DDB-1CBFF510AB78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108789" y="3145179"/>
              <a:ext cx="149080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  <p:sp>
          <p:nvSpPr>
            <p:cNvPr id="30758" name="Rectangle 36">
              <a:extLst>
                <a:ext uri="{FF2B5EF4-FFF2-40B4-BE49-F238E27FC236}">
                  <a16:creationId xmlns:a16="http://schemas.microsoft.com/office/drawing/2014/main" id="{EA6437DE-6ACF-DC45-8088-E6C0F85DE039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594564" y="3057866"/>
              <a:ext cx="2222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Y </a:t>
              </a:r>
              <a:endParaRPr lang="en-US" altLang="en-US" sz="3200" b="0"/>
            </a:p>
          </p:txBody>
        </p:sp>
        <p:sp>
          <p:nvSpPr>
            <p:cNvPr id="30759" name="Rectangle 37">
              <a:extLst>
                <a:ext uri="{FF2B5EF4-FFF2-40B4-BE49-F238E27FC236}">
                  <a16:creationId xmlns:a16="http://schemas.microsoft.com/office/drawing/2014/main" id="{A11A1528-B65F-2D47-8B10-76598AA13E48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724739" y="3145179"/>
              <a:ext cx="149080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</a:rPr>
                <a:t>2 </a:t>
              </a:r>
              <a:endParaRPr lang="en-US" altLang="en-US" sz="3200" b="0"/>
            </a:p>
          </p:txBody>
        </p:sp>
        <p:sp>
          <p:nvSpPr>
            <p:cNvPr id="30760" name="Rectangle 38">
              <a:extLst>
                <a:ext uri="{FF2B5EF4-FFF2-40B4-BE49-F238E27FC236}">
                  <a16:creationId xmlns:a16="http://schemas.microsoft.com/office/drawing/2014/main" id="{B2525982-F8A2-E148-AF0E-5F48ADCE6EAA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826339" y="3057866"/>
              <a:ext cx="2222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Y </a:t>
              </a:r>
              <a:endParaRPr lang="en-US" altLang="en-US" sz="3200" b="0"/>
            </a:p>
          </p:txBody>
        </p:sp>
        <p:sp>
          <p:nvSpPr>
            <p:cNvPr id="30761" name="Rectangle 39">
              <a:extLst>
                <a:ext uri="{FF2B5EF4-FFF2-40B4-BE49-F238E27FC236}">
                  <a16:creationId xmlns:a16="http://schemas.microsoft.com/office/drawing/2014/main" id="{7D7E3147-BF05-4E45-95EE-3D4CE4662E57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242264" y="2970554"/>
              <a:ext cx="11112" cy="4048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0762" name="Rectangle 40">
              <a:extLst>
                <a:ext uri="{FF2B5EF4-FFF2-40B4-BE49-F238E27FC236}">
                  <a16:creationId xmlns:a16="http://schemas.microsoft.com/office/drawing/2014/main" id="{0311DF5B-D748-6D4C-94D3-C7FBE607DDC5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958101" y="3145179"/>
              <a:ext cx="149080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  <p:sp>
          <p:nvSpPr>
            <p:cNvPr id="30763" name="Rectangle 41">
              <a:extLst>
                <a:ext uri="{FF2B5EF4-FFF2-40B4-BE49-F238E27FC236}">
                  <a16:creationId xmlns:a16="http://schemas.microsoft.com/office/drawing/2014/main" id="{B35E52E4-2B4A-1C4B-9975-A9E46DD9F582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140789" y="2970554"/>
              <a:ext cx="11112" cy="404812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0764" name="Rectangle 42">
              <a:extLst>
                <a:ext uri="{FF2B5EF4-FFF2-40B4-BE49-F238E27FC236}">
                  <a16:creationId xmlns:a16="http://schemas.microsoft.com/office/drawing/2014/main" id="{6E9AC5B8-96C9-7247-8373-A56D74FB78A0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638764" y="3362666"/>
              <a:ext cx="3506787" cy="127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0765" name="Rectangle 43">
              <a:extLst>
                <a:ext uri="{FF2B5EF4-FFF2-40B4-BE49-F238E27FC236}">
                  <a16:creationId xmlns:a16="http://schemas.microsoft.com/office/drawing/2014/main" id="{7B91B047-60BF-2249-A1D6-EE624212D5A5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614951" y="3376954"/>
              <a:ext cx="11113" cy="3571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0766" name="Rectangle 44">
              <a:extLst>
                <a:ext uri="{FF2B5EF4-FFF2-40B4-BE49-F238E27FC236}">
                  <a16:creationId xmlns:a16="http://schemas.microsoft.com/office/drawing/2014/main" id="{EE3E488E-DF4B-9F4C-9C7D-51FE7B06DF0C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637551" y="2895941"/>
              <a:ext cx="179536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z </a:t>
              </a:r>
              <a:endParaRPr lang="en-US" altLang="en-US" sz="3200" b="0"/>
            </a:p>
          </p:txBody>
        </p:sp>
        <p:sp>
          <p:nvSpPr>
            <p:cNvPr id="30767" name="Rectangle 45">
              <a:extLst>
                <a:ext uri="{FF2B5EF4-FFF2-40B4-BE49-F238E27FC236}">
                  <a16:creationId xmlns:a16="http://schemas.microsoft.com/office/drawing/2014/main" id="{3FFD797D-BC11-AD4D-825D-5045FEABA206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954676" y="3465854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30768" name="Rectangle 46">
              <a:extLst>
                <a:ext uri="{FF2B5EF4-FFF2-40B4-BE49-F238E27FC236}">
                  <a16:creationId xmlns:a16="http://schemas.microsoft.com/office/drawing/2014/main" id="{EB1950AB-170B-994D-AE24-F4D173F86244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557926" y="3376954"/>
              <a:ext cx="11113" cy="3571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0769" name="Rectangle 47">
              <a:extLst>
                <a:ext uri="{FF2B5EF4-FFF2-40B4-BE49-F238E27FC236}">
                  <a16:creationId xmlns:a16="http://schemas.microsoft.com/office/drawing/2014/main" id="{849D8427-9BFD-E049-8C0B-7AAB60A0CAE9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122951" y="3465854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30770" name="Rectangle 50">
              <a:extLst>
                <a:ext uri="{FF2B5EF4-FFF2-40B4-BE49-F238E27FC236}">
                  <a16:creationId xmlns:a16="http://schemas.microsoft.com/office/drawing/2014/main" id="{E11A2064-2294-D645-A818-7EC4B95442C7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242264" y="3376954"/>
              <a:ext cx="11112" cy="3571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0771" name="Rectangle 52">
              <a:extLst>
                <a:ext uri="{FF2B5EF4-FFF2-40B4-BE49-F238E27FC236}">
                  <a16:creationId xmlns:a16="http://schemas.microsoft.com/office/drawing/2014/main" id="{439EC328-3F5D-A44D-94B2-26F9C2D2B444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140789" y="3376954"/>
              <a:ext cx="11112" cy="357187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0772" name="Rectangle 53">
              <a:extLst>
                <a:ext uri="{FF2B5EF4-FFF2-40B4-BE49-F238E27FC236}">
                  <a16:creationId xmlns:a16="http://schemas.microsoft.com/office/drawing/2014/main" id="{DD523516-138B-1C49-BD3B-0AB07C838244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614951" y="3734141"/>
              <a:ext cx="11113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0773" name="Rectangle 55">
              <a:extLst>
                <a:ext uri="{FF2B5EF4-FFF2-40B4-BE49-F238E27FC236}">
                  <a16:creationId xmlns:a16="http://schemas.microsoft.com/office/drawing/2014/main" id="{407139FB-EBBF-1147-BF28-A9B6C2D52E8E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954676" y="3730966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30774" name="Rectangle 56">
              <a:extLst>
                <a:ext uri="{FF2B5EF4-FFF2-40B4-BE49-F238E27FC236}">
                  <a16:creationId xmlns:a16="http://schemas.microsoft.com/office/drawing/2014/main" id="{9AB62688-7D23-A54E-AF4E-B6595A028B3F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557926" y="3734141"/>
              <a:ext cx="11113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0775" name="Rectangle 57">
              <a:extLst>
                <a:ext uri="{FF2B5EF4-FFF2-40B4-BE49-F238E27FC236}">
                  <a16:creationId xmlns:a16="http://schemas.microsoft.com/office/drawing/2014/main" id="{0C4A9DD5-5649-8343-8C96-3B3CB56D20D1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122951" y="3730966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  <p:sp>
          <p:nvSpPr>
            <p:cNvPr id="30776" name="Rectangle 58">
              <a:extLst>
                <a:ext uri="{FF2B5EF4-FFF2-40B4-BE49-F238E27FC236}">
                  <a16:creationId xmlns:a16="http://schemas.microsoft.com/office/drawing/2014/main" id="{30EE9BA6-956A-7B4B-BCB3-14B342D5C323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838914" y="3730966"/>
              <a:ext cx="60914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 </a:t>
              </a:r>
              <a:endParaRPr lang="en-US" altLang="en-US" sz="3200" b="0"/>
            </a:p>
          </p:txBody>
        </p:sp>
        <p:sp>
          <p:nvSpPr>
            <p:cNvPr id="30777" name="Rectangle 60">
              <a:extLst>
                <a:ext uri="{FF2B5EF4-FFF2-40B4-BE49-F238E27FC236}">
                  <a16:creationId xmlns:a16="http://schemas.microsoft.com/office/drawing/2014/main" id="{A8C9E6C0-17A1-414D-84A8-550EF6B884E3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242264" y="3734141"/>
              <a:ext cx="11112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0778" name="Rectangle 62">
              <a:extLst>
                <a:ext uri="{FF2B5EF4-FFF2-40B4-BE49-F238E27FC236}">
                  <a16:creationId xmlns:a16="http://schemas.microsoft.com/office/drawing/2014/main" id="{6B1DECB7-5FD5-5A44-A376-00ECBB68C631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140789" y="3734141"/>
              <a:ext cx="11112" cy="269875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0779" name="Rectangle 63">
              <a:extLst>
                <a:ext uri="{FF2B5EF4-FFF2-40B4-BE49-F238E27FC236}">
                  <a16:creationId xmlns:a16="http://schemas.microsoft.com/office/drawing/2014/main" id="{03610AA8-4D28-D044-A622-23CD92204159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614951" y="4004016"/>
              <a:ext cx="11113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0780" name="Rectangle 65">
              <a:extLst>
                <a:ext uri="{FF2B5EF4-FFF2-40B4-BE49-F238E27FC236}">
                  <a16:creationId xmlns:a16="http://schemas.microsoft.com/office/drawing/2014/main" id="{2B89A70F-ECAE-6340-8EDD-33658A3DBA84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954676" y="4002429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  <p:sp>
          <p:nvSpPr>
            <p:cNvPr id="30781" name="Rectangle 66">
              <a:extLst>
                <a:ext uri="{FF2B5EF4-FFF2-40B4-BE49-F238E27FC236}">
                  <a16:creationId xmlns:a16="http://schemas.microsoft.com/office/drawing/2014/main" id="{75DB473C-C968-3948-BD33-5096538926B5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557926" y="4004016"/>
              <a:ext cx="11113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0782" name="Rectangle 67">
              <a:extLst>
                <a:ext uri="{FF2B5EF4-FFF2-40B4-BE49-F238E27FC236}">
                  <a16:creationId xmlns:a16="http://schemas.microsoft.com/office/drawing/2014/main" id="{5BA74BA3-24F6-E14B-B675-2EC44E956DDE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122951" y="4002429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30783" name="Rectangle 70">
              <a:extLst>
                <a:ext uri="{FF2B5EF4-FFF2-40B4-BE49-F238E27FC236}">
                  <a16:creationId xmlns:a16="http://schemas.microsoft.com/office/drawing/2014/main" id="{2A069483-9D2F-4847-B7DC-DA9A14CA80A1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242264" y="4004016"/>
              <a:ext cx="11112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0784" name="Rectangle 72">
              <a:extLst>
                <a:ext uri="{FF2B5EF4-FFF2-40B4-BE49-F238E27FC236}">
                  <a16:creationId xmlns:a16="http://schemas.microsoft.com/office/drawing/2014/main" id="{3759BE39-2821-354E-8014-16870C2A8BB4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140789" y="4004016"/>
              <a:ext cx="11112" cy="269875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0785" name="Rectangle 73">
              <a:extLst>
                <a:ext uri="{FF2B5EF4-FFF2-40B4-BE49-F238E27FC236}">
                  <a16:creationId xmlns:a16="http://schemas.microsoft.com/office/drawing/2014/main" id="{45FAD6B3-0C68-9843-97EA-6D444AE1B7A9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614951" y="4278654"/>
              <a:ext cx="11113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0786" name="Rectangle 75">
              <a:extLst>
                <a:ext uri="{FF2B5EF4-FFF2-40B4-BE49-F238E27FC236}">
                  <a16:creationId xmlns:a16="http://schemas.microsoft.com/office/drawing/2014/main" id="{083F6E2B-C053-B146-8720-13FDC4906B2B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954676" y="4272304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  <p:sp>
          <p:nvSpPr>
            <p:cNvPr id="30787" name="Rectangle 76">
              <a:extLst>
                <a:ext uri="{FF2B5EF4-FFF2-40B4-BE49-F238E27FC236}">
                  <a16:creationId xmlns:a16="http://schemas.microsoft.com/office/drawing/2014/main" id="{66D60430-5781-AC4B-9FC6-58098C0545AA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557926" y="4278654"/>
              <a:ext cx="11113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0788" name="Rectangle 77">
              <a:extLst>
                <a:ext uri="{FF2B5EF4-FFF2-40B4-BE49-F238E27FC236}">
                  <a16:creationId xmlns:a16="http://schemas.microsoft.com/office/drawing/2014/main" id="{D7BB7ED0-A51D-EA4F-9E5E-719E26192A34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122951" y="4272304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  <p:sp>
          <p:nvSpPr>
            <p:cNvPr id="30789" name="Rectangle 80">
              <a:extLst>
                <a:ext uri="{FF2B5EF4-FFF2-40B4-BE49-F238E27FC236}">
                  <a16:creationId xmlns:a16="http://schemas.microsoft.com/office/drawing/2014/main" id="{8B768AD8-216E-2148-AA74-D0A790A37858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242264" y="4278654"/>
              <a:ext cx="11112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0790" name="Rectangle 82">
              <a:extLst>
                <a:ext uri="{FF2B5EF4-FFF2-40B4-BE49-F238E27FC236}">
                  <a16:creationId xmlns:a16="http://schemas.microsoft.com/office/drawing/2014/main" id="{87F13611-F741-0E4C-BF8A-29A8AF22FDDB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140789" y="4278654"/>
              <a:ext cx="11112" cy="309562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0791" name="Rectangle 83">
              <a:extLst>
                <a:ext uri="{FF2B5EF4-FFF2-40B4-BE49-F238E27FC236}">
                  <a16:creationId xmlns:a16="http://schemas.microsoft.com/office/drawing/2014/main" id="{1904BA78-1CA6-894C-836A-AC2BC485CA58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638764" y="4575516"/>
              <a:ext cx="3506787" cy="127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</p:grpSp>
    </p:spTree>
  </p:cSld>
  <p:clrMapOvr>
    <a:masterClrMapping/>
  </p:clrMapOvr>
  <p:transition/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745" name="Rectangle 2">
            <a:extLst>
              <a:ext uri="{FF2B5EF4-FFF2-40B4-BE49-F238E27FC236}">
                <a16:creationId xmlns:a16="http://schemas.microsoft.com/office/drawing/2014/main" id="{BBCC55C3-B352-2A48-9E7C-04A432B77A3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220664"/>
            <a:ext cx="9144000" cy="790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Let’s derive the state-assigned table</a:t>
            </a:r>
          </a:p>
        </p:txBody>
      </p:sp>
      <p:sp>
        <p:nvSpPr>
          <p:cNvPr id="31746" name="TextBox 7">
            <a:extLst>
              <a:ext uri="{FF2B5EF4-FFF2-40B4-BE49-F238E27FC236}">
                <a16:creationId xmlns:a16="http://schemas.microsoft.com/office/drawing/2014/main" id="{A234CAFA-5F14-1447-9CD4-F8E4392A7AB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17675" y="3854451"/>
            <a:ext cx="1225550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000000"/>
                </a:solidFill>
              </a:rPr>
              <a:t>z = y</a:t>
            </a:r>
            <a:r>
              <a:rPr lang="en-US" altLang="en-US" b="0" baseline="-25000">
                <a:solidFill>
                  <a:srgbClr val="000000"/>
                </a:solidFill>
              </a:rPr>
              <a:t>1</a:t>
            </a:r>
            <a:r>
              <a:rPr lang="en-US" altLang="en-US" b="0">
                <a:solidFill>
                  <a:srgbClr val="000000"/>
                </a:solidFill>
              </a:rPr>
              <a:t>y</a:t>
            </a:r>
            <a:r>
              <a:rPr lang="en-US" altLang="en-US" b="0" baseline="-25000">
                <a:solidFill>
                  <a:srgbClr val="000000"/>
                </a:solidFill>
              </a:rPr>
              <a:t>2</a:t>
            </a:r>
          </a:p>
        </p:txBody>
      </p:sp>
      <p:grpSp>
        <p:nvGrpSpPr>
          <p:cNvPr id="31747" name="Group 8">
            <a:extLst>
              <a:ext uri="{FF2B5EF4-FFF2-40B4-BE49-F238E27FC236}">
                <a16:creationId xmlns:a16="http://schemas.microsoft.com/office/drawing/2014/main" id="{18E11C12-1D11-FD41-9E8F-5CE6B4EC6A9D}"/>
              </a:ext>
            </a:extLst>
          </p:cNvPr>
          <p:cNvGrpSpPr>
            <a:grpSpLocks/>
          </p:cNvGrpSpPr>
          <p:nvPr/>
        </p:nvGrpSpPr>
        <p:grpSpPr bwMode="auto">
          <a:xfrm>
            <a:off x="1566864" y="2286001"/>
            <a:ext cx="2243137" cy="461963"/>
            <a:chOff x="5084580" y="907175"/>
            <a:chExt cx="2243172" cy="461665"/>
          </a:xfrm>
        </p:grpSpPr>
        <p:sp>
          <p:nvSpPr>
            <p:cNvPr id="31818" name="TextBox 9">
              <a:extLst>
                <a:ext uri="{FF2B5EF4-FFF2-40B4-BE49-F238E27FC236}">
                  <a16:creationId xmlns:a16="http://schemas.microsoft.com/office/drawing/2014/main" id="{32A33050-D673-A049-ADBC-C4CE17468F7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084580" y="907175"/>
              <a:ext cx="2243172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b="0"/>
                <a:t>Y</a:t>
              </a:r>
              <a:r>
                <a:rPr lang="en-US" altLang="en-US" b="0" baseline="-25000"/>
                <a:t>1</a:t>
              </a:r>
              <a:r>
                <a:rPr lang="en-US" altLang="en-US" b="0"/>
                <a:t> = wy</a:t>
              </a:r>
              <a:r>
                <a:rPr lang="en-US" altLang="en-US" b="0" baseline="-25000"/>
                <a:t>1</a:t>
              </a:r>
              <a:r>
                <a:rPr lang="en-US" altLang="en-US" b="0"/>
                <a:t> + wy</a:t>
              </a:r>
              <a:r>
                <a:rPr lang="en-US" altLang="en-US" b="0" baseline="-25000"/>
                <a:t>2</a:t>
              </a:r>
            </a:p>
          </p:txBody>
        </p:sp>
        <p:cxnSp>
          <p:nvCxnSpPr>
            <p:cNvPr id="31819" name="Straight Connector 10">
              <a:extLst>
                <a:ext uri="{FF2B5EF4-FFF2-40B4-BE49-F238E27FC236}">
                  <a16:creationId xmlns:a16="http://schemas.microsoft.com/office/drawing/2014/main" id="{51A998C5-3653-694B-8753-D3FF612B830D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6019632" y="991259"/>
              <a:ext cx="228604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31748" name="TextBox 11">
            <a:extLst>
              <a:ext uri="{FF2B5EF4-FFF2-40B4-BE49-F238E27FC236}">
                <a16:creationId xmlns:a16="http://schemas.microsoft.com/office/drawing/2014/main" id="{5CD1D491-9F20-EA4D-B332-B9B55945F55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66864" y="3059113"/>
            <a:ext cx="218598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000000"/>
                </a:solidFill>
              </a:rPr>
              <a:t>Y</a:t>
            </a:r>
            <a:r>
              <a:rPr lang="en-US" altLang="en-US" b="0" baseline="-25000">
                <a:solidFill>
                  <a:srgbClr val="000000"/>
                </a:solidFill>
              </a:rPr>
              <a:t>2</a:t>
            </a:r>
            <a:r>
              <a:rPr lang="en-US" altLang="en-US" b="0">
                <a:solidFill>
                  <a:srgbClr val="000000"/>
                </a:solidFill>
              </a:rPr>
              <a:t> = wy</a:t>
            </a:r>
            <a:r>
              <a:rPr lang="en-US" altLang="en-US" b="0" baseline="-25000">
                <a:solidFill>
                  <a:srgbClr val="000000"/>
                </a:solidFill>
              </a:rPr>
              <a:t>1</a:t>
            </a:r>
            <a:r>
              <a:rPr lang="en-US" altLang="en-US" b="0">
                <a:solidFill>
                  <a:srgbClr val="000000"/>
                </a:solidFill>
              </a:rPr>
              <a:t> + wy</a:t>
            </a:r>
            <a:r>
              <a:rPr lang="en-US" altLang="en-US" b="0" baseline="-25000">
                <a:solidFill>
                  <a:srgbClr val="000000"/>
                </a:solidFill>
              </a:rPr>
              <a:t>2</a:t>
            </a:r>
          </a:p>
        </p:txBody>
      </p:sp>
      <p:grpSp>
        <p:nvGrpSpPr>
          <p:cNvPr id="31749" name="Group 1">
            <a:extLst>
              <a:ext uri="{FF2B5EF4-FFF2-40B4-BE49-F238E27FC236}">
                <a16:creationId xmlns:a16="http://schemas.microsoft.com/office/drawing/2014/main" id="{91932DDE-551C-8840-93FF-FBD2BD998EB8}"/>
              </a:ext>
            </a:extLst>
          </p:cNvPr>
          <p:cNvGrpSpPr>
            <a:grpSpLocks/>
          </p:cNvGrpSpPr>
          <p:nvPr/>
        </p:nvGrpSpPr>
        <p:grpSpPr bwMode="auto">
          <a:xfrm>
            <a:off x="5827713" y="2127251"/>
            <a:ext cx="3536950" cy="2460625"/>
            <a:chOff x="4614951" y="2127591"/>
            <a:chExt cx="3536950" cy="2460625"/>
          </a:xfrm>
        </p:grpSpPr>
        <p:sp>
          <p:nvSpPr>
            <p:cNvPr id="31752" name="Rectangle 4">
              <a:extLst>
                <a:ext uri="{FF2B5EF4-FFF2-40B4-BE49-F238E27FC236}">
                  <a16:creationId xmlns:a16="http://schemas.microsoft.com/office/drawing/2014/main" id="{02BDF891-25C3-8140-84B0-C6ABB8198962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638764" y="2127591"/>
              <a:ext cx="3506787" cy="111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1753" name="Rectangle 5">
              <a:extLst>
                <a:ext uri="{FF2B5EF4-FFF2-40B4-BE49-F238E27FC236}">
                  <a16:creationId xmlns:a16="http://schemas.microsoft.com/office/drawing/2014/main" id="{C2206C4C-70B9-5240-8E3F-D1A4440F9B06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614951" y="2148229"/>
              <a:ext cx="11113" cy="41592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1754" name="Rectangle 6">
              <a:extLst>
                <a:ext uri="{FF2B5EF4-FFF2-40B4-BE49-F238E27FC236}">
                  <a16:creationId xmlns:a16="http://schemas.microsoft.com/office/drawing/2014/main" id="{864D3230-0DE8-8C40-B5C5-E10536809825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557926" y="2148229"/>
              <a:ext cx="11113" cy="41592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1755" name="Rectangle 7">
              <a:extLst>
                <a:ext uri="{FF2B5EF4-FFF2-40B4-BE49-F238E27FC236}">
                  <a16:creationId xmlns:a16="http://schemas.microsoft.com/office/drawing/2014/main" id="{D0786350-CF7B-D848-AE1D-E8E07F129167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557926" y="2148229"/>
              <a:ext cx="11113" cy="41592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1756" name="Rectangle 8">
              <a:extLst>
                <a:ext uri="{FF2B5EF4-FFF2-40B4-BE49-F238E27FC236}">
                  <a16:creationId xmlns:a16="http://schemas.microsoft.com/office/drawing/2014/main" id="{F42F1E0A-E240-294F-AD49-1D202D6AAA0B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764176" y="2365716"/>
              <a:ext cx="814325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Present </a:t>
              </a:r>
              <a:endParaRPr lang="en-US" altLang="en-US" sz="3200" b="0"/>
            </a:p>
          </p:txBody>
        </p:sp>
        <p:sp>
          <p:nvSpPr>
            <p:cNvPr id="31757" name="Rectangle 9">
              <a:extLst>
                <a:ext uri="{FF2B5EF4-FFF2-40B4-BE49-F238E27FC236}">
                  <a16:creationId xmlns:a16="http://schemas.microsoft.com/office/drawing/2014/main" id="{7D76E603-B070-3444-807B-4327EEF75150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242264" y="2148229"/>
              <a:ext cx="11112" cy="41592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1758" name="Rectangle 10">
              <a:extLst>
                <a:ext uri="{FF2B5EF4-FFF2-40B4-BE49-F238E27FC236}">
                  <a16:creationId xmlns:a16="http://schemas.microsoft.com/office/drawing/2014/main" id="{F20CC3CE-7462-D54F-AED1-D5327DBA06F3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140789" y="2148229"/>
              <a:ext cx="11112" cy="415925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1759" name="Rectangle 11">
              <a:extLst>
                <a:ext uri="{FF2B5EF4-FFF2-40B4-BE49-F238E27FC236}">
                  <a16:creationId xmlns:a16="http://schemas.microsoft.com/office/drawing/2014/main" id="{25292A93-7B99-4640-AC2C-50C3E43B56DF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557926" y="2554629"/>
              <a:ext cx="1692275" cy="952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1760" name="Rectangle 12">
              <a:extLst>
                <a:ext uri="{FF2B5EF4-FFF2-40B4-BE49-F238E27FC236}">
                  <a16:creationId xmlns:a16="http://schemas.microsoft.com/office/drawing/2014/main" id="{EE1DA423-CBFA-8B44-B6DB-1FF8544CCE67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614951" y="2564154"/>
              <a:ext cx="11113" cy="4064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1761" name="Rectangle 13">
              <a:extLst>
                <a:ext uri="{FF2B5EF4-FFF2-40B4-BE49-F238E27FC236}">
                  <a16:creationId xmlns:a16="http://schemas.microsoft.com/office/drawing/2014/main" id="{E23E6CD2-7F7E-EC43-952F-7428A390F4FE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934164" y="2238716"/>
              <a:ext cx="1082027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Next State </a:t>
              </a:r>
              <a:endParaRPr lang="en-US" altLang="en-US" sz="3200" b="0"/>
            </a:p>
          </p:txBody>
        </p:sp>
        <p:sp>
          <p:nvSpPr>
            <p:cNvPr id="31762" name="Rectangle 14">
              <a:extLst>
                <a:ext uri="{FF2B5EF4-FFF2-40B4-BE49-F238E27FC236}">
                  <a16:creationId xmlns:a16="http://schemas.microsoft.com/office/drawing/2014/main" id="{C173E2EC-9403-6E45-9090-AB3AAC5CE15B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557926" y="2564154"/>
              <a:ext cx="11113" cy="4064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1763" name="Rectangle 15">
              <a:extLst>
                <a:ext uri="{FF2B5EF4-FFF2-40B4-BE49-F238E27FC236}">
                  <a16:creationId xmlns:a16="http://schemas.microsoft.com/office/drawing/2014/main" id="{7889EA72-6F9D-4841-9415-8B4F7B56EA90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918164" y="2653054"/>
              <a:ext cx="535403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state </a:t>
              </a:r>
              <a:endParaRPr lang="en-US" altLang="en-US" sz="3200" b="0"/>
            </a:p>
          </p:txBody>
        </p:sp>
        <p:sp>
          <p:nvSpPr>
            <p:cNvPr id="31764" name="Rectangle 16">
              <a:extLst>
                <a:ext uri="{FF2B5EF4-FFF2-40B4-BE49-F238E27FC236}">
                  <a16:creationId xmlns:a16="http://schemas.microsoft.com/office/drawing/2014/main" id="{E41567E0-ED85-484C-BA0D-CB0D84BB0ADA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692864" y="2653054"/>
              <a:ext cx="23083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w </a:t>
              </a:r>
              <a:endParaRPr lang="en-US" altLang="en-US" sz="3200" b="0"/>
            </a:p>
          </p:txBody>
        </p:sp>
        <p:sp>
          <p:nvSpPr>
            <p:cNvPr id="31765" name="Rectangle 17">
              <a:extLst>
                <a:ext uri="{FF2B5EF4-FFF2-40B4-BE49-F238E27FC236}">
                  <a16:creationId xmlns:a16="http://schemas.microsoft.com/office/drawing/2014/main" id="{3DB643E6-6883-3948-BF8C-B00F3C16B671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923051" y="2653054"/>
              <a:ext cx="19877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= </a:t>
              </a:r>
              <a:endParaRPr lang="en-US" altLang="en-US" sz="3200" b="0"/>
            </a:p>
          </p:txBody>
        </p:sp>
        <p:sp>
          <p:nvSpPr>
            <p:cNvPr id="31766" name="Rectangle 18">
              <a:extLst>
                <a:ext uri="{FF2B5EF4-FFF2-40B4-BE49-F238E27FC236}">
                  <a16:creationId xmlns:a16="http://schemas.microsoft.com/office/drawing/2014/main" id="{B7B80695-B9C9-DC43-9999-CDA539F113BE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159589" y="2653054"/>
              <a:ext cx="192360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31767" name="Rectangle 19">
              <a:extLst>
                <a:ext uri="{FF2B5EF4-FFF2-40B4-BE49-F238E27FC236}">
                  <a16:creationId xmlns:a16="http://schemas.microsoft.com/office/drawing/2014/main" id="{D2CE359A-3486-EE48-A31D-11728F580CD1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537414" y="2653054"/>
              <a:ext cx="23083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w </a:t>
              </a:r>
              <a:endParaRPr lang="en-US" altLang="en-US" sz="3200" b="0"/>
            </a:p>
          </p:txBody>
        </p:sp>
        <p:sp>
          <p:nvSpPr>
            <p:cNvPr id="31768" name="Rectangle 20">
              <a:extLst>
                <a:ext uri="{FF2B5EF4-FFF2-40B4-BE49-F238E27FC236}">
                  <a16:creationId xmlns:a16="http://schemas.microsoft.com/office/drawing/2014/main" id="{C94EEC90-62C3-C645-8F7E-75FFE929C728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766014" y="2653054"/>
              <a:ext cx="19877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= </a:t>
              </a:r>
              <a:endParaRPr lang="en-US" altLang="en-US" sz="3200" b="0"/>
            </a:p>
          </p:txBody>
        </p:sp>
        <p:sp>
          <p:nvSpPr>
            <p:cNvPr id="31769" name="Rectangle 21">
              <a:extLst>
                <a:ext uri="{FF2B5EF4-FFF2-40B4-BE49-F238E27FC236}">
                  <a16:creationId xmlns:a16="http://schemas.microsoft.com/office/drawing/2014/main" id="{D0F39811-8B01-AE45-B1C9-A960D5492C05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242264" y="2564154"/>
              <a:ext cx="11112" cy="4064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1770" name="Rectangle 22">
              <a:extLst>
                <a:ext uri="{FF2B5EF4-FFF2-40B4-BE49-F238E27FC236}">
                  <a16:creationId xmlns:a16="http://schemas.microsoft.com/office/drawing/2014/main" id="{250F0586-CD2D-E046-A764-B4D71A248A27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002551" y="2653054"/>
              <a:ext cx="192360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  <p:sp>
          <p:nvSpPr>
            <p:cNvPr id="31771" name="Rectangle 23">
              <a:extLst>
                <a:ext uri="{FF2B5EF4-FFF2-40B4-BE49-F238E27FC236}">
                  <a16:creationId xmlns:a16="http://schemas.microsoft.com/office/drawing/2014/main" id="{2B437B5F-9101-7A42-BD59-A1A29B8EC35C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140789" y="2564154"/>
              <a:ext cx="11112" cy="406400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1772" name="Rectangle 24">
              <a:extLst>
                <a:ext uri="{FF2B5EF4-FFF2-40B4-BE49-F238E27FC236}">
                  <a16:creationId xmlns:a16="http://schemas.microsoft.com/office/drawing/2014/main" id="{4985F445-B383-524D-B44D-6996D1898D53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557926" y="2959441"/>
              <a:ext cx="1692275" cy="111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1773" name="Rectangle 25">
              <a:extLst>
                <a:ext uri="{FF2B5EF4-FFF2-40B4-BE49-F238E27FC236}">
                  <a16:creationId xmlns:a16="http://schemas.microsoft.com/office/drawing/2014/main" id="{CDF0EC4A-060E-EA4A-AFA9-C4643619D728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614951" y="2970554"/>
              <a:ext cx="11113" cy="4048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1774" name="Rectangle 26">
              <a:extLst>
                <a:ext uri="{FF2B5EF4-FFF2-40B4-BE49-F238E27FC236}">
                  <a16:creationId xmlns:a16="http://schemas.microsoft.com/office/drawing/2014/main" id="{27151D80-397D-924E-A031-27D2BA07D335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381964" y="2522879"/>
              <a:ext cx="657231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Output</a:t>
              </a:r>
              <a:endParaRPr lang="en-US" altLang="en-US" sz="3200" b="0"/>
            </a:p>
          </p:txBody>
        </p:sp>
        <p:sp>
          <p:nvSpPr>
            <p:cNvPr id="31775" name="Rectangle 27">
              <a:extLst>
                <a:ext uri="{FF2B5EF4-FFF2-40B4-BE49-F238E27FC236}">
                  <a16:creationId xmlns:a16="http://schemas.microsoft.com/office/drawing/2014/main" id="{9E6A4D98-1E99-E14C-941C-6008B77BAD93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883239" y="2927691"/>
              <a:ext cx="179536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y </a:t>
              </a:r>
              <a:endParaRPr lang="en-US" altLang="en-US" sz="3200" b="0"/>
            </a:p>
          </p:txBody>
        </p:sp>
        <p:sp>
          <p:nvSpPr>
            <p:cNvPr id="31776" name="Rectangle 28">
              <a:extLst>
                <a:ext uri="{FF2B5EF4-FFF2-40B4-BE49-F238E27FC236}">
                  <a16:creationId xmlns:a16="http://schemas.microsoft.com/office/drawing/2014/main" id="{DBD42FA6-2D63-6C4B-B06E-9EEC8E98FDAA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994364" y="3016591"/>
              <a:ext cx="149080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</a:rPr>
                <a:t>2 </a:t>
              </a:r>
              <a:endParaRPr lang="en-US" altLang="en-US" sz="3200" b="0"/>
            </a:p>
          </p:txBody>
        </p:sp>
        <p:sp>
          <p:nvSpPr>
            <p:cNvPr id="31777" name="Rectangle 29">
              <a:extLst>
                <a:ext uri="{FF2B5EF4-FFF2-40B4-BE49-F238E27FC236}">
                  <a16:creationId xmlns:a16="http://schemas.microsoft.com/office/drawing/2014/main" id="{BD98ADB2-72CD-C748-A609-3889D50EFDEB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094376" y="2927691"/>
              <a:ext cx="179536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y </a:t>
              </a:r>
              <a:endParaRPr lang="en-US" altLang="en-US" sz="3200" b="0"/>
            </a:p>
          </p:txBody>
        </p:sp>
        <p:sp>
          <p:nvSpPr>
            <p:cNvPr id="31778" name="Rectangle 30">
              <a:extLst>
                <a:ext uri="{FF2B5EF4-FFF2-40B4-BE49-F238E27FC236}">
                  <a16:creationId xmlns:a16="http://schemas.microsoft.com/office/drawing/2014/main" id="{957BB2C2-7BB1-CB48-AF87-C606033D6A13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557926" y="2970554"/>
              <a:ext cx="11113" cy="4048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1779" name="Rectangle 31">
              <a:extLst>
                <a:ext uri="{FF2B5EF4-FFF2-40B4-BE49-F238E27FC236}">
                  <a16:creationId xmlns:a16="http://schemas.microsoft.com/office/drawing/2014/main" id="{4ACB47EB-B017-124A-A8B1-CFAA218300D9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203914" y="3016591"/>
              <a:ext cx="149080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  <p:sp>
          <p:nvSpPr>
            <p:cNvPr id="31780" name="Rectangle 32">
              <a:extLst>
                <a:ext uri="{FF2B5EF4-FFF2-40B4-BE49-F238E27FC236}">
                  <a16:creationId xmlns:a16="http://schemas.microsoft.com/office/drawing/2014/main" id="{C0307480-67E3-D243-9D6C-B3B67DFCCC2F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753189" y="3057866"/>
              <a:ext cx="2222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Y </a:t>
              </a:r>
              <a:endParaRPr lang="en-US" altLang="en-US" sz="3200" b="0"/>
            </a:p>
          </p:txBody>
        </p:sp>
        <p:sp>
          <p:nvSpPr>
            <p:cNvPr id="31781" name="Rectangle 33">
              <a:extLst>
                <a:ext uri="{FF2B5EF4-FFF2-40B4-BE49-F238E27FC236}">
                  <a16:creationId xmlns:a16="http://schemas.microsoft.com/office/drawing/2014/main" id="{49841671-09A8-1941-B968-1B267D373D47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881776" y="3145179"/>
              <a:ext cx="149080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</a:rPr>
                <a:t>2 </a:t>
              </a:r>
              <a:endParaRPr lang="en-US" altLang="en-US" sz="3200" b="0"/>
            </a:p>
          </p:txBody>
        </p:sp>
        <p:sp>
          <p:nvSpPr>
            <p:cNvPr id="31782" name="Rectangle 34">
              <a:extLst>
                <a:ext uri="{FF2B5EF4-FFF2-40B4-BE49-F238E27FC236}">
                  <a16:creationId xmlns:a16="http://schemas.microsoft.com/office/drawing/2014/main" id="{35BD4A5B-E205-2940-A65C-22C044819B64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980201" y="3057866"/>
              <a:ext cx="2222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Y </a:t>
              </a:r>
              <a:endParaRPr lang="en-US" altLang="en-US" sz="3200" b="0"/>
            </a:p>
          </p:txBody>
        </p:sp>
        <p:sp>
          <p:nvSpPr>
            <p:cNvPr id="31783" name="Rectangle 35">
              <a:extLst>
                <a:ext uri="{FF2B5EF4-FFF2-40B4-BE49-F238E27FC236}">
                  <a16:creationId xmlns:a16="http://schemas.microsoft.com/office/drawing/2014/main" id="{897B951D-ADDD-F84A-86B6-28E0B4E317BC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108789" y="3145179"/>
              <a:ext cx="149080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  <p:sp>
          <p:nvSpPr>
            <p:cNvPr id="31784" name="Rectangle 36">
              <a:extLst>
                <a:ext uri="{FF2B5EF4-FFF2-40B4-BE49-F238E27FC236}">
                  <a16:creationId xmlns:a16="http://schemas.microsoft.com/office/drawing/2014/main" id="{177D295D-1FAF-724B-8C11-2C876975322C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594564" y="3057866"/>
              <a:ext cx="2222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Y </a:t>
              </a:r>
              <a:endParaRPr lang="en-US" altLang="en-US" sz="3200" b="0"/>
            </a:p>
          </p:txBody>
        </p:sp>
        <p:sp>
          <p:nvSpPr>
            <p:cNvPr id="31785" name="Rectangle 37">
              <a:extLst>
                <a:ext uri="{FF2B5EF4-FFF2-40B4-BE49-F238E27FC236}">
                  <a16:creationId xmlns:a16="http://schemas.microsoft.com/office/drawing/2014/main" id="{A9C896B8-FD22-F84B-9A94-934675903191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724739" y="3145179"/>
              <a:ext cx="149080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</a:rPr>
                <a:t>2 </a:t>
              </a:r>
              <a:endParaRPr lang="en-US" altLang="en-US" sz="3200" b="0"/>
            </a:p>
          </p:txBody>
        </p:sp>
        <p:sp>
          <p:nvSpPr>
            <p:cNvPr id="31786" name="Rectangle 38">
              <a:extLst>
                <a:ext uri="{FF2B5EF4-FFF2-40B4-BE49-F238E27FC236}">
                  <a16:creationId xmlns:a16="http://schemas.microsoft.com/office/drawing/2014/main" id="{C15EF3C0-25F4-CC4F-BAE3-BCF7EE839206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826339" y="3057866"/>
              <a:ext cx="2222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Y </a:t>
              </a:r>
              <a:endParaRPr lang="en-US" altLang="en-US" sz="3200" b="0"/>
            </a:p>
          </p:txBody>
        </p:sp>
        <p:sp>
          <p:nvSpPr>
            <p:cNvPr id="31787" name="Rectangle 39">
              <a:extLst>
                <a:ext uri="{FF2B5EF4-FFF2-40B4-BE49-F238E27FC236}">
                  <a16:creationId xmlns:a16="http://schemas.microsoft.com/office/drawing/2014/main" id="{51B1EC63-0F63-8A47-B395-933B320EB8AB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242264" y="2970554"/>
              <a:ext cx="11112" cy="4048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1788" name="Rectangle 40">
              <a:extLst>
                <a:ext uri="{FF2B5EF4-FFF2-40B4-BE49-F238E27FC236}">
                  <a16:creationId xmlns:a16="http://schemas.microsoft.com/office/drawing/2014/main" id="{D839EDE8-C806-FB43-9DE0-D73BF6BA6CB3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958101" y="3145179"/>
              <a:ext cx="149080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  <p:sp>
          <p:nvSpPr>
            <p:cNvPr id="31789" name="Rectangle 41">
              <a:extLst>
                <a:ext uri="{FF2B5EF4-FFF2-40B4-BE49-F238E27FC236}">
                  <a16:creationId xmlns:a16="http://schemas.microsoft.com/office/drawing/2014/main" id="{27BC729F-0B25-FA4D-8BE8-1137F8FA7923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140789" y="2970554"/>
              <a:ext cx="11112" cy="404812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1790" name="Rectangle 42">
              <a:extLst>
                <a:ext uri="{FF2B5EF4-FFF2-40B4-BE49-F238E27FC236}">
                  <a16:creationId xmlns:a16="http://schemas.microsoft.com/office/drawing/2014/main" id="{6C8DFC51-E7EC-164E-A324-6C01105A0283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638764" y="3362666"/>
              <a:ext cx="3506787" cy="127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1791" name="Rectangle 43">
              <a:extLst>
                <a:ext uri="{FF2B5EF4-FFF2-40B4-BE49-F238E27FC236}">
                  <a16:creationId xmlns:a16="http://schemas.microsoft.com/office/drawing/2014/main" id="{B6E99F15-7525-4E4F-BD9D-52180EC6477D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614951" y="3376954"/>
              <a:ext cx="11113" cy="3571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1792" name="Rectangle 44">
              <a:extLst>
                <a:ext uri="{FF2B5EF4-FFF2-40B4-BE49-F238E27FC236}">
                  <a16:creationId xmlns:a16="http://schemas.microsoft.com/office/drawing/2014/main" id="{CFBB1ACE-822F-2447-9769-1B4897F6D9D3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637551" y="2895941"/>
              <a:ext cx="179536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z </a:t>
              </a:r>
              <a:endParaRPr lang="en-US" altLang="en-US" sz="3200" b="0"/>
            </a:p>
          </p:txBody>
        </p:sp>
        <p:sp>
          <p:nvSpPr>
            <p:cNvPr id="31793" name="Rectangle 45">
              <a:extLst>
                <a:ext uri="{FF2B5EF4-FFF2-40B4-BE49-F238E27FC236}">
                  <a16:creationId xmlns:a16="http://schemas.microsoft.com/office/drawing/2014/main" id="{0F3960BA-E9A8-F14A-908C-E5C422A3D1AC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954676" y="3465854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31794" name="Rectangle 46">
              <a:extLst>
                <a:ext uri="{FF2B5EF4-FFF2-40B4-BE49-F238E27FC236}">
                  <a16:creationId xmlns:a16="http://schemas.microsoft.com/office/drawing/2014/main" id="{46A8E6A9-2C8E-8C44-A20C-47FEEAEFF4C0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557926" y="3376954"/>
              <a:ext cx="11113" cy="3571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1795" name="Rectangle 47">
              <a:extLst>
                <a:ext uri="{FF2B5EF4-FFF2-40B4-BE49-F238E27FC236}">
                  <a16:creationId xmlns:a16="http://schemas.microsoft.com/office/drawing/2014/main" id="{007105D5-8877-8640-B244-B73F0A797FE7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122951" y="3465854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31796" name="Rectangle 50">
              <a:extLst>
                <a:ext uri="{FF2B5EF4-FFF2-40B4-BE49-F238E27FC236}">
                  <a16:creationId xmlns:a16="http://schemas.microsoft.com/office/drawing/2014/main" id="{945C9170-2D73-044B-812C-03DBBF82D7CD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242264" y="3376954"/>
              <a:ext cx="11112" cy="3571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1797" name="Rectangle 52">
              <a:extLst>
                <a:ext uri="{FF2B5EF4-FFF2-40B4-BE49-F238E27FC236}">
                  <a16:creationId xmlns:a16="http://schemas.microsoft.com/office/drawing/2014/main" id="{1DEEF468-AE0A-A04B-9295-CB5AC87C30C0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140789" y="3376954"/>
              <a:ext cx="11112" cy="357187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1798" name="Rectangle 53">
              <a:extLst>
                <a:ext uri="{FF2B5EF4-FFF2-40B4-BE49-F238E27FC236}">
                  <a16:creationId xmlns:a16="http://schemas.microsoft.com/office/drawing/2014/main" id="{2AEC5D62-7014-AF45-9BDC-1A695F2A8077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614951" y="3734141"/>
              <a:ext cx="11113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1799" name="Rectangle 55">
              <a:extLst>
                <a:ext uri="{FF2B5EF4-FFF2-40B4-BE49-F238E27FC236}">
                  <a16:creationId xmlns:a16="http://schemas.microsoft.com/office/drawing/2014/main" id="{CBBE0F58-FF40-D24C-B3A9-586838806D83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954676" y="3730966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31800" name="Rectangle 56">
              <a:extLst>
                <a:ext uri="{FF2B5EF4-FFF2-40B4-BE49-F238E27FC236}">
                  <a16:creationId xmlns:a16="http://schemas.microsoft.com/office/drawing/2014/main" id="{9E7B1D99-65EF-8C46-82B9-96AA8C2C426B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557926" y="3734141"/>
              <a:ext cx="11113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1801" name="Rectangle 57">
              <a:extLst>
                <a:ext uri="{FF2B5EF4-FFF2-40B4-BE49-F238E27FC236}">
                  <a16:creationId xmlns:a16="http://schemas.microsoft.com/office/drawing/2014/main" id="{95BCD532-92CA-254B-95C3-27C259E04858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122951" y="3730966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  <p:sp>
          <p:nvSpPr>
            <p:cNvPr id="31802" name="Rectangle 58">
              <a:extLst>
                <a:ext uri="{FF2B5EF4-FFF2-40B4-BE49-F238E27FC236}">
                  <a16:creationId xmlns:a16="http://schemas.microsoft.com/office/drawing/2014/main" id="{992FA8B1-E33E-5343-BB55-9805EB648FB7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838914" y="3730966"/>
              <a:ext cx="60914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 </a:t>
              </a:r>
              <a:endParaRPr lang="en-US" altLang="en-US" sz="3200" b="0"/>
            </a:p>
          </p:txBody>
        </p:sp>
        <p:sp>
          <p:nvSpPr>
            <p:cNvPr id="31803" name="Rectangle 60">
              <a:extLst>
                <a:ext uri="{FF2B5EF4-FFF2-40B4-BE49-F238E27FC236}">
                  <a16:creationId xmlns:a16="http://schemas.microsoft.com/office/drawing/2014/main" id="{106F5AB8-641B-1145-A832-D777DFEBAF4B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242264" y="3734141"/>
              <a:ext cx="11112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1804" name="Rectangle 62">
              <a:extLst>
                <a:ext uri="{FF2B5EF4-FFF2-40B4-BE49-F238E27FC236}">
                  <a16:creationId xmlns:a16="http://schemas.microsoft.com/office/drawing/2014/main" id="{CE6A915F-D020-7845-99CB-35BC65318895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140789" y="3734141"/>
              <a:ext cx="11112" cy="269875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1805" name="Rectangle 63">
              <a:extLst>
                <a:ext uri="{FF2B5EF4-FFF2-40B4-BE49-F238E27FC236}">
                  <a16:creationId xmlns:a16="http://schemas.microsoft.com/office/drawing/2014/main" id="{BFF9599B-0716-2246-B06F-3C03FE050F1B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614951" y="4004016"/>
              <a:ext cx="11113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1806" name="Rectangle 65">
              <a:extLst>
                <a:ext uri="{FF2B5EF4-FFF2-40B4-BE49-F238E27FC236}">
                  <a16:creationId xmlns:a16="http://schemas.microsoft.com/office/drawing/2014/main" id="{5356BB36-7456-3E41-A88F-F5852270F301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954676" y="4002429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  <p:sp>
          <p:nvSpPr>
            <p:cNvPr id="31807" name="Rectangle 66">
              <a:extLst>
                <a:ext uri="{FF2B5EF4-FFF2-40B4-BE49-F238E27FC236}">
                  <a16:creationId xmlns:a16="http://schemas.microsoft.com/office/drawing/2014/main" id="{90C49CB6-1725-874F-9065-CB23E143ABB4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557926" y="4004016"/>
              <a:ext cx="11113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1808" name="Rectangle 67">
              <a:extLst>
                <a:ext uri="{FF2B5EF4-FFF2-40B4-BE49-F238E27FC236}">
                  <a16:creationId xmlns:a16="http://schemas.microsoft.com/office/drawing/2014/main" id="{C74F9F2B-DD78-F745-86C6-3BFC56213B71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122951" y="4002429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31809" name="Rectangle 70">
              <a:extLst>
                <a:ext uri="{FF2B5EF4-FFF2-40B4-BE49-F238E27FC236}">
                  <a16:creationId xmlns:a16="http://schemas.microsoft.com/office/drawing/2014/main" id="{314E282E-01A8-6A48-9D7E-81E909FB1B4C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242264" y="4004016"/>
              <a:ext cx="11112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1810" name="Rectangle 72">
              <a:extLst>
                <a:ext uri="{FF2B5EF4-FFF2-40B4-BE49-F238E27FC236}">
                  <a16:creationId xmlns:a16="http://schemas.microsoft.com/office/drawing/2014/main" id="{7A74A61B-4282-B04E-A748-442F6EDAD6B8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140789" y="4004016"/>
              <a:ext cx="11112" cy="269875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1811" name="Rectangle 73">
              <a:extLst>
                <a:ext uri="{FF2B5EF4-FFF2-40B4-BE49-F238E27FC236}">
                  <a16:creationId xmlns:a16="http://schemas.microsoft.com/office/drawing/2014/main" id="{0FB7EC09-2A1B-374F-8664-BCABBCC9DD2A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614951" y="4278654"/>
              <a:ext cx="11113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1812" name="Rectangle 75">
              <a:extLst>
                <a:ext uri="{FF2B5EF4-FFF2-40B4-BE49-F238E27FC236}">
                  <a16:creationId xmlns:a16="http://schemas.microsoft.com/office/drawing/2014/main" id="{0378C777-C526-384B-BA07-40A5FF392536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954676" y="4272304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  <p:sp>
          <p:nvSpPr>
            <p:cNvPr id="31813" name="Rectangle 76">
              <a:extLst>
                <a:ext uri="{FF2B5EF4-FFF2-40B4-BE49-F238E27FC236}">
                  <a16:creationId xmlns:a16="http://schemas.microsoft.com/office/drawing/2014/main" id="{74ADE5D6-5004-814C-95CB-9127AD87C63D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557926" y="4278654"/>
              <a:ext cx="11113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1814" name="Rectangle 77">
              <a:extLst>
                <a:ext uri="{FF2B5EF4-FFF2-40B4-BE49-F238E27FC236}">
                  <a16:creationId xmlns:a16="http://schemas.microsoft.com/office/drawing/2014/main" id="{DDB746A7-7426-3B4D-90A1-192DBF2B55BA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122951" y="4272304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  <p:sp>
          <p:nvSpPr>
            <p:cNvPr id="31815" name="Rectangle 80">
              <a:extLst>
                <a:ext uri="{FF2B5EF4-FFF2-40B4-BE49-F238E27FC236}">
                  <a16:creationId xmlns:a16="http://schemas.microsoft.com/office/drawing/2014/main" id="{D6BF19C1-0B0F-C249-85C2-5F7A76FF6A76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242264" y="4278654"/>
              <a:ext cx="11112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1816" name="Rectangle 82">
              <a:extLst>
                <a:ext uri="{FF2B5EF4-FFF2-40B4-BE49-F238E27FC236}">
                  <a16:creationId xmlns:a16="http://schemas.microsoft.com/office/drawing/2014/main" id="{E91DCAB1-7FC9-CF43-A456-BC07C05ED906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140789" y="4278654"/>
              <a:ext cx="11112" cy="309562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1817" name="Rectangle 83">
              <a:extLst>
                <a:ext uri="{FF2B5EF4-FFF2-40B4-BE49-F238E27FC236}">
                  <a16:creationId xmlns:a16="http://schemas.microsoft.com/office/drawing/2014/main" id="{329C3D59-CBAC-1040-9BF8-528F1F757CCD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638764" y="4575516"/>
              <a:ext cx="3506787" cy="127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</p:grpSp>
      <p:sp>
        <p:nvSpPr>
          <p:cNvPr id="31750" name="Rectangle 2">
            <a:extLst>
              <a:ext uri="{FF2B5EF4-FFF2-40B4-BE49-F238E27FC236}">
                <a16:creationId xmlns:a16="http://schemas.microsoft.com/office/drawing/2014/main" id="{A896F93F-E2AB-704E-9350-5617A62ACCA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00200" y="3886200"/>
            <a:ext cx="1447800" cy="457200"/>
          </a:xfrm>
          <a:prstGeom prst="rect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914400">
              <a:spcBef>
                <a:spcPct val="0"/>
              </a:spcBef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31751" name="Rectangle 76">
            <a:extLst>
              <a:ext uri="{FF2B5EF4-FFF2-40B4-BE49-F238E27FC236}">
                <a16:creationId xmlns:a16="http://schemas.microsoft.com/office/drawing/2014/main" id="{0F720B10-C4F4-CC4D-9F3D-26B07228FD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66138" y="2927351"/>
            <a:ext cx="906462" cy="1647825"/>
          </a:xfrm>
          <a:prstGeom prst="rect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914400">
              <a:spcBef>
                <a:spcPct val="0"/>
              </a:spcBef>
              <a:buNone/>
            </a:pPr>
            <a:endParaRPr lang="en-US" altLang="en-US" b="0"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769" name="Rectangle 2">
            <a:extLst>
              <a:ext uri="{FF2B5EF4-FFF2-40B4-BE49-F238E27FC236}">
                <a16:creationId xmlns:a16="http://schemas.microsoft.com/office/drawing/2014/main" id="{CBC092AD-62BF-E74A-889A-A39B52DF6BC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220664"/>
            <a:ext cx="9144000" cy="790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Let’s derive the state-assigned table</a:t>
            </a:r>
          </a:p>
        </p:txBody>
      </p:sp>
      <p:sp>
        <p:nvSpPr>
          <p:cNvPr id="32770" name="TextBox 7">
            <a:extLst>
              <a:ext uri="{FF2B5EF4-FFF2-40B4-BE49-F238E27FC236}">
                <a16:creationId xmlns:a16="http://schemas.microsoft.com/office/drawing/2014/main" id="{5F7181BA-B484-CC4F-B6C0-13E2260D7A8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17675" y="3854451"/>
            <a:ext cx="1225550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000000"/>
                </a:solidFill>
              </a:rPr>
              <a:t>z = y</a:t>
            </a:r>
            <a:r>
              <a:rPr lang="en-US" altLang="en-US" b="0" baseline="-25000">
                <a:solidFill>
                  <a:srgbClr val="000000"/>
                </a:solidFill>
              </a:rPr>
              <a:t>1</a:t>
            </a:r>
            <a:r>
              <a:rPr lang="en-US" altLang="en-US" b="0">
                <a:solidFill>
                  <a:srgbClr val="000000"/>
                </a:solidFill>
              </a:rPr>
              <a:t>y</a:t>
            </a:r>
            <a:r>
              <a:rPr lang="en-US" altLang="en-US" b="0" baseline="-25000">
                <a:solidFill>
                  <a:srgbClr val="000000"/>
                </a:solidFill>
              </a:rPr>
              <a:t>2</a:t>
            </a:r>
          </a:p>
        </p:txBody>
      </p:sp>
      <p:grpSp>
        <p:nvGrpSpPr>
          <p:cNvPr id="32771" name="Group 8">
            <a:extLst>
              <a:ext uri="{FF2B5EF4-FFF2-40B4-BE49-F238E27FC236}">
                <a16:creationId xmlns:a16="http://schemas.microsoft.com/office/drawing/2014/main" id="{B6561FDE-53CF-D84F-936E-435BA4DA9F37}"/>
              </a:ext>
            </a:extLst>
          </p:cNvPr>
          <p:cNvGrpSpPr>
            <a:grpSpLocks/>
          </p:cNvGrpSpPr>
          <p:nvPr/>
        </p:nvGrpSpPr>
        <p:grpSpPr bwMode="auto">
          <a:xfrm>
            <a:off x="1566864" y="2286001"/>
            <a:ext cx="2243137" cy="461963"/>
            <a:chOff x="5084580" y="907175"/>
            <a:chExt cx="2243172" cy="461665"/>
          </a:xfrm>
        </p:grpSpPr>
        <p:sp>
          <p:nvSpPr>
            <p:cNvPr id="32844" name="TextBox 9">
              <a:extLst>
                <a:ext uri="{FF2B5EF4-FFF2-40B4-BE49-F238E27FC236}">
                  <a16:creationId xmlns:a16="http://schemas.microsoft.com/office/drawing/2014/main" id="{3B31ECFC-6844-6740-AE34-DF9233FDFCA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084580" y="907175"/>
              <a:ext cx="2243172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b="0"/>
                <a:t>Y</a:t>
              </a:r>
              <a:r>
                <a:rPr lang="en-US" altLang="en-US" b="0" baseline="-25000"/>
                <a:t>1</a:t>
              </a:r>
              <a:r>
                <a:rPr lang="en-US" altLang="en-US" b="0"/>
                <a:t> = wy</a:t>
              </a:r>
              <a:r>
                <a:rPr lang="en-US" altLang="en-US" b="0" baseline="-25000"/>
                <a:t>1</a:t>
              </a:r>
              <a:r>
                <a:rPr lang="en-US" altLang="en-US" b="0"/>
                <a:t> + wy</a:t>
              </a:r>
              <a:r>
                <a:rPr lang="en-US" altLang="en-US" b="0" baseline="-25000"/>
                <a:t>2</a:t>
              </a:r>
            </a:p>
          </p:txBody>
        </p:sp>
        <p:cxnSp>
          <p:nvCxnSpPr>
            <p:cNvPr id="32845" name="Straight Connector 10">
              <a:extLst>
                <a:ext uri="{FF2B5EF4-FFF2-40B4-BE49-F238E27FC236}">
                  <a16:creationId xmlns:a16="http://schemas.microsoft.com/office/drawing/2014/main" id="{6E915EC7-10AA-A243-B0E3-5CA229F10D13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6019632" y="991259"/>
              <a:ext cx="228604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32772" name="TextBox 11">
            <a:extLst>
              <a:ext uri="{FF2B5EF4-FFF2-40B4-BE49-F238E27FC236}">
                <a16:creationId xmlns:a16="http://schemas.microsoft.com/office/drawing/2014/main" id="{05F6B4A0-73A1-3A4D-BA56-99C9F39CDC0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66864" y="3059113"/>
            <a:ext cx="218598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000000"/>
                </a:solidFill>
              </a:rPr>
              <a:t>Y</a:t>
            </a:r>
            <a:r>
              <a:rPr lang="en-US" altLang="en-US" b="0" baseline="-25000">
                <a:solidFill>
                  <a:srgbClr val="000000"/>
                </a:solidFill>
              </a:rPr>
              <a:t>2</a:t>
            </a:r>
            <a:r>
              <a:rPr lang="en-US" altLang="en-US" b="0">
                <a:solidFill>
                  <a:srgbClr val="000000"/>
                </a:solidFill>
              </a:rPr>
              <a:t> = wy</a:t>
            </a:r>
            <a:r>
              <a:rPr lang="en-US" altLang="en-US" b="0" baseline="-25000">
                <a:solidFill>
                  <a:srgbClr val="000000"/>
                </a:solidFill>
              </a:rPr>
              <a:t>1</a:t>
            </a:r>
            <a:r>
              <a:rPr lang="en-US" altLang="en-US" b="0">
                <a:solidFill>
                  <a:srgbClr val="000000"/>
                </a:solidFill>
              </a:rPr>
              <a:t> + wy</a:t>
            </a:r>
            <a:r>
              <a:rPr lang="en-US" altLang="en-US" b="0" baseline="-25000">
                <a:solidFill>
                  <a:srgbClr val="000000"/>
                </a:solidFill>
              </a:rPr>
              <a:t>2</a:t>
            </a:r>
          </a:p>
        </p:txBody>
      </p:sp>
      <p:grpSp>
        <p:nvGrpSpPr>
          <p:cNvPr id="32773" name="Group 1">
            <a:extLst>
              <a:ext uri="{FF2B5EF4-FFF2-40B4-BE49-F238E27FC236}">
                <a16:creationId xmlns:a16="http://schemas.microsoft.com/office/drawing/2014/main" id="{4675D847-07FB-E649-B7DB-F0CE80CA1062}"/>
              </a:ext>
            </a:extLst>
          </p:cNvPr>
          <p:cNvGrpSpPr>
            <a:grpSpLocks/>
          </p:cNvGrpSpPr>
          <p:nvPr/>
        </p:nvGrpSpPr>
        <p:grpSpPr bwMode="auto">
          <a:xfrm>
            <a:off x="5827713" y="2127251"/>
            <a:ext cx="3536950" cy="2460625"/>
            <a:chOff x="4614951" y="2127591"/>
            <a:chExt cx="3536950" cy="2460625"/>
          </a:xfrm>
        </p:grpSpPr>
        <p:sp>
          <p:nvSpPr>
            <p:cNvPr id="32774" name="Rectangle 4">
              <a:extLst>
                <a:ext uri="{FF2B5EF4-FFF2-40B4-BE49-F238E27FC236}">
                  <a16:creationId xmlns:a16="http://schemas.microsoft.com/office/drawing/2014/main" id="{8AF223B7-3ADD-2541-9EB1-A060D98ECD07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638764" y="2127591"/>
              <a:ext cx="3506787" cy="111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2775" name="Rectangle 5">
              <a:extLst>
                <a:ext uri="{FF2B5EF4-FFF2-40B4-BE49-F238E27FC236}">
                  <a16:creationId xmlns:a16="http://schemas.microsoft.com/office/drawing/2014/main" id="{813E602F-35E0-8044-91BD-7DD6546F0154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614951" y="2148229"/>
              <a:ext cx="11113" cy="41592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2776" name="Rectangle 6">
              <a:extLst>
                <a:ext uri="{FF2B5EF4-FFF2-40B4-BE49-F238E27FC236}">
                  <a16:creationId xmlns:a16="http://schemas.microsoft.com/office/drawing/2014/main" id="{FD2D0C56-5145-4C4D-9B91-F31DCAA3E058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557926" y="2148229"/>
              <a:ext cx="11113" cy="41592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2777" name="Rectangle 7">
              <a:extLst>
                <a:ext uri="{FF2B5EF4-FFF2-40B4-BE49-F238E27FC236}">
                  <a16:creationId xmlns:a16="http://schemas.microsoft.com/office/drawing/2014/main" id="{6E4F0337-FC15-1D44-BC43-410BE3FDFC12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557926" y="2148229"/>
              <a:ext cx="11113" cy="41592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2778" name="Rectangle 8">
              <a:extLst>
                <a:ext uri="{FF2B5EF4-FFF2-40B4-BE49-F238E27FC236}">
                  <a16:creationId xmlns:a16="http://schemas.microsoft.com/office/drawing/2014/main" id="{35760A27-60C3-7E40-BEC6-4C49ABE06C89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764176" y="2365716"/>
              <a:ext cx="814325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Present </a:t>
              </a:r>
              <a:endParaRPr lang="en-US" altLang="en-US" sz="3200" b="0"/>
            </a:p>
          </p:txBody>
        </p:sp>
        <p:sp>
          <p:nvSpPr>
            <p:cNvPr id="32779" name="Rectangle 9">
              <a:extLst>
                <a:ext uri="{FF2B5EF4-FFF2-40B4-BE49-F238E27FC236}">
                  <a16:creationId xmlns:a16="http://schemas.microsoft.com/office/drawing/2014/main" id="{DCF3890E-CD1F-C84F-BD98-B2B4DE00D575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242264" y="2148229"/>
              <a:ext cx="11112" cy="41592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2780" name="Rectangle 10">
              <a:extLst>
                <a:ext uri="{FF2B5EF4-FFF2-40B4-BE49-F238E27FC236}">
                  <a16:creationId xmlns:a16="http://schemas.microsoft.com/office/drawing/2014/main" id="{982AA654-43C7-2842-8A2D-D32E7AC0FAEF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140789" y="2148229"/>
              <a:ext cx="11112" cy="415925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2781" name="Rectangle 11">
              <a:extLst>
                <a:ext uri="{FF2B5EF4-FFF2-40B4-BE49-F238E27FC236}">
                  <a16:creationId xmlns:a16="http://schemas.microsoft.com/office/drawing/2014/main" id="{8DA150AC-53CD-E147-BA91-DD9E95DE4C2D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557926" y="2554629"/>
              <a:ext cx="1692275" cy="952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2782" name="Rectangle 12">
              <a:extLst>
                <a:ext uri="{FF2B5EF4-FFF2-40B4-BE49-F238E27FC236}">
                  <a16:creationId xmlns:a16="http://schemas.microsoft.com/office/drawing/2014/main" id="{D191C6DD-FD38-934A-B3C7-7A365FBF09CB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614951" y="2564154"/>
              <a:ext cx="11113" cy="4064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2783" name="Rectangle 13">
              <a:extLst>
                <a:ext uri="{FF2B5EF4-FFF2-40B4-BE49-F238E27FC236}">
                  <a16:creationId xmlns:a16="http://schemas.microsoft.com/office/drawing/2014/main" id="{986F2AB3-9616-0142-AF64-0EF0A53364EE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934164" y="2238716"/>
              <a:ext cx="1082027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Next State </a:t>
              </a:r>
              <a:endParaRPr lang="en-US" altLang="en-US" sz="3200" b="0"/>
            </a:p>
          </p:txBody>
        </p:sp>
        <p:sp>
          <p:nvSpPr>
            <p:cNvPr id="32784" name="Rectangle 14">
              <a:extLst>
                <a:ext uri="{FF2B5EF4-FFF2-40B4-BE49-F238E27FC236}">
                  <a16:creationId xmlns:a16="http://schemas.microsoft.com/office/drawing/2014/main" id="{37409E44-7157-6247-9883-5C08B2B405BC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557926" y="2564154"/>
              <a:ext cx="11113" cy="4064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2785" name="Rectangle 15">
              <a:extLst>
                <a:ext uri="{FF2B5EF4-FFF2-40B4-BE49-F238E27FC236}">
                  <a16:creationId xmlns:a16="http://schemas.microsoft.com/office/drawing/2014/main" id="{FE6BB7B0-0911-334E-AFE4-A48752FEF24E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918164" y="2653054"/>
              <a:ext cx="535403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state </a:t>
              </a:r>
              <a:endParaRPr lang="en-US" altLang="en-US" sz="3200" b="0"/>
            </a:p>
          </p:txBody>
        </p:sp>
        <p:sp>
          <p:nvSpPr>
            <p:cNvPr id="32786" name="Rectangle 16">
              <a:extLst>
                <a:ext uri="{FF2B5EF4-FFF2-40B4-BE49-F238E27FC236}">
                  <a16:creationId xmlns:a16="http://schemas.microsoft.com/office/drawing/2014/main" id="{6C509F61-0F2E-1545-8872-48251BC1B95B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692864" y="2653054"/>
              <a:ext cx="23083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w </a:t>
              </a:r>
              <a:endParaRPr lang="en-US" altLang="en-US" sz="3200" b="0"/>
            </a:p>
          </p:txBody>
        </p:sp>
        <p:sp>
          <p:nvSpPr>
            <p:cNvPr id="32787" name="Rectangle 17">
              <a:extLst>
                <a:ext uri="{FF2B5EF4-FFF2-40B4-BE49-F238E27FC236}">
                  <a16:creationId xmlns:a16="http://schemas.microsoft.com/office/drawing/2014/main" id="{83D41166-D976-7E40-9D9E-DA66F310D926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923051" y="2653054"/>
              <a:ext cx="19877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= </a:t>
              </a:r>
              <a:endParaRPr lang="en-US" altLang="en-US" sz="3200" b="0"/>
            </a:p>
          </p:txBody>
        </p:sp>
        <p:sp>
          <p:nvSpPr>
            <p:cNvPr id="32788" name="Rectangle 18">
              <a:extLst>
                <a:ext uri="{FF2B5EF4-FFF2-40B4-BE49-F238E27FC236}">
                  <a16:creationId xmlns:a16="http://schemas.microsoft.com/office/drawing/2014/main" id="{BA98AA0A-0C55-1840-91B9-466A6BFAC7E1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159589" y="2653054"/>
              <a:ext cx="192360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32789" name="Rectangle 19">
              <a:extLst>
                <a:ext uri="{FF2B5EF4-FFF2-40B4-BE49-F238E27FC236}">
                  <a16:creationId xmlns:a16="http://schemas.microsoft.com/office/drawing/2014/main" id="{E7372791-3A00-9B4F-A266-5BF8C119E106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537414" y="2653054"/>
              <a:ext cx="23083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w </a:t>
              </a:r>
              <a:endParaRPr lang="en-US" altLang="en-US" sz="3200" b="0"/>
            </a:p>
          </p:txBody>
        </p:sp>
        <p:sp>
          <p:nvSpPr>
            <p:cNvPr id="32790" name="Rectangle 20">
              <a:extLst>
                <a:ext uri="{FF2B5EF4-FFF2-40B4-BE49-F238E27FC236}">
                  <a16:creationId xmlns:a16="http://schemas.microsoft.com/office/drawing/2014/main" id="{A1C58E13-E519-2C47-8BB5-203EBBD08EE7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766014" y="2653054"/>
              <a:ext cx="19877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= </a:t>
              </a:r>
              <a:endParaRPr lang="en-US" altLang="en-US" sz="3200" b="0"/>
            </a:p>
          </p:txBody>
        </p:sp>
        <p:sp>
          <p:nvSpPr>
            <p:cNvPr id="32791" name="Rectangle 21">
              <a:extLst>
                <a:ext uri="{FF2B5EF4-FFF2-40B4-BE49-F238E27FC236}">
                  <a16:creationId xmlns:a16="http://schemas.microsoft.com/office/drawing/2014/main" id="{0DBD94BD-3CB8-3546-A8B2-080CBA6EF93E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242264" y="2564154"/>
              <a:ext cx="11112" cy="4064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2792" name="Rectangle 22">
              <a:extLst>
                <a:ext uri="{FF2B5EF4-FFF2-40B4-BE49-F238E27FC236}">
                  <a16:creationId xmlns:a16="http://schemas.microsoft.com/office/drawing/2014/main" id="{40B7C955-5907-D142-A1FF-8B46915C8B74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002551" y="2653054"/>
              <a:ext cx="192360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  <p:sp>
          <p:nvSpPr>
            <p:cNvPr id="32793" name="Rectangle 23">
              <a:extLst>
                <a:ext uri="{FF2B5EF4-FFF2-40B4-BE49-F238E27FC236}">
                  <a16:creationId xmlns:a16="http://schemas.microsoft.com/office/drawing/2014/main" id="{C4900EDA-A547-8C4B-8D89-84808B400817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140789" y="2564154"/>
              <a:ext cx="11112" cy="406400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2794" name="Rectangle 24">
              <a:extLst>
                <a:ext uri="{FF2B5EF4-FFF2-40B4-BE49-F238E27FC236}">
                  <a16:creationId xmlns:a16="http://schemas.microsoft.com/office/drawing/2014/main" id="{7D5DE7A0-45C8-B240-B05D-D0C575212BB9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557926" y="2959441"/>
              <a:ext cx="1692275" cy="111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2795" name="Rectangle 25">
              <a:extLst>
                <a:ext uri="{FF2B5EF4-FFF2-40B4-BE49-F238E27FC236}">
                  <a16:creationId xmlns:a16="http://schemas.microsoft.com/office/drawing/2014/main" id="{60CDCC27-8ED0-A848-AC35-12B1A5D91577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614951" y="2970554"/>
              <a:ext cx="11113" cy="4048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2796" name="Rectangle 26">
              <a:extLst>
                <a:ext uri="{FF2B5EF4-FFF2-40B4-BE49-F238E27FC236}">
                  <a16:creationId xmlns:a16="http://schemas.microsoft.com/office/drawing/2014/main" id="{09D86515-2B73-E344-B26E-ECA2E5EC8671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381964" y="2522879"/>
              <a:ext cx="657231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Output</a:t>
              </a:r>
              <a:endParaRPr lang="en-US" altLang="en-US" sz="3200" b="0"/>
            </a:p>
          </p:txBody>
        </p:sp>
        <p:sp>
          <p:nvSpPr>
            <p:cNvPr id="32797" name="Rectangle 27">
              <a:extLst>
                <a:ext uri="{FF2B5EF4-FFF2-40B4-BE49-F238E27FC236}">
                  <a16:creationId xmlns:a16="http://schemas.microsoft.com/office/drawing/2014/main" id="{5D00F1D8-42FA-014E-9639-253678F2B2FE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883239" y="2927691"/>
              <a:ext cx="179536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y </a:t>
              </a:r>
              <a:endParaRPr lang="en-US" altLang="en-US" sz="3200" b="0"/>
            </a:p>
          </p:txBody>
        </p:sp>
        <p:sp>
          <p:nvSpPr>
            <p:cNvPr id="32798" name="Rectangle 28">
              <a:extLst>
                <a:ext uri="{FF2B5EF4-FFF2-40B4-BE49-F238E27FC236}">
                  <a16:creationId xmlns:a16="http://schemas.microsoft.com/office/drawing/2014/main" id="{75009821-1565-5844-9209-C6AF02E6A6A5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994364" y="3016591"/>
              <a:ext cx="149080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</a:rPr>
                <a:t>2 </a:t>
              </a:r>
              <a:endParaRPr lang="en-US" altLang="en-US" sz="3200" b="0"/>
            </a:p>
          </p:txBody>
        </p:sp>
        <p:sp>
          <p:nvSpPr>
            <p:cNvPr id="32799" name="Rectangle 29">
              <a:extLst>
                <a:ext uri="{FF2B5EF4-FFF2-40B4-BE49-F238E27FC236}">
                  <a16:creationId xmlns:a16="http://schemas.microsoft.com/office/drawing/2014/main" id="{C5270C72-7CFD-0445-BD38-5D3AA06E6294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094376" y="2927691"/>
              <a:ext cx="179536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y </a:t>
              </a:r>
              <a:endParaRPr lang="en-US" altLang="en-US" sz="3200" b="0"/>
            </a:p>
          </p:txBody>
        </p:sp>
        <p:sp>
          <p:nvSpPr>
            <p:cNvPr id="32800" name="Rectangle 30">
              <a:extLst>
                <a:ext uri="{FF2B5EF4-FFF2-40B4-BE49-F238E27FC236}">
                  <a16:creationId xmlns:a16="http://schemas.microsoft.com/office/drawing/2014/main" id="{6AD1FE91-0BAE-0A45-ACDB-7F0DE6939D38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557926" y="2970554"/>
              <a:ext cx="11113" cy="4048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2801" name="Rectangle 31">
              <a:extLst>
                <a:ext uri="{FF2B5EF4-FFF2-40B4-BE49-F238E27FC236}">
                  <a16:creationId xmlns:a16="http://schemas.microsoft.com/office/drawing/2014/main" id="{947DA351-788C-DC44-BDE9-80BDDBB35ECB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203914" y="3016591"/>
              <a:ext cx="149080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  <p:sp>
          <p:nvSpPr>
            <p:cNvPr id="32802" name="Rectangle 32">
              <a:extLst>
                <a:ext uri="{FF2B5EF4-FFF2-40B4-BE49-F238E27FC236}">
                  <a16:creationId xmlns:a16="http://schemas.microsoft.com/office/drawing/2014/main" id="{19E23AF5-4A72-AF48-B744-BF4206973D50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753189" y="3057866"/>
              <a:ext cx="2222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Y </a:t>
              </a:r>
              <a:endParaRPr lang="en-US" altLang="en-US" sz="3200" b="0"/>
            </a:p>
          </p:txBody>
        </p:sp>
        <p:sp>
          <p:nvSpPr>
            <p:cNvPr id="32803" name="Rectangle 33">
              <a:extLst>
                <a:ext uri="{FF2B5EF4-FFF2-40B4-BE49-F238E27FC236}">
                  <a16:creationId xmlns:a16="http://schemas.microsoft.com/office/drawing/2014/main" id="{49A4F4EF-BA84-D84E-98F1-4D9C1A62D437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881776" y="3145179"/>
              <a:ext cx="149080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</a:rPr>
                <a:t>2 </a:t>
              </a:r>
              <a:endParaRPr lang="en-US" altLang="en-US" sz="3200" b="0"/>
            </a:p>
          </p:txBody>
        </p:sp>
        <p:sp>
          <p:nvSpPr>
            <p:cNvPr id="32804" name="Rectangle 34">
              <a:extLst>
                <a:ext uri="{FF2B5EF4-FFF2-40B4-BE49-F238E27FC236}">
                  <a16:creationId xmlns:a16="http://schemas.microsoft.com/office/drawing/2014/main" id="{1F45367C-8EC7-8C41-83BB-7784EF9D6D80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980201" y="3057866"/>
              <a:ext cx="2222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Y </a:t>
              </a:r>
              <a:endParaRPr lang="en-US" altLang="en-US" sz="3200" b="0"/>
            </a:p>
          </p:txBody>
        </p:sp>
        <p:sp>
          <p:nvSpPr>
            <p:cNvPr id="32805" name="Rectangle 35">
              <a:extLst>
                <a:ext uri="{FF2B5EF4-FFF2-40B4-BE49-F238E27FC236}">
                  <a16:creationId xmlns:a16="http://schemas.microsoft.com/office/drawing/2014/main" id="{80E230D2-F0AC-3746-8FC7-786410A2C54A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108789" y="3145179"/>
              <a:ext cx="149080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  <p:sp>
          <p:nvSpPr>
            <p:cNvPr id="32806" name="Rectangle 36">
              <a:extLst>
                <a:ext uri="{FF2B5EF4-FFF2-40B4-BE49-F238E27FC236}">
                  <a16:creationId xmlns:a16="http://schemas.microsoft.com/office/drawing/2014/main" id="{F130E459-327F-954B-A9BA-FE99E9BD89ED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594564" y="3057866"/>
              <a:ext cx="2222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Y </a:t>
              </a:r>
              <a:endParaRPr lang="en-US" altLang="en-US" sz="3200" b="0"/>
            </a:p>
          </p:txBody>
        </p:sp>
        <p:sp>
          <p:nvSpPr>
            <p:cNvPr id="32807" name="Rectangle 37">
              <a:extLst>
                <a:ext uri="{FF2B5EF4-FFF2-40B4-BE49-F238E27FC236}">
                  <a16:creationId xmlns:a16="http://schemas.microsoft.com/office/drawing/2014/main" id="{93B29846-A1AD-1C4E-A47A-F9BF57C8BE6F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724739" y="3145179"/>
              <a:ext cx="149080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</a:rPr>
                <a:t>2 </a:t>
              </a:r>
              <a:endParaRPr lang="en-US" altLang="en-US" sz="3200" b="0"/>
            </a:p>
          </p:txBody>
        </p:sp>
        <p:sp>
          <p:nvSpPr>
            <p:cNvPr id="32808" name="Rectangle 38">
              <a:extLst>
                <a:ext uri="{FF2B5EF4-FFF2-40B4-BE49-F238E27FC236}">
                  <a16:creationId xmlns:a16="http://schemas.microsoft.com/office/drawing/2014/main" id="{A6FE8A0C-619A-5048-9257-AF276A34905E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826339" y="3057866"/>
              <a:ext cx="2222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Y </a:t>
              </a:r>
              <a:endParaRPr lang="en-US" altLang="en-US" sz="3200" b="0"/>
            </a:p>
          </p:txBody>
        </p:sp>
        <p:sp>
          <p:nvSpPr>
            <p:cNvPr id="32809" name="Rectangle 39">
              <a:extLst>
                <a:ext uri="{FF2B5EF4-FFF2-40B4-BE49-F238E27FC236}">
                  <a16:creationId xmlns:a16="http://schemas.microsoft.com/office/drawing/2014/main" id="{16A3F3EA-DA50-8E41-B884-CA6D286883E8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242264" y="2970554"/>
              <a:ext cx="11112" cy="4048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2810" name="Rectangle 40">
              <a:extLst>
                <a:ext uri="{FF2B5EF4-FFF2-40B4-BE49-F238E27FC236}">
                  <a16:creationId xmlns:a16="http://schemas.microsoft.com/office/drawing/2014/main" id="{D86BA1D7-7C29-8F4C-B84E-48AA32D48042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958101" y="3145179"/>
              <a:ext cx="149080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  <p:sp>
          <p:nvSpPr>
            <p:cNvPr id="32811" name="Rectangle 41">
              <a:extLst>
                <a:ext uri="{FF2B5EF4-FFF2-40B4-BE49-F238E27FC236}">
                  <a16:creationId xmlns:a16="http://schemas.microsoft.com/office/drawing/2014/main" id="{AFAE1AB7-8369-DC40-AB21-75A4C08A1021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140789" y="2970554"/>
              <a:ext cx="11112" cy="404812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2812" name="Rectangle 42">
              <a:extLst>
                <a:ext uri="{FF2B5EF4-FFF2-40B4-BE49-F238E27FC236}">
                  <a16:creationId xmlns:a16="http://schemas.microsoft.com/office/drawing/2014/main" id="{8E517154-2DBD-8046-8A0B-A449CD31C243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638764" y="3362666"/>
              <a:ext cx="3506787" cy="127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2813" name="Rectangle 43">
              <a:extLst>
                <a:ext uri="{FF2B5EF4-FFF2-40B4-BE49-F238E27FC236}">
                  <a16:creationId xmlns:a16="http://schemas.microsoft.com/office/drawing/2014/main" id="{579CDFE7-B49A-E44B-8C79-A0176CD4766B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614951" y="3376954"/>
              <a:ext cx="11113" cy="3571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2814" name="Rectangle 44">
              <a:extLst>
                <a:ext uri="{FF2B5EF4-FFF2-40B4-BE49-F238E27FC236}">
                  <a16:creationId xmlns:a16="http://schemas.microsoft.com/office/drawing/2014/main" id="{9B959577-F6DA-284A-93CA-BBA02DBAF69A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637551" y="2895941"/>
              <a:ext cx="179536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z </a:t>
              </a:r>
              <a:endParaRPr lang="en-US" altLang="en-US" sz="3200" b="0"/>
            </a:p>
          </p:txBody>
        </p:sp>
        <p:sp>
          <p:nvSpPr>
            <p:cNvPr id="32815" name="Rectangle 45">
              <a:extLst>
                <a:ext uri="{FF2B5EF4-FFF2-40B4-BE49-F238E27FC236}">
                  <a16:creationId xmlns:a16="http://schemas.microsoft.com/office/drawing/2014/main" id="{378EC234-B17E-EF43-8D70-97E3A9A11E77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954676" y="3465854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32816" name="Rectangle 46">
              <a:extLst>
                <a:ext uri="{FF2B5EF4-FFF2-40B4-BE49-F238E27FC236}">
                  <a16:creationId xmlns:a16="http://schemas.microsoft.com/office/drawing/2014/main" id="{CC86B6A8-65FE-D94C-9EC8-5A219E63915E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557926" y="3376954"/>
              <a:ext cx="11113" cy="3571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2817" name="Rectangle 47">
              <a:extLst>
                <a:ext uri="{FF2B5EF4-FFF2-40B4-BE49-F238E27FC236}">
                  <a16:creationId xmlns:a16="http://schemas.microsoft.com/office/drawing/2014/main" id="{DE87DF06-28CF-F643-8A71-83D6626045F7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122951" y="3465854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32818" name="Rectangle 50">
              <a:extLst>
                <a:ext uri="{FF2B5EF4-FFF2-40B4-BE49-F238E27FC236}">
                  <a16:creationId xmlns:a16="http://schemas.microsoft.com/office/drawing/2014/main" id="{909E1E38-277F-A347-B882-18F2E9043BE2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242264" y="3376954"/>
              <a:ext cx="11112" cy="3571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2819" name="Rectangle 52">
              <a:extLst>
                <a:ext uri="{FF2B5EF4-FFF2-40B4-BE49-F238E27FC236}">
                  <a16:creationId xmlns:a16="http://schemas.microsoft.com/office/drawing/2014/main" id="{53914A5E-C7F2-D042-B25E-10EA3BA51498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140789" y="3376954"/>
              <a:ext cx="11112" cy="357187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2820" name="Rectangle 53">
              <a:extLst>
                <a:ext uri="{FF2B5EF4-FFF2-40B4-BE49-F238E27FC236}">
                  <a16:creationId xmlns:a16="http://schemas.microsoft.com/office/drawing/2014/main" id="{45E42027-C537-9044-BABF-58404EACFCCA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614951" y="3734141"/>
              <a:ext cx="11113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2821" name="Rectangle 54">
              <a:extLst>
                <a:ext uri="{FF2B5EF4-FFF2-40B4-BE49-F238E27FC236}">
                  <a16:creationId xmlns:a16="http://schemas.microsoft.com/office/drawing/2014/main" id="{0394428C-4FFA-E448-ABB5-ABB550C9D3CA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631201" y="3465854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32822" name="Rectangle 55">
              <a:extLst>
                <a:ext uri="{FF2B5EF4-FFF2-40B4-BE49-F238E27FC236}">
                  <a16:creationId xmlns:a16="http://schemas.microsoft.com/office/drawing/2014/main" id="{EA1A5971-6927-2546-BE37-429BDEE9BB4A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954676" y="3730966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32823" name="Rectangle 56">
              <a:extLst>
                <a:ext uri="{FF2B5EF4-FFF2-40B4-BE49-F238E27FC236}">
                  <a16:creationId xmlns:a16="http://schemas.microsoft.com/office/drawing/2014/main" id="{214CF294-D295-FB44-BE95-D5EB194EB7E4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557926" y="3734141"/>
              <a:ext cx="11113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2824" name="Rectangle 57">
              <a:extLst>
                <a:ext uri="{FF2B5EF4-FFF2-40B4-BE49-F238E27FC236}">
                  <a16:creationId xmlns:a16="http://schemas.microsoft.com/office/drawing/2014/main" id="{CD1C01B9-A215-B444-8196-8003160841DF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122951" y="3730966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  <p:sp>
          <p:nvSpPr>
            <p:cNvPr id="32825" name="Rectangle 58">
              <a:extLst>
                <a:ext uri="{FF2B5EF4-FFF2-40B4-BE49-F238E27FC236}">
                  <a16:creationId xmlns:a16="http://schemas.microsoft.com/office/drawing/2014/main" id="{B8B2FD49-ACE1-5F42-B3D4-42A8010A548A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838914" y="3730966"/>
              <a:ext cx="60914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 </a:t>
              </a:r>
              <a:endParaRPr lang="en-US" altLang="en-US" sz="3200" b="0"/>
            </a:p>
          </p:txBody>
        </p:sp>
        <p:sp>
          <p:nvSpPr>
            <p:cNvPr id="32826" name="Rectangle 60">
              <a:extLst>
                <a:ext uri="{FF2B5EF4-FFF2-40B4-BE49-F238E27FC236}">
                  <a16:creationId xmlns:a16="http://schemas.microsoft.com/office/drawing/2014/main" id="{BFA3CC24-87B3-2642-85A5-5294420F422D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242264" y="3734141"/>
              <a:ext cx="11112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2827" name="Rectangle 62">
              <a:extLst>
                <a:ext uri="{FF2B5EF4-FFF2-40B4-BE49-F238E27FC236}">
                  <a16:creationId xmlns:a16="http://schemas.microsoft.com/office/drawing/2014/main" id="{296F003D-D383-6C4D-8732-D07517929A95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140789" y="3734141"/>
              <a:ext cx="11112" cy="269875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2828" name="Rectangle 63">
              <a:extLst>
                <a:ext uri="{FF2B5EF4-FFF2-40B4-BE49-F238E27FC236}">
                  <a16:creationId xmlns:a16="http://schemas.microsoft.com/office/drawing/2014/main" id="{4B4E4AE2-FF19-DD42-86D6-8D2048BED494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614951" y="4004016"/>
              <a:ext cx="11113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2829" name="Rectangle 64">
              <a:extLst>
                <a:ext uri="{FF2B5EF4-FFF2-40B4-BE49-F238E27FC236}">
                  <a16:creationId xmlns:a16="http://schemas.microsoft.com/office/drawing/2014/main" id="{22BB9CA0-A969-2246-B2C1-159A0BFCC060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631201" y="3730966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32830" name="Rectangle 65">
              <a:extLst>
                <a:ext uri="{FF2B5EF4-FFF2-40B4-BE49-F238E27FC236}">
                  <a16:creationId xmlns:a16="http://schemas.microsoft.com/office/drawing/2014/main" id="{43CFD5A5-520E-3C4D-B943-A468517D300D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954676" y="4002429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  <p:sp>
          <p:nvSpPr>
            <p:cNvPr id="32831" name="Rectangle 66">
              <a:extLst>
                <a:ext uri="{FF2B5EF4-FFF2-40B4-BE49-F238E27FC236}">
                  <a16:creationId xmlns:a16="http://schemas.microsoft.com/office/drawing/2014/main" id="{7EE221A9-BC76-0A46-98AC-C02F998D57B9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557926" y="4004016"/>
              <a:ext cx="11113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2832" name="Rectangle 67">
              <a:extLst>
                <a:ext uri="{FF2B5EF4-FFF2-40B4-BE49-F238E27FC236}">
                  <a16:creationId xmlns:a16="http://schemas.microsoft.com/office/drawing/2014/main" id="{A6D58CDA-5F75-CB43-A3A1-4314162A1280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122951" y="4002429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32833" name="Rectangle 70">
              <a:extLst>
                <a:ext uri="{FF2B5EF4-FFF2-40B4-BE49-F238E27FC236}">
                  <a16:creationId xmlns:a16="http://schemas.microsoft.com/office/drawing/2014/main" id="{70B86457-0A62-5845-93F0-FA9F98DB7FC5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242264" y="4004016"/>
              <a:ext cx="11112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2834" name="Rectangle 72">
              <a:extLst>
                <a:ext uri="{FF2B5EF4-FFF2-40B4-BE49-F238E27FC236}">
                  <a16:creationId xmlns:a16="http://schemas.microsoft.com/office/drawing/2014/main" id="{726E9921-CC01-0045-A48B-A8841E3FD6B7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140789" y="4004016"/>
              <a:ext cx="11112" cy="269875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2835" name="Rectangle 73">
              <a:extLst>
                <a:ext uri="{FF2B5EF4-FFF2-40B4-BE49-F238E27FC236}">
                  <a16:creationId xmlns:a16="http://schemas.microsoft.com/office/drawing/2014/main" id="{CE5A765F-3610-2548-946A-7D260655A078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614951" y="4278654"/>
              <a:ext cx="11113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2836" name="Rectangle 74">
              <a:extLst>
                <a:ext uri="{FF2B5EF4-FFF2-40B4-BE49-F238E27FC236}">
                  <a16:creationId xmlns:a16="http://schemas.microsoft.com/office/drawing/2014/main" id="{99317173-DE85-B249-9BCF-E36C9C56D0D2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631201" y="4002429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32837" name="Rectangle 75">
              <a:extLst>
                <a:ext uri="{FF2B5EF4-FFF2-40B4-BE49-F238E27FC236}">
                  <a16:creationId xmlns:a16="http://schemas.microsoft.com/office/drawing/2014/main" id="{2130DFAF-FA25-9948-9745-05040E3F8B5D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954676" y="4272304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  <p:sp>
          <p:nvSpPr>
            <p:cNvPr id="32838" name="Rectangle 76">
              <a:extLst>
                <a:ext uri="{FF2B5EF4-FFF2-40B4-BE49-F238E27FC236}">
                  <a16:creationId xmlns:a16="http://schemas.microsoft.com/office/drawing/2014/main" id="{B9E99D0B-E767-3847-B8F2-99549C372CFE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557926" y="4278654"/>
              <a:ext cx="11113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2839" name="Rectangle 77">
              <a:extLst>
                <a:ext uri="{FF2B5EF4-FFF2-40B4-BE49-F238E27FC236}">
                  <a16:creationId xmlns:a16="http://schemas.microsoft.com/office/drawing/2014/main" id="{C670E71A-B555-0140-AF31-FE6AD1372AAC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122951" y="4272304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  <p:sp>
          <p:nvSpPr>
            <p:cNvPr id="32840" name="Rectangle 80">
              <a:extLst>
                <a:ext uri="{FF2B5EF4-FFF2-40B4-BE49-F238E27FC236}">
                  <a16:creationId xmlns:a16="http://schemas.microsoft.com/office/drawing/2014/main" id="{0320ED6A-CBED-F947-B223-3774E4EAE671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242264" y="4278654"/>
              <a:ext cx="11112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2841" name="Rectangle 82">
              <a:extLst>
                <a:ext uri="{FF2B5EF4-FFF2-40B4-BE49-F238E27FC236}">
                  <a16:creationId xmlns:a16="http://schemas.microsoft.com/office/drawing/2014/main" id="{76904EE1-CE3B-F347-8B68-6DD134511464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140789" y="4278654"/>
              <a:ext cx="11112" cy="309562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2842" name="Rectangle 83">
              <a:extLst>
                <a:ext uri="{FF2B5EF4-FFF2-40B4-BE49-F238E27FC236}">
                  <a16:creationId xmlns:a16="http://schemas.microsoft.com/office/drawing/2014/main" id="{9331376D-2A22-0C4B-975A-7610D7E9EDDF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638764" y="4575516"/>
              <a:ext cx="3506787" cy="127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2843" name="Rectangle 84">
              <a:extLst>
                <a:ext uri="{FF2B5EF4-FFF2-40B4-BE49-F238E27FC236}">
                  <a16:creationId xmlns:a16="http://schemas.microsoft.com/office/drawing/2014/main" id="{B0364478-513E-334F-BDF0-59201A648EA5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631201" y="4272304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</p:grpSp>
    </p:spTree>
  </p:cSld>
  <p:clrMapOvr>
    <a:masterClrMapping/>
  </p:clrMapOvr>
  <p:transition/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874" name="Rectangle 2">
            <a:extLst>
              <a:ext uri="{FF2B5EF4-FFF2-40B4-BE49-F238E27FC236}">
                <a16:creationId xmlns:a16="http://schemas.microsoft.com/office/drawing/2014/main" id="{9D6FA3F2-D41B-7F4D-900D-69092615FAB5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0"/>
            <a:ext cx="9144000" cy="685800"/>
          </a:xfrm>
        </p:spPr>
        <p:txBody>
          <a:bodyPr/>
          <a:lstStyle/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Goal for Today's Lecture</a:t>
            </a:r>
          </a:p>
        </p:txBody>
      </p:sp>
      <p:sp>
        <p:nvSpPr>
          <p:cNvPr id="207875" name="Rectangle 3">
            <a:extLst>
              <a:ext uri="{FF2B5EF4-FFF2-40B4-BE49-F238E27FC236}">
                <a16:creationId xmlns:a16="http://schemas.microsoft.com/office/drawing/2014/main" id="{7631E8A7-76E5-0944-A28D-5CAC2AFF720A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685800" y="914400"/>
            <a:ext cx="9144000" cy="5638800"/>
          </a:xfrm>
        </p:spPr>
        <p:txBody>
          <a:bodyPr/>
          <a:lstStyle/>
          <a:p>
            <a:pPr eaLnBrk="1" hangingPunct="1">
              <a:defRPr/>
            </a:pPr>
            <a:endParaRPr lang="en-US" dirty="0">
              <a:ea typeface="+mn-ea"/>
              <a:cs typeface="+mn-cs"/>
            </a:endParaRPr>
          </a:p>
          <a:p>
            <a:pPr eaLnBrk="1" hangingPunct="1">
              <a:defRPr/>
            </a:pPr>
            <a:r>
              <a:rPr lang="en-US" dirty="0">
                <a:ea typeface="+mn-ea"/>
                <a:cs typeface="+mn-cs"/>
              </a:rPr>
              <a:t>Given a circuit diagram for a synchronous sequential circuit, the goal is to figure out the FSM that it implements. </a:t>
            </a:r>
          </a:p>
          <a:p>
            <a:pPr eaLnBrk="1" hangingPunct="1">
              <a:defRPr/>
            </a:pPr>
            <a:endParaRPr lang="en-US" dirty="0">
              <a:ea typeface="+mn-ea"/>
              <a:cs typeface="+mn-cs"/>
            </a:endParaRPr>
          </a:p>
          <a:p>
            <a:pPr eaLnBrk="1" hangingPunct="1">
              <a:defRPr/>
            </a:pPr>
            <a:r>
              <a:rPr lang="en-US" dirty="0">
                <a:ea typeface="+mn-ea"/>
                <a:cs typeface="+mn-cs"/>
              </a:rPr>
              <a:t>Steps: determine the present state variables, the next state variables, the state-assigned table, the state table, and finally the state diagram.</a:t>
            </a:r>
          </a:p>
          <a:p>
            <a:pPr eaLnBrk="1" hangingPunct="1">
              <a:defRPr/>
            </a:pPr>
            <a:endParaRPr lang="en-US" dirty="0">
              <a:ea typeface="+mn-ea"/>
              <a:cs typeface="+mn-cs"/>
            </a:endParaRPr>
          </a:p>
          <a:p>
            <a:pPr eaLnBrk="1" hangingPunct="1">
              <a:defRPr/>
            </a:pPr>
            <a:r>
              <a:rPr lang="en-US" dirty="0">
                <a:ea typeface="+mn-ea"/>
                <a:cs typeface="+mn-cs"/>
              </a:rPr>
              <a:t>In other words, the goal is to reverse engineer the circuit.</a:t>
            </a:r>
          </a:p>
        </p:txBody>
      </p:sp>
    </p:spTree>
  </p:cSld>
  <p:clrMapOvr>
    <a:masterClrMapping/>
  </p:clrMapOvr>
  <p:transition/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793" name="Rectangle 2">
            <a:extLst>
              <a:ext uri="{FF2B5EF4-FFF2-40B4-BE49-F238E27FC236}">
                <a16:creationId xmlns:a16="http://schemas.microsoft.com/office/drawing/2014/main" id="{415B46C6-44F2-E844-8186-6307BB2A83B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220664"/>
            <a:ext cx="9144000" cy="790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Let’s derive the state-assigned table</a:t>
            </a:r>
          </a:p>
        </p:txBody>
      </p:sp>
      <p:sp>
        <p:nvSpPr>
          <p:cNvPr id="33794" name="TextBox 7">
            <a:extLst>
              <a:ext uri="{FF2B5EF4-FFF2-40B4-BE49-F238E27FC236}">
                <a16:creationId xmlns:a16="http://schemas.microsoft.com/office/drawing/2014/main" id="{5791D4BC-1FD8-8844-933E-6BF16EA9C87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17675" y="3854451"/>
            <a:ext cx="1225550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000000"/>
                </a:solidFill>
              </a:rPr>
              <a:t>z = y</a:t>
            </a:r>
            <a:r>
              <a:rPr lang="en-US" altLang="en-US" b="0" baseline="-25000">
                <a:solidFill>
                  <a:srgbClr val="000000"/>
                </a:solidFill>
              </a:rPr>
              <a:t>1</a:t>
            </a:r>
            <a:r>
              <a:rPr lang="en-US" altLang="en-US" b="0">
                <a:solidFill>
                  <a:srgbClr val="000000"/>
                </a:solidFill>
              </a:rPr>
              <a:t>y</a:t>
            </a:r>
            <a:r>
              <a:rPr lang="en-US" altLang="en-US" b="0" baseline="-25000">
                <a:solidFill>
                  <a:srgbClr val="000000"/>
                </a:solidFill>
              </a:rPr>
              <a:t>2</a:t>
            </a:r>
          </a:p>
        </p:txBody>
      </p:sp>
      <p:grpSp>
        <p:nvGrpSpPr>
          <p:cNvPr id="33795" name="Group 8">
            <a:extLst>
              <a:ext uri="{FF2B5EF4-FFF2-40B4-BE49-F238E27FC236}">
                <a16:creationId xmlns:a16="http://schemas.microsoft.com/office/drawing/2014/main" id="{16DAADDD-470D-7245-9020-8708D329D353}"/>
              </a:ext>
            </a:extLst>
          </p:cNvPr>
          <p:cNvGrpSpPr>
            <a:grpSpLocks/>
          </p:cNvGrpSpPr>
          <p:nvPr/>
        </p:nvGrpSpPr>
        <p:grpSpPr bwMode="auto">
          <a:xfrm>
            <a:off x="1566864" y="2286001"/>
            <a:ext cx="2243137" cy="461963"/>
            <a:chOff x="5084580" y="907175"/>
            <a:chExt cx="2243172" cy="461665"/>
          </a:xfrm>
        </p:grpSpPr>
        <p:sp>
          <p:nvSpPr>
            <p:cNvPr id="33871" name="TextBox 9">
              <a:extLst>
                <a:ext uri="{FF2B5EF4-FFF2-40B4-BE49-F238E27FC236}">
                  <a16:creationId xmlns:a16="http://schemas.microsoft.com/office/drawing/2014/main" id="{A97EE38A-B877-9B45-A186-A59B5C28374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084580" y="907175"/>
              <a:ext cx="2243172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b="0"/>
                <a:t>Y</a:t>
              </a:r>
              <a:r>
                <a:rPr lang="en-US" altLang="en-US" b="0" baseline="-25000"/>
                <a:t>1</a:t>
              </a:r>
              <a:r>
                <a:rPr lang="en-US" altLang="en-US" b="0"/>
                <a:t> = wy</a:t>
              </a:r>
              <a:r>
                <a:rPr lang="en-US" altLang="en-US" b="0" baseline="-25000"/>
                <a:t>1</a:t>
              </a:r>
              <a:r>
                <a:rPr lang="en-US" altLang="en-US" b="0"/>
                <a:t> + wy</a:t>
              </a:r>
              <a:r>
                <a:rPr lang="en-US" altLang="en-US" b="0" baseline="-25000"/>
                <a:t>2</a:t>
              </a:r>
            </a:p>
          </p:txBody>
        </p:sp>
        <p:cxnSp>
          <p:nvCxnSpPr>
            <p:cNvPr id="33872" name="Straight Connector 10">
              <a:extLst>
                <a:ext uri="{FF2B5EF4-FFF2-40B4-BE49-F238E27FC236}">
                  <a16:creationId xmlns:a16="http://schemas.microsoft.com/office/drawing/2014/main" id="{D8FA3728-139F-594D-AB7D-04D4228904C3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6019632" y="991259"/>
              <a:ext cx="228604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33796" name="TextBox 11">
            <a:extLst>
              <a:ext uri="{FF2B5EF4-FFF2-40B4-BE49-F238E27FC236}">
                <a16:creationId xmlns:a16="http://schemas.microsoft.com/office/drawing/2014/main" id="{4D956E95-35C0-614A-8C09-F73564DBA35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66864" y="3059113"/>
            <a:ext cx="218598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000000"/>
                </a:solidFill>
              </a:rPr>
              <a:t>Y</a:t>
            </a:r>
            <a:r>
              <a:rPr lang="en-US" altLang="en-US" b="0" baseline="-25000">
                <a:solidFill>
                  <a:srgbClr val="000000"/>
                </a:solidFill>
              </a:rPr>
              <a:t>2</a:t>
            </a:r>
            <a:r>
              <a:rPr lang="en-US" altLang="en-US" b="0">
                <a:solidFill>
                  <a:srgbClr val="000000"/>
                </a:solidFill>
              </a:rPr>
              <a:t> = wy</a:t>
            </a:r>
            <a:r>
              <a:rPr lang="en-US" altLang="en-US" b="0" baseline="-25000">
                <a:solidFill>
                  <a:srgbClr val="000000"/>
                </a:solidFill>
              </a:rPr>
              <a:t>1</a:t>
            </a:r>
            <a:r>
              <a:rPr lang="en-US" altLang="en-US" b="0">
                <a:solidFill>
                  <a:srgbClr val="000000"/>
                </a:solidFill>
              </a:rPr>
              <a:t> + wy</a:t>
            </a:r>
            <a:r>
              <a:rPr lang="en-US" altLang="en-US" b="0" baseline="-25000">
                <a:solidFill>
                  <a:srgbClr val="000000"/>
                </a:solidFill>
              </a:rPr>
              <a:t>2</a:t>
            </a:r>
          </a:p>
        </p:txBody>
      </p:sp>
      <p:grpSp>
        <p:nvGrpSpPr>
          <p:cNvPr id="33797" name="Group 1">
            <a:extLst>
              <a:ext uri="{FF2B5EF4-FFF2-40B4-BE49-F238E27FC236}">
                <a16:creationId xmlns:a16="http://schemas.microsoft.com/office/drawing/2014/main" id="{0268F76F-DD42-B847-BCB8-A574FA272391}"/>
              </a:ext>
            </a:extLst>
          </p:cNvPr>
          <p:cNvGrpSpPr>
            <a:grpSpLocks/>
          </p:cNvGrpSpPr>
          <p:nvPr/>
        </p:nvGrpSpPr>
        <p:grpSpPr bwMode="auto">
          <a:xfrm>
            <a:off x="5827713" y="2127251"/>
            <a:ext cx="3536950" cy="2460625"/>
            <a:chOff x="4614951" y="2127591"/>
            <a:chExt cx="3536950" cy="2460625"/>
          </a:xfrm>
        </p:grpSpPr>
        <p:sp>
          <p:nvSpPr>
            <p:cNvPr id="33801" name="Rectangle 4">
              <a:extLst>
                <a:ext uri="{FF2B5EF4-FFF2-40B4-BE49-F238E27FC236}">
                  <a16:creationId xmlns:a16="http://schemas.microsoft.com/office/drawing/2014/main" id="{2D7DB130-35D4-A740-A0CF-46AFA1014378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638764" y="2127591"/>
              <a:ext cx="3506787" cy="111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3802" name="Rectangle 5">
              <a:extLst>
                <a:ext uri="{FF2B5EF4-FFF2-40B4-BE49-F238E27FC236}">
                  <a16:creationId xmlns:a16="http://schemas.microsoft.com/office/drawing/2014/main" id="{BEE5E078-58FD-AF42-B632-6794A6F13B40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614951" y="2148229"/>
              <a:ext cx="11113" cy="41592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3803" name="Rectangle 6">
              <a:extLst>
                <a:ext uri="{FF2B5EF4-FFF2-40B4-BE49-F238E27FC236}">
                  <a16:creationId xmlns:a16="http://schemas.microsoft.com/office/drawing/2014/main" id="{8DE3CC74-D003-B14D-9AB7-ADA3667058BF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557926" y="2148229"/>
              <a:ext cx="11113" cy="41592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3804" name="Rectangle 7">
              <a:extLst>
                <a:ext uri="{FF2B5EF4-FFF2-40B4-BE49-F238E27FC236}">
                  <a16:creationId xmlns:a16="http://schemas.microsoft.com/office/drawing/2014/main" id="{63A0E941-AC38-4A4F-B878-40CE00C896D4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557926" y="2148229"/>
              <a:ext cx="11113" cy="41592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3805" name="Rectangle 8">
              <a:extLst>
                <a:ext uri="{FF2B5EF4-FFF2-40B4-BE49-F238E27FC236}">
                  <a16:creationId xmlns:a16="http://schemas.microsoft.com/office/drawing/2014/main" id="{180607CA-C4A3-944C-9586-737E62825DF7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764176" y="2365716"/>
              <a:ext cx="814325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Present </a:t>
              </a:r>
              <a:endParaRPr lang="en-US" altLang="en-US" sz="3200" b="0"/>
            </a:p>
          </p:txBody>
        </p:sp>
        <p:sp>
          <p:nvSpPr>
            <p:cNvPr id="33806" name="Rectangle 9">
              <a:extLst>
                <a:ext uri="{FF2B5EF4-FFF2-40B4-BE49-F238E27FC236}">
                  <a16:creationId xmlns:a16="http://schemas.microsoft.com/office/drawing/2014/main" id="{792A5CF3-FAF0-0C4B-8F9A-7DE590B4F673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242264" y="2148229"/>
              <a:ext cx="11112" cy="41592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3807" name="Rectangle 10">
              <a:extLst>
                <a:ext uri="{FF2B5EF4-FFF2-40B4-BE49-F238E27FC236}">
                  <a16:creationId xmlns:a16="http://schemas.microsoft.com/office/drawing/2014/main" id="{202CCDF1-55C4-B44A-BE0A-068B8B8CDDDD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140789" y="2148229"/>
              <a:ext cx="11112" cy="415925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3808" name="Rectangle 11">
              <a:extLst>
                <a:ext uri="{FF2B5EF4-FFF2-40B4-BE49-F238E27FC236}">
                  <a16:creationId xmlns:a16="http://schemas.microsoft.com/office/drawing/2014/main" id="{E5F52E94-E786-9D49-BEED-A0DFB7BA0E97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557926" y="2554629"/>
              <a:ext cx="1692275" cy="952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3809" name="Rectangle 12">
              <a:extLst>
                <a:ext uri="{FF2B5EF4-FFF2-40B4-BE49-F238E27FC236}">
                  <a16:creationId xmlns:a16="http://schemas.microsoft.com/office/drawing/2014/main" id="{16536156-917C-CC42-BDCF-D077E631F192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614951" y="2564154"/>
              <a:ext cx="11113" cy="4064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3810" name="Rectangle 13">
              <a:extLst>
                <a:ext uri="{FF2B5EF4-FFF2-40B4-BE49-F238E27FC236}">
                  <a16:creationId xmlns:a16="http://schemas.microsoft.com/office/drawing/2014/main" id="{B21649CA-20DC-944E-82EA-9416EC8F98F6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934164" y="2238716"/>
              <a:ext cx="1082027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Next State </a:t>
              </a:r>
              <a:endParaRPr lang="en-US" altLang="en-US" sz="3200" b="0"/>
            </a:p>
          </p:txBody>
        </p:sp>
        <p:sp>
          <p:nvSpPr>
            <p:cNvPr id="33811" name="Rectangle 14">
              <a:extLst>
                <a:ext uri="{FF2B5EF4-FFF2-40B4-BE49-F238E27FC236}">
                  <a16:creationId xmlns:a16="http://schemas.microsoft.com/office/drawing/2014/main" id="{81F1E81B-9BED-EF4F-AB29-E69EA34F60C8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557926" y="2564154"/>
              <a:ext cx="11113" cy="4064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3812" name="Rectangle 15">
              <a:extLst>
                <a:ext uri="{FF2B5EF4-FFF2-40B4-BE49-F238E27FC236}">
                  <a16:creationId xmlns:a16="http://schemas.microsoft.com/office/drawing/2014/main" id="{BFA2DACB-8845-424D-A8EE-861CCB092C9D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918164" y="2653054"/>
              <a:ext cx="535403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state </a:t>
              </a:r>
              <a:endParaRPr lang="en-US" altLang="en-US" sz="3200" b="0"/>
            </a:p>
          </p:txBody>
        </p:sp>
        <p:sp>
          <p:nvSpPr>
            <p:cNvPr id="33813" name="Rectangle 16">
              <a:extLst>
                <a:ext uri="{FF2B5EF4-FFF2-40B4-BE49-F238E27FC236}">
                  <a16:creationId xmlns:a16="http://schemas.microsoft.com/office/drawing/2014/main" id="{C1409FC2-C8D0-8741-AC6F-639BE948C5B9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692864" y="2653054"/>
              <a:ext cx="23083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w </a:t>
              </a:r>
              <a:endParaRPr lang="en-US" altLang="en-US" sz="3200" b="0"/>
            </a:p>
          </p:txBody>
        </p:sp>
        <p:sp>
          <p:nvSpPr>
            <p:cNvPr id="33814" name="Rectangle 17">
              <a:extLst>
                <a:ext uri="{FF2B5EF4-FFF2-40B4-BE49-F238E27FC236}">
                  <a16:creationId xmlns:a16="http://schemas.microsoft.com/office/drawing/2014/main" id="{E0F5DD15-EF13-4C43-B022-8F4E941612B6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923051" y="2653054"/>
              <a:ext cx="19877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= </a:t>
              </a:r>
              <a:endParaRPr lang="en-US" altLang="en-US" sz="3200" b="0"/>
            </a:p>
          </p:txBody>
        </p:sp>
        <p:sp>
          <p:nvSpPr>
            <p:cNvPr id="33815" name="Rectangle 18">
              <a:extLst>
                <a:ext uri="{FF2B5EF4-FFF2-40B4-BE49-F238E27FC236}">
                  <a16:creationId xmlns:a16="http://schemas.microsoft.com/office/drawing/2014/main" id="{E2089C49-1921-5647-8242-01C0B0D16146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159589" y="2653054"/>
              <a:ext cx="192360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33816" name="Rectangle 19">
              <a:extLst>
                <a:ext uri="{FF2B5EF4-FFF2-40B4-BE49-F238E27FC236}">
                  <a16:creationId xmlns:a16="http://schemas.microsoft.com/office/drawing/2014/main" id="{52993242-C260-CC45-A0F5-E715FBED7B80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537414" y="2653054"/>
              <a:ext cx="23083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w </a:t>
              </a:r>
              <a:endParaRPr lang="en-US" altLang="en-US" sz="3200" b="0"/>
            </a:p>
          </p:txBody>
        </p:sp>
        <p:sp>
          <p:nvSpPr>
            <p:cNvPr id="33817" name="Rectangle 20">
              <a:extLst>
                <a:ext uri="{FF2B5EF4-FFF2-40B4-BE49-F238E27FC236}">
                  <a16:creationId xmlns:a16="http://schemas.microsoft.com/office/drawing/2014/main" id="{02FEDF53-7686-5142-921F-47EE32CD6587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766014" y="2653054"/>
              <a:ext cx="19877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= </a:t>
              </a:r>
              <a:endParaRPr lang="en-US" altLang="en-US" sz="3200" b="0"/>
            </a:p>
          </p:txBody>
        </p:sp>
        <p:sp>
          <p:nvSpPr>
            <p:cNvPr id="33818" name="Rectangle 21">
              <a:extLst>
                <a:ext uri="{FF2B5EF4-FFF2-40B4-BE49-F238E27FC236}">
                  <a16:creationId xmlns:a16="http://schemas.microsoft.com/office/drawing/2014/main" id="{CC3E82DC-A45B-054F-9CED-9156C9B97D23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242264" y="2564154"/>
              <a:ext cx="11112" cy="4064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3819" name="Rectangle 22">
              <a:extLst>
                <a:ext uri="{FF2B5EF4-FFF2-40B4-BE49-F238E27FC236}">
                  <a16:creationId xmlns:a16="http://schemas.microsoft.com/office/drawing/2014/main" id="{8FB72E7F-8F12-A649-895E-3FAEA82F6838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002551" y="2653054"/>
              <a:ext cx="192360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  <p:sp>
          <p:nvSpPr>
            <p:cNvPr id="33820" name="Rectangle 23">
              <a:extLst>
                <a:ext uri="{FF2B5EF4-FFF2-40B4-BE49-F238E27FC236}">
                  <a16:creationId xmlns:a16="http://schemas.microsoft.com/office/drawing/2014/main" id="{A65462E3-1887-C44D-8696-F82BF15B5F7F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140789" y="2564154"/>
              <a:ext cx="11112" cy="406400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3821" name="Rectangle 24">
              <a:extLst>
                <a:ext uri="{FF2B5EF4-FFF2-40B4-BE49-F238E27FC236}">
                  <a16:creationId xmlns:a16="http://schemas.microsoft.com/office/drawing/2014/main" id="{D9B9BDD0-30BA-C247-A25C-5E880CA7BE25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557926" y="2959441"/>
              <a:ext cx="1692275" cy="111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3822" name="Rectangle 25">
              <a:extLst>
                <a:ext uri="{FF2B5EF4-FFF2-40B4-BE49-F238E27FC236}">
                  <a16:creationId xmlns:a16="http://schemas.microsoft.com/office/drawing/2014/main" id="{08883E95-3297-0240-A7F7-9F1759BE4D6C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614951" y="2970554"/>
              <a:ext cx="11113" cy="4048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3823" name="Rectangle 26">
              <a:extLst>
                <a:ext uri="{FF2B5EF4-FFF2-40B4-BE49-F238E27FC236}">
                  <a16:creationId xmlns:a16="http://schemas.microsoft.com/office/drawing/2014/main" id="{564E21D1-29F4-A345-AA7B-EB6115A6DE75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381964" y="2522879"/>
              <a:ext cx="657231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Output</a:t>
              </a:r>
              <a:endParaRPr lang="en-US" altLang="en-US" sz="3200" b="0"/>
            </a:p>
          </p:txBody>
        </p:sp>
        <p:sp>
          <p:nvSpPr>
            <p:cNvPr id="33824" name="Rectangle 27">
              <a:extLst>
                <a:ext uri="{FF2B5EF4-FFF2-40B4-BE49-F238E27FC236}">
                  <a16:creationId xmlns:a16="http://schemas.microsoft.com/office/drawing/2014/main" id="{C71A351C-8A76-7243-8612-E9D2395021C7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883239" y="2927691"/>
              <a:ext cx="179536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y </a:t>
              </a:r>
              <a:endParaRPr lang="en-US" altLang="en-US" sz="3200" b="0"/>
            </a:p>
          </p:txBody>
        </p:sp>
        <p:sp>
          <p:nvSpPr>
            <p:cNvPr id="33825" name="Rectangle 28">
              <a:extLst>
                <a:ext uri="{FF2B5EF4-FFF2-40B4-BE49-F238E27FC236}">
                  <a16:creationId xmlns:a16="http://schemas.microsoft.com/office/drawing/2014/main" id="{1B7F4F25-6E03-5747-947B-14C4374F6BE3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994364" y="3016591"/>
              <a:ext cx="149080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</a:rPr>
                <a:t>2 </a:t>
              </a:r>
              <a:endParaRPr lang="en-US" altLang="en-US" sz="3200" b="0"/>
            </a:p>
          </p:txBody>
        </p:sp>
        <p:sp>
          <p:nvSpPr>
            <p:cNvPr id="33826" name="Rectangle 29">
              <a:extLst>
                <a:ext uri="{FF2B5EF4-FFF2-40B4-BE49-F238E27FC236}">
                  <a16:creationId xmlns:a16="http://schemas.microsoft.com/office/drawing/2014/main" id="{654C4CA3-6ECA-7649-B275-6BE8BCD3D1BA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094376" y="2927691"/>
              <a:ext cx="179536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y </a:t>
              </a:r>
              <a:endParaRPr lang="en-US" altLang="en-US" sz="3200" b="0"/>
            </a:p>
          </p:txBody>
        </p:sp>
        <p:sp>
          <p:nvSpPr>
            <p:cNvPr id="33827" name="Rectangle 30">
              <a:extLst>
                <a:ext uri="{FF2B5EF4-FFF2-40B4-BE49-F238E27FC236}">
                  <a16:creationId xmlns:a16="http://schemas.microsoft.com/office/drawing/2014/main" id="{A936CF0B-D45F-7D4D-96D0-8BA0B78F6371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557926" y="2970554"/>
              <a:ext cx="11113" cy="4048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3828" name="Rectangle 31">
              <a:extLst>
                <a:ext uri="{FF2B5EF4-FFF2-40B4-BE49-F238E27FC236}">
                  <a16:creationId xmlns:a16="http://schemas.microsoft.com/office/drawing/2014/main" id="{23767FCD-0045-F442-A57E-E638F1247364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203914" y="3016591"/>
              <a:ext cx="149080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  <p:sp>
          <p:nvSpPr>
            <p:cNvPr id="33829" name="Rectangle 32">
              <a:extLst>
                <a:ext uri="{FF2B5EF4-FFF2-40B4-BE49-F238E27FC236}">
                  <a16:creationId xmlns:a16="http://schemas.microsoft.com/office/drawing/2014/main" id="{460C0085-7C42-6F46-A8ED-4798228D12BB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753189" y="3057866"/>
              <a:ext cx="2222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Y </a:t>
              </a:r>
              <a:endParaRPr lang="en-US" altLang="en-US" sz="3200" b="0"/>
            </a:p>
          </p:txBody>
        </p:sp>
        <p:sp>
          <p:nvSpPr>
            <p:cNvPr id="33830" name="Rectangle 33">
              <a:extLst>
                <a:ext uri="{FF2B5EF4-FFF2-40B4-BE49-F238E27FC236}">
                  <a16:creationId xmlns:a16="http://schemas.microsoft.com/office/drawing/2014/main" id="{749A64B7-14E6-4445-A56A-ABCD9708EDAA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881776" y="3145179"/>
              <a:ext cx="149080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</a:rPr>
                <a:t>2 </a:t>
              </a:r>
              <a:endParaRPr lang="en-US" altLang="en-US" sz="3200" b="0"/>
            </a:p>
          </p:txBody>
        </p:sp>
        <p:sp>
          <p:nvSpPr>
            <p:cNvPr id="33831" name="Rectangle 34">
              <a:extLst>
                <a:ext uri="{FF2B5EF4-FFF2-40B4-BE49-F238E27FC236}">
                  <a16:creationId xmlns:a16="http://schemas.microsoft.com/office/drawing/2014/main" id="{CB94470E-F203-374C-9C19-5351D00DEDB8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980201" y="3057866"/>
              <a:ext cx="2222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Y </a:t>
              </a:r>
              <a:endParaRPr lang="en-US" altLang="en-US" sz="3200" b="0"/>
            </a:p>
          </p:txBody>
        </p:sp>
        <p:sp>
          <p:nvSpPr>
            <p:cNvPr id="33832" name="Rectangle 35">
              <a:extLst>
                <a:ext uri="{FF2B5EF4-FFF2-40B4-BE49-F238E27FC236}">
                  <a16:creationId xmlns:a16="http://schemas.microsoft.com/office/drawing/2014/main" id="{684A25A2-849F-0643-B0D3-2D6EE966C5AF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108789" y="3145179"/>
              <a:ext cx="149080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  <p:sp>
          <p:nvSpPr>
            <p:cNvPr id="33833" name="Rectangle 36">
              <a:extLst>
                <a:ext uri="{FF2B5EF4-FFF2-40B4-BE49-F238E27FC236}">
                  <a16:creationId xmlns:a16="http://schemas.microsoft.com/office/drawing/2014/main" id="{B408BE34-43CC-2949-B2AE-C98B2D9C894D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594564" y="3057866"/>
              <a:ext cx="2222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Y </a:t>
              </a:r>
              <a:endParaRPr lang="en-US" altLang="en-US" sz="3200" b="0"/>
            </a:p>
          </p:txBody>
        </p:sp>
        <p:sp>
          <p:nvSpPr>
            <p:cNvPr id="33834" name="Rectangle 37">
              <a:extLst>
                <a:ext uri="{FF2B5EF4-FFF2-40B4-BE49-F238E27FC236}">
                  <a16:creationId xmlns:a16="http://schemas.microsoft.com/office/drawing/2014/main" id="{A97E3741-961E-5E4A-B8AA-CABE7DEC5A66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724739" y="3145179"/>
              <a:ext cx="149080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</a:rPr>
                <a:t>2 </a:t>
              </a:r>
              <a:endParaRPr lang="en-US" altLang="en-US" sz="3200" b="0"/>
            </a:p>
          </p:txBody>
        </p:sp>
        <p:sp>
          <p:nvSpPr>
            <p:cNvPr id="33835" name="Rectangle 38">
              <a:extLst>
                <a:ext uri="{FF2B5EF4-FFF2-40B4-BE49-F238E27FC236}">
                  <a16:creationId xmlns:a16="http://schemas.microsoft.com/office/drawing/2014/main" id="{50B9A33A-72BA-FF42-AA2D-16715138F412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826339" y="3057866"/>
              <a:ext cx="2222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Y </a:t>
              </a:r>
              <a:endParaRPr lang="en-US" altLang="en-US" sz="3200" b="0"/>
            </a:p>
          </p:txBody>
        </p:sp>
        <p:sp>
          <p:nvSpPr>
            <p:cNvPr id="33836" name="Rectangle 39">
              <a:extLst>
                <a:ext uri="{FF2B5EF4-FFF2-40B4-BE49-F238E27FC236}">
                  <a16:creationId xmlns:a16="http://schemas.microsoft.com/office/drawing/2014/main" id="{0BE51906-9E8E-B04B-8EB7-1477E3B66C4E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242264" y="2970554"/>
              <a:ext cx="11112" cy="4048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3837" name="Rectangle 40">
              <a:extLst>
                <a:ext uri="{FF2B5EF4-FFF2-40B4-BE49-F238E27FC236}">
                  <a16:creationId xmlns:a16="http://schemas.microsoft.com/office/drawing/2014/main" id="{B701600E-3A5E-EC46-8EBD-9C47B4185F72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958101" y="3145179"/>
              <a:ext cx="149080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  <p:sp>
          <p:nvSpPr>
            <p:cNvPr id="33838" name="Rectangle 41">
              <a:extLst>
                <a:ext uri="{FF2B5EF4-FFF2-40B4-BE49-F238E27FC236}">
                  <a16:creationId xmlns:a16="http://schemas.microsoft.com/office/drawing/2014/main" id="{894D845D-A7D1-8C41-A7E5-610532C58676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140789" y="2970554"/>
              <a:ext cx="11112" cy="404812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3839" name="Rectangle 42">
              <a:extLst>
                <a:ext uri="{FF2B5EF4-FFF2-40B4-BE49-F238E27FC236}">
                  <a16:creationId xmlns:a16="http://schemas.microsoft.com/office/drawing/2014/main" id="{780B5E46-DC2D-1F42-82D7-686B2CCDAF53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638764" y="3362666"/>
              <a:ext cx="3506787" cy="127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3840" name="Rectangle 43">
              <a:extLst>
                <a:ext uri="{FF2B5EF4-FFF2-40B4-BE49-F238E27FC236}">
                  <a16:creationId xmlns:a16="http://schemas.microsoft.com/office/drawing/2014/main" id="{01C1A186-B1C9-9249-9C6B-CA9CFFB68B16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614951" y="3376954"/>
              <a:ext cx="11113" cy="3571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3841" name="Rectangle 44">
              <a:extLst>
                <a:ext uri="{FF2B5EF4-FFF2-40B4-BE49-F238E27FC236}">
                  <a16:creationId xmlns:a16="http://schemas.microsoft.com/office/drawing/2014/main" id="{B8FF4EA2-446E-DE49-8B64-0560EC28518D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637551" y="2895941"/>
              <a:ext cx="179536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z </a:t>
              </a:r>
              <a:endParaRPr lang="en-US" altLang="en-US" sz="3200" b="0"/>
            </a:p>
          </p:txBody>
        </p:sp>
        <p:sp>
          <p:nvSpPr>
            <p:cNvPr id="33842" name="Rectangle 45">
              <a:extLst>
                <a:ext uri="{FF2B5EF4-FFF2-40B4-BE49-F238E27FC236}">
                  <a16:creationId xmlns:a16="http://schemas.microsoft.com/office/drawing/2014/main" id="{A6FF9E7D-819D-DC40-8345-37F82F246EA2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954676" y="3465854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33843" name="Rectangle 46">
              <a:extLst>
                <a:ext uri="{FF2B5EF4-FFF2-40B4-BE49-F238E27FC236}">
                  <a16:creationId xmlns:a16="http://schemas.microsoft.com/office/drawing/2014/main" id="{28D396D7-74A8-414D-A4C4-3E6350E1EFD9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557926" y="3376954"/>
              <a:ext cx="11113" cy="3571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3844" name="Rectangle 47">
              <a:extLst>
                <a:ext uri="{FF2B5EF4-FFF2-40B4-BE49-F238E27FC236}">
                  <a16:creationId xmlns:a16="http://schemas.microsoft.com/office/drawing/2014/main" id="{AC690C41-3EC3-0C41-A7A7-1158A65067D6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122951" y="3465854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33845" name="Rectangle 50">
              <a:extLst>
                <a:ext uri="{FF2B5EF4-FFF2-40B4-BE49-F238E27FC236}">
                  <a16:creationId xmlns:a16="http://schemas.microsoft.com/office/drawing/2014/main" id="{4261F0D9-1BCF-F74C-A435-D260EB5E2ECD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242264" y="3376954"/>
              <a:ext cx="11112" cy="3571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3846" name="Rectangle 52">
              <a:extLst>
                <a:ext uri="{FF2B5EF4-FFF2-40B4-BE49-F238E27FC236}">
                  <a16:creationId xmlns:a16="http://schemas.microsoft.com/office/drawing/2014/main" id="{858C94EB-BDA6-C147-98EA-A41D72153EFF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140789" y="3376954"/>
              <a:ext cx="11112" cy="357187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3847" name="Rectangle 53">
              <a:extLst>
                <a:ext uri="{FF2B5EF4-FFF2-40B4-BE49-F238E27FC236}">
                  <a16:creationId xmlns:a16="http://schemas.microsoft.com/office/drawing/2014/main" id="{0C83126C-E54A-2145-827B-00032DEDA9DC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614951" y="3734141"/>
              <a:ext cx="11113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3848" name="Rectangle 54">
              <a:extLst>
                <a:ext uri="{FF2B5EF4-FFF2-40B4-BE49-F238E27FC236}">
                  <a16:creationId xmlns:a16="http://schemas.microsoft.com/office/drawing/2014/main" id="{02033A2B-67E0-9D48-9F87-494EE3FF911B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631201" y="3465854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33849" name="Rectangle 55">
              <a:extLst>
                <a:ext uri="{FF2B5EF4-FFF2-40B4-BE49-F238E27FC236}">
                  <a16:creationId xmlns:a16="http://schemas.microsoft.com/office/drawing/2014/main" id="{72A9F74C-2DF5-8345-A2D1-B6327411FA59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954676" y="3730966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33850" name="Rectangle 56">
              <a:extLst>
                <a:ext uri="{FF2B5EF4-FFF2-40B4-BE49-F238E27FC236}">
                  <a16:creationId xmlns:a16="http://schemas.microsoft.com/office/drawing/2014/main" id="{D381D7E9-ED34-F042-9CE9-AD497CB99E02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557926" y="3734141"/>
              <a:ext cx="11113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3851" name="Rectangle 57">
              <a:extLst>
                <a:ext uri="{FF2B5EF4-FFF2-40B4-BE49-F238E27FC236}">
                  <a16:creationId xmlns:a16="http://schemas.microsoft.com/office/drawing/2014/main" id="{E1074658-136D-FD4A-9C5C-2C01A3DED747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122951" y="3730966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  <p:sp>
          <p:nvSpPr>
            <p:cNvPr id="33852" name="Rectangle 58">
              <a:extLst>
                <a:ext uri="{FF2B5EF4-FFF2-40B4-BE49-F238E27FC236}">
                  <a16:creationId xmlns:a16="http://schemas.microsoft.com/office/drawing/2014/main" id="{F04356ED-B7F4-234F-9C7C-9AF666EF6326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838914" y="3730966"/>
              <a:ext cx="60914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 </a:t>
              </a:r>
              <a:endParaRPr lang="en-US" altLang="en-US" sz="3200" b="0"/>
            </a:p>
          </p:txBody>
        </p:sp>
        <p:sp>
          <p:nvSpPr>
            <p:cNvPr id="33853" name="Rectangle 60">
              <a:extLst>
                <a:ext uri="{FF2B5EF4-FFF2-40B4-BE49-F238E27FC236}">
                  <a16:creationId xmlns:a16="http://schemas.microsoft.com/office/drawing/2014/main" id="{ABD267FF-2198-BC4F-8490-986ED68718C1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242264" y="3734141"/>
              <a:ext cx="11112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3854" name="Rectangle 62">
              <a:extLst>
                <a:ext uri="{FF2B5EF4-FFF2-40B4-BE49-F238E27FC236}">
                  <a16:creationId xmlns:a16="http://schemas.microsoft.com/office/drawing/2014/main" id="{67B3228A-32EA-0C43-A5B8-2E6BAA558554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140789" y="3734141"/>
              <a:ext cx="11112" cy="269875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3855" name="Rectangle 63">
              <a:extLst>
                <a:ext uri="{FF2B5EF4-FFF2-40B4-BE49-F238E27FC236}">
                  <a16:creationId xmlns:a16="http://schemas.microsoft.com/office/drawing/2014/main" id="{DAE42F2C-13BF-F540-A278-C5E10A87B56F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614951" y="4004016"/>
              <a:ext cx="11113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3856" name="Rectangle 64">
              <a:extLst>
                <a:ext uri="{FF2B5EF4-FFF2-40B4-BE49-F238E27FC236}">
                  <a16:creationId xmlns:a16="http://schemas.microsoft.com/office/drawing/2014/main" id="{1AFAC17C-0552-2D47-9843-30ABD55E5C98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631201" y="3730966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33857" name="Rectangle 65">
              <a:extLst>
                <a:ext uri="{FF2B5EF4-FFF2-40B4-BE49-F238E27FC236}">
                  <a16:creationId xmlns:a16="http://schemas.microsoft.com/office/drawing/2014/main" id="{CD14F9EC-6188-1C42-BFB9-0A7E2CACE5BC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954676" y="4002429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  <p:sp>
          <p:nvSpPr>
            <p:cNvPr id="33858" name="Rectangle 66">
              <a:extLst>
                <a:ext uri="{FF2B5EF4-FFF2-40B4-BE49-F238E27FC236}">
                  <a16:creationId xmlns:a16="http://schemas.microsoft.com/office/drawing/2014/main" id="{A2E07513-C27E-F341-BCC1-E4B5E1E96033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557926" y="4004016"/>
              <a:ext cx="11113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3859" name="Rectangle 67">
              <a:extLst>
                <a:ext uri="{FF2B5EF4-FFF2-40B4-BE49-F238E27FC236}">
                  <a16:creationId xmlns:a16="http://schemas.microsoft.com/office/drawing/2014/main" id="{3E639A36-2256-414A-A1F2-229BE5F41C03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122951" y="4002429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33860" name="Rectangle 70">
              <a:extLst>
                <a:ext uri="{FF2B5EF4-FFF2-40B4-BE49-F238E27FC236}">
                  <a16:creationId xmlns:a16="http://schemas.microsoft.com/office/drawing/2014/main" id="{5ADB8392-6CD2-3245-B8DD-3ED63F9ED3F7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242264" y="4004016"/>
              <a:ext cx="11112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3861" name="Rectangle 72">
              <a:extLst>
                <a:ext uri="{FF2B5EF4-FFF2-40B4-BE49-F238E27FC236}">
                  <a16:creationId xmlns:a16="http://schemas.microsoft.com/office/drawing/2014/main" id="{62941F6D-57C4-134D-A7D6-5CEC917A32B4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140789" y="4004016"/>
              <a:ext cx="11112" cy="269875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3862" name="Rectangle 73">
              <a:extLst>
                <a:ext uri="{FF2B5EF4-FFF2-40B4-BE49-F238E27FC236}">
                  <a16:creationId xmlns:a16="http://schemas.microsoft.com/office/drawing/2014/main" id="{2418471B-7A38-AD4F-8270-A2A09884A869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614951" y="4278654"/>
              <a:ext cx="11113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3863" name="Rectangle 74">
              <a:extLst>
                <a:ext uri="{FF2B5EF4-FFF2-40B4-BE49-F238E27FC236}">
                  <a16:creationId xmlns:a16="http://schemas.microsoft.com/office/drawing/2014/main" id="{2A744317-03B3-4B48-997F-9CB1A266AE0D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631201" y="4002429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33864" name="Rectangle 75">
              <a:extLst>
                <a:ext uri="{FF2B5EF4-FFF2-40B4-BE49-F238E27FC236}">
                  <a16:creationId xmlns:a16="http://schemas.microsoft.com/office/drawing/2014/main" id="{B915C042-A810-6945-9FC8-C3480B47464C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954676" y="4272304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  <p:sp>
          <p:nvSpPr>
            <p:cNvPr id="33865" name="Rectangle 76">
              <a:extLst>
                <a:ext uri="{FF2B5EF4-FFF2-40B4-BE49-F238E27FC236}">
                  <a16:creationId xmlns:a16="http://schemas.microsoft.com/office/drawing/2014/main" id="{33021032-31EC-D94C-826D-2DB91520BE5E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557926" y="4278654"/>
              <a:ext cx="11113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3866" name="Rectangle 77">
              <a:extLst>
                <a:ext uri="{FF2B5EF4-FFF2-40B4-BE49-F238E27FC236}">
                  <a16:creationId xmlns:a16="http://schemas.microsoft.com/office/drawing/2014/main" id="{6506C43F-10CD-2348-9249-887F465E4229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122951" y="4272304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  <p:sp>
          <p:nvSpPr>
            <p:cNvPr id="33867" name="Rectangle 80">
              <a:extLst>
                <a:ext uri="{FF2B5EF4-FFF2-40B4-BE49-F238E27FC236}">
                  <a16:creationId xmlns:a16="http://schemas.microsoft.com/office/drawing/2014/main" id="{395A17D1-2BFC-3844-B17B-F1826DE4209B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242264" y="4278654"/>
              <a:ext cx="11112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3868" name="Rectangle 82">
              <a:extLst>
                <a:ext uri="{FF2B5EF4-FFF2-40B4-BE49-F238E27FC236}">
                  <a16:creationId xmlns:a16="http://schemas.microsoft.com/office/drawing/2014/main" id="{1C15FA62-C91E-D042-A996-0DC6D5750E93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140789" y="4278654"/>
              <a:ext cx="11112" cy="309562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3869" name="Rectangle 83">
              <a:extLst>
                <a:ext uri="{FF2B5EF4-FFF2-40B4-BE49-F238E27FC236}">
                  <a16:creationId xmlns:a16="http://schemas.microsoft.com/office/drawing/2014/main" id="{463F6D8E-B1B2-044E-8A16-5FD63B50B75D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638764" y="4575516"/>
              <a:ext cx="3506787" cy="127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3870" name="Rectangle 84">
              <a:extLst>
                <a:ext uri="{FF2B5EF4-FFF2-40B4-BE49-F238E27FC236}">
                  <a16:creationId xmlns:a16="http://schemas.microsoft.com/office/drawing/2014/main" id="{BFB96A65-0513-004B-A691-754423977AEC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631201" y="4272304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</p:grpSp>
      <p:sp>
        <p:nvSpPr>
          <p:cNvPr id="33798" name="Rectangle 79">
            <a:extLst>
              <a:ext uri="{FF2B5EF4-FFF2-40B4-BE49-F238E27FC236}">
                <a16:creationId xmlns:a16="http://schemas.microsoft.com/office/drawing/2014/main" id="{7A7CC487-9A08-D847-8F4F-85CA290306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71614" y="2238375"/>
            <a:ext cx="2338387" cy="579438"/>
          </a:xfrm>
          <a:prstGeom prst="rect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914400">
              <a:spcBef>
                <a:spcPct val="0"/>
              </a:spcBef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33799" name="Oval 87">
            <a:extLst>
              <a:ext uri="{FF2B5EF4-FFF2-40B4-BE49-F238E27FC236}">
                <a16:creationId xmlns:a16="http://schemas.microsoft.com/office/drawing/2014/main" id="{D72CF97E-9FDE-1C43-95BF-E31F277D2C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53276" y="3001963"/>
            <a:ext cx="339725" cy="374650"/>
          </a:xfrm>
          <a:prstGeom prst="ellips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914400">
              <a:spcBef>
                <a:spcPct val="0"/>
              </a:spcBef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33800" name="Oval 89">
            <a:extLst>
              <a:ext uri="{FF2B5EF4-FFF2-40B4-BE49-F238E27FC236}">
                <a16:creationId xmlns:a16="http://schemas.microsoft.com/office/drawing/2014/main" id="{C5CC82A7-2654-034D-B336-850932C484C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91476" y="3011488"/>
            <a:ext cx="341313" cy="374650"/>
          </a:xfrm>
          <a:prstGeom prst="ellips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914400">
              <a:spcBef>
                <a:spcPct val="0"/>
              </a:spcBef>
              <a:buNone/>
            </a:pPr>
            <a:endParaRPr lang="en-US" altLang="en-US" b="0"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817" name="Rectangle 2">
            <a:extLst>
              <a:ext uri="{FF2B5EF4-FFF2-40B4-BE49-F238E27FC236}">
                <a16:creationId xmlns:a16="http://schemas.microsoft.com/office/drawing/2014/main" id="{267CB42E-CC04-CB46-969E-C7C2C96D0B8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220664"/>
            <a:ext cx="9144000" cy="790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Let’s derive the state-assigned table</a:t>
            </a:r>
          </a:p>
        </p:txBody>
      </p:sp>
      <p:sp>
        <p:nvSpPr>
          <p:cNvPr id="34818" name="TextBox 7">
            <a:extLst>
              <a:ext uri="{FF2B5EF4-FFF2-40B4-BE49-F238E27FC236}">
                <a16:creationId xmlns:a16="http://schemas.microsoft.com/office/drawing/2014/main" id="{8BC8572F-B6EA-1140-8643-3A0E4B07785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17675" y="3854451"/>
            <a:ext cx="1225550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000000"/>
                </a:solidFill>
              </a:rPr>
              <a:t>z = y</a:t>
            </a:r>
            <a:r>
              <a:rPr lang="en-US" altLang="en-US" b="0" baseline="-25000">
                <a:solidFill>
                  <a:srgbClr val="000000"/>
                </a:solidFill>
              </a:rPr>
              <a:t>1</a:t>
            </a:r>
            <a:r>
              <a:rPr lang="en-US" altLang="en-US" b="0">
                <a:solidFill>
                  <a:srgbClr val="000000"/>
                </a:solidFill>
              </a:rPr>
              <a:t>y</a:t>
            </a:r>
            <a:r>
              <a:rPr lang="en-US" altLang="en-US" b="0" baseline="-25000">
                <a:solidFill>
                  <a:srgbClr val="000000"/>
                </a:solidFill>
              </a:rPr>
              <a:t>2</a:t>
            </a:r>
          </a:p>
        </p:txBody>
      </p:sp>
      <p:grpSp>
        <p:nvGrpSpPr>
          <p:cNvPr id="34819" name="Group 8">
            <a:extLst>
              <a:ext uri="{FF2B5EF4-FFF2-40B4-BE49-F238E27FC236}">
                <a16:creationId xmlns:a16="http://schemas.microsoft.com/office/drawing/2014/main" id="{118DA415-8C80-9B45-BC03-EE7173201440}"/>
              </a:ext>
            </a:extLst>
          </p:cNvPr>
          <p:cNvGrpSpPr>
            <a:grpSpLocks/>
          </p:cNvGrpSpPr>
          <p:nvPr/>
        </p:nvGrpSpPr>
        <p:grpSpPr bwMode="auto">
          <a:xfrm>
            <a:off x="1566864" y="2286001"/>
            <a:ext cx="2243137" cy="461963"/>
            <a:chOff x="5084580" y="907175"/>
            <a:chExt cx="2243172" cy="461665"/>
          </a:xfrm>
        </p:grpSpPr>
        <p:sp>
          <p:nvSpPr>
            <p:cNvPr id="34899" name="TextBox 9">
              <a:extLst>
                <a:ext uri="{FF2B5EF4-FFF2-40B4-BE49-F238E27FC236}">
                  <a16:creationId xmlns:a16="http://schemas.microsoft.com/office/drawing/2014/main" id="{3284DF21-E7DE-524E-BFD6-943028952E9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084580" y="907175"/>
              <a:ext cx="2243172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b="0"/>
                <a:t>Y</a:t>
              </a:r>
              <a:r>
                <a:rPr lang="en-US" altLang="en-US" b="0" baseline="-25000"/>
                <a:t>1</a:t>
              </a:r>
              <a:r>
                <a:rPr lang="en-US" altLang="en-US" b="0"/>
                <a:t> = wy</a:t>
              </a:r>
              <a:r>
                <a:rPr lang="en-US" altLang="en-US" b="0" baseline="-25000"/>
                <a:t>1</a:t>
              </a:r>
              <a:r>
                <a:rPr lang="en-US" altLang="en-US" b="0"/>
                <a:t> + wy</a:t>
              </a:r>
              <a:r>
                <a:rPr lang="en-US" altLang="en-US" b="0" baseline="-25000"/>
                <a:t>2</a:t>
              </a:r>
            </a:p>
          </p:txBody>
        </p:sp>
        <p:cxnSp>
          <p:nvCxnSpPr>
            <p:cNvPr id="34900" name="Straight Connector 10">
              <a:extLst>
                <a:ext uri="{FF2B5EF4-FFF2-40B4-BE49-F238E27FC236}">
                  <a16:creationId xmlns:a16="http://schemas.microsoft.com/office/drawing/2014/main" id="{14240656-437A-384C-BAAC-E777ED1F56EB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6019632" y="991259"/>
              <a:ext cx="228604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34820" name="TextBox 11">
            <a:extLst>
              <a:ext uri="{FF2B5EF4-FFF2-40B4-BE49-F238E27FC236}">
                <a16:creationId xmlns:a16="http://schemas.microsoft.com/office/drawing/2014/main" id="{4D4F75CA-C5FA-8042-8AC2-3CF38510F17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66864" y="3059113"/>
            <a:ext cx="218598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000000"/>
                </a:solidFill>
              </a:rPr>
              <a:t>Y</a:t>
            </a:r>
            <a:r>
              <a:rPr lang="en-US" altLang="en-US" b="0" baseline="-25000">
                <a:solidFill>
                  <a:srgbClr val="000000"/>
                </a:solidFill>
              </a:rPr>
              <a:t>2</a:t>
            </a:r>
            <a:r>
              <a:rPr lang="en-US" altLang="en-US" b="0">
                <a:solidFill>
                  <a:srgbClr val="000000"/>
                </a:solidFill>
              </a:rPr>
              <a:t> = wy</a:t>
            </a:r>
            <a:r>
              <a:rPr lang="en-US" altLang="en-US" b="0" baseline="-25000">
                <a:solidFill>
                  <a:srgbClr val="000000"/>
                </a:solidFill>
              </a:rPr>
              <a:t>1</a:t>
            </a:r>
            <a:r>
              <a:rPr lang="en-US" altLang="en-US" b="0">
                <a:solidFill>
                  <a:srgbClr val="000000"/>
                </a:solidFill>
              </a:rPr>
              <a:t> + wy</a:t>
            </a:r>
            <a:r>
              <a:rPr lang="en-US" altLang="en-US" b="0" baseline="-25000">
                <a:solidFill>
                  <a:srgbClr val="000000"/>
                </a:solidFill>
              </a:rPr>
              <a:t>2</a:t>
            </a:r>
          </a:p>
        </p:txBody>
      </p:sp>
      <p:grpSp>
        <p:nvGrpSpPr>
          <p:cNvPr id="34821" name="Group 1">
            <a:extLst>
              <a:ext uri="{FF2B5EF4-FFF2-40B4-BE49-F238E27FC236}">
                <a16:creationId xmlns:a16="http://schemas.microsoft.com/office/drawing/2014/main" id="{9E2B7F81-3099-704B-88C0-A7123ED6660D}"/>
              </a:ext>
            </a:extLst>
          </p:cNvPr>
          <p:cNvGrpSpPr>
            <a:grpSpLocks/>
          </p:cNvGrpSpPr>
          <p:nvPr/>
        </p:nvGrpSpPr>
        <p:grpSpPr bwMode="auto">
          <a:xfrm>
            <a:off x="5827713" y="2127251"/>
            <a:ext cx="3536950" cy="2460625"/>
            <a:chOff x="4614951" y="2127591"/>
            <a:chExt cx="3536950" cy="2460625"/>
          </a:xfrm>
        </p:grpSpPr>
        <p:sp>
          <p:nvSpPr>
            <p:cNvPr id="34822" name="Rectangle 4">
              <a:extLst>
                <a:ext uri="{FF2B5EF4-FFF2-40B4-BE49-F238E27FC236}">
                  <a16:creationId xmlns:a16="http://schemas.microsoft.com/office/drawing/2014/main" id="{5BAEF76F-85ED-8449-994C-3F5CBA6BC715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638764" y="2127591"/>
              <a:ext cx="3506787" cy="111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4823" name="Rectangle 5">
              <a:extLst>
                <a:ext uri="{FF2B5EF4-FFF2-40B4-BE49-F238E27FC236}">
                  <a16:creationId xmlns:a16="http://schemas.microsoft.com/office/drawing/2014/main" id="{018C9D67-B825-594B-ABAD-5955B93B7022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614951" y="2148229"/>
              <a:ext cx="11113" cy="41592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4824" name="Rectangle 6">
              <a:extLst>
                <a:ext uri="{FF2B5EF4-FFF2-40B4-BE49-F238E27FC236}">
                  <a16:creationId xmlns:a16="http://schemas.microsoft.com/office/drawing/2014/main" id="{A73B7BE4-8D5E-2146-B16E-0C1D3244DFB5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557926" y="2148229"/>
              <a:ext cx="11113" cy="41592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4825" name="Rectangle 7">
              <a:extLst>
                <a:ext uri="{FF2B5EF4-FFF2-40B4-BE49-F238E27FC236}">
                  <a16:creationId xmlns:a16="http://schemas.microsoft.com/office/drawing/2014/main" id="{E63F4851-03C7-684C-8E79-4BF92E0C142C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557926" y="2148229"/>
              <a:ext cx="11113" cy="41592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4826" name="Rectangle 8">
              <a:extLst>
                <a:ext uri="{FF2B5EF4-FFF2-40B4-BE49-F238E27FC236}">
                  <a16:creationId xmlns:a16="http://schemas.microsoft.com/office/drawing/2014/main" id="{625C53E5-49CC-7145-8762-013D28778D9B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764176" y="2365716"/>
              <a:ext cx="814325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Present </a:t>
              </a:r>
              <a:endParaRPr lang="en-US" altLang="en-US" sz="3200" b="0"/>
            </a:p>
          </p:txBody>
        </p:sp>
        <p:sp>
          <p:nvSpPr>
            <p:cNvPr id="34827" name="Rectangle 9">
              <a:extLst>
                <a:ext uri="{FF2B5EF4-FFF2-40B4-BE49-F238E27FC236}">
                  <a16:creationId xmlns:a16="http://schemas.microsoft.com/office/drawing/2014/main" id="{B8BFEE7E-D47F-ED46-8A19-206AD4C3F4A8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242264" y="2148229"/>
              <a:ext cx="11112" cy="41592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4828" name="Rectangle 10">
              <a:extLst>
                <a:ext uri="{FF2B5EF4-FFF2-40B4-BE49-F238E27FC236}">
                  <a16:creationId xmlns:a16="http://schemas.microsoft.com/office/drawing/2014/main" id="{69F1F2E6-01F4-B945-B2EF-357B519050D7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140789" y="2148229"/>
              <a:ext cx="11112" cy="415925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4829" name="Rectangle 11">
              <a:extLst>
                <a:ext uri="{FF2B5EF4-FFF2-40B4-BE49-F238E27FC236}">
                  <a16:creationId xmlns:a16="http://schemas.microsoft.com/office/drawing/2014/main" id="{EA14DD96-0694-204B-879F-FB5092898474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557926" y="2554629"/>
              <a:ext cx="1692275" cy="952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4830" name="Rectangle 12">
              <a:extLst>
                <a:ext uri="{FF2B5EF4-FFF2-40B4-BE49-F238E27FC236}">
                  <a16:creationId xmlns:a16="http://schemas.microsoft.com/office/drawing/2014/main" id="{7CAD0371-B2A4-B041-81E1-9C3C598B5F99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614951" y="2564154"/>
              <a:ext cx="11113" cy="4064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4831" name="Rectangle 13">
              <a:extLst>
                <a:ext uri="{FF2B5EF4-FFF2-40B4-BE49-F238E27FC236}">
                  <a16:creationId xmlns:a16="http://schemas.microsoft.com/office/drawing/2014/main" id="{E973C431-3A83-934B-8CE8-916BA4BD7980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934164" y="2238716"/>
              <a:ext cx="1082027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Next State </a:t>
              </a:r>
              <a:endParaRPr lang="en-US" altLang="en-US" sz="3200" b="0"/>
            </a:p>
          </p:txBody>
        </p:sp>
        <p:sp>
          <p:nvSpPr>
            <p:cNvPr id="34832" name="Rectangle 14">
              <a:extLst>
                <a:ext uri="{FF2B5EF4-FFF2-40B4-BE49-F238E27FC236}">
                  <a16:creationId xmlns:a16="http://schemas.microsoft.com/office/drawing/2014/main" id="{A1D0894E-ECEA-E24A-9D4A-FCF0F58F3592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557926" y="2564154"/>
              <a:ext cx="11113" cy="4064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4833" name="Rectangle 15">
              <a:extLst>
                <a:ext uri="{FF2B5EF4-FFF2-40B4-BE49-F238E27FC236}">
                  <a16:creationId xmlns:a16="http://schemas.microsoft.com/office/drawing/2014/main" id="{969FD60B-304C-4D43-819D-7C28C9C5E145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918164" y="2653054"/>
              <a:ext cx="535403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state </a:t>
              </a:r>
              <a:endParaRPr lang="en-US" altLang="en-US" sz="3200" b="0"/>
            </a:p>
          </p:txBody>
        </p:sp>
        <p:sp>
          <p:nvSpPr>
            <p:cNvPr id="34834" name="Rectangle 16">
              <a:extLst>
                <a:ext uri="{FF2B5EF4-FFF2-40B4-BE49-F238E27FC236}">
                  <a16:creationId xmlns:a16="http://schemas.microsoft.com/office/drawing/2014/main" id="{FC69C987-03C3-BA42-A9E5-EE461C8DFDBC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692864" y="2653054"/>
              <a:ext cx="23083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w </a:t>
              </a:r>
              <a:endParaRPr lang="en-US" altLang="en-US" sz="3200" b="0"/>
            </a:p>
          </p:txBody>
        </p:sp>
        <p:sp>
          <p:nvSpPr>
            <p:cNvPr id="34835" name="Rectangle 17">
              <a:extLst>
                <a:ext uri="{FF2B5EF4-FFF2-40B4-BE49-F238E27FC236}">
                  <a16:creationId xmlns:a16="http://schemas.microsoft.com/office/drawing/2014/main" id="{16A64A0F-45EF-CE42-AFA8-FFF312B8E9DF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923051" y="2653054"/>
              <a:ext cx="19877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= </a:t>
              </a:r>
              <a:endParaRPr lang="en-US" altLang="en-US" sz="3200" b="0"/>
            </a:p>
          </p:txBody>
        </p:sp>
        <p:sp>
          <p:nvSpPr>
            <p:cNvPr id="34836" name="Rectangle 18">
              <a:extLst>
                <a:ext uri="{FF2B5EF4-FFF2-40B4-BE49-F238E27FC236}">
                  <a16:creationId xmlns:a16="http://schemas.microsoft.com/office/drawing/2014/main" id="{9C1B0E69-8F5A-9A42-BB07-C976EE76B3EE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159589" y="2653054"/>
              <a:ext cx="192360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34837" name="Rectangle 19">
              <a:extLst>
                <a:ext uri="{FF2B5EF4-FFF2-40B4-BE49-F238E27FC236}">
                  <a16:creationId xmlns:a16="http://schemas.microsoft.com/office/drawing/2014/main" id="{5E247C71-403E-074C-938D-8912D3D0ED14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537414" y="2653054"/>
              <a:ext cx="23083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w </a:t>
              </a:r>
              <a:endParaRPr lang="en-US" altLang="en-US" sz="3200" b="0"/>
            </a:p>
          </p:txBody>
        </p:sp>
        <p:sp>
          <p:nvSpPr>
            <p:cNvPr id="34838" name="Rectangle 20">
              <a:extLst>
                <a:ext uri="{FF2B5EF4-FFF2-40B4-BE49-F238E27FC236}">
                  <a16:creationId xmlns:a16="http://schemas.microsoft.com/office/drawing/2014/main" id="{75D53823-B459-9143-AF21-F9B3A9E4824F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766014" y="2653054"/>
              <a:ext cx="19877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= </a:t>
              </a:r>
              <a:endParaRPr lang="en-US" altLang="en-US" sz="3200" b="0"/>
            </a:p>
          </p:txBody>
        </p:sp>
        <p:sp>
          <p:nvSpPr>
            <p:cNvPr id="34839" name="Rectangle 21">
              <a:extLst>
                <a:ext uri="{FF2B5EF4-FFF2-40B4-BE49-F238E27FC236}">
                  <a16:creationId xmlns:a16="http://schemas.microsoft.com/office/drawing/2014/main" id="{699B69CC-224B-C44D-96DB-0446CB5C4EF8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242264" y="2564154"/>
              <a:ext cx="11112" cy="4064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4840" name="Rectangle 22">
              <a:extLst>
                <a:ext uri="{FF2B5EF4-FFF2-40B4-BE49-F238E27FC236}">
                  <a16:creationId xmlns:a16="http://schemas.microsoft.com/office/drawing/2014/main" id="{503C234F-281C-FB4B-B87F-AD6215F2038F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002551" y="2653054"/>
              <a:ext cx="192360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  <p:sp>
          <p:nvSpPr>
            <p:cNvPr id="34841" name="Rectangle 23">
              <a:extLst>
                <a:ext uri="{FF2B5EF4-FFF2-40B4-BE49-F238E27FC236}">
                  <a16:creationId xmlns:a16="http://schemas.microsoft.com/office/drawing/2014/main" id="{D924D34E-2444-854E-9417-A792E1FC4F6C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140789" y="2564154"/>
              <a:ext cx="11112" cy="406400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4842" name="Rectangle 24">
              <a:extLst>
                <a:ext uri="{FF2B5EF4-FFF2-40B4-BE49-F238E27FC236}">
                  <a16:creationId xmlns:a16="http://schemas.microsoft.com/office/drawing/2014/main" id="{97BAF7AE-6222-9148-86CF-0D0AA0477083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557926" y="2959441"/>
              <a:ext cx="1692275" cy="111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4843" name="Rectangle 25">
              <a:extLst>
                <a:ext uri="{FF2B5EF4-FFF2-40B4-BE49-F238E27FC236}">
                  <a16:creationId xmlns:a16="http://schemas.microsoft.com/office/drawing/2014/main" id="{C0C0442B-A343-8A43-8132-80AF2A8BF955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614951" y="2970554"/>
              <a:ext cx="11113" cy="4048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4844" name="Rectangle 26">
              <a:extLst>
                <a:ext uri="{FF2B5EF4-FFF2-40B4-BE49-F238E27FC236}">
                  <a16:creationId xmlns:a16="http://schemas.microsoft.com/office/drawing/2014/main" id="{16E7727E-BCF0-8F4E-BD90-89BFC1E4CE20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381964" y="2522879"/>
              <a:ext cx="657231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Output</a:t>
              </a:r>
              <a:endParaRPr lang="en-US" altLang="en-US" sz="3200" b="0"/>
            </a:p>
          </p:txBody>
        </p:sp>
        <p:sp>
          <p:nvSpPr>
            <p:cNvPr id="34845" name="Rectangle 27">
              <a:extLst>
                <a:ext uri="{FF2B5EF4-FFF2-40B4-BE49-F238E27FC236}">
                  <a16:creationId xmlns:a16="http://schemas.microsoft.com/office/drawing/2014/main" id="{D182B324-8AB3-4346-82B9-4EA0DD7B7210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883239" y="2927691"/>
              <a:ext cx="179536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y </a:t>
              </a:r>
              <a:endParaRPr lang="en-US" altLang="en-US" sz="3200" b="0"/>
            </a:p>
          </p:txBody>
        </p:sp>
        <p:sp>
          <p:nvSpPr>
            <p:cNvPr id="34846" name="Rectangle 28">
              <a:extLst>
                <a:ext uri="{FF2B5EF4-FFF2-40B4-BE49-F238E27FC236}">
                  <a16:creationId xmlns:a16="http://schemas.microsoft.com/office/drawing/2014/main" id="{D80F7DE6-CD53-8A47-A2F1-5763A9F36439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994364" y="3016591"/>
              <a:ext cx="149080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</a:rPr>
                <a:t>2 </a:t>
              </a:r>
              <a:endParaRPr lang="en-US" altLang="en-US" sz="3200" b="0"/>
            </a:p>
          </p:txBody>
        </p:sp>
        <p:sp>
          <p:nvSpPr>
            <p:cNvPr id="34847" name="Rectangle 29">
              <a:extLst>
                <a:ext uri="{FF2B5EF4-FFF2-40B4-BE49-F238E27FC236}">
                  <a16:creationId xmlns:a16="http://schemas.microsoft.com/office/drawing/2014/main" id="{D69AE4ED-618C-824B-8BFC-5F35BA98BFB3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094376" y="2927691"/>
              <a:ext cx="179536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y </a:t>
              </a:r>
              <a:endParaRPr lang="en-US" altLang="en-US" sz="3200" b="0"/>
            </a:p>
          </p:txBody>
        </p:sp>
        <p:sp>
          <p:nvSpPr>
            <p:cNvPr id="34848" name="Rectangle 30">
              <a:extLst>
                <a:ext uri="{FF2B5EF4-FFF2-40B4-BE49-F238E27FC236}">
                  <a16:creationId xmlns:a16="http://schemas.microsoft.com/office/drawing/2014/main" id="{55840B28-A91A-074E-A7DE-BD7ACBC6E07B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557926" y="2970554"/>
              <a:ext cx="11113" cy="4048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4849" name="Rectangle 31">
              <a:extLst>
                <a:ext uri="{FF2B5EF4-FFF2-40B4-BE49-F238E27FC236}">
                  <a16:creationId xmlns:a16="http://schemas.microsoft.com/office/drawing/2014/main" id="{34165AAC-C571-A341-9E66-7686F11B3050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203914" y="3016591"/>
              <a:ext cx="149080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  <p:sp>
          <p:nvSpPr>
            <p:cNvPr id="34850" name="Rectangle 32">
              <a:extLst>
                <a:ext uri="{FF2B5EF4-FFF2-40B4-BE49-F238E27FC236}">
                  <a16:creationId xmlns:a16="http://schemas.microsoft.com/office/drawing/2014/main" id="{C9889702-991E-7248-A78D-B46920C98983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753189" y="3057866"/>
              <a:ext cx="2222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Y </a:t>
              </a:r>
              <a:endParaRPr lang="en-US" altLang="en-US" sz="3200" b="0"/>
            </a:p>
          </p:txBody>
        </p:sp>
        <p:sp>
          <p:nvSpPr>
            <p:cNvPr id="34851" name="Rectangle 33">
              <a:extLst>
                <a:ext uri="{FF2B5EF4-FFF2-40B4-BE49-F238E27FC236}">
                  <a16:creationId xmlns:a16="http://schemas.microsoft.com/office/drawing/2014/main" id="{95D4DFEB-AD12-8546-9E24-0DF39C123515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881776" y="3145179"/>
              <a:ext cx="149080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</a:rPr>
                <a:t>2 </a:t>
              </a:r>
              <a:endParaRPr lang="en-US" altLang="en-US" sz="3200" b="0"/>
            </a:p>
          </p:txBody>
        </p:sp>
        <p:sp>
          <p:nvSpPr>
            <p:cNvPr id="34852" name="Rectangle 34">
              <a:extLst>
                <a:ext uri="{FF2B5EF4-FFF2-40B4-BE49-F238E27FC236}">
                  <a16:creationId xmlns:a16="http://schemas.microsoft.com/office/drawing/2014/main" id="{5BEA7227-0EA4-5341-BAD4-AE244DF801B7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980201" y="3057866"/>
              <a:ext cx="2222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Y </a:t>
              </a:r>
              <a:endParaRPr lang="en-US" altLang="en-US" sz="3200" b="0"/>
            </a:p>
          </p:txBody>
        </p:sp>
        <p:sp>
          <p:nvSpPr>
            <p:cNvPr id="34853" name="Rectangle 35">
              <a:extLst>
                <a:ext uri="{FF2B5EF4-FFF2-40B4-BE49-F238E27FC236}">
                  <a16:creationId xmlns:a16="http://schemas.microsoft.com/office/drawing/2014/main" id="{8FFACABC-40D9-0C48-AB13-F1C27307A00F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108789" y="3145179"/>
              <a:ext cx="149080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  <p:sp>
          <p:nvSpPr>
            <p:cNvPr id="34854" name="Rectangle 36">
              <a:extLst>
                <a:ext uri="{FF2B5EF4-FFF2-40B4-BE49-F238E27FC236}">
                  <a16:creationId xmlns:a16="http://schemas.microsoft.com/office/drawing/2014/main" id="{D890AEFD-7C2F-884D-818C-8AB889D7A18D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594564" y="3057866"/>
              <a:ext cx="2222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Y </a:t>
              </a:r>
              <a:endParaRPr lang="en-US" altLang="en-US" sz="3200" b="0"/>
            </a:p>
          </p:txBody>
        </p:sp>
        <p:sp>
          <p:nvSpPr>
            <p:cNvPr id="34855" name="Rectangle 37">
              <a:extLst>
                <a:ext uri="{FF2B5EF4-FFF2-40B4-BE49-F238E27FC236}">
                  <a16:creationId xmlns:a16="http://schemas.microsoft.com/office/drawing/2014/main" id="{BD3AD566-5B63-2442-9601-1B20F4960032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724739" y="3145179"/>
              <a:ext cx="149080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</a:rPr>
                <a:t>2 </a:t>
              </a:r>
              <a:endParaRPr lang="en-US" altLang="en-US" sz="3200" b="0"/>
            </a:p>
          </p:txBody>
        </p:sp>
        <p:sp>
          <p:nvSpPr>
            <p:cNvPr id="34856" name="Rectangle 38">
              <a:extLst>
                <a:ext uri="{FF2B5EF4-FFF2-40B4-BE49-F238E27FC236}">
                  <a16:creationId xmlns:a16="http://schemas.microsoft.com/office/drawing/2014/main" id="{2E20715D-A43F-F549-A182-7A88009EF36B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826339" y="3057866"/>
              <a:ext cx="2222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Y </a:t>
              </a:r>
              <a:endParaRPr lang="en-US" altLang="en-US" sz="3200" b="0"/>
            </a:p>
          </p:txBody>
        </p:sp>
        <p:sp>
          <p:nvSpPr>
            <p:cNvPr id="34857" name="Rectangle 39">
              <a:extLst>
                <a:ext uri="{FF2B5EF4-FFF2-40B4-BE49-F238E27FC236}">
                  <a16:creationId xmlns:a16="http://schemas.microsoft.com/office/drawing/2014/main" id="{259AFC03-D2A7-004C-A990-413D15076743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242264" y="2970554"/>
              <a:ext cx="11112" cy="4048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4858" name="Rectangle 40">
              <a:extLst>
                <a:ext uri="{FF2B5EF4-FFF2-40B4-BE49-F238E27FC236}">
                  <a16:creationId xmlns:a16="http://schemas.microsoft.com/office/drawing/2014/main" id="{CC011843-3F2A-AD40-A1DD-DFA99332ECF6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958101" y="3145179"/>
              <a:ext cx="149080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  <p:sp>
          <p:nvSpPr>
            <p:cNvPr id="34859" name="Rectangle 41">
              <a:extLst>
                <a:ext uri="{FF2B5EF4-FFF2-40B4-BE49-F238E27FC236}">
                  <a16:creationId xmlns:a16="http://schemas.microsoft.com/office/drawing/2014/main" id="{3C571627-54F9-F14B-BEF1-95DE4DA392ED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140789" y="2970554"/>
              <a:ext cx="11112" cy="404812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4860" name="Rectangle 42">
              <a:extLst>
                <a:ext uri="{FF2B5EF4-FFF2-40B4-BE49-F238E27FC236}">
                  <a16:creationId xmlns:a16="http://schemas.microsoft.com/office/drawing/2014/main" id="{6FA469B3-8B23-0740-9666-2FCD30B4DB7C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638764" y="3362666"/>
              <a:ext cx="3506787" cy="127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4861" name="Rectangle 43">
              <a:extLst>
                <a:ext uri="{FF2B5EF4-FFF2-40B4-BE49-F238E27FC236}">
                  <a16:creationId xmlns:a16="http://schemas.microsoft.com/office/drawing/2014/main" id="{7AD5B911-A069-EC46-894D-E79C06241F17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614951" y="3376954"/>
              <a:ext cx="11113" cy="3571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4862" name="Rectangle 44">
              <a:extLst>
                <a:ext uri="{FF2B5EF4-FFF2-40B4-BE49-F238E27FC236}">
                  <a16:creationId xmlns:a16="http://schemas.microsoft.com/office/drawing/2014/main" id="{EC2412CE-4CCC-E347-BDC9-FE860DE60412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637551" y="2895941"/>
              <a:ext cx="179536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z </a:t>
              </a:r>
              <a:endParaRPr lang="en-US" altLang="en-US" sz="3200" b="0"/>
            </a:p>
          </p:txBody>
        </p:sp>
        <p:sp>
          <p:nvSpPr>
            <p:cNvPr id="34863" name="Rectangle 45">
              <a:extLst>
                <a:ext uri="{FF2B5EF4-FFF2-40B4-BE49-F238E27FC236}">
                  <a16:creationId xmlns:a16="http://schemas.microsoft.com/office/drawing/2014/main" id="{583E284E-9F18-9545-B1FB-4A9570542A4C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954676" y="3465854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34864" name="Rectangle 46">
              <a:extLst>
                <a:ext uri="{FF2B5EF4-FFF2-40B4-BE49-F238E27FC236}">
                  <a16:creationId xmlns:a16="http://schemas.microsoft.com/office/drawing/2014/main" id="{9FE4FECA-A8D9-3F49-BF2C-97467E609705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557926" y="3376954"/>
              <a:ext cx="11113" cy="3571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4865" name="Rectangle 47">
              <a:extLst>
                <a:ext uri="{FF2B5EF4-FFF2-40B4-BE49-F238E27FC236}">
                  <a16:creationId xmlns:a16="http://schemas.microsoft.com/office/drawing/2014/main" id="{0D230127-D6AA-FD4D-8938-E32FFE01A041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122951" y="3465854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34866" name="Rectangle 49">
              <a:extLst>
                <a:ext uri="{FF2B5EF4-FFF2-40B4-BE49-F238E27FC236}">
                  <a16:creationId xmlns:a16="http://schemas.microsoft.com/office/drawing/2014/main" id="{DDD50301-C0FA-9D46-910F-D9D4C11F3F36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005601" y="3465854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34867" name="Rectangle 50">
              <a:extLst>
                <a:ext uri="{FF2B5EF4-FFF2-40B4-BE49-F238E27FC236}">
                  <a16:creationId xmlns:a16="http://schemas.microsoft.com/office/drawing/2014/main" id="{BDE45CAE-A07C-D242-8FB4-38C6752BB927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242264" y="3376954"/>
              <a:ext cx="11112" cy="3571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4868" name="Rectangle 51">
              <a:extLst>
                <a:ext uri="{FF2B5EF4-FFF2-40B4-BE49-F238E27FC236}">
                  <a16:creationId xmlns:a16="http://schemas.microsoft.com/office/drawing/2014/main" id="{69690E20-D807-E94A-A024-ECD3FD3C38B5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680289" y="3465854"/>
              <a:ext cx="302955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   1</a:t>
              </a:r>
              <a:endParaRPr lang="en-US" altLang="en-US" sz="3200" b="0"/>
            </a:p>
          </p:txBody>
        </p:sp>
        <p:sp>
          <p:nvSpPr>
            <p:cNvPr id="34869" name="Rectangle 52">
              <a:extLst>
                <a:ext uri="{FF2B5EF4-FFF2-40B4-BE49-F238E27FC236}">
                  <a16:creationId xmlns:a16="http://schemas.microsoft.com/office/drawing/2014/main" id="{E76A2E6C-1F9E-1949-ABD1-C50232E96168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140789" y="3376954"/>
              <a:ext cx="11112" cy="357187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4870" name="Rectangle 53">
              <a:extLst>
                <a:ext uri="{FF2B5EF4-FFF2-40B4-BE49-F238E27FC236}">
                  <a16:creationId xmlns:a16="http://schemas.microsoft.com/office/drawing/2014/main" id="{25680D6E-D79E-2444-AE0F-1504065202EC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614951" y="3734141"/>
              <a:ext cx="11113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4871" name="Rectangle 54">
              <a:extLst>
                <a:ext uri="{FF2B5EF4-FFF2-40B4-BE49-F238E27FC236}">
                  <a16:creationId xmlns:a16="http://schemas.microsoft.com/office/drawing/2014/main" id="{EFB107F3-743E-0B4F-B666-F8BE726AA7DA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631201" y="3465854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34872" name="Rectangle 55">
              <a:extLst>
                <a:ext uri="{FF2B5EF4-FFF2-40B4-BE49-F238E27FC236}">
                  <a16:creationId xmlns:a16="http://schemas.microsoft.com/office/drawing/2014/main" id="{ECDCE337-2B08-F147-90AC-7D99FE10E735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954676" y="3730966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34873" name="Rectangle 56">
              <a:extLst>
                <a:ext uri="{FF2B5EF4-FFF2-40B4-BE49-F238E27FC236}">
                  <a16:creationId xmlns:a16="http://schemas.microsoft.com/office/drawing/2014/main" id="{C5F8B51B-31DE-4D4F-A2CE-91402D56D6B9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557926" y="3734141"/>
              <a:ext cx="11113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4874" name="Rectangle 57">
              <a:extLst>
                <a:ext uri="{FF2B5EF4-FFF2-40B4-BE49-F238E27FC236}">
                  <a16:creationId xmlns:a16="http://schemas.microsoft.com/office/drawing/2014/main" id="{EB9F4642-F294-8443-AC0B-C3A53B10B0BF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122951" y="3730966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  <p:sp>
          <p:nvSpPr>
            <p:cNvPr id="34875" name="Rectangle 59">
              <a:extLst>
                <a:ext uri="{FF2B5EF4-FFF2-40B4-BE49-F238E27FC236}">
                  <a16:creationId xmlns:a16="http://schemas.microsoft.com/office/drawing/2014/main" id="{6F6EC680-EBD2-EA4B-98AD-F998EF6E0992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005601" y="3730966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34876" name="Rectangle 60">
              <a:extLst>
                <a:ext uri="{FF2B5EF4-FFF2-40B4-BE49-F238E27FC236}">
                  <a16:creationId xmlns:a16="http://schemas.microsoft.com/office/drawing/2014/main" id="{DF0E3368-57B9-DB46-BFAF-BDDB7D7FCA3C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242264" y="3734141"/>
              <a:ext cx="11112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4877" name="Rectangle 61">
              <a:extLst>
                <a:ext uri="{FF2B5EF4-FFF2-40B4-BE49-F238E27FC236}">
                  <a16:creationId xmlns:a16="http://schemas.microsoft.com/office/drawing/2014/main" id="{42C17804-5DB8-A14A-93B3-65512E666975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680289" y="3730966"/>
              <a:ext cx="302955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   0</a:t>
              </a:r>
              <a:endParaRPr lang="en-US" altLang="en-US" sz="3200" b="0"/>
            </a:p>
          </p:txBody>
        </p:sp>
        <p:sp>
          <p:nvSpPr>
            <p:cNvPr id="34878" name="Rectangle 62">
              <a:extLst>
                <a:ext uri="{FF2B5EF4-FFF2-40B4-BE49-F238E27FC236}">
                  <a16:creationId xmlns:a16="http://schemas.microsoft.com/office/drawing/2014/main" id="{54FBB6E1-548C-FA45-9A75-54E32E03A4D6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140789" y="3734141"/>
              <a:ext cx="11112" cy="269875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4879" name="Rectangle 63">
              <a:extLst>
                <a:ext uri="{FF2B5EF4-FFF2-40B4-BE49-F238E27FC236}">
                  <a16:creationId xmlns:a16="http://schemas.microsoft.com/office/drawing/2014/main" id="{FA7C1740-BD40-3A4B-B430-0316B08CACC3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614951" y="4004016"/>
              <a:ext cx="11113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4880" name="Rectangle 64">
              <a:extLst>
                <a:ext uri="{FF2B5EF4-FFF2-40B4-BE49-F238E27FC236}">
                  <a16:creationId xmlns:a16="http://schemas.microsoft.com/office/drawing/2014/main" id="{9719758C-7E25-D34B-AD91-E7F189686C5A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631201" y="3730966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34881" name="Rectangle 65">
              <a:extLst>
                <a:ext uri="{FF2B5EF4-FFF2-40B4-BE49-F238E27FC236}">
                  <a16:creationId xmlns:a16="http://schemas.microsoft.com/office/drawing/2014/main" id="{E70B353F-A832-F94A-B589-E9B5E9939E46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954676" y="4002429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  <p:sp>
          <p:nvSpPr>
            <p:cNvPr id="34882" name="Rectangle 66">
              <a:extLst>
                <a:ext uri="{FF2B5EF4-FFF2-40B4-BE49-F238E27FC236}">
                  <a16:creationId xmlns:a16="http://schemas.microsoft.com/office/drawing/2014/main" id="{F26381E4-7978-9E4C-BB98-837FA7C697C0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557926" y="4004016"/>
              <a:ext cx="11113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4883" name="Rectangle 67">
              <a:extLst>
                <a:ext uri="{FF2B5EF4-FFF2-40B4-BE49-F238E27FC236}">
                  <a16:creationId xmlns:a16="http://schemas.microsoft.com/office/drawing/2014/main" id="{7AB43AD9-B7C7-B546-BD09-3BA35A6F07D2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122951" y="4002429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34884" name="Rectangle 69">
              <a:extLst>
                <a:ext uri="{FF2B5EF4-FFF2-40B4-BE49-F238E27FC236}">
                  <a16:creationId xmlns:a16="http://schemas.microsoft.com/office/drawing/2014/main" id="{95246579-6488-8C49-88DE-2A90DAD99A06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005601" y="4002429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34885" name="Rectangle 70">
              <a:extLst>
                <a:ext uri="{FF2B5EF4-FFF2-40B4-BE49-F238E27FC236}">
                  <a16:creationId xmlns:a16="http://schemas.microsoft.com/office/drawing/2014/main" id="{A425B7B0-66A2-5A4C-9590-8BA1853C54F9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242264" y="4004016"/>
              <a:ext cx="11112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4886" name="Rectangle 71">
              <a:extLst>
                <a:ext uri="{FF2B5EF4-FFF2-40B4-BE49-F238E27FC236}">
                  <a16:creationId xmlns:a16="http://schemas.microsoft.com/office/drawing/2014/main" id="{4EB69488-861A-BA4B-A231-44BA0061394C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680289" y="4002429"/>
              <a:ext cx="302955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   1</a:t>
              </a:r>
              <a:endParaRPr lang="en-US" altLang="en-US" sz="3200" b="0"/>
            </a:p>
          </p:txBody>
        </p:sp>
        <p:sp>
          <p:nvSpPr>
            <p:cNvPr id="34887" name="Rectangle 72">
              <a:extLst>
                <a:ext uri="{FF2B5EF4-FFF2-40B4-BE49-F238E27FC236}">
                  <a16:creationId xmlns:a16="http://schemas.microsoft.com/office/drawing/2014/main" id="{DFF1E7AA-4D0F-1542-AD77-4307A5BF56CD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140789" y="4004016"/>
              <a:ext cx="11112" cy="269875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4888" name="Rectangle 73">
              <a:extLst>
                <a:ext uri="{FF2B5EF4-FFF2-40B4-BE49-F238E27FC236}">
                  <a16:creationId xmlns:a16="http://schemas.microsoft.com/office/drawing/2014/main" id="{BE0DA095-07E5-6B45-AAF2-6872CB35244C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614951" y="4278654"/>
              <a:ext cx="11113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4889" name="Rectangle 74">
              <a:extLst>
                <a:ext uri="{FF2B5EF4-FFF2-40B4-BE49-F238E27FC236}">
                  <a16:creationId xmlns:a16="http://schemas.microsoft.com/office/drawing/2014/main" id="{6687C9E9-6EB0-DB48-BFA8-2B05C5F3E468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631201" y="4002429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34890" name="Rectangle 75">
              <a:extLst>
                <a:ext uri="{FF2B5EF4-FFF2-40B4-BE49-F238E27FC236}">
                  <a16:creationId xmlns:a16="http://schemas.microsoft.com/office/drawing/2014/main" id="{5DD97612-8B9C-C043-A048-A427D78C38FB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954676" y="4272304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  <p:sp>
          <p:nvSpPr>
            <p:cNvPr id="34891" name="Rectangle 76">
              <a:extLst>
                <a:ext uri="{FF2B5EF4-FFF2-40B4-BE49-F238E27FC236}">
                  <a16:creationId xmlns:a16="http://schemas.microsoft.com/office/drawing/2014/main" id="{82D49E01-1A75-5B45-B839-EBE19D04138A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557926" y="4278654"/>
              <a:ext cx="11113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4892" name="Rectangle 77">
              <a:extLst>
                <a:ext uri="{FF2B5EF4-FFF2-40B4-BE49-F238E27FC236}">
                  <a16:creationId xmlns:a16="http://schemas.microsoft.com/office/drawing/2014/main" id="{46E058D2-8C35-1448-90A8-BDFDFCDF5E55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122951" y="4272304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  <p:sp>
          <p:nvSpPr>
            <p:cNvPr id="34893" name="Rectangle 79">
              <a:extLst>
                <a:ext uri="{FF2B5EF4-FFF2-40B4-BE49-F238E27FC236}">
                  <a16:creationId xmlns:a16="http://schemas.microsoft.com/office/drawing/2014/main" id="{A59C54CA-2CC5-294C-A690-22C7DEE8A5CA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005601" y="4272304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34894" name="Rectangle 80">
              <a:extLst>
                <a:ext uri="{FF2B5EF4-FFF2-40B4-BE49-F238E27FC236}">
                  <a16:creationId xmlns:a16="http://schemas.microsoft.com/office/drawing/2014/main" id="{B7EE5113-E93D-FF49-AA5E-66C775CDFFAD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242264" y="4278654"/>
              <a:ext cx="11112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4895" name="Rectangle 81">
              <a:extLst>
                <a:ext uri="{FF2B5EF4-FFF2-40B4-BE49-F238E27FC236}">
                  <a16:creationId xmlns:a16="http://schemas.microsoft.com/office/drawing/2014/main" id="{939308BF-E175-744A-8C4A-3D71FEAA0863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680289" y="4272304"/>
              <a:ext cx="302955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   1</a:t>
              </a:r>
              <a:endParaRPr lang="en-US" altLang="en-US" sz="3200" b="0"/>
            </a:p>
          </p:txBody>
        </p:sp>
        <p:sp>
          <p:nvSpPr>
            <p:cNvPr id="34896" name="Rectangle 82">
              <a:extLst>
                <a:ext uri="{FF2B5EF4-FFF2-40B4-BE49-F238E27FC236}">
                  <a16:creationId xmlns:a16="http://schemas.microsoft.com/office/drawing/2014/main" id="{EB9918CA-F81E-2E42-BAF0-8D451DD26768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140789" y="4278654"/>
              <a:ext cx="11112" cy="309562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4897" name="Rectangle 83">
              <a:extLst>
                <a:ext uri="{FF2B5EF4-FFF2-40B4-BE49-F238E27FC236}">
                  <a16:creationId xmlns:a16="http://schemas.microsoft.com/office/drawing/2014/main" id="{24C93EA3-E3B5-9B45-AAF5-37E38C2A6F57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638764" y="4575516"/>
              <a:ext cx="3506787" cy="127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4898" name="Rectangle 84">
              <a:extLst>
                <a:ext uri="{FF2B5EF4-FFF2-40B4-BE49-F238E27FC236}">
                  <a16:creationId xmlns:a16="http://schemas.microsoft.com/office/drawing/2014/main" id="{B545272E-6EDE-0643-8704-866F673A6D01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631201" y="4272304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</p:grpSp>
    </p:spTree>
  </p:cSld>
  <p:clrMapOvr>
    <a:masterClrMapping/>
  </p:clrMapOvr>
  <p:transition/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841" name="Rectangle 2">
            <a:extLst>
              <a:ext uri="{FF2B5EF4-FFF2-40B4-BE49-F238E27FC236}">
                <a16:creationId xmlns:a16="http://schemas.microsoft.com/office/drawing/2014/main" id="{CB0C6426-B1AA-3F4A-BDAD-85BB9BD5FEE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220664"/>
            <a:ext cx="9144000" cy="790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Let’s derive the state-assigned table</a:t>
            </a:r>
          </a:p>
        </p:txBody>
      </p:sp>
      <p:sp>
        <p:nvSpPr>
          <p:cNvPr id="35842" name="TextBox 7">
            <a:extLst>
              <a:ext uri="{FF2B5EF4-FFF2-40B4-BE49-F238E27FC236}">
                <a16:creationId xmlns:a16="http://schemas.microsoft.com/office/drawing/2014/main" id="{0AC70432-5D1E-D447-9991-16D86B0DCDC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17675" y="3854451"/>
            <a:ext cx="1225550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000000"/>
                </a:solidFill>
              </a:rPr>
              <a:t>z = y</a:t>
            </a:r>
            <a:r>
              <a:rPr lang="en-US" altLang="en-US" b="0" baseline="-25000">
                <a:solidFill>
                  <a:srgbClr val="000000"/>
                </a:solidFill>
              </a:rPr>
              <a:t>1</a:t>
            </a:r>
            <a:r>
              <a:rPr lang="en-US" altLang="en-US" b="0">
                <a:solidFill>
                  <a:srgbClr val="000000"/>
                </a:solidFill>
              </a:rPr>
              <a:t>y</a:t>
            </a:r>
            <a:r>
              <a:rPr lang="en-US" altLang="en-US" b="0" baseline="-25000">
                <a:solidFill>
                  <a:srgbClr val="000000"/>
                </a:solidFill>
              </a:rPr>
              <a:t>2</a:t>
            </a:r>
          </a:p>
        </p:txBody>
      </p:sp>
      <p:grpSp>
        <p:nvGrpSpPr>
          <p:cNvPr id="35843" name="Group 8">
            <a:extLst>
              <a:ext uri="{FF2B5EF4-FFF2-40B4-BE49-F238E27FC236}">
                <a16:creationId xmlns:a16="http://schemas.microsoft.com/office/drawing/2014/main" id="{282005EB-9577-4D46-8042-ABD28555D5C1}"/>
              </a:ext>
            </a:extLst>
          </p:cNvPr>
          <p:cNvGrpSpPr>
            <a:grpSpLocks/>
          </p:cNvGrpSpPr>
          <p:nvPr/>
        </p:nvGrpSpPr>
        <p:grpSpPr bwMode="auto">
          <a:xfrm>
            <a:off x="1566864" y="2286001"/>
            <a:ext cx="2243137" cy="461963"/>
            <a:chOff x="5084580" y="907175"/>
            <a:chExt cx="2243172" cy="461665"/>
          </a:xfrm>
        </p:grpSpPr>
        <p:sp>
          <p:nvSpPr>
            <p:cNvPr id="35926" name="TextBox 9">
              <a:extLst>
                <a:ext uri="{FF2B5EF4-FFF2-40B4-BE49-F238E27FC236}">
                  <a16:creationId xmlns:a16="http://schemas.microsoft.com/office/drawing/2014/main" id="{560B2A3A-1BE0-5C46-9A03-1A9F665716E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084580" y="907175"/>
              <a:ext cx="2243172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b="0"/>
                <a:t>Y</a:t>
              </a:r>
              <a:r>
                <a:rPr lang="en-US" altLang="en-US" b="0" baseline="-25000"/>
                <a:t>1</a:t>
              </a:r>
              <a:r>
                <a:rPr lang="en-US" altLang="en-US" b="0"/>
                <a:t> = wy</a:t>
              </a:r>
              <a:r>
                <a:rPr lang="en-US" altLang="en-US" b="0" baseline="-25000"/>
                <a:t>1</a:t>
              </a:r>
              <a:r>
                <a:rPr lang="en-US" altLang="en-US" b="0"/>
                <a:t> + wy</a:t>
              </a:r>
              <a:r>
                <a:rPr lang="en-US" altLang="en-US" b="0" baseline="-25000"/>
                <a:t>2</a:t>
              </a:r>
            </a:p>
          </p:txBody>
        </p:sp>
        <p:cxnSp>
          <p:nvCxnSpPr>
            <p:cNvPr id="35927" name="Straight Connector 10">
              <a:extLst>
                <a:ext uri="{FF2B5EF4-FFF2-40B4-BE49-F238E27FC236}">
                  <a16:creationId xmlns:a16="http://schemas.microsoft.com/office/drawing/2014/main" id="{8B403C51-AB4E-D641-BA6D-A5A2ED8C7915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6019632" y="991259"/>
              <a:ext cx="228604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35844" name="TextBox 11">
            <a:extLst>
              <a:ext uri="{FF2B5EF4-FFF2-40B4-BE49-F238E27FC236}">
                <a16:creationId xmlns:a16="http://schemas.microsoft.com/office/drawing/2014/main" id="{D4CDF938-D592-BD40-9DA5-F550637D028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66864" y="3059113"/>
            <a:ext cx="218598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000000"/>
                </a:solidFill>
              </a:rPr>
              <a:t>Y</a:t>
            </a:r>
            <a:r>
              <a:rPr lang="en-US" altLang="en-US" b="0" baseline="-25000">
                <a:solidFill>
                  <a:srgbClr val="000000"/>
                </a:solidFill>
              </a:rPr>
              <a:t>2</a:t>
            </a:r>
            <a:r>
              <a:rPr lang="en-US" altLang="en-US" b="0">
                <a:solidFill>
                  <a:srgbClr val="000000"/>
                </a:solidFill>
              </a:rPr>
              <a:t> = wy</a:t>
            </a:r>
            <a:r>
              <a:rPr lang="en-US" altLang="en-US" b="0" baseline="-25000">
                <a:solidFill>
                  <a:srgbClr val="000000"/>
                </a:solidFill>
              </a:rPr>
              <a:t>1</a:t>
            </a:r>
            <a:r>
              <a:rPr lang="en-US" altLang="en-US" b="0">
                <a:solidFill>
                  <a:srgbClr val="000000"/>
                </a:solidFill>
              </a:rPr>
              <a:t> + wy</a:t>
            </a:r>
            <a:r>
              <a:rPr lang="en-US" altLang="en-US" b="0" baseline="-25000">
                <a:solidFill>
                  <a:srgbClr val="000000"/>
                </a:solidFill>
              </a:rPr>
              <a:t>2</a:t>
            </a:r>
          </a:p>
        </p:txBody>
      </p:sp>
      <p:grpSp>
        <p:nvGrpSpPr>
          <p:cNvPr id="35845" name="Group 1">
            <a:extLst>
              <a:ext uri="{FF2B5EF4-FFF2-40B4-BE49-F238E27FC236}">
                <a16:creationId xmlns:a16="http://schemas.microsoft.com/office/drawing/2014/main" id="{3152AAB2-5801-A04A-AD3B-7C9F9423F1BD}"/>
              </a:ext>
            </a:extLst>
          </p:cNvPr>
          <p:cNvGrpSpPr>
            <a:grpSpLocks/>
          </p:cNvGrpSpPr>
          <p:nvPr/>
        </p:nvGrpSpPr>
        <p:grpSpPr bwMode="auto">
          <a:xfrm>
            <a:off x="5827713" y="2127251"/>
            <a:ext cx="3536950" cy="2460625"/>
            <a:chOff x="4614951" y="2127591"/>
            <a:chExt cx="3536950" cy="2460625"/>
          </a:xfrm>
        </p:grpSpPr>
        <p:sp>
          <p:nvSpPr>
            <p:cNvPr id="35849" name="Rectangle 4">
              <a:extLst>
                <a:ext uri="{FF2B5EF4-FFF2-40B4-BE49-F238E27FC236}">
                  <a16:creationId xmlns:a16="http://schemas.microsoft.com/office/drawing/2014/main" id="{12E95D4D-4C86-FD46-B2FC-0FD614809F5D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638764" y="2127591"/>
              <a:ext cx="3506787" cy="111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5850" name="Rectangle 5">
              <a:extLst>
                <a:ext uri="{FF2B5EF4-FFF2-40B4-BE49-F238E27FC236}">
                  <a16:creationId xmlns:a16="http://schemas.microsoft.com/office/drawing/2014/main" id="{C89458F0-C071-5C48-9287-12F0A6A02921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614951" y="2148229"/>
              <a:ext cx="11113" cy="41592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5851" name="Rectangle 6">
              <a:extLst>
                <a:ext uri="{FF2B5EF4-FFF2-40B4-BE49-F238E27FC236}">
                  <a16:creationId xmlns:a16="http://schemas.microsoft.com/office/drawing/2014/main" id="{72ECEFC8-C5C9-0948-972A-8D3F0CA5F9F5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557926" y="2148229"/>
              <a:ext cx="11113" cy="41592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5852" name="Rectangle 7">
              <a:extLst>
                <a:ext uri="{FF2B5EF4-FFF2-40B4-BE49-F238E27FC236}">
                  <a16:creationId xmlns:a16="http://schemas.microsoft.com/office/drawing/2014/main" id="{B8E18790-7A31-A942-A125-6C82D81D3C20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557926" y="2148229"/>
              <a:ext cx="11113" cy="41592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5853" name="Rectangle 8">
              <a:extLst>
                <a:ext uri="{FF2B5EF4-FFF2-40B4-BE49-F238E27FC236}">
                  <a16:creationId xmlns:a16="http://schemas.microsoft.com/office/drawing/2014/main" id="{C58F925E-A564-2641-9C1F-EF295CEC25B8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764176" y="2365716"/>
              <a:ext cx="814325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Present </a:t>
              </a:r>
              <a:endParaRPr lang="en-US" altLang="en-US" sz="3200" b="0"/>
            </a:p>
          </p:txBody>
        </p:sp>
        <p:sp>
          <p:nvSpPr>
            <p:cNvPr id="35854" name="Rectangle 9">
              <a:extLst>
                <a:ext uri="{FF2B5EF4-FFF2-40B4-BE49-F238E27FC236}">
                  <a16:creationId xmlns:a16="http://schemas.microsoft.com/office/drawing/2014/main" id="{E32C224A-D2AC-2740-BAD2-CAC015761D56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242264" y="2148229"/>
              <a:ext cx="11112" cy="41592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5855" name="Rectangle 10">
              <a:extLst>
                <a:ext uri="{FF2B5EF4-FFF2-40B4-BE49-F238E27FC236}">
                  <a16:creationId xmlns:a16="http://schemas.microsoft.com/office/drawing/2014/main" id="{A51A6BF0-61A3-E14C-A89F-AAE94D7BC723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140789" y="2148229"/>
              <a:ext cx="11112" cy="415925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5856" name="Rectangle 11">
              <a:extLst>
                <a:ext uri="{FF2B5EF4-FFF2-40B4-BE49-F238E27FC236}">
                  <a16:creationId xmlns:a16="http://schemas.microsoft.com/office/drawing/2014/main" id="{208D0134-8A1C-AB4F-93B0-21ED4C544063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557926" y="2554629"/>
              <a:ext cx="1692275" cy="952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5857" name="Rectangle 12">
              <a:extLst>
                <a:ext uri="{FF2B5EF4-FFF2-40B4-BE49-F238E27FC236}">
                  <a16:creationId xmlns:a16="http://schemas.microsoft.com/office/drawing/2014/main" id="{7444EBDE-4284-0A4D-BA52-4ED508CBFCE5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614951" y="2564154"/>
              <a:ext cx="11113" cy="4064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5858" name="Rectangle 13">
              <a:extLst>
                <a:ext uri="{FF2B5EF4-FFF2-40B4-BE49-F238E27FC236}">
                  <a16:creationId xmlns:a16="http://schemas.microsoft.com/office/drawing/2014/main" id="{8BF2F868-E696-8A40-808F-AF23BCBEE577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934164" y="2238716"/>
              <a:ext cx="1082027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Next State </a:t>
              </a:r>
              <a:endParaRPr lang="en-US" altLang="en-US" sz="3200" b="0"/>
            </a:p>
          </p:txBody>
        </p:sp>
        <p:sp>
          <p:nvSpPr>
            <p:cNvPr id="35859" name="Rectangle 14">
              <a:extLst>
                <a:ext uri="{FF2B5EF4-FFF2-40B4-BE49-F238E27FC236}">
                  <a16:creationId xmlns:a16="http://schemas.microsoft.com/office/drawing/2014/main" id="{1AA0C901-61FD-2D47-B805-5D4149C7EDEB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557926" y="2564154"/>
              <a:ext cx="11113" cy="4064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5860" name="Rectangle 15">
              <a:extLst>
                <a:ext uri="{FF2B5EF4-FFF2-40B4-BE49-F238E27FC236}">
                  <a16:creationId xmlns:a16="http://schemas.microsoft.com/office/drawing/2014/main" id="{3F0296A7-81AC-8C48-8BED-ACC074ED9315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918164" y="2653054"/>
              <a:ext cx="535403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state </a:t>
              </a:r>
              <a:endParaRPr lang="en-US" altLang="en-US" sz="3200" b="0"/>
            </a:p>
          </p:txBody>
        </p:sp>
        <p:sp>
          <p:nvSpPr>
            <p:cNvPr id="35861" name="Rectangle 16">
              <a:extLst>
                <a:ext uri="{FF2B5EF4-FFF2-40B4-BE49-F238E27FC236}">
                  <a16:creationId xmlns:a16="http://schemas.microsoft.com/office/drawing/2014/main" id="{B0CFE6A5-DCEB-EF4D-83E8-B0B89883A5D7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692864" y="2653054"/>
              <a:ext cx="23083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w </a:t>
              </a:r>
              <a:endParaRPr lang="en-US" altLang="en-US" sz="3200" b="0"/>
            </a:p>
          </p:txBody>
        </p:sp>
        <p:sp>
          <p:nvSpPr>
            <p:cNvPr id="35862" name="Rectangle 17">
              <a:extLst>
                <a:ext uri="{FF2B5EF4-FFF2-40B4-BE49-F238E27FC236}">
                  <a16:creationId xmlns:a16="http://schemas.microsoft.com/office/drawing/2014/main" id="{2B878FA4-AB3E-3846-BD1C-1250CF7D8A05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923051" y="2653054"/>
              <a:ext cx="19877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= </a:t>
              </a:r>
              <a:endParaRPr lang="en-US" altLang="en-US" sz="3200" b="0"/>
            </a:p>
          </p:txBody>
        </p:sp>
        <p:sp>
          <p:nvSpPr>
            <p:cNvPr id="35863" name="Rectangle 18">
              <a:extLst>
                <a:ext uri="{FF2B5EF4-FFF2-40B4-BE49-F238E27FC236}">
                  <a16:creationId xmlns:a16="http://schemas.microsoft.com/office/drawing/2014/main" id="{0AF85B3A-2C26-8347-B740-7DEEDADD51E5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159589" y="2653054"/>
              <a:ext cx="192360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35864" name="Rectangle 19">
              <a:extLst>
                <a:ext uri="{FF2B5EF4-FFF2-40B4-BE49-F238E27FC236}">
                  <a16:creationId xmlns:a16="http://schemas.microsoft.com/office/drawing/2014/main" id="{669A4FC7-E466-7541-AB31-7F275ACBB255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537414" y="2653054"/>
              <a:ext cx="23083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w </a:t>
              </a:r>
              <a:endParaRPr lang="en-US" altLang="en-US" sz="3200" b="0"/>
            </a:p>
          </p:txBody>
        </p:sp>
        <p:sp>
          <p:nvSpPr>
            <p:cNvPr id="35865" name="Rectangle 20">
              <a:extLst>
                <a:ext uri="{FF2B5EF4-FFF2-40B4-BE49-F238E27FC236}">
                  <a16:creationId xmlns:a16="http://schemas.microsoft.com/office/drawing/2014/main" id="{D61B14E0-4479-E947-89C3-E4FD43FD47F9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766014" y="2653054"/>
              <a:ext cx="19877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= </a:t>
              </a:r>
              <a:endParaRPr lang="en-US" altLang="en-US" sz="3200" b="0"/>
            </a:p>
          </p:txBody>
        </p:sp>
        <p:sp>
          <p:nvSpPr>
            <p:cNvPr id="35866" name="Rectangle 21">
              <a:extLst>
                <a:ext uri="{FF2B5EF4-FFF2-40B4-BE49-F238E27FC236}">
                  <a16:creationId xmlns:a16="http://schemas.microsoft.com/office/drawing/2014/main" id="{3F50B246-CC90-734B-833B-9CFDE56DB1C1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242264" y="2564154"/>
              <a:ext cx="11112" cy="4064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5867" name="Rectangle 22">
              <a:extLst>
                <a:ext uri="{FF2B5EF4-FFF2-40B4-BE49-F238E27FC236}">
                  <a16:creationId xmlns:a16="http://schemas.microsoft.com/office/drawing/2014/main" id="{5BB54121-21A7-F743-8638-358BD6619D91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002551" y="2653054"/>
              <a:ext cx="192360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  <p:sp>
          <p:nvSpPr>
            <p:cNvPr id="35868" name="Rectangle 23">
              <a:extLst>
                <a:ext uri="{FF2B5EF4-FFF2-40B4-BE49-F238E27FC236}">
                  <a16:creationId xmlns:a16="http://schemas.microsoft.com/office/drawing/2014/main" id="{7E48B11A-936F-774E-81C1-502D657990F1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140789" y="2564154"/>
              <a:ext cx="11112" cy="406400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5869" name="Rectangle 24">
              <a:extLst>
                <a:ext uri="{FF2B5EF4-FFF2-40B4-BE49-F238E27FC236}">
                  <a16:creationId xmlns:a16="http://schemas.microsoft.com/office/drawing/2014/main" id="{CF3798AA-DC7A-7740-860B-5C440ABA9287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557926" y="2959441"/>
              <a:ext cx="1692275" cy="111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5870" name="Rectangle 25">
              <a:extLst>
                <a:ext uri="{FF2B5EF4-FFF2-40B4-BE49-F238E27FC236}">
                  <a16:creationId xmlns:a16="http://schemas.microsoft.com/office/drawing/2014/main" id="{46D63D28-2916-6B4A-BA4C-BDF9CE9E7E85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614951" y="2970554"/>
              <a:ext cx="11113" cy="4048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5871" name="Rectangle 26">
              <a:extLst>
                <a:ext uri="{FF2B5EF4-FFF2-40B4-BE49-F238E27FC236}">
                  <a16:creationId xmlns:a16="http://schemas.microsoft.com/office/drawing/2014/main" id="{49418156-01BC-D446-8709-A6DECE71725C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381964" y="2522879"/>
              <a:ext cx="657231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Output</a:t>
              </a:r>
              <a:endParaRPr lang="en-US" altLang="en-US" sz="3200" b="0"/>
            </a:p>
          </p:txBody>
        </p:sp>
        <p:sp>
          <p:nvSpPr>
            <p:cNvPr id="35872" name="Rectangle 27">
              <a:extLst>
                <a:ext uri="{FF2B5EF4-FFF2-40B4-BE49-F238E27FC236}">
                  <a16:creationId xmlns:a16="http://schemas.microsoft.com/office/drawing/2014/main" id="{F99C7718-E98F-8441-9ADE-5B9DDC41E3B7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883239" y="2927691"/>
              <a:ext cx="179536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y </a:t>
              </a:r>
              <a:endParaRPr lang="en-US" altLang="en-US" sz="3200" b="0"/>
            </a:p>
          </p:txBody>
        </p:sp>
        <p:sp>
          <p:nvSpPr>
            <p:cNvPr id="35873" name="Rectangle 28">
              <a:extLst>
                <a:ext uri="{FF2B5EF4-FFF2-40B4-BE49-F238E27FC236}">
                  <a16:creationId xmlns:a16="http://schemas.microsoft.com/office/drawing/2014/main" id="{E512D167-2FDE-924C-9A39-40173FE88CFD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994364" y="3016591"/>
              <a:ext cx="149080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</a:rPr>
                <a:t>2 </a:t>
              </a:r>
              <a:endParaRPr lang="en-US" altLang="en-US" sz="3200" b="0"/>
            </a:p>
          </p:txBody>
        </p:sp>
        <p:sp>
          <p:nvSpPr>
            <p:cNvPr id="35874" name="Rectangle 29">
              <a:extLst>
                <a:ext uri="{FF2B5EF4-FFF2-40B4-BE49-F238E27FC236}">
                  <a16:creationId xmlns:a16="http://schemas.microsoft.com/office/drawing/2014/main" id="{DD49075A-5E31-4942-8FF0-8E6A60FBDD55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094376" y="2927691"/>
              <a:ext cx="179536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y </a:t>
              </a:r>
              <a:endParaRPr lang="en-US" altLang="en-US" sz="3200" b="0"/>
            </a:p>
          </p:txBody>
        </p:sp>
        <p:sp>
          <p:nvSpPr>
            <p:cNvPr id="35875" name="Rectangle 30">
              <a:extLst>
                <a:ext uri="{FF2B5EF4-FFF2-40B4-BE49-F238E27FC236}">
                  <a16:creationId xmlns:a16="http://schemas.microsoft.com/office/drawing/2014/main" id="{72EE83E4-DB3E-F041-9E37-2E6F76381AF7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557926" y="2970554"/>
              <a:ext cx="11113" cy="4048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5876" name="Rectangle 31">
              <a:extLst>
                <a:ext uri="{FF2B5EF4-FFF2-40B4-BE49-F238E27FC236}">
                  <a16:creationId xmlns:a16="http://schemas.microsoft.com/office/drawing/2014/main" id="{AD55BE68-4727-BA45-BA57-7C3BA77274DC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203914" y="3016591"/>
              <a:ext cx="149080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  <p:sp>
          <p:nvSpPr>
            <p:cNvPr id="35877" name="Rectangle 32">
              <a:extLst>
                <a:ext uri="{FF2B5EF4-FFF2-40B4-BE49-F238E27FC236}">
                  <a16:creationId xmlns:a16="http://schemas.microsoft.com/office/drawing/2014/main" id="{FD1C95D1-9699-3546-A7DD-AF9A5C6FEC32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753189" y="3057866"/>
              <a:ext cx="2222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Y </a:t>
              </a:r>
              <a:endParaRPr lang="en-US" altLang="en-US" sz="3200" b="0"/>
            </a:p>
          </p:txBody>
        </p:sp>
        <p:sp>
          <p:nvSpPr>
            <p:cNvPr id="35878" name="Rectangle 33">
              <a:extLst>
                <a:ext uri="{FF2B5EF4-FFF2-40B4-BE49-F238E27FC236}">
                  <a16:creationId xmlns:a16="http://schemas.microsoft.com/office/drawing/2014/main" id="{786B9C8A-54E4-CD43-A02F-EBB14932B035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881776" y="3145179"/>
              <a:ext cx="149080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</a:rPr>
                <a:t>2 </a:t>
              </a:r>
              <a:endParaRPr lang="en-US" altLang="en-US" sz="3200" b="0"/>
            </a:p>
          </p:txBody>
        </p:sp>
        <p:sp>
          <p:nvSpPr>
            <p:cNvPr id="35879" name="Rectangle 34">
              <a:extLst>
                <a:ext uri="{FF2B5EF4-FFF2-40B4-BE49-F238E27FC236}">
                  <a16:creationId xmlns:a16="http://schemas.microsoft.com/office/drawing/2014/main" id="{7531B195-D3CE-FA45-B34B-ACD97AA07883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980201" y="3057866"/>
              <a:ext cx="2222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Y </a:t>
              </a:r>
              <a:endParaRPr lang="en-US" altLang="en-US" sz="3200" b="0"/>
            </a:p>
          </p:txBody>
        </p:sp>
        <p:sp>
          <p:nvSpPr>
            <p:cNvPr id="35880" name="Rectangle 35">
              <a:extLst>
                <a:ext uri="{FF2B5EF4-FFF2-40B4-BE49-F238E27FC236}">
                  <a16:creationId xmlns:a16="http://schemas.microsoft.com/office/drawing/2014/main" id="{3499752A-4578-3242-812A-7B8E23519E94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108789" y="3145179"/>
              <a:ext cx="149080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  <p:sp>
          <p:nvSpPr>
            <p:cNvPr id="35881" name="Rectangle 36">
              <a:extLst>
                <a:ext uri="{FF2B5EF4-FFF2-40B4-BE49-F238E27FC236}">
                  <a16:creationId xmlns:a16="http://schemas.microsoft.com/office/drawing/2014/main" id="{B99504D9-87E4-8C49-91BD-51CEDF5513C6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594564" y="3057866"/>
              <a:ext cx="2222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Y </a:t>
              </a:r>
              <a:endParaRPr lang="en-US" altLang="en-US" sz="3200" b="0"/>
            </a:p>
          </p:txBody>
        </p:sp>
        <p:sp>
          <p:nvSpPr>
            <p:cNvPr id="35882" name="Rectangle 37">
              <a:extLst>
                <a:ext uri="{FF2B5EF4-FFF2-40B4-BE49-F238E27FC236}">
                  <a16:creationId xmlns:a16="http://schemas.microsoft.com/office/drawing/2014/main" id="{1E261320-CDE4-6742-85FD-21783285873E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724739" y="3145179"/>
              <a:ext cx="149080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</a:rPr>
                <a:t>2 </a:t>
              </a:r>
              <a:endParaRPr lang="en-US" altLang="en-US" sz="3200" b="0"/>
            </a:p>
          </p:txBody>
        </p:sp>
        <p:sp>
          <p:nvSpPr>
            <p:cNvPr id="35883" name="Rectangle 38">
              <a:extLst>
                <a:ext uri="{FF2B5EF4-FFF2-40B4-BE49-F238E27FC236}">
                  <a16:creationId xmlns:a16="http://schemas.microsoft.com/office/drawing/2014/main" id="{A604CC64-52F0-E444-BC8F-CC202CDFBCFE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826339" y="3057866"/>
              <a:ext cx="2222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Y </a:t>
              </a:r>
              <a:endParaRPr lang="en-US" altLang="en-US" sz="3200" b="0"/>
            </a:p>
          </p:txBody>
        </p:sp>
        <p:sp>
          <p:nvSpPr>
            <p:cNvPr id="35884" name="Rectangle 39">
              <a:extLst>
                <a:ext uri="{FF2B5EF4-FFF2-40B4-BE49-F238E27FC236}">
                  <a16:creationId xmlns:a16="http://schemas.microsoft.com/office/drawing/2014/main" id="{01B176EE-D396-674A-82DE-D01BA6E6CE75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242264" y="2970554"/>
              <a:ext cx="11112" cy="4048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5885" name="Rectangle 40">
              <a:extLst>
                <a:ext uri="{FF2B5EF4-FFF2-40B4-BE49-F238E27FC236}">
                  <a16:creationId xmlns:a16="http://schemas.microsoft.com/office/drawing/2014/main" id="{3EF2544A-6913-7D4B-9CCC-F81937C2E633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958101" y="3145179"/>
              <a:ext cx="149080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  <p:sp>
          <p:nvSpPr>
            <p:cNvPr id="35886" name="Rectangle 41">
              <a:extLst>
                <a:ext uri="{FF2B5EF4-FFF2-40B4-BE49-F238E27FC236}">
                  <a16:creationId xmlns:a16="http://schemas.microsoft.com/office/drawing/2014/main" id="{0B570F5A-5EBD-A142-934C-E680E9111F2A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140789" y="2970554"/>
              <a:ext cx="11112" cy="404812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5887" name="Rectangle 42">
              <a:extLst>
                <a:ext uri="{FF2B5EF4-FFF2-40B4-BE49-F238E27FC236}">
                  <a16:creationId xmlns:a16="http://schemas.microsoft.com/office/drawing/2014/main" id="{4CAC15A4-9047-CF4A-B6A3-C66349FDFA1B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638764" y="3362666"/>
              <a:ext cx="3506787" cy="127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5888" name="Rectangle 43">
              <a:extLst>
                <a:ext uri="{FF2B5EF4-FFF2-40B4-BE49-F238E27FC236}">
                  <a16:creationId xmlns:a16="http://schemas.microsoft.com/office/drawing/2014/main" id="{57679A92-FC3C-924C-81A1-E4163123D84E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614951" y="3376954"/>
              <a:ext cx="11113" cy="3571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5889" name="Rectangle 44">
              <a:extLst>
                <a:ext uri="{FF2B5EF4-FFF2-40B4-BE49-F238E27FC236}">
                  <a16:creationId xmlns:a16="http://schemas.microsoft.com/office/drawing/2014/main" id="{FC274557-AF69-A34A-9912-9FE7B4584309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637551" y="2895941"/>
              <a:ext cx="179536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z </a:t>
              </a:r>
              <a:endParaRPr lang="en-US" altLang="en-US" sz="3200" b="0"/>
            </a:p>
          </p:txBody>
        </p:sp>
        <p:sp>
          <p:nvSpPr>
            <p:cNvPr id="35890" name="Rectangle 45">
              <a:extLst>
                <a:ext uri="{FF2B5EF4-FFF2-40B4-BE49-F238E27FC236}">
                  <a16:creationId xmlns:a16="http://schemas.microsoft.com/office/drawing/2014/main" id="{9B7EB377-B27D-F94F-8381-1BF6969FCB7E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954676" y="3465854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35891" name="Rectangle 46">
              <a:extLst>
                <a:ext uri="{FF2B5EF4-FFF2-40B4-BE49-F238E27FC236}">
                  <a16:creationId xmlns:a16="http://schemas.microsoft.com/office/drawing/2014/main" id="{33DBAB82-30AF-2546-A76B-DFBE9FAFB0B4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557926" y="3376954"/>
              <a:ext cx="11113" cy="3571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5892" name="Rectangle 47">
              <a:extLst>
                <a:ext uri="{FF2B5EF4-FFF2-40B4-BE49-F238E27FC236}">
                  <a16:creationId xmlns:a16="http://schemas.microsoft.com/office/drawing/2014/main" id="{E6D4C8BE-DE00-0545-AC8B-2AFE1718D4D1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122951" y="3465854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35893" name="Rectangle 49">
              <a:extLst>
                <a:ext uri="{FF2B5EF4-FFF2-40B4-BE49-F238E27FC236}">
                  <a16:creationId xmlns:a16="http://schemas.microsoft.com/office/drawing/2014/main" id="{027A3E34-8B49-5742-A4E2-CB9AA50181E1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005601" y="3465854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35894" name="Rectangle 50">
              <a:extLst>
                <a:ext uri="{FF2B5EF4-FFF2-40B4-BE49-F238E27FC236}">
                  <a16:creationId xmlns:a16="http://schemas.microsoft.com/office/drawing/2014/main" id="{498812EB-F492-314C-A1DD-BEED0D2CD3C7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242264" y="3376954"/>
              <a:ext cx="11112" cy="3571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5895" name="Rectangle 51">
              <a:extLst>
                <a:ext uri="{FF2B5EF4-FFF2-40B4-BE49-F238E27FC236}">
                  <a16:creationId xmlns:a16="http://schemas.microsoft.com/office/drawing/2014/main" id="{2FB72B2C-3549-0747-BB28-2F4168AA323F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680289" y="3465854"/>
              <a:ext cx="302955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   1</a:t>
              </a:r>
              <a:endParaRPr lang="en-US" altLang="en-US" sz="3200" b="0"/>
            </a:p>
          </p:txBody>
        </p:sp>
        <p:sp>
          <p:nvSpPr>
            <p:cNvPr id="35896" name="Rectangle 52">
              <a:extLst>
                <a:ext uri="{FF2B5EF4-FFF2-40B4-BE49-F238E27FC236}">
                  <a16:creationId xmlns:a16="http://schemas.microsoft.com/office/drawing/2014/main" id="{491A85C7-EAA9-5448-BB24-6BA915D96A6E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140789" y="3376954"/>
              <a:ext cx="11112" cy="357187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5897" name="Rectangle 53">
              <a:extLst>
                <a:ext uri="{FF2B5EF4-FFF2-40B4-BE49-F238E27FC236}">
                  <a16:creationId xmlns:a16="http://schemas.microsoft.com/office/drawing/2014/main" id="{52F21FFD-BFCE-4447-B6F0-B1FA65CC5F66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614951" y="3734141"/>
              <a:ext cx="11113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5898" name="Rectangle 54">
              <a:extLst>
                <a:ext uri="{FF2B5EF4-FFF2-40B4-BE49-F238E27FC236}">
                  <a16:creationId xmlns:a16="http://schemas.microsoft.com/office/drawing/2014/main" id="{4C68A45E-1862-7340-A961-7EA7EA40F47C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631201" y="3465854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35899" name="Rectangle 55">
              <a:extLst>
                <a:ext uri="{FF2B5EF4-FFF2-40B4-BE49-F238E27FC236}">
                  <a16:creationId xmlns:a16="http://schemas.microsoft.com/office/drawing/2014/main" id="{5317A565-C5D0-8946-A765-728B87A31F69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954676" y="3730966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35900" name="Rectangle 56">
              <a:extLst>
                <a:ext uri="{FF2B5EF4-FFF2-40B4-BE49-F238E27FC236}">
                  <a16:creationId xmlns:a16="http://schemas.microsoft.com/office/drawing/2014/main" id="{E0F91668-C944-7842-8ED0-6C4E06816E56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557926" y="3734141"/>
              <a:ext cx="11113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5901" name="Rectangle 57">
              <a:extLst>
                <a:ext uri="{FF2B5EF4-FFF2-40B4-BE49-F238E27FC236}">
                  <a16:creationId xmlns:a16="http://schemas.microsoft.com/office/drawing/2014/main" id="{B435A9B7-26B6-6642-BA60-A9A7A1DF6A0B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122951" y="3730966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  <p:sp>
          <p:nvSpPr>
            <p:cNvPr id="35902" name="Rectangle 59">
              <a:extLst>
                <a:ext uri="{FF2B5EF4-FFF2-40B4-BE49-F238E27FC236}">
                  <a16:creationId xmlns:a16="http://schemas.microsoft.com/office/drawing/2014/main" id="{290D0995-17DD-B447-A425-ADC1E2E90B54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005601" y="3730966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35903" name="Rectangle 60">
              <a:extLst>
                <a:ext uri="{FF2B5EF4-FFF2-40B4-BE49-F238E27FC236}">
                  <a16:creationId xmlns:a16="http://schemas.microsoft.com/office/drawing/2014/main" id="{CDB03A40-86D3-0844-BB73-FFA0502D081B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242264" y="3734141"/>
              <a:ext cx="11112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5904" name="Rectangle 61">
              <a:extLst>
                <a:ext uri="{FF2B5EF4-FFF2-40B4-BE49-F238E27FC236}">
                  <a16:creationId xmlns:a16="http://schemas.microsoft.com/office/drawing/2014/main" id="{9DC9BB7A-FFE7-224C-AA73-FAABB6C381A9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680289" y="3730966"/>
              <a:ext cx="302955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   0</a:t>
              </a:r>
              <a:endParaRPr lang="en-US" altLang="en-US" sz="3200" b="0"/>
            </a:p>
          </p:txBody>
        </p:sp>
        <p:sp>
          <p:nvSpPr>
            <p:cNvPr id="35905" name="Rectangle 62">
              <a:extLst>
                <a:ext uri="{FF2B5EF4-FFF2-40B4-BE49-F238E27FC236}">
                  <a16:creationId xmlns:a16="http://schemas.microsoft.com/office/drawing/2014/main" id="{7F719F06-4E29-FC44-99FC-92A562DF4321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140789" y="3734141"/>
              <a:ext cx="11112" cy="269875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5906" name="Rectangle 63">
              <a:extLst>
                <a:ext uri="{FF2B5EF4-FFF2-40B4-BE49-F238E27FC236}">
                  <a16:creationId xmlns:a16="http://schemas.microsoft.com/office/drawing/2014/main" id="{D1A738C6-7A58-7A4B-8933-2B5B48C7AA7F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614951" y="4004016"/>
              <a:ext cx="11113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5907" name="Rectangle 64">
              <a:extLst>
                <a:ext uri="{FF2B5EF4-FFF2-40B4-BE49-F238E27FC236}">
                  <a16:creationId xmlns:a16="http://schemas.microsoft.com/office/drawing/2014/main" id="{49F0B3E9-DA8C-194B-BA2B-9151A20A9CC1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631201" y="3730966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35908" name="Rectangle 65">
              <a:extLst>
                <a:ext uri="{FF2B5EF4-FFF2-40B4-BE49-F238E27FC236}">
                  <a16:creationId xmlns:a16="http://schemas.microsoft.com/office/drawing/2014/main" id="{603FCF4B-C232-AA40-95CF-86F12D815116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954676" y="4002429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  <p:sp>
          <p:nvSpPr>
            <p:cNvPr id="35909" name="Rectangle 66">
              <a:extLst>
                <a:ext uri="{FF2B5EF4-FFF2-40B4-BE49-F238E27FC236}">
                  <a16:creationId xmlns:a16="http://schemas.microsoft.com/office/drawing/2014/main" id="{C7303613-B5B8-6349-914D-25B2C40A4BEE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557926" y="4004016"/>
              <a:ext cx="11113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5910" name="Rectangle 67">
              <a:extLst>
                <a:ext uri="{FF2B5EF4-FFF2-40B4-BE49-F238E27FC236}">
                  <a16:creationId xmlns:a16="http://schemas.microsoft.com/office/drawing/2014/main" id="{7FD89334-5F9A-474D-B05A-0BA1D38B25F1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122951" y="4002429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35911" name="Rectangle 69">
              <a:extLst>
                <a:ext uri="{FF2B5EF4-FFF2-40B4-BE49-F238E27FC236}">
                  <a16:creationId xmlns:a16="http://schemas.microsoft.com/office/drawing/2014/main" id="{01C471BB-84C5-A941-879F-8FD24100BF57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005601" y="4002429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35912" name="Rectangle 70">
              <a:extLst>
                <a:ext uri="{FF2B5EF4-FFF2-40B4-BE49-F238E27FC236}">
                  <a16:creationId xmlns:a16="http://schemas.microsoft.com/office/drawing/2014/main" id="{3611CD31-CF27-5C4A-A96C-BEC7C82A83FC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242264" y="4004016"/>
              <a:ext cx="11112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5913" name="Rectangle 71">
              <a:extLst>
                <a:ext uri="{FF2B5EF4-FFF2-40B4-BE49-F238E27FC236}">
                  <a16:creationId xmlns:a16="http://schemas.microsoft.com/office/drawing/2014/main" id="{019CD6E4-19E1-8843-9B10-77D36F155544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680289" y="4002429"/>
              <a:ext cx="302955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   1</a:t>
              </a:r>
              <a:endParaRPr lang="en-US" altLang="en-US" sz="3200" b="0"/>
            </a:p>
          </p:txBody>
        </p:sp>
        <p:sp>
          <p:nvSpPr>
            <p:cNvPr id="35914" name="Rectangle 72">
              <a:extLst>
                <a:ext uri="{FF2B5EF4-FFF2-40B4-BE49-F238E27FC236}">
                  <a16:creationId xmlns:a16="http://schemas.microsoft.com/office/drawing/2014/main" id="{2A83C705-A6F0-EE4D-BD14-7454AA26A362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140789" y="4004016"/>
              <a:ext cx="11112" cy="269875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5915" name="Rectangle 73">
              <a:extLst>
                <a:ext uri="{FF2B5EF4-FFF2-40B4-BE49-F238E27FC236}">
                  <a16:creationId xmlns:a16="http://schemas.microsoft.com/office/drawing/2014/main" id="{63AD7554-57AD-3743-B025-F845B3E8687B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614951" y="4278654"/>
              <a:ext cx="11113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5916" name="Rectangle 74">
              <a:extLst>
                <a:ext uri="{FF2B5EF4-FFF2-40B4-BE49-F238E27FC236}">
                  <a16:creationId xmlns:a16="http://schemas.microsoft.com/office/drawing/2014/main" id="{E57A1F4A-AEA1-EE41-8160-FBAA6A5D7312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631201" y="4002429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35917" name="Rectangle 75">
              <a:extLst>
                <a:ext uri="{FF2B5EF4-FFF2-40B4-BE49-F238E27FC236}">
                  <a16:creationId xmlns:a16="http://schemas.microsoft.com/office/drawing/2014/main" id="{C23275C6-CB52-2042-A834-D502C34BF1F3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954676" y="4272304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  <p:sp>
          <p:nvSpPr>
            <p:cNvPr id="35918" name="Rectangle 76">
              <a:extLst>
                <a:ext uri="{FF2B5EF4-FFF2-40B4-BE49-F238E27FC236}">
                  <a16:creationId xmlns:a16="http://schemas.microsoft.com/office/drawing/2014/main" id="{EC9C5DF3-3BE4-2D4A-945E-D5ACCD8F058A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557926" y="4278654"/>
              <a:ext cx="11113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5919" name="Rectangle 77">
              <a:extLst>
                <a:ext uri="{FF2B5EF4-FFF2-40B4-BE49-F238E27FC236}">
                  <a16:creationId xmlns:a16="http://schemas.microsoft.com/office/drawing/2014/main" id="{6B8ACD35-D5C2-BD40-AD93-B6AC42A4C0A4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122951" y="4272304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  <p:sp>
          <p:nvSpPr>
            <p:cNvPr id="35920" name="Rectangle 79">
              <a:extLst>
                <a:ext uri="{FF2B5EF4-FFF2-40B4-BE49-F238E27FC236}">
                  <a16:creationId xmlns:a16="http://schemas.microsoft.com/office/drawing/2014/main" id="{D777A63F-E0EB-D641-9145-3BE9B24C954B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005601" y="4272304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35921" name="Rectangle 80">
              <a:extLst>
                <a:ext uri="{FF2B5EF4-FFF2-40B4-BE49-F238E27FC236}">
                  <a16:creationId xmlns:a16="http://schemas.microsoft.com/office/drawing/2014/main" id="{C28EE1F4-AF6F-3E48-86EE-1B4234D7DEB7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242264" y="4278654"/>
              <a:ext cx="11112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5922" name="Rectangle 81">
              <a:extLst>
                <a:ext uri="{FF2B5EF4-FFF2-40B4-BE49-F238E27FC236}">
                  <a16:creationId xmlns:a16="http://schemas.microsoft.com/office/drawing/2014/main" id="{7619C9CD-7D58-F140-B50E-DF64C78DB56B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680289" y="4272304"/>
              <a:ext cx="302955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   1</a:t>
              </a:r>
              <a:endParaRPr lang="en-US" altLang="en-US" sz="3200" b="0"/>
            </a:p>
          </p:txBody>
        </p:sp>
        <p:sp>
          <p:nvSpPr>
            <p:cNvPr id="35923" name="Rectangle 82">
              <a:extLst>
                <a:ext uri="{FF2B5EF4-FFF2-40B4-BE49-F238E27FC236}">
                  <a16:creationId xmlns:a16="http://schemas.microsoft.com/office/drawing/2014/main" id="{072619DF-F666-744E-BD90-0DCB655AC42F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140789" y="4278654"/>
              <a:ext cx="11112" cy="309562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5924" name="Rectangle 83">
              <a:extLst>
                <a:ext uri="{FF2B5EF4-FFF2-40B4-BE49-F238E27FC236}">
                  <a16:creationId xmlns:a16="http://schemas.microsoft.com/office/drawing/2014/main" id="{B2110EF4-FC9B-4643-8B37-3CC0E422E6B2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638764" y="4575516"/>
              <a:ext cx="3506787" cy="127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5925" name="Rectangle 84">
              <a:extLst>
                <a:ext uri="{FF2B5EF4-FFF2-40B4-BE49-F238E27FC236}">
                  <a16:creationId xmlns:a16="http://schemas.microsoft.com/office/drawing/2014/main" id="{D13611FD-4546-894C-A4BF-8D80F5C3CA2F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631201" y="4272304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</p:grpSp>
      <p:sp>
        <p:nvSpPr>
          <p:cNvPr id="35846" name="Rectangle 86">
            <a:extLst>
              <a:ext uri="{FF2B5EF4-FFF2-40B4-BE49-F238E27FC236}">
                <a16:creationId xmlns:a16="http://schemas.microsoft.com/office/drawing/2014/main" id="{74302FB5-CD28-3447-B886-16FA4E279A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71614" y="3028950"/>
            <a:ext cx="2338387" cy="579438"/>
          </a:xfrm>
          <a:prstGeom prst="rect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914400">
              <a:spcBef>
                <a:spcPct val="0"/>
              </a:spcBef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35847" name="Oval 93">
            <a:extLst>
              <a:ext uri="{FF2B5EF4-FFF2-40B4-BE49-F238E27FC236}">
                <a16:creationId xmlns:a16="http://schemas.microsoft.com/office/drawing/2014/main" id="{1B57262F-6D4A-FF40-B19C-2A5C6C91856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07214" y="3001963"/>
            <a:ext cx="339725" cy="374650"/>
          </a:xfrm>
          <a:prstGeom prst="ellips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914400">
              <a:spcBef>
                <a:spcPct val="0"/>
              </a:spcBef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35848" name="Oval 94">
            <a:extLst>
              <a:ext uri="{FF2B5EF4-FFF2-40B4-BE49-F238E27FC236}">
                <a16:creationId xmlns:a16="http://schemas.microsoft.com/office/drawing/2014/main" id="{EA97AA4D-51B5-6345-841F-38B25EC4EC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45413" y="3011488"/>
            <a:ext cx="341312" cy="374650"/>
          </a:xfrm>
          <a:prstGeom prst="ellips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914400">
              <a:spcBef>
                <a:spcPct val="0"/>
              </a:spcBef>
              <a:buNone/>
            </a:pPr>
            <a:endParaRPr lang="en-US" altLang="en-US" b="0"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865" name="Rectangle 2">
            <a:extLst>
              <a:ext uri="{FF2B5EF4-FFF2-40B4-BE49-F238E27FC236}">
                <a16:creationId xmlns:a16="http://schemas.microsoft.com/office/drawing/2014/main" id="{C0728F41-C164-9848-9AF9-35CF2BF4C42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220664"/>
            <a:ext cx="9144000" cy="790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Let’s derive the state-assigned table</a:t>
            </a:r>
          </a:p>
        </p:txBody>
      </p:sp>
      <p:sp>
        <p:nvSpPr>
          <p:cNvPr id="36866" name="TextBox 7">
            <a:extLst>
              <a:ext uri="{FF2B5EF4-FFF2-40B4-BE49-F238E27FC236}">
                <a16:creationId xmlns:a16="http://schemas.microsoft.com/office/drawing/2014/main" id="{4A684BDF-7A02-AF4A-A107-9810F0B89A7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17675" y="3854451"/>
            <a:ext cx="1225550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000000"/>
                </a:solidFill>
              </a:rPr>
              <a:t>z = y</a:t>
            </a:r>
            <a:r>
              <a:rPr lang="en-US" altLang="en-US" b="0" baseline="-25000">
                <a:solidFill>
                  <a:srgbClr val="000000"/>
                </a:solidFill>
              </a:rPr>
              <a:t>1</a:t>
            </a:r>
            <a:r>
              <a:rPr lang="en-US" altLang="en-US" b="0">
                <a:solidFill>
                  <a:srgbClr val="000000"/>
                </a:solidFill>
              </a:rPr>
              <a:t>y</a:t>
            </a:r>
            <a:r>
              <a:rPr lang="en-US" altLang="en-US" b="0" baseline="-25000">
                <a:solidFill>
                  <a:srgbClr val="000000"/>
                </a:solidFill>
              </a:rPr>
              <a:t>2</a:t>
            </a:r>
          </a:p>
        </p:txBody>
      </p:sp>
      <p:grpSp>
        <p:nvGrpSpPr>
          <p:cNvPr id="36867" name="Group 8">
            <a:extLst>
              <a:ext uri="{FF2B5EF4-FFF2-40B4-BE49-F238E27FC236}">
                <a16:creationId xmlns:a16="http://schemas.microsoft.com/office/drawing/2014/main" id="{4AF95EF8-E1E8-1D4B-9343-770FEC45C2DB}"/>
              </a:ext>
            </a:extLst>
          </p:cNvPr>
          <p:cNvGrpSpPr>
            <a:grpSpLocks/>
          </p:cNvGrpSpPr>
          <p:nvPr/>
        </p:nvGrpSpPr>
        <p:grpSpPr bwMode="auto">
          <a:xfrm>
            <a:off x="1566864" y="2286001"/>
            <a:ext cx="2243137" cy="461963"/>
            <a:chOff x="5084580" y="907175"/>
            <a:chExt cx="2243172" cy="461665"/>
          </a:xfrm>
        </p:grpSpPr>
        <p:sp>
          <p:nvSpPr>
            <p:cNvPr id="36951" name="TextBox 9">
              <a:extLst>
                <a:ext uri="{FF2B5EF4-FFF2-40B4-BE49-F238E27FC236}">
                  <a16:creationId xmlns:a16="http://schemas.microsoft.com/office/drawing/2014/main" id="{E5BDC794-9652-9F47-B64D-4B0A578730A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084580" y="907175"/>
              <a:ext cx="2243172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b="0"/>
                <a:t>Y</a:t>
              </a:r>
              <a:r>
                <a:rPr lang="en-US" altLang="en-US" b="0" baseline="-25000"/>
                <a:t>1</a:t>
              </a:r>
              <a:r>
                <a:rPr lang="en-US" altLang="en-US" b="0"/>
                <a:t> = wy</a:t>
              </a:r>
              <a:r>
                <a:rPr lang="en-US" altLang="en-US" b="0" baseline="-25000"/>
                <a:t>1</a:t>
              </a:r>
              <a:r>
                <a:rPr lang="en-US" altLang="en-US" b="0"/>
                <a:t> + wy</a:t>
              </a:r>
              <a:r>
                <a:rPr lang="en-US" altLang="en-US" b="0" baseline="-25000"/>
                <a:t>2</a:t>
              </a:r>
            </a:p>
          </p:txBody>
        </p:sp>
        <p:cxnSp>
          <p:nvCxnSpPr>
            <p:cNvPr id="36952" name="Straight Connector 10">
              <a:extLst>
                <a:ext uri="{FF2B5EF4-FFF2-40B4-BE49-F238E27FC236}">
                  <a16:creationId xmlns:a16="http://schemas.microsoft.com/office/drawing/2014/main" id="{402490A4-4EC7-C84D-8EBD-7D651F77D2FF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6019632" y="991259"/>
              <a:ext cx="228604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36868" name="TextBox 11">
            <a:extLst>
              <a:ext uri="{FF2B5EF4-FFF2-40B4-BE49-F238E27FC236}">
                <a16:creationId xmlns:a16="http://schemas.microsoft.com/office/drawing/2014/main" id="{772BADEE-F2C4-314E-BBC2-DD55288CA5D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66864" y="3059113"/>
            <a:ext cx="218598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000000"/>
                </a:solidFill>
              </a:rPr>
              <a:t>Y</a:t>
            </a:r>
            <a:r>
              <a:rPr lang="en-US" altLang="en-US" b="0" baseline="-25000">
                <a:solidFill>
                  <a:srgbClr val="000000"/>
                </a:solidFill>
              </a:rPr>
              <a:t>2</a:t>
            </a:r>
            <a:r>
              <a:rPr lang="en-US" altLang="en-US" b="0">
                <a:solidFill>
                  <a:srgbClr val="000000"/>
                </a:solidFill>
              </a:rPr>
              <a:t> = wy</a:t>
            </a:r>
            <a:r>
              <a:rPr lang="en-US" altLang="en-US" b="0" baseline="-25000">
                <a:solidFill>
                  <a:srgbClr val="000000"/>
                </a:solidFill>
              </a:rPr>
              <a:t>1</a:t>
            </a:r>
            <a:r>
              <a:rPr lang="en-US" altLang="en-US" b="0">
                <a:solidFill>
                  <a:srgbClr val="000000"/>
                </a:solidFill>
              </a:rPr>
              <a:t> + wy</a:t>
            </a:r>
            <a:r>
              <a:rPr lang="en-US" altLang="en-US" b="0" baseline="-25000">
                <a:solidFill>
                  <a:srgbClr val="000000"/>
                </a:solidFill>
              </a:rPr>
              <a:t>2</a:t>
            </a:r>
          </a:p>
        </p:txBody>
      </p:sp>
      <p:grpSp>
        <p:nvGrpSpPr>
          <p:cNvPr id="36869" name="Group 1">
            <a:extLst>
              <a:ext uri="{FF2B5EF4-FFF2-40B4-BE49-F238E27FC236}">
                <a16:creationId xmlns:a16="http://schemas.microsoft.com/office/drawing/2014/main" id="{37508725-58C8-0640-89DA-601C9D58159D}"/>
              </a:ext>
            </a:extLst>
          </p:cNvPr>
          <p:cNvGrpSpPr>
            <a:grpSpLocks/>
          </p:cNvGrpSpPr>
          <p:nvPr/>
        </p:nvGrpSpPr>
        <p:grpSpPr bwMode="auto">
          <a:xfrm>
            <a:off x="5827713" y="2127251"/>
            <a:ext cx="3536950" cy="2460625"/>
            <a:chOff x="4614951" y="2127591"/>
            <a:chExt cx="3536950" cy="2460625"/>
          </a:xfrm>
        </p:grpSpPr>
        <p:sp>
          <p:nvSpPr>
            <p:cNvPr id="36870" name="Rectangle 4">
              <a:extLst>
                <a:ext uri="{FF2B5EF4-FFF2-40B4-BE49-F238E27FC236}">
                  <a16:creationId xmlns:a16="http://schemas.microsoft.com/office/drawing/2014/main" id="{6E8BD1B3-F192-514D-87B9-47A37D90F9E5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638764" y="2127591"/>
              <a:ext cx="3506787" cy="111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6871" name="Rectangle 5">
              <a:extLst>
                <a:ext uri="{FF2B5EF4-FFF2-40B4-BE49-F238E27FC236}">
                  <a16:creationId xmlns:a16="http://schemas.microsoft.com/office/drawing/2014/main" id="{3CBA2186-AF25-0240-B7A9-1F3D8FE0D2FA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614951" y="2148229"/>
              <a:ext cx="11113" cy="41592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6872" name="Rectangle 6">
              <a:extLst>
                <a:ext uri="{FF2B5EF4-FFF2-40B4-BE49-F238E27FC236}">
                  <a16:creationId xmlns:a16="http://schemas.microsoft.com/office/drawing/2014/main" id="{9B8243D9-2B93-484A-9062-8FBB5DBCBD6B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557926" y="2148229"/>
              <a:ext cx="11113" cy="41592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6873" name="Rectangle 7">
              <a:extLst>
                <a:ext uri="{FF2B5EF4-FFF2-40B4-BE49-F238E27FC236}">
                  <a16:creationId xmlns:a16="http://schemas.microsoft.com/office/drawing/2014/main" id="{CEA458D3-D826-FC43-AA0B-8BFFC22170C7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557926" y="2148229"/>
              <a:ext cx="11113" cy="41592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6874" name="Rectangle 8">
              <a:extLst>
                <a:ext uri="{FF2B5EF4-FFF2-40B4-BE49-F238E27FC236}">
                  <a16:creationId xmlns:a16="http://schemas.microsoft.com/office/drawing/2014/main" id="{E25543CC-06FB-E64B-9E2F-D77781035568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764176" y="2365716"/>
              <a:ext cx="814325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Present </a:t>
              </a:r>
              <a:endParaRPr lang="en-US" altLang="en-US" sz="3200" b="0"/>
            </a:p>
          </p:txBody>
        </p:sp>
        <p:sp>
          <p:nvSpPr>
            <p:cNvPr id="36875" name="Rectangle 9">
              <a:extLst>
                <a:ext uri="{FF2B5EF4-FFF2-40B4-BE49-F238E27FC236}">
                  <a16:creationId xmlns:a16="http://schemas.microsoft.com/office/drawing/2014/main" id="{918DDDBA-0CA4-D24D-8E54-465FAC5704E0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242264" y="2148229"/>
              <a:ext cx="11112" cy="41592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6876" name="Rectangle 10">
              <a:extLst>
                <a:ext uri="{FF2B5EF4-FFF2-40B4-BE49-F238E27FC236}">
                  <a16:creationId xmlns:a16="http://schemas.microsoft.com/office/drawing/2014/main" id="{CAEBF4E8-F99E-B748-B675-65C33B767BC2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140789" y="2148229"/>
              <a:ext cx="11112" cy="415925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6877" name="Rectangle 11">
              <a:extLst>
                <a:ext uri="{FF2B5EF4-FFF2-40B4-BE49-F238E27FC236}">
                  <a16:creationId xmlns:a16="http://schemas.microsoft.com/office/drawing/2014/main" id="{40C20B83-6F88-034D-AFFF-00B4FD0E4E42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557926" y="2554629"/>
              <a:ext cx="1692275" cy="952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6878" name="Rectangle 12">
              <a:extLst>
                <a:ext uri="{FF2B5EF4-FFF2-40B4-BE49-F238E27FC236}">
                  <a16:creationId xmlns:a16="http://schemas.microsoft.com/office/drawing/2014/main" id="{226A294E-79BB-8F44-B4D0-89FB59919004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614951" y="2564154"/>
              <a:ext cx="11113" cy="4064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6879" name="Rectangle 13">
              <a:extLst>
                <a:ext uri="{FF2B5EF4-FFF2-40B4-BE49-F238E27FC236}">
                  <a16:creationId xmlns:a16="http://schemas.microsoft.com/office/drawing/2014/main" id="{4704E34B-B88C-6D44-B13F-1CD1F1179793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934164" y="2238716"/>
              <a:ext cx="1082027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Next State </a:t>
              </a:r>
              <a:endParaRPr lang="en-US" altLang="en-US" sz="3200" b="0"/>
            </a:p>
          </p:txBody>
        </p:sp>
        <p:sp>
          <p:nvSpPr>
            <p:cNvPr id="36880" name="Rectangle 14">
              <a:extLst>
                <a:ext uri="{FF2B5EF4-FFF2-40B4-BE49-F238E27FC236}">
                  <a16:creationId xmlns:a16="http://schemas.microsoft.com/office/drawing/2014/main" id="{9ECC8128-E445-0648-BFED-FB718F3471B8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557926" y="2564154"/>
              <a:ext cx="11113" cy="4064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6881" name="Rectangle 15">
              <a:extLst>
                <a:ext uri="{FF2B5EF4-FFF2-40B4-BE49-F238E27FC236}">
                  <a16:creationId xmlns:a16="http://schemas.microsoft.com/office/drawing/2014/main" id="{27B61992-03C6-5D48-8498-D7503F5FA93B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918164" y="2653054"/>
              <a:ext cx="535403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state </a:t>
              </a:r>
              <a:endParaRPr lang="en-US" altLang="en-US" sz="3200" b="0"/>
            </a:p>
          </p:txBody>
        </p:sp>
        <p:sp>
          <p:nvSpPr>
            <p:cNvPr id="36882" name="Rectangle 16">
              <a:extLst>
                <a:ext uri="{FF2B5EF4-FFF2-40B4-BE49-F238E27FC236}">
                  <a16:creationId xmlns:a16="http://schemas.microsoft.com/office/drawing/2014/main" id="{3475247B-80CC-AF45-A51D-230D7C4379F4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692864" y="2653054"/>
              <a:ext cx="23083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w </a:t>
              </a:r>
              <a:endParaRPr lang="en-US" altLang="en-US" sz="3200" b="0"/>
            </a:p>
          </p:txBody>
        </p:sp>
        <p:sp>
          <p:nvSpPr>
            <p:cNvPr id="36883" name="Rectangle 17">
              <a:extLst>
                <a:ext uri="{FF2B5EF4-FFF2-40B4-BE49-F238E27FC236}">
                  <a16:creationId xmlns:a16="http://schemas.microsoft.com/office/drawing/2014/main" id="{5FCE6161-FEA3-1745-9AA9-BEA616F9A357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923051" y="2653054"/>
              <a:ext cx="19877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= </a:t>
              </a:r>
              <a:endParaRPr lang="en-US" altLang="en-US" sz="3200" b="0"/>
            </a:p>
          </p:txBody>
        </p:sp>
        <p:sp>
          <p:nvSpPr>
            <p:cNvPr id="36884" name="Rectangle 18">
              <a:extLst>
                <a:ext uri="{FF2B5EF4-FFF2-40B4-BE49-F238E27FC236}">
                  <a16:creationId xmlns:a16="http://schemas.microsoft.com/office/drawing/2014/main" id="{9DF67AAB-4E1A-A846-B674-DF9A87D197FF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159589" y="2653054"/>
              <a:ext cx="192360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36885" name="Rectangle 19">
              <a:extLst>
                <a:ext uri="{FF2B5EF4-FFF2-40B4-BE49-F238E27FC236}">
                  <a16:creationId xmlns:a16="http://schemas.microsoft.com/office/drawing/2014/main" id="{3151C926-927C-8643-8728-34C22C7BE602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537414" y="2653054"/>
              <a:ext cx="23083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w </a:t>
              </a:r>
              <a:endParaRPr lang="en-US" altLang="en-US" sz="3200" b="0"/>
            </a:p>
          </p:txBody>
        </p:sp>
        <p:sp>
          <p:nvSpPr>
            <p:cNvPr id="36886" name="Rectangle 20">
              <a:extLst>
                <a:ext uri="{FF2B5EF4-FFF2-40B4-BE49-F238E27FC236}">
                  <a16:creationId xmlns:a16="http://schemas.microsoft.com/office/drawing/2014/main" id="{1A53F990-F53F-5941-8269-D83B3422F9A5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766014" y="2653054"/>
              <a:ext cx="19877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= </a:t>
              </a:r>
              <a:endParaRPr lang="en-US" altLang="en-US" sz="3200" b="0"/>
            </a:p>
          </p:txBody>
        </p:sp>
        <p:sp>
          <p:nvSpPr>
            <p:cNvPr id="36887" name="Rectangle 21">
              <a:extLst>
                <a:ext uri="{FF2B5EF4-FFF2-40B4-BE49-F238E27FC236}">
                  <a16:creationId xmlns:a16="http://schemas.microsoft.com/office/drawing/2014/main" id="{B04473B7-8949-8842-A361-83008704BD39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242264" y="2564154"/>
              <a:ext cx="11112" cy="4064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6888" name="Rectangle 22">
              <a:extLst>
                <a:ext uri="{FF2B5EF4-FFF2-40B4-BE49-F238E27FC236}">
                  <a16:creationId xmlns:a16="http://schemas.microsoft.com/office/drawing/2014/main" id="{19F2AAF1-418E-C644-936E-1713FF8790AC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002551" y="2653054"/>
              <a:ext cx="192360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  <p:sp>
          <p:nvSpPr>
            <p:cNvPr id="36889" name="Rectangle 23">
              <a:extLst>
                <a:ext uri="{FF2B5EF4-FFF2-40B4-BE49-F238E27FC236}">
                  <a16:creationId xmlns:a16="http://schemas.microsoft.com/office/drawing/2014/main" id="{7969218C-394A-2648-93C4-4C6AC4EA511E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140789" y="2564154"/>
              <a:ext cx="11112" cy="406400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6890" name="Rectangle 24">
              <a:extLst>
                <a:ext uri="{FF2B5EF4-FFF2-40B4-BE49-F238E27FC236}">
                  <a16:creationId xmlns:a16="http://schemas.microsoft.com/office/drawing/2014/main" id="{5641A83A-2041-8342-A3B3-9FF5F087F30A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557926" y="2959441"/>
              <a:ext cx="1692275" cy="111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6891" name="Rectangle 25">
              <a:extLst>
                <a:ext uri="{FF2B5EF4-FFF2-40B4-BE49-F238E27FC236}">
                  <a16:creationId xmlns:a16="http://schemas.microsoft.com/office/drawing/2014/main" id="{0DF26EB3-4BC4-4245-8D59-81E08CF4D3B7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614951" y="2970554"/>
              <a:ext cx="11113" cy="4048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6892" name="Rectangle 26">
              <a:extLst>
                <a:ext uri="{FF2B5EF4-FFF2-40B4-BE49-F238E27FC236}">
                  <a16:creationId xmlns:a16="http://schemas.microsoft.com/office/drawing/2014/main" id="{86CFECA3-39D5-A64E-B4A2-B68A05918DF7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381964" y="2522879"/>
              <a:ext cx="657231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Output</a:t>
              </a:r>
              <a:endParaRPr lang="en-US" altLang="en-US" sz="3200" b="0"/>
            </a:p>
          </p:txBody>
        </p:sp>
        <p:sp>
          <p:nvSpPr>
            <p:cNvPr id="36893" name="Rectangle 27">
              <a:extLst>
                <a:ext uri="{FF2B5EF4-FFF2-40B4-BE49-F238E27FC236}">
                  <a16:creationId xmlns:a16="http://schemas.microsoft.com/office/drawing/2014/main" id="{517DF3AF-C8A2-0A43-9CC5-D9E7F835AFB0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883239" y="2927691"/>
              <a:ext cx="179536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y </a:t>
              </a:r>
              <a:endParaRPr lang="en-US" altLang="en-US" sz="3200" b="0"/>
            </a:p>
          </p:txBody>
        </p:sp>
        <p:sp>
          <p:nvSpPr>
            <p:cNvPr id="36894" name="Rectangle 28">
              <a:extLst>
                <a:ext uri="{FF2B5EF4-FFF2-40B4-BE49-F238E27FC236}">
                  <a16:creationId xmlns:a16="http://schemas.microsoft.com/office/drawing/2014/main" id="{E8DCC465-2F31-864D-836E-51F76B735B63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994364" y="3016591"/>
              <a:ext cx="149080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</a:rPr>
                <a:t>2 </a:t>
              </a:r>
              <a:endParaRPr lang="en-US" altLang="en-US" sz="3200" b="0"/>
            </a:p>
          </p:txBody>
        </p:sp>
        <p:sp>
          <p:nvSpPr>
            <p:cNvPr id="36895" name="Rectangle 29">
              <a:extLst>
                <a:ext uri="{FF2B5EF4-FFF2-40B4-BE49-F238E27FC236}">
                  <a16:creationId xmlns:a16="http://schemas.microsoft.com/office/drawing/2014/main" id="{6C0A79EB-AB8A-7741-AC96-2B74CCD96F93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094376" y="2927691"/>
              <a:ext cx="179536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y </a:t>
              </a:r>
              <a:endParaRPr lang="en-US" altLang="en-US" sz="3200" b="0"/>
            </a:p>
          </p:txBody>
        </p:sp>
        <p:sp>
          <p:nvSpPr>
            <p:cNvPr id="36896" name="Rectangle 30">
              <a:extLst>
                <a:ext uri="{FF2B5EF4-FFF2-40B4-BE49-F238E27FC236}">
                  <a16:creationId xmlns:a16="http://schemas.microsoft.com/office/drawing/2014/main" id="{EC8E2EAE-7B33-1E4E-A941-257BCAE4EA9C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557926" y="2970554"/>
              <a:ext cx="11113" cy="4048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6897" name="Rectangle 31">
              <a:extLst>
                <a:ext uri="{FF2B5EF4-FFF2-40B4-BE49-F238E27FC236}">
                  <a16:creationId xmlns:a16="http://schemas.microsoft.com/office/drawing/2014/main" id="{2919ABF8-0E56-5748-9706-058015D2E53A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203914" y="3016591"/>
              <a:ext cx="149080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  <p:sp>
          <p:nvSpPr>
            <p:cNvPr id="36898" name="Rectangle 32">
              <a:extLst>
                <a:ext uri="{FF2B5EF4-FFF2-40B4-BE49-F238E27FC236}">
                  <a16:creationId xmlns:a16="http://schemas.microsoft.com/office/drawing/2014/main" id="{8725D208-ECB6-5748-B83D-F02283D52774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753189" y="3057866"/>
              <a:ext cx="2222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Y </a:t>
              </a:r>
              <a:endParaRPr lang="en-US" altLang="en-US" sz="3200" b="0"/>
            </a:p>
          </p:txBody>
        </p:sp>
        <p:sp>
          <p:nvSpPr>
            <p:cNvPr id="36899" name="Rectangle 33">
              <a:extLst>
                <a:ext uri="{FF2B5EF4-FFF2-40B4-BE49-F238E27FC236}">
                  <a16:creationId xmlns:a16="http://schemas.microsoft.com/office/drawing/2014/main" id="{42D44791-5770-5248-BD11-E143D58739AF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881776" y="3145179"/>
              <a:ext cx="149080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</a:rPr>
                <a:t>2 </a:t>
              </a:r>
              <a:endParaRPr lang="en-US" altLang="en-US" sz="3200" b="0"/>
            </a:p>
          </p:txBody>
        </p:sp>
        <p:sp>
          <p:nvSpPr>
            <p:cNvPr id="36900" name="Rectangle 34">
              <a:extLst>
                <a:ext uri="{FF2B5EF4-FFF2-40B4-BE49-F238E27FC236}">
                  <a16:creationId xmlns:a16="http://schemas.microsoft.com/office/drawing/2014/main" id="{BF5B78CF-1F2B-A84F-95B4-FA8076166DDB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980201" y="3057866"/>
              <a:ext cx="2222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Y </a:t>
              </a:r>
              <a:endParaRPr lang="en-US" altLang="en-US" sz="3200" b="0"/>
            </a:p>
          </p:txBody>
        </p:sp>
        <p:sp>
          <p:nvSpPr>
            <p:cNvPr id="36901" name="Rectangle 35">
              <a:extLst>
                <a:ext uri="{FF2B5EF4-FFF2-40B4-BE49-F238E27FC236}">
                  <a16:creationId xmlns:a16="http://schemas.microsoft.com/office/drawing/2014/main" id="{C139D0D8-9E4E-C042-B60A-6DD2216E7B7C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108789" y="3145179"/>
              <a:ext cx="149080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  <p:sp>
          <p:nvSpPr>
            <p:cNvPr id="36902" name="Rectangle 36">
              <a:extLst>
                <a:ext uri="{FF2B5EF4-FFF2-40B4-BE49-F238E27FC236}">
                  <a16:creationId xmlns:a16="http://schemas.microsoft.com/office/drawing/2014/main" id="{0A4B6851-69E7-0B46-B90D-71BB86D05092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594564" y="3057866"/>
              <a:ext cx="2222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Y </a:t>
              </a:r>
              <a:endParaRPr lang="en-US" altLang="en-US" sz="3200" b="0"/>
            </a:p>
          </p:txBody>
        </p:sp>
        <p:sp>
          <p:nvSpPr>
            <p:cNvPr id="36903" name="Rectangle 37">
              <a:extLst>
                <a:ext uri="{FF2B5EF4-FFF2-40B4-BE49-F238E27FC236}">
                  <a16:creationId xmlns:a16="http://schemas.microsoft.com/office/drawing/2014/main" id="{74CBC8B6-8767-9A46-A62A-943E0355544D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724739" y="3145179"/>
              <a:ext cx="149080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</a:rPr>
                <a:t>2 </a:t>
              </a:r>
              <a:endParaRPr lang="en-US" altLang="en-US" sz="3200" b="0"/>
            </a:p>
          </p:txBody>
        </p:sp>
        <p:sp>
          <p:nvSpPr>
            <p:cNvPr id="36904" name="Rectangle 38">
              <a:extLst>
                <a:ext uri="{FF2B5EF4-FFF2-40B4-BE49-F238E27FC236}">
                  <a16:creationId xmlns:a16="http://schemas.microsoft.com/office/drawing/2014/main" id="{089353D3-26F9-934D-BA37-74AE13822E4E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826339" y="3057866"/>
              <a:ext cx="2222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Y </a:t>
              </a:r>
              <a:endParaRPr lang="en-US" altLang="en-US" sz="3200" b="0"/>
            </a:p>
          </p:txBody>
        </p:sp>
        <p:sp>
          <p:nvSpPr>
            <p:cNvPr id="36905" name="Rectangle 39">
              <a:extLst>
                <a:ext uri="{FF2B5EF4-FFF2-40B4-BE49-F238E27FC236}">
                  <a16:creationId xmlns:a16="http://schemas.microsoft.com/office/drawing/2014/main" id="{F2500824-502A-3940-BCED-97B9414AA261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242264" y="2970554"/>
              <a:ext cx="11112" cy="4048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6906" name="Rectangle 40">
              <a:extLst>
                <a:ext uri="{FF2B5EF4-FFF2-40B4-BE49-F238E27FC236}">
                  <a16:creationId xmlns:a16="http://schemas.microsoft.com/office/drawing/2014/main" id="{EF87E871-60B5-0846-B45F-6100D18EACB1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958101" y="3145179"/>
              <a:ext cx="149080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  <p:sp>
          <p:nvSpPr>
            <p:cNvPr id="36907" name="Rectangle 41">
              <a:extLst>
                <a:ext uri="{FF2B5EF4-FFF2-40B4-BE49-F238E27FC236}">
                  <a16:creationId xmlns:a16="http://schemas.microsoft.com/office/drawing/2014/main" id="{E1E3F2EA-212C-624C-A6D4-663FEB84A3D3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140789" y="2970554"/>
              <a:ext cx="11112" cy="404812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6908" name="Rectangle 42">
              <a:extLst>
                <a:ext uri="{FF2B5EF4-FFF2-40B4-BE49-F238E27FC236}">
                  <a16:creationId xmlns:a16="http://schemas.microsoft.com/office/drawing/2014/main" id="{21BFD9F0-E4F1-7340-A5EB-3A0EC5857213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638764" y="3362666"/>
              <a:ext cx="3506787" cy="127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6909" name="Rectangle 43">
              <a:extLst>
                <a:ext uri="{FF2B5EF4-FFF2-40B4-BE49-F238E27FC236}">
                  <a16:creationId xmlns:a16="http://schemas.microsoft.com/office/drawing/2014/main" id="{FEDC2820-ABE9-D24B-84E7-DD08D68D53A1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614951" y="3376954"/>
              <a:ext cx="11113" cy="3571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6910" name="Rectangle 44">
              <a:extLst>
                <a:ext uri="{FF2B5EF4-FFF2-40B4-BE49-F238E27FC236}">
                  <a16:creationId xmlns:a16="http://schemas.microsoft.com/office/drawing/2014/main" id="{3604FB06-BD62-7A46-B9D5-62E3973409E2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637551" y="2895941"/>
              <a:ext cx="179536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z </a:t>
              </a:r>
              <a:endParaRPr lang="en-US" altLang="en-US" sz="3200" b="0"/>
            </a:p>
          </p:txBody>
        </p:sp>
        <p:sp>
          <p:nvSpPr>
            <p:cNvPr id="36911" name="Rectangle 45">
              <a:extLst>
                <a:ext uri="{FF2B5EF4-FFF2-40B4-BE49-F238E27FC236}">
                  <a16:creationId xmlns:a16="http://schemas.microsoft.com/office/drawing/2014/main" id="{113F261A-608B-2142-B795-579A10B7E5A5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954676" y="3465854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36912" name="Rectangle 46">
              <a:extLst>
                <a:ext uri="{FF2B5EF4-FFF2-40B4-BE49-F238E27FC236}">
                  <a16:creationId xmlns:a16="http://schemas.microsoft.com/office/drawing/2014/main" id="{2A482505-5993-6D4C-B824-772B2E0334AA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557926" y="3376954"/>
              <a:ext cx="11113" cy="3571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6913" name="Rectangle 47">
              <a:extLst>
                <a:ext uri="{FF2B5EF4-FFF2-40B4-BE49-F238E27FC236}">
                  <a16:creationId xmlns:a16="http://schemas.microsoft.com/office/drawing/2014/main" id="{A80DB23E-9B6F-3F45-AE0E-D9CC2ECBDE72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122951" y="3465854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36914" name="Rectangle 48">
              <a:extLst>
                <a:ext uri="{FF2B5EF4-FFF2-40B4-BE49-F238E27FC236}">
                  <a16:creationId xmlns:a16="http://schemas.microsoft.com/office/drawing/2014/main" id="{C9E05BCF-A26B-FF42-AD95-0883EE3BF81F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838914" y="3465854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36915" name="Rectangle 49">
              <a:extLst>
                <a:ext uri="{FF2B5EF4-FFF2-40B4-BE49-F238E27FC236}">
                  <a16:creationId xmlns:a16="http://schemas.microsoft.com/office/drawing/2014/main" id="{68BDB2FE-7FCC-E74B-8CA3-E26562AE746E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005601" y="3465854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36916" name="Rectangle 50">
              <a:extLst>
                <a:ext uri="{FF2B5EF4-FFF2-40B4-BE49-F238E27FC236}">
                  <a16:creationId xmlns:a16="http://schemas.microsoft.com/office/drawing/2014/main" id="{0DEAA9E5-D8EB-B541-BDCD-39455ED77351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242264" y="3376954"/>
              <a:ext cx="11112" cy="3571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6917" name="Rectangle 51">
              <a:extLst>
                <a:ext uri="{FF2B5EF4-FFF2-40B4-BE49-F238E27FC236}">
                  <a16:creationId xmlns:a16="http://schemas.microsoft.com/office/drawing/2014/main" id="{CCE90BE6-68CC-564D-A762-42F43E2E118C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680289" y="3465854"/>
              <a:ext cx="303061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0 1</a:t>
              </a:r>
              <a:endParaRPr lang="en-US" altLang="en-US" sz="3200" b="0"/>
            </a:p>
          </p:txBody>
        </p:sp>
        <p:sp>
          <p:nvSpPr>
            <p:cNvPr id="36918" name="Rectangle 52">
              <a:extLst>
                <a:ext uri="{FF2B5EF4-FFF2-40B4-BE49-F238E27FC236}">
                  <a16:creationId xmlns:a16="http://schemas.microsoft.com/office/drawing/2014/main" id="{77F3106B-BC39-CE4A-BBC5-5C518A70B92C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140789" y="3376954"/>
              <a:ext cx="11112" cy="357187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6919" name="Rectangle 53">
              <a:extLst>
                <a:ext uri="{FF2B5EF4-FFF2-40B4-BE49-F238E27FC236}">
                  <a16:creationId xmlns:a16="http://schemas.microsoft.com/office/drawing/2014/main" id="{3A2C95BA-A724-234C-9A4A-8A76DD517C87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614951" y="3734141"/>
              <a:ext cx="11113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6920" name="Rectangle 54">
              <a:extLst>
                <a:ext uri="{FF2B5EF4-FFF2-40B4-BE49-F238E27FC236}">
                  <a16:creationId xmlns:a16="http://schemas.microsoft.com/office/drawing/2014/main" id="{84DD9C1E-AEC1-EB49-BAB9-58C73335A152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631201" y="3465854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36921" name="Rectangle 55">
              <a:extLst>
                <a:ext uri="{FF2B5EF4-FFF2-40B4-BE49-F238E27FC236}">
                  <a16:creationId xmlns:a16="http://schemas.microsoft.com/office/drawing/2014/main" id="{652D1A13-BE80-FA4E-B538-7D2537BC268E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954676" y="3730966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36922" name="Rectangle 56">
              <a:extLst>
                <a:ext uri="{FF2B5EF4-FFF2-40B4-BE49-F238E27FC236}">
                  <a16:creationId xmlns:a16="http://schemas.microsoft.com/office/drawing/2014/main" id="{C8F33C8D-1539-0148-B26F-619F46478AAA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557926" y="3734141"/>
              <a:ext cx="11113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6923" name="Rectangle 57">
              <a:extLst>
                <a:ext uri="{FF2B5EF4-FFF2-40B4-BE49-F238E27FC236}">
                  <a16:creationId xmlns:a16="http://schemas.microsoft.com/office/drawing/2014/main" id="{44C609AE-C2C9-5240-801A-2B98F99DB83A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122951" y="3730966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  <p:sp>
          <p:nvSpPr>
            <p:cNvPr id="36924" name="Rectangle 58">
              <a:extLst>
                <a:ext uri="{FF2B5EF4-FFF2-40B4-BE49-F238E27FC236}">
                  <a16:creationId xmlns:a16="http://schemas.microsoft.com/office/drawing/2014/main" id="{4C0CFCB9-F51C-B44C-8337-2ABED9A08343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838914" y="3730966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36925" name="Rectangle 59">
              <a:extLst>
                <a:ext uri="{FF2B5EF4-FFF2-40B4-BE49-F238E27FC236}">
                  <a16:creationId xmlns:a16="http://schemas.microsoft.com/office/drawing/2014/main" id="{B57DE2B5-4293-C643-9475-9B45B776AAD5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005601" y="3730966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36926" name="Rectangle 60">
              <a:extLst>
                <a:ext uri="{FF2B5EF4-FFF2-40B4-BE49-F238E27FC236}">
                  <a16:creationId xmlns:a16="http://schemas.microsoft.com/office/drawing/2014/main" id="{167A7AE3-B6DA-EF4B-AA50-9F78D75B1AAE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242264" y="3734141"/>
              <a:ext cx="11112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6927" name="Rectangle 61">
              <a:extLst>
                <a:ext uri="{FF2B5EF4-FFF2-40B4-BE49-F238E27FC236}">
                  <a16:creationId xmlns:a16="http://schemas.microsoft.com/office/drawing/2014/main" id="{5CCB3B6B-E3E4-C34E-AA59-84A4218A9DFF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680289" y="3730966"/>
              <a:ext cx="303061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1 0</a:t>
              </a:r>
              <a:endParaRPr lang="en-US" altLang="en-US" sz="3200" b="0"/>
            </a:p>
          </p:txBody>
        </p:sp>
        <p:sp>
          <p:nvSpPr>
            <p:cNvPr id="36928" name="Rectangle 62">
              <a:extLst>
                <a:ext uri="{FF2B5EF4-FFF2-40B4-BE49-F238E27FC236}">
                  <a16:creationId xmlns:a16="http://schemas.microsoft.com/office/drawing/2014/main" id="{CB8629D8-B246-2546-BD69-B62CA2DEBE13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140789" y="3734141"/>
              <a:ext cx="11112" cy="269875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6929" name="Rectangle 63">
              <a:extLst>
                <a:ext uri="{FF2B5EF4-FFF2-40B4-BE49-F238E27FC236}">
                  <a16:creationId xmlns:a16="http://schemas.microsoft.com/office/drawing/2014/main" id="{1F45680B-3F87-4E4C-A061-7BEA4796CB58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614951" y="4004016"/>
              <a:ext cx="11113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6930" name="Rectangle 64">
              <a:extLst>
                <a:ext uri="{FF2B5EF4-FFF2-40B4-BE49-F238E27FC236}">
                  <a16:creationId xmlns:a16="http://schemas.microsoft.com/office/drawing/2014/main" id="{A1E566D0-1F04-3F49-BCD2-7909454C487A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631201" y="3730966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36931" name="Rectangle 65">
              <a:extLst>
                <a:ext uri="{FF2B5EF4-FFF2-40B4-BE49-F238E27FC236}">
                  <a16:creationId xmlns:a16="http://schemas.microsoft.com/office/drawing/2014/main" id="{C854AD34-3893-C940-9D16-17886A8EAFD2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954676" y="4002429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  <p:sp>
          <p:nvSpPr>
            <p:cNvPr id="36932" name="Rectangle 66">
              <a:extLst>
                <a:ext uri="{FF2B5EF4-FFF2-40B4-BE49-F238E27FC236}">
                  <a16:creationId xmlns:a16="http://schemas.microsoft.com/office/drawing/2014/main" id="{90DE743E-13A8-DC42-B02A-BC154D7B7184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557926" y="4004016"/>
              <a:ext cx="11113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6933" name="Rectangle 67">
              <a:extLst>
                <a:ext uri="{FF2B5EF4-FFF2-40B4-BE49-F238E27FC236}">
                  <a16:creationId xmlns:a16="http://schemas.microsoft.com/office/drawing/2014/main" id="{0913DDC3-1459-A64C-8E47-8CD5562F5999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122951" y="4002429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36934" name="Rectangle 68">
              <a:extLst>
                <a:ext uri="{FF2B5EF4-FFF2-40B4-BE49-F238E27FC236}">
                  <a16:creationId xmlns:a16="http://schemas.microsoft.com/office/drawing/2014/main" id="{CF740D07-E6A6-904C-9F25-10EE59FAE930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838914" y="4002429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36935" name="Rectangle 69">
              <a:extLst>
                <a:ext uri="{FF2B5EF4-FFF2-40B4-BE49-F238E27FC236}">
                  <a16:creationId xmlns:a16="http://schemas.microsoft.com/office/drawing/2014/main" id="{FF0EA657-3309-FB46-AFFF-9804419136E9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005601" y="4002429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36936" name="Rectangle 70">
              <a:extLst>
                <a:ext uri="{FF2B5EF4-FFF2-40B4-BE49-F238E27FC236}">
                  <a16:creationId xmlns:a16="http://schemas.microsoft.com/office/drawing/2014/main" id="{AEEC113C-077C-574F-BBAF-443A1FEE3382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242264" y="4004016"/>
              <a:ext cx="11112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6937" name="Rectangle 71">
              <a:extLst>
                <a:ext uri="{FF2B5EF4-FFF2-40B4-BE49-F238E27FC236}">
                  <a16:creationId xmlns:a16="http://schemas.microsoft.com/office/drawing/2014/main" id="{6D9361AC-0A65-9E45-897C-D34BE6354CA9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680289" y="4002429"/>
              <a:ext cx="303061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1 1</a:t>
              </a:r>
              <a:endParaRPr lang="en-US" altLang="en-US" sz="3200" b="0"/>
            </a:p>
          </p:txBody>
        </p:sp>
        <p:sp>
          <p:nvSpPr>
            <p:cNvPr id="36938" name="Rectangle 72">
              <a:extLst>
                <a:ext uri="{FF2B5EF4-FFF2-40B4-BE49-F238E27FC236}">
                  <a16:creationId xmlns:a16="http://schemas.microsoft.com/office/drawing/2014/main" id="{BB6491F6-F4EB-8F4D-8CED-8A487A3A03CA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140789" y="4004016"/>
              <a:ext cx="11112" cy="269875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6939" name="Rectangle 73">
              <a:extLst>
                <a:ext uri="{FF2B5EF4-FFF2-40B4-BE49-F238E27FC236}">
                  <a16:creationId xmlns:a16="http://schemas.microsoft.com/office/drawing/2014/main" id="{01CD90B2-BEF7-AE45-AF21-DDA43D8C767F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614951" y="4278654"/>
              <a:ext cx="11113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6940" name="Rectangle 74">
              <a:extLst>
                <a:ext uri="{FF2B5EF4-FFF2-40B4-BE49-F238E27FC236}">
                  <a16:creationId xmlns:a16="http://schemas.microsoft.com/office/drawing/2014/main" id="{FAEA538D-CD5D-AA49-AE4E-48C6AD8EA7DD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631201" y="4002429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36941" name="Rectangle 75">
              <a:extLst>
                <a:ext uri="{FF2B5EF4-FFF2-40B4-BE49-F238E27FC236}">
                  <a16:creationId xmlns:a16="http://schemas.microsoft.com/office/drawing/2014/main" id="{3D6E2994-EB58-4B44-B6AE-4B3E4EFB2FDA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954676" y="4272304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  <p:sp>
          <p:nvSpPr>
            <p:cNvPr id="36942" name="Rectangle 76">
              <a:extLst>
                <a:ext uri="{FF2B5EF4-FFF2-40B4-BE49-F238E27FC236}">
                  <a16:creationId xmlns:a16="http://schemas.microsoft.com/office/drawing/2014/main" id="{DB42784C-A2AE-F540-ABD5-3AFFD8B3021A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557926" y="4278654"/>
              <a:ext cx="11113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6943" name="Rectangle 77">
              <a:extLst>
                <a:ext uri="{FF2B5EF4-FFF2-40B4-BE49-F238E27FC236}">
                  <a16:creationId xmlns:a16="http://schemas.microsoft.com/office/drawing/2014/main" id="{57C1B017-4AC9-A049-8FE1-3D945AF31A2F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122951" y="4272304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  <p:sp>
          <p:nvSpPr>
            <p:cNvPr id="36944" name="Rectangle 78">
              <a:extLst>
                <a:ext uri="{FF2B5EF4-FFF2-40B4-BE49-F238E27FC236}">
                  <a16:creationId xmlns:a16="http://schemas.microsoft.com/office/drawing/2014/main" id="{194BB386-0EF0-AE44-AEE4-870E953DEF3F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838914" y="4272304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36945" name="Rectangle 79">
              <a:extLst>
                <a:ext uri="{FF2B5EF4-FFF2-40B4-BE49-F238E27FC236}">
                  <a16:creationId xmlns:a16="http://schemas.microsoft.com/office/drawing/2014/main" id="{308FACFF-0FDE-974A-89B4-2C01C0F978CE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005601" y="4272304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36946" name="Rectangle 80">
              <a:extLst>
                <a:ext uri="{FF2B5EF4-FFF2-40B4-BE49-F238E27FC236}">
                  <a16:creationId xmlns:a16="http://schemas.microsoft.com/office/drawing/2014/main" id="{28146361-2172-FB4E-A44A-A8A34BAED8D6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242264" y="4278654"/>
              <a:ext cx="11112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6947" name="Rectangle 81">
              <a:extLst>
                <a:ext uri="{FF2B5EF4-FFF2-40B4-BE49-F238E27FC236}">
                  <a16:creationId xmlns:a16="http://schemas.microsoft.com/office/drawing/2014/main" id="{989276EC-C457-1945-99AF-3AA8E9A4DB95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680289" y="4272304"/>
              <a:ext cx="303061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1 1</a:t>
              </a:r>
              <a:endParaRPr lang="en-US" altLang="en-US" sz="3200" b="0"/>
            </a:p>
          </p:txBody>
        </p:sp>
        <p:sp>
          <p:nvSpPr>
            <p:cNvPr id="36948" name="Rectangle 82">
              <a:extLst>
                <a:ext uri="{FF2B5EF4-FFF2-40B4-BE49-F238E27FC236}">
                  <a16:creationId xmlns:a16="http://schemas.microsoft.com/office/drawing/2014/main" id="{C3B98228-4358-C843-A50C-A6741A784E6F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140789" y="4278654"/>
              <a:ext cx="11112" cy="309562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6949" name="Rectangle 83">
              <a:extLst>
                <a:ext uri="{FF2B5EF4-FFF2-40B4-BE49-F238E27FC236}">
                  <a16:creationId xmlns:a16="http://schemas.microsoft.com/office/drawing/2014/main" id="{498865FE-794E-E141-B44C-637A48AE1644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638764" y="4575516"/>
              <a:ext cx="3506787" cy="127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6950" name="Rectangle 84">
              <a:extLst>
                <a:ext uri="{FF2B5EF4-FFF2-40B4-BE49-F238E27FC236}">
                  <a16:creationId xmlns:a16="http://schemas.microsoft.com/office/drawing/2014/main" id="{223DE4B6-A01B-4F47-8002-24EE49DE7E79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631201" y="4272304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</p:grpSp>
    </p:spTree>
  </p:cSld>
  <p:clrMapOvr>
    <a:masterClrMapping/>
  </p:clrMapOvr>
  <p:transition/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889" name="Rectangle 2">
            <a:extLst>
              <a:ext uri="{FF2B5EF4-FFF2-40B4-BE49-F238E27FC236}">
                <a16:creationId xmlns:a16="http://schemas.microsoft.com/office/drawing/2014/main" id="{8F9C38DE-E7FE-CF45-A9E0-253A1D872ED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220664"/>
            <a:ext cx="9144000" cy="790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We don</a:t>
            </a:r>
            <a:r>
              <a:rPr lang="fr-FR" altLang="en-US" sz="3600"/>
              <a:t>’</a:t>
            </a:r>
            <a:r>
              <a:rPr lang="en-US" altLang="ja-JP" sz="3600"/>
              <a:t>t need the logic expressions anymore</a:t>
            </a:r>
            <a:endParaRPr lang="en-US" altLang="en-US" sz="3600"/>
          </a:p>
        </p:txBody>
      </p:sp>
      <p:sp>
        <p:nvSpPr>
          <p:cNvPr id="37890" name="TextBox 7">
            <a:extLst>
              <a:ext uri="{FF2B5EF4-FFF2-40B4-BE49-F238E27FC236}">
                <a16:creationId xmlns:a16="http://schemas.microsoft.com/office/drawing/2014/main" id="{748F199A-6418-1B47-B5A1-72A115C38C9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17675" y="3854451"/>
            <a:ext cx="1225550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000000"/>
                </a:solidFill>
              </a:rPr>
              <a:t>z = y</a:t>
            </a:r>
            <a:r>
              <a:rPr lang="en-US" altLang="en-US" b="0" baseline="-25000">
                <a:solidFill>
                  <a:srgbClr val="000000"/>
                </a:solidFill>
              </a:rPr>
              <a:t>1</a:t>
            </a:r>
            <a:r>
              <a:rPr lang="en-US" altLang="en-US" b="0">
                <a:solidFill>
                  <a:srgbClr val="000000"/>
                </a:solidFill>
              </a:rPr>
              <a:t>y</a:t>
            </a:r>
            <a:r>
              <a:rPr lang="en-US" altLang="en-US" b="0" baseline="-25000">
                <a:solidFill>
                  <a:srgbClr val="000000"/>
                </a:solidFill>
              </a:rPr>
              <a:t>2</a:t>
            </a:r>
          </a:p>
        </p:txBody>
      </p:sp>
      <p:grpSp>
        <p:nvGrpSpPr>
          <p:cNvPr id="37891" name="Group 8">
            <a:extLst>
              <a:ext uri="{FF2B5EF4-FFF2-40B4-BE49-F238E27FC236}">
                <a16:creationId xmlns:a16="http://schemas.microsoft.com/office/drawing/2014/main" id="{46F51348-2391-4146-9C57-4C2341D176BB}"/>
              </a:ext>
            </a:extLst>
          </p:cNvPr>
          <p:cNvGrpSpPr>
            <a:grpSpLocks/>
          </p:cNvGrpSpPr>
          <p:nvPr/>
        </p:nvGrpSpPr>
        <p:grpSpPr bwMode="auto">
          <a:xfrm>
            <a:off x="1566864" y="2286001"/>
            <a:ext cx="2243137" cy="461963"/>
            <a:chOff x="5084580" y="907175"/>
            <a:chExt cx="2243172" cy="461665"/>
          </a:xfrm>
        </p:grpSpPr>
        <p:sp>
          <p:nvSpPr>
            <p:cNvPr id="37975" name="TextBox 9">
              <a:extLst>
                <a:ext uri="{FF2B5EF4-FFF2-40B4-BE49-F238E27FC236}">
                  <a16:creationId xmlns:a16="http://schemas.microsoft.com/office/drawing/2014/main" id="{53BC01CD-8322-5641-B344-348A9B453CE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084580" y="907175"/>
              <a:ext cx="2243172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b="0"/>
                <a:t>Y</a:t>
              </a:r>
              <a:r>
                <a:rPr lang="en-US" altLang="en-US" b="0" baseline="-25000"/>
                <a:t>1</a:t>
              </a:r>
              <a:r>
                <a:rPr lang="en-US" altLang="en-US" b="0"/>
                <a:t> = wy</a:t>
              </a:r>
              <a:r>
                <a:rPr lang="en-US" altLang="en-US" b="0" baseline="-25000"/>
                <a:t>1</a:t>
              </a:r>
              <a:r>
                <a:rPr lang="en-US" altLang="en-US" b="0"/>
                <a:t> + wy</a:t>
              </a:r>
              <a:r>
                <a:rPr lang="en-US" altLang="en-US" b="0" baseline="-25000"/>
                <a:t>2</a:t>
              </a:r>
            </a:p>
          </p:txBody>
        </p:sp>
        <p:cxnSp>
          <p:nvCxnSpPr>
            <p:cNvPr id="37976" name="Straight Connector 10">
              <a:extLst>
                <a:ext uri="{FF2B5EF4-FFF2-40B4-BE49-F238E27FC236}">
                  <a16:creationId xmlns:a16="http://schemas.microsoft.com/office/drawing/2014/main" id="{EC4100DD-5601-6E47-BE04-982E4439070F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6019632" y="991259"/>
              <a:ext cx="228604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37892" name="TextBox 11">
            <a:extLst>
              <a:ext uri="{FF2B5EF4-FFF2-40B4-BE49-F238E27FC236}">
                <a16:creationId xmlns:a16="http://schemas.microsoft.com/office/drawing/2014/main" id="{9320F23F-C759-3449-B6FA-211DDAB8221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66864" y="3059113"/>
            <a:ext cx="218598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000000"/>
                </a:solidFill>
              </a:rPr>
              <a:t>Y</a:t>
            </a:r>
            <a:r>
              <a:rPr lang="en-US" altLang="en-US" b="0" baseline="-25000">
                <a:solidFill>
                  <a:srgbClr val="000000"/>
                </a:solidFill>
              </a:rPr>
              <a:t>2</a:t>
            </a:r>
            <a:r>
              <a:rPr lang="en-US" altLang="en-US" b="0">
                <a:solidFill>
                  <a:srgbClr val="000000"/>
                </a:solidFill>
              </a:rPr>
              <a:t> = wy</a:t>
            </a:r>
            <a:r>
              <a:rPr lang="en-US" altLang="en-US" b="0" baseline="-25000">
                <a:solidFill>
                  <a:srgbClr val="000000"/>
                </a:solidFill>
              </a:rPr>
              <a:t>1</a:t>
            </a:r>
            <a:r>
              <a:rPr lang="en-US" altLang="en-US" b="0">
                <a:solidFill>
                  <a:srgbClr val="000000"/>
                </a:solidFill>
              </a:rPr>
              <a:t> + wy</a:t>
            </a:r>
            <a:r>
              <a:rPr lang="en-US" altLang="en-US" b="0" baseline="-25000">
                <a:solidFill>
                  <a:srgbClr val="000000"/>
                </a:solidFill>
              </a:rPr>
              <a:t>2</a:t>
            </a:r>
          </a:p>
        </p:txBody>
      </p:sp>
      <p:grpSp>
        <p:nvGrpSpPr>
          <p:cNvPr id="37893" name="Group 1">
            <a:extLst>
              <a:ext uri="{FF2B5EF4-FFF2-40B4-BE49-F238E27FC236}">
                <a16:creationId xmlns:a16="http://schemas.microsoft.com/office/drawing/2014/main" id="{2C56B04F-5AF3-B54E-A889-F3769F548455}"/>
              </a:ext>
            </a:extLst>
          </p:cNvPr>
          <p:cNvGrpSpPr>
            <a:grpSpLocks/>
          </p:cNvGrpSpPr>
          <p:nvPr/>
        </p:nvGrpSpPr>
        <p:grpSpPr bwMode="auto">
          <a:xfrm>
            <a:off x="5827713" y="2127251"/>
            <a:ext cx="3536950" cy="2460625"/>
            <a:chOff x="4614951" y="2127591"/>
            <a:chExt cx="3536950" cy="2460625"/>
          </a:xfrm>
        </p:grpSpPr>
        <p:sp>
          <p:nvSpPr>
            <p:cNvPr id="37894" name="Rectangle 4">
              <a:extLst>
                <a:ext uri="{FF2B5EF4-FFF2-40B4-BE49-F238E27FC236}">
                  <a16:creationId xmlns:a16="http://schemas.microsoft.com/office/drawing/2014/main" id="{5FA0EE9A-CB67-2743-A2C6-0356650B0B11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638764" y="2127591"/>
              <a:ext cx="3506787" cy="111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7895" name="Rectangle 5">
              <a:extLst>
                <a:ext uri="{FF2B5EF4-FFF2-40B4-BE49-F238E27FC236}">
                  <a16:creationId xmlns:a16="http://schemas.microsoft.com/office/drawing/2014/main" id="{5FC68C01-96BF-174D-AB6F-7C19A8CBF35A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614951" y="2148229"/>
              <a:ext cx="11113" cy="41592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7896" name="Rectangle 6">
              <a:extLst>
                <a:ext uri="{FF2B5EF4-FFF2-40B4-BE49-F238E27FC236}">
                  <a16:creationId xmlns:a16="http://schemas.microsoft.com/office/drawing/2014/main" id="{EB59F09A-248F-E540-9F7D-D9EB6B26EAD0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557926" y="2148229"/>
              <a:ext cx="11113" cy="41592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7897" name="Rectangle 7">
              <a:extLst>
                <a:ext uri="{FF2B5EF4-FFF2-40B4-BE49-F238E27FC236}">
                  <a16:creationId xmlns:a16="http://schemas.microsoft.com/office/drawing/2014/main" id="{DE99AE8C-B446-B84D-A0C3-B71BA3FC3B38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557926" y="2148229"/>
              <a:ext cx="11113" cy="41592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7898" name="Rectangle 8">
              <a:extLst>
                <a:ext uri="{FF2B5EF4-FFF2-40B4-BE49-F238E27FC236}">
                  <a16:creationId xmlns:a16="http://schemas.microsoft.com/office/drawing/2014/main" id="{D0429AB4-20F5-6848-907D-D1E0E75FEA21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764176" y="2365716"/>
              <a:ext cx="814325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Present </a:t>
              </a:r>
              <a:endParaRPr lang="en-US" altLang="en-US" sz="3200" b="0"/>
            </a:p>
          </p:txBody>
        </p:sp>
        <p:sp>
          <p:nvSpPr>
            <p:cNvPr id="37899" name="Rectangle 9">
              <a:extLst>
                <a:ext uri="{FF2B5EF4-FFF2-40B4-BE49-F238E27FC236}">
                  <a16:creationId xmlns:a16="http://schemas.microsoft.com/office/drawing/2014/main" id="{91B4A69C-6E4E-1D45-8680-AEA579CDDA65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242264" y="2148229"/>
              <a:ext cx="11112" cy="41592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7900" name="Rectangle 10">
              <a:extLst>
                <a:ext uri="{FF2B5EF4-FFF2-40B4-BE49-F238E27FC236}">
                  <a16:creationId xmlns:a16="http://schemas.microsoft.com/office/drawing/2014/main" id="{DFE53097-4FEA-3145-9A3E-30DAFCFABAF5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140789" y="2148229"/>
              <a:ext cx="11112" cy="415925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7901" name="Rectangle 11">
              <a:extLst>
                <a:ext uri="{FF2B5EF4-FFF2-40B4-BE49-F238E27FC236}">
                  <a16:creationId xmlns:a16="http://schemas.microsoft.com/office/drawing/2014/main" id="{AC11A66D-B59F-7445-A7D1-4A5C3720FB48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557926" y="2554629"/>
              <a:ext cx="1692275" cy="952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7902" name="Rectangle 12">
              <a:extLst>
                <a:ext uri="{FF2B5EF4-FFF2-40B4-BE49-F238E27FC236}">
                  <a16:creationId xmlns:a16="http://schemas.microsoft.com/office/drawing/2014/main" id="{9E6769DF-FC73-9B44-B515-3E2FB96E07EE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614951" y="2564154"/>
              <a:ext cx="11113" cy="4064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7903" name="Rectangle 13">
              <a:extLst>
                <a:ext uri="{FF2B5EF4-FFF2-40B4-BE49-F238E27FC236}">
                  <a16:creationId xmlns:a16="http://schemas.microsoft.com/office/drawing/2014/main" id="{56470B26-68BC-B544-8008-F9545D4354DE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934164" y="2238716"/>
              <a:ext cx="1082027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Next State </a:t>
              </a:r>
              <a:endParaRPr lang="en-US" altLang="en-US" sz="3200" b="0"/>
            </a:p>
          </p:txBody>
        </p:sp>
        <p:sp>
          <p:nvSpPr>
            <p:cNvPr id="37904" name="Rectangle 14">
              <a:extLst>
                <a:ext uri="{FF2B5EF4-FFF2-40B4-BE49-F238E27FC236}">
                  <a16:creationId xmlns:a16="http://schemas.microsoft.com/office/drawing/2014/main" id="{8197262B-B059-7549-8441-346981F5D3CE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557926" y="2564154"/>
              <a:ext cx="11113" cy="4064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7905" name="Rectangle 15">
              <a:extLst>
                <a:ext uri="{FF2B5EF4-FFF2-40B4-BE49-F238E27FC236}">
                  <a16:creationId xmlns:a16="http://schemas.microsoft.com/office/drawing/2014/main" id="{FBA610FB-A5AC-E248-9A5C-9A2B0BBA4154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918164" y="2653054"/>
              <a:ext cx="535403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state </a:t>
              </a:r>
              <a:endParaRPr lang="en-US" altLang="en-US" sz="3200" b="0"/>
            </a:p>
          </p:txBody>
        </p:sp>
        <p:sp>
          <p:nvSpPr>
            <p:cNvPr id="37906" name="Rectangle 16">
              <a:extLst>
                <a:ext uri="{FF2B5EF4-FFF2-40B4-BE49-F238E27FC236}">
                  <a16:creationId xmlns:a16="http://schemas.microsoft.com/office/drawing/2014/main" id="{D84B4DA8-07F3-B746-9580-D9D077FFCEF3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692864" y="2653054"/>
              <a:ext cx="23083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w </a:t>
              </a:r>
              <a:endParaRPr lang="en-US" altLang="en-US" sz="3200" b="0"/>
            </a:p>
          </p:txBody>
        </p:sp>
        <p:sp>
          <p:nvSpPr>
            <p:cNvPr id="37907" name="Rectangle 17">
              <a:extLst>
                <a:ext uri="{FF2B5EF4-FFF2-40B4-BE49-F238E27FC236}">
                  <a16:creationId xmlns:a16="http://schemas.microsoft.com/office/drawing/2014/main" id="{77C302A6-C9E6-0341-ADDD-9654DDFF5F01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923051" y="2653054"/>
              <a:ext cx="19877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= </a:t>
              </a:r>
              <a:endParaRPr lang="en-US" altLang="en-US" sz="3200" b="0"/>
            </a:p>
          </p:txBody>
        </p:sp>
        <p:sp>
          <p:nvSpPr>
            <p:cNvPr id="37908" name="Rectangle 18">
              <a:extLst>
                <a:ext uri="{FF2B5EF4-FFF2-40B4-BE49-F238E27FC236}">
                  <a16:creationId xmlns:a16="http://schemas.microsoft.com/office/drawing/2014/main" id="{700BE9DD-C514-A540-9A45-CF5CF07B1484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159589" y="2653054"/>
              <a:ext cx="192360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37909" name="Rectangle 19">
              <a:extLst>
                <a:ext uri="{FF2B5EF4-FFF2-40B4-BE49-F238E27FC236}">
                  <a16:creationId xmlns:a16="http://schemas.microsoft.com/office/drawing/2014/main" id="{FA8A85B8-98BF-1847-9B63-0E16455F3F03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537414" y="2653054"/>
              <a:ext cx="23083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w </a:t>
              </a:r>
              <a:endParaRPr lang="en-US" altLang="en-US" sz="3200" b="0"/>
            </a:p>
          </p:txBody>
        </p:sp>
        <p:sp>
          <p:nvSpPr>
            <p:cNvPr id="37910" name="Rectangle 20">
              <a:extLst>
                <a:ext uri="{FF2B5EF4-FFF2-40B4-BE49-F238E27FC236}">
                  <a16:creationId xmlns:a16="http://schemas.microsoft.com/office/drawing/2014/main" id="{A512778D-AD82-3A48-82C6-7EB408B5F4BE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766014" y="2653054"/>
              <a:ext cx="19877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= </a:t>
              </a:r>
              <a:endParaRPr lang="en-US" altLang="en-US" sz="3200" b="0"/>
            </a:p>
          </p:txBody>
        </p:sp>
        <p:sp>
          <p:nvSpPr>
            <p:cNvPr id="37911" name="Rectangle 21">
              <a:extLst>
                <a:ext uri="{FF2B5EF4-FFF2-40B4-BE49-F238E27FC236}">
                  <a16:creationId xmlns:a16="http://schemas.microsoft.com/office/drawing/2014/main" id="{289D07B3-4DAA-DC4A-BE33-A5082A59D09F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242264" y="2564154"/>
              <a:ext cx="11112" cy="4064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7912" name="Rectangle 22">
              <a:extLst>
                <a:ext uri="{FF2B5EF4-FFF2-40B4-BE49-F238E27FC236}">
                  <a16:creationId xmlns:a16="http://schemas.microsoft.com/office/drawing/2014/main" id="{A8D67EEF-FEE7-1B4E-9E1F-A44A59603D63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002551" y="2653054"/>
              <a:ext cx="192360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  <p:sp>
          <p:nvSpPr>
            <p:cNvPr id="37913" name="Rectangle 23">
              <a:extLst>
                <a:ext uri="{FF2B5EF4-FFF2-40B4-BE49-F238E27FC236}">
                  <a16:creationId xmlns:a16="http://schemas.microsoft.com/office/drawing/2014/main" id="{662B3A71-8B21-4640-A764-02D12E4904C1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140789" y="2564154"/>
              <a:ext cx="11112" cy="406400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7914" name="Rectangle 24">
              <a:extLst>
                <a:ext uri="{FF2B5EF4-FFF2-40B4-BE49-F238E27FC236}">
                  <a16:creationId xmlns:a16="http://schemas.microsoft.com/office/drawing/2014/main" id="{74160F5F-6F74-6040-BBE6-A2BD6746567C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557926" y="2959441"/>
              <a:ext cx="1692275" cy="111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7915" name="Rectangle 25">
              <a:extLst>
                <a:ext uri="{FF2B5EF4-FFF2-40B4-BE49-F238E27FC236}">
                  <a16:creationId xmlns:a16="http://schemas.microsoft.com/office/drawing/2014/main" id="{EF9FAF29-DA7F-F848-B7E3-1F7D0CC192C1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614951" y="2970554"/>
              <a:ext cx="11113" cy="4048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7916" name="Rectangle 26">
              <a:extLst>
                <a:ext uri="{FF2B5EF4-FFF2-40B4-BE49-F238E27FC236}">
                  <a16:creationId xmlns:a16="http://schemas.microsoft.com/office/drawing/2014/main" id="{321215DE-830B-9440-B654-704967074A63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381964" y="2522879"/>
              <a:ext cx="657231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Output</a:t>
              </a:r>
              <a:endParaRPr lang="en-US" altLang="en-US" sz="3200" b="0"/>
            </a:p>
          </p:txBody>
        </p:sp>
        <p:sp>
          <p:nvSpPr>
            <p:cNvPr id="37917" name="Rectangle 27">
              <a:extLst>
                <a:ext uri="{FF2B5EF4-FFF2-40B4-BE49-F238E27FC236}">
                  <a16:creationId xmlns:a16="http://schemas.microsoft.com/office/drawing/2014/main" id="{7419B80C-F76A-FC4B-81CB-CFEA5F76D8B4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883239" y="2927691"/>
              <a:ext cx="179536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y </a:t>
              </a:r>
              <a:endParaRPr lang="en-US" altLang="en-US" sz="3200" b="0"/>
            </a:p>
          </p:txBody>
        </p:sp>
        <p:sp>
          <p:nvSpPr>
            <p:cNvPr id="37918" name="Rectangle 28">
              <a:extLst>
                <a:ext uri="{FF2B5EF4-FFF2-40B4-BE49-F238E27FC236}">
                  <a16:creationId xmlns:a16="http://schemas.microsoft.com/office/drawing/2014/main" id="{190E51F0-791C-D444-B0A9-DD0361C5DA72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994364" y="3016591"/>
              <a:ext cx="149080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</a:rPr>
                <a:t>2 </a:t>
              </a:r>
              <a:endParaRPr lang="en-US" altLang="en-US" sz="3200" b="0"/>
            </a:p>
          </p:txBody>
        </p:sp>
        <p:sp>
          <p:nvSpPr>
            <p:cNvPr id="37919" name="Rectangle 29">
              <a:extLst>
                <a:ext uri="{FF2B5EF4-FFF2-40B4-BE49-F238E27FC236}">
                  <a16:creationId xmlns:a16="http://schemas.microsoft.com/office/drawing/2014/main" id="{23A50F42-0385-414D-8641-55588187CCAF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094376" y="2927691"/>
              <a:ext cx="179536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y </a:t>
              </a:r>
              <a:endParaRPr lang="en-US" altLang="en-US" sz="3200" b="0"/>
            </a:p>
          </p:txBody>
        </p:sp>
        <p:sp>
          <p:nvSpPr>
            <p:cNvPr id="37920" name="Rectangle 30">
              <a:extLst>
                <a:ext uri="{FF2B5EF4-FFF2-40B4-BE49-F238E27FC236}">
                  <a16:creationId xmlns:a16="http://schemas.microsoft.com/office/drawing/2014/main" id="{76B43394-144C-7645-AD6A-423F942A6F9C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557926" y="2970554"/>
              <a:ext cx="11113" cy="4048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7921" name="Rectangle 31">
              <a:extLst>
                <a:ext uri="{FF2B5EF4-FFF2-40B4-BE49-F238E27FC236}">
                  <a16:creationId xmlns:a16="http://schemas.microsoft.com/office/drawing/2014/main" id="{6B57B620-D4DE-CF4B-B0AF-9FC3FD020DA1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203914" y="3016591"/>
              <a:ext cx="149080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  <p:sp>
          <p:nvSpPr>
            <p:cNvPr id="37922" name="Rectangle 32">
              <a:extLst>
                <a:ext uri="{FF2B5EF4-FFF2-40B4-BE49-F238E27FC236}">
                  <a16:creationId xmlns:a16="http://schemas.microsoft.com/office/drawing/2014/main" id="{FAF9CF41-FEB4-5648-8233-08135055EA23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753189" y="3057866"/>
              <a:ext cx="2222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Y </a:t>
              </a:r>
              <a:endParaRPr lang="en-US" altLang="en-US" sz="3200" b="0"/>
            </a:p>
          </p:txBody>
        </p:sp>
        <p:sp>
          <p:nvSpPr>
            <p:cNvPr id="37923" name="Rectangle 33">
              <a:extLst>
                <a:ext uri="{FF2B5EF4-FFF2-40B4-BE49-F238E27FC236}">
                  <a16:creationId xmlns:a16="http://schemas.microsoft.com/office/drawing/2014/main" id="{2E2CFFAD-2386-1745-9167-014E4F2D6E28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881776" y="3145179"/>
              <a:ext cx="149080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</a:rPr>
                <a:t>2 </a:t>
              </a:r>
              <a:endParaRPr lang="en-US" altLang="en-US" sz="3200" b="0"/>
            </a:p>
          </p:txBody>
        </p:sp>
        <p:sp>
          <p:nvSpPr>
            <p:cNvPr id="37924" name="Rectangle 34">
              <a:extLst>
                <a:ext uri="{FF2B5EF4-FFF2-40B4-BE49-F238E27FC236}">
                  <a16:creationId xmlns:a16="http://schemas.microsoft.com/office/drawing/2014/main" id="{CF035C83-CF4A-7542-801D-CC94BB9EC6F1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980201" y="3057866"/>
              <a:ext cx="2222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Y </a:t>
              </a:r>
              <a:endParaRPr lang="en-US" altLang="en-US" sz="3200" b="0"/>
            </a:p>
          </p:txBody>
        </p:sp>
        <p:sp>
          <p:nvSpPr>
            <p:cNvPr id="37925" name="Rectangle 35">
              <a:extLst>
                <a:ext uri="{FF2B5EF4-FFF2-40B4-BE49-F238E27FC236}">
                  <a16:creationId xmlns:a16="http://schemas.microsoft.com/office/drawing/2014/main" id="{0CAE9318-4AE3-7248-9A68-D0AE505D6DA8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108789" y="3145179"/>
              <a:ext cx="149080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  <p:sp>
          <p:nvSpPr>
            <p:cNvPr id="37926" name="Rectangle 36">
              <a:extLst>
                <a:ext uri="{FF2B5EF4-FFF2-40B4-BE49-F238E27FC236}">
                  <a16:creationId xmlns:a16="http://schemas.microsoft.com/office/drawing/2014/main" id="{A71104FA-EC7A-1442-8E71-7A2E955114A6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594564" y="3057866"/>
              <a:ext cx="2222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Y </a:t>
              </a:r>
              <a:endParaRPr lang="en-US" altLang="en-US" sz="3200" b="0"/>
            </a:p>
          </p:txBody>
        </p:sp>
        <p:sp>
          <p:nvSpPr>
            <p:cNvPr id="37927" name="Rectangle 37">
              <a:extLst>
                <a:ext uri="{FF2B5EF4-FFF2-40B4-BE49-F238E27FC236}">
                  <a16:creationId xmlns:a16="http://schemas.microsoft.com/office/drawing/2014/main" id="{42FD113F-8CBD-C348-915B-7F3091C6C2D6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724739" y="3145179"/>
              <a:ext cx="149080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</a:rPr>
                <a:t>2 </a:t>
              </a:r>
              <a:endParaRPr lang="en-US" altLang="en-US" sz="3200" b="0"/>
            </a:p>
          </p:txBody>
        </p:sp>
        <p:sp>
          <p:nvSpPr>
            <p:cNvPr id="37928" name="Rectangle 38">
              <a:extLst>
                <a:ext uri="{FF2B5EF4-FFF2-40B4-BE49-F238E27FC236}">
                  <a16:creationId xmlns:a16="http://schemas.microsoft.com/office/drawing/2014/main" id="{5EB88E89-0A21-A841-BF15-27053BD9D2BB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826339" y="3057866"/>
              <a:ext cx="2222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Y </a:t>
              </a:r>
              <a:endParaRPr lang="en-US" altLang="en-US" sz="3200" b="0"/>
            </a:p>
          </p:txBody>
        </p:sp>
        <p:sp>
          <p:nvSpPr>
            <p:cNvPr id="37929" name="Rectangle 39">
              <a:extLst>
                <a:ext uri="{FF2B5EF4-FFF2-40B4-BE49-F238E27FC236}">
                  <a16:creationId xmlns:a16="http://schemas.microsoft.com/office/drawing/2014/main" id="{7090F1B2-89E0-0F46-A6E9-8FF7448064CC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242264" y="2970554"/>
              <a:ext cx="11112" cy="4048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7930" name="Rectangle 40">
              <a:extLst>
                <a:ext uri="{FF2B5EF4-FFF2-40B4-BE49-F238E27FC236}">
                  <a16:creationId xmlns:a16="http://schemas.microsoft.com/office/drawing/2014/main" id="{65963868-1895-3F45-8458-1D56F6EC2B98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958101" y="3145179"/>
              <a:ext cx="149080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  <p:sp>
          <p:nvSpPr>
            <p:cNvPr id="37931" name="Rectangle 41">
              <a:extLst>
                <a:ext uri="{FF2B5EF4-FFF2-40B4-BE49-F238E27FC236}">
                  <a16:creationId xmlns:a16="http://schemas.microsoft.com/office/drawing/2014/main" id="{705B779C-7D0F-5145-893E-F474DB6485D5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140789" y="2970554"/>
              <a:ext cx="11112" cy="404812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7932" name="Rectangle 42">
              <a:extLst>
                <a:ext uri="{FF2B5EF4-FFF2-40B4-BE49-F238E27FC236}">
                  <a16:creationId xmlns:a16="http://schemas.microsoft.com/office/drawing/2014/main" id="{E68502F2-35BF-8145-BA1A-4455F8457CD3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638764" y="3362666"/>
              <a:ext cx="3506787" cy="127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7933" name="Rectangle 43">
              <a:extLst>
                <a:ext uri="{FF2B5EF4-FFF2-40B4-BE49-F238E27FC236}">
                  <a16:creationId xmlns:a16="http://schemas.microsoft.com/office/drawing/2014/main" id="{4FC44E57-ED4F-C446-AB50-2B003536396F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614951" y="3376954"/>
              <a:ext cx="11113" cy="3571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7934" name="Rectangle 44">
              <a:extLst>
                <a:ext uri="{FF2B5EF4-FFF2-40B4-BE49-F238E27FC236}">
                  <a16:creationId xmlns:a16="http://schemas.microsoft.com/office/drawing/2014/main" id="{7D1182AD-57FF-B345-8A20-17E259840EB7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637551" y="2895941"/>
              <a:ext cx="179536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z </a:t>
              </a:r>
              <a:endParaRPr lang="en-US" altLang="en-US" sz="3200" b="0"/>
            </a:p>
          </p:txBody>
        </p:sp>
        <p:sp>
          <p:nvSpPr>
            <p:cNvPr id="37935" name="Rectangle 45">
              <a:extLst>
                <a:ext uri="{FF2B5EF4-FFF2-40B4-BE49-F238E27FC236}">
                  <a16:creationId xmlns:a16="http://schemas.microsoft.com/office/drawing/2014/main" id="{9F3158E9-1689-9B4D-BCF7-CB930B67691B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954676" y="3465854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37936" name="Rectangle 46">
              <a:extLst>
                <a:ext uri="{FF2B5EF4-FFF2-40B4-BE49-F238E27FC236}">
                  <a16:creationId xmlns:a16="http://schemas.microsoft.com/office/drawing/2014/main" id="{B6201928-EE97-4444-A03D-9EDDE6260C97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557926" y="3376954"/>
              <a:ext cx="11113" cy="3571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7937" name="Rectangle 47">
              <a:extLst>
                <a:ext uri="{FF2B5EF4-FFF2-40B4-BE49-F238E27FC236}">
                  <a16:creationId xmlns:a16="http://schemas.microsoft.com/office/drawing/2014/main" id="{6FC446A8-E74E-AA4A-9A48-ABB172499B09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122951" y="3465854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37938" name="Rectangle 48">
              <a:extLst>
                <a:ext uri="{FF2B5EF4-FFF2-40B4-BE49-F238E27FC236}">
                  <a16:creationId xmlns:a16="http://schemas.microsoft.com/office/drawing/2014/main" id="{29163B50-1855-9843-983F-1732E62805A3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838914" y="3465854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37939" name="Rectangle 49">
              <a:extLst>
                <a:ext uri="{FF2B5EF4-FFF2-40B4-BE49-F238E27FC236}">
                  <a16:creationId xmlns:a16="http://schemas.microsoft.com/office/drawing/2014/main" id="{79A83AEB-60F3-4B46-AFAA-242493D6DD39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005601" y="3465854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37940" name="Rectangle 50">
              <a:extLst>
                <a:ext uri="{FF2B5EF4-FFF2-40B4-BE49-F238E27FC236}">
                  <a16:creationId xmlns:a16="http://schemas.microsoft.com/office/drawing/2014/main" id="{16F0676C-0FB4-0848-AE00-B772E3C96986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242264" y="3376954"/>
              <a:ext cx="11112" cy="3571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7941" name="Rectangle 51">
              <a:extLst>
                <a:ext uri="{FF2B5EF4-FFF2-40B4-BE49-F238E27FC236}">
                  <a16:creationId xmlns:a16="http://schemas.microsoft.com/office/drawing/2014/main" id="{DCAEF597-690B-6349-AE5D-EC2B73B92786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680289" y="3465854"/>
              <a:ext cx="303061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0 1</a:t>
              </a:r>
              <a:endParaRPr lang="en-US" altLang="en-US" sz="3200" b="0"/>
            </a:p>
          </p:txBody>
        </p:sp>
        <p:sp>
          <p:nvSpPr>
            <p:cNvPr id="37942" name="Rectangle 52">
              <a:extLst>
                <a:ext uri="{FF2B5EF4-FFF2-40B4-BE49-F238E27FC236}">
                  <a16:creationId xmlns:a16="http://schemas.microsoft.com/office/drawing/2014/main" id="{5DED3C11-D71D-AF4C-B398-1D436846E470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140789" y="3376954"/>
              <a:ext cx="11112" cy="357187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7943" name="Rectangle 53">
              <a:extLst>
                <a:ext uri="{FF2B5EF4-FFF2-40B4-BE49-F238E27FC236}">
                  <a16:creationId xmlns:a16="http://schemas.microsoft.com/office/drawing/2014/main" id="{BDB76573-C6EB-7E47-808A-C26FFAD1ED6A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614951" y="3734141"/>
              <a:ext cx="11113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7944" name="Rectangle 54">
              <a:extLst>
                <a:ext uri="{FF2B5EF4-FFF2-40B4-BE49-F238E27FC236}">
                  <a16:creationId xmlns:a16="http://schemas.microsoft.com/office/drawing/2014/main" id="{DC893952-68C0-434C-8EF1-D8FE5062C60F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631201" y="3465854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37945" name="Rectangle 55">
              <a:extLst>
                <a:ext uri="{FF2B5EF4-FFF2-40B4-BE49-F238E27FC236}">
                  <a16:creationId xmlns:a16="http://schemas.microsoft.com/office/drawing/2014/main" id="{777389F0-9E84-B54B-A1F0-9D6D11E351D1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954676" y="3730966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37946" name="Rectangle 56">
              <a:extLst>
                <a:ext uri="{FF2B5EF4-FFF2-40B4-BE49-F238E27FC236}">
                  <a16:creationId xmlns:a16="http://schemas.microsoft.com/office/drawing/2014/main" id="{50E19185-2A78-1A4F-ADE6-6DBCFC36931E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557926" y="3734141"/>
              <a:ext cx="11113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7947" name="Rectangle 57">
              <a:extLst>
                <a:ext uri="{FF2B5EF4-FFF2-40B4-BE49-F238E27FC236}">
                  <a16:creationId xmlns:a16="http://schemas.microsoft.com/office/drawing/2014/main" id="{D5E041F2-6392-DA4B-AA16-396CDCE55D35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122951" y="3730966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  <p:sp>
          <p:nvSpPr>
            <p:cNvPr id="37948" name="Rectangle 58">
              <a:extLst>
                <a:ext uri="{FF2B5EF4-FFF2-40B4-BE49-F238E27FC236}">
                  <a16:creationId xmlns:a16="http://schemas.microsoft.com/office/drawing/2014/main" id="{55E30CBE-F866-9F4C-8F08-F24792AE104A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838914" y="3730966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37949" name="Rectangle 59">
              <a:extLst>
                <a:ext uri="{FF2B5EF4-FFF2-40B4-BE49-F238E27FC236}">
                  <a16:creationId xmlns:a16="http://schemas.microsoft.com/office/drawing/2014/main" id="{08795F6B-850A-864B-B739-483B47AD0731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005601" y="3730966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37950" name="Rectangle 60">
              <a:extLst>
                <a:ext uri="{FF2B5EF4-FFF2-40B4-BE49-F238E27FC236}">
                  <a16:creationId xmlns:a16="http://schemas.microsoft.com/office/drawing/2014/main" id="{2FF9FE2F-7EE3-454B-935D-FA3142D20C3E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242264" y="3734141"/>
              <a:ext cx="11112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7951" name="Rectangle 61">
              <a:extLst>
                <a:ext uri="{FF2B5EF4-FFF2-40B4-BE49-F238E27FC236}">
                  <a16:creationId xmlns:a16="http://schemas.microsoft.com/office/drawing/2014/main" id="{12D3F7D9-228D-A843-A6CD-DB6FB790E7DF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680289" y="3730966"/>
              <a:ext cx="303061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1 0</a:t>
              </a:r>
              <a:endParaRPr lang="en-US" altLang="en-US" sz="3200" b="0"/>
            </a:p>
          </p:txBody>
        </p:sp>
        <p:sp>
          <p:nvSpPr>
            <p:cNvPr id="37952" name="Rectangle 62">
              <a:extLst>
                <a:ext uri="{FF2B5EF4-FFF2-40B4-BE49-F238E27FC236}">
                  <a16:creationId xmlns:a16="http://schemas.microsoft.com/office/drawing/2014/main" id="{8F7B9CBB-FBCB-2640-9522-18F4CF8D41D0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140789" y="3734141"/>
              <a:ext cx="11112" cy="269875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7953" name="Rectangle 63">
              <a:extLst>
                <a:ext uri="{FF2B5EF4-FFF2-40B4-BE49-F238E27FC236}">
                  <a16:creationId xmlns:a16="http://schemas.microsoft.com/office/drawing/2014/main" id="{5A8609BD-CFDB-0D41-95F6-FC092FC3CCB5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614951" y="4004016"/>
              <a:ext cx="11113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7954" name="Rectangle 64">
              <a:extLst>
                <a:ext uri="{FF2B5EF4-FFF2-40B4-BE49-F238E27FC236}">
                  <a16:creationId xmlns:a16="http://schemas.microsoft.com/office/drawing/2014/main" id="{FCCC6740-A44A-4446-95AB-BD86CCB02A42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631201" y="3730966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37955" name="Rectangle 65">
              <a:extLst>
                <a:ext uri="{FF2B5EF4-FFF2-40B4-BE49-F238E27FC236}">
                  <a16:creationId xmlns:a16="http://schemas.microsoft.com/office/drawing/2014/main" id="{C9109B2B-2BCB-A74E-B112-40C0E77B9C8F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954676" y="4002429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  <p:sp>
          <p:nvSpPr>
            <p:cNvPr id="37956" name="Rectangle 66">
              <a:extLst>
                <a:ext uri="{FF2B5EF4-FFF2-40B4-BE49-F238E27FC236}">
                  <a16:creationId xmlns:a16="http://schemas.microsoft.com/office/drawing/2014/main" id="{E160CDC5-2384-A646-A6A0-14D099173E06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557926" y="4004016"/>
              <a:ext cx="11113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7957" name="Rectangle 67">
              <a:extLst>
                <a:ext uri="{FF2B5EF4-FFF2-40B4-BE49-F238E27FC236}">
                  <a16:creationId xmlns:a16="http://schemas.microsoft.com/office/drawing/2014/main" id="{0DF42F96-320E-814C-BF9B-DD6644B02C23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122951" y="4002429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37958" name="Rectangle 68">
              <a:extLst>
                <a:ext uri="{FF2B5EF4-FFF2-40B4-BE49-F238E27FC236}">
                  <a16:creationId xmlns:a16="http://schemas.microsoft.com/office/drawing/2014/main" id="{2E92292B-1F84-014F-9780-DDB1E3BFBEFB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838914" y="4002429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37959" name="Rectangle 69">
              <a:extLst>
                <a:ext uri="{FF2B5EF4-FFF2-40B4-BE49-F238E27FC236}">
                  <a16:creationId xmlns:a16="http://schemas.microsoft.com/office/drawing/2014/main" id="{0CF75E8E-B1C9-D74B-9605-290B11C4B067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005601" y="4002429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37960" name="Rectangle 70">
              <a:extLst>
                <a:ext uri="{FF2B5EF4-FFF2-40B4-BE49-F238E27FC236}">
                  <a16:creationId xmlns:a16="http://schemas.microsoft.com/office/drawing/2014/main" id="{7830F0FA-6E95-504F-BE6B-A3DD53F9A862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242264" y="4004016"/>
              <a:ext cx="11112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7961" name="Rectangle 71">
              <a:extLst>
                <a:ext uri="{FF2B5EF4-FFF2-40B4-BE49-F238E27FC236}">
                  <a16:creationId xmlns:a16="http://schemas.microsoft.com/office/drawing/2014/main" id="{84F84966-7344-DC44-92CB-14B5BCA6DA7A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680289" y="4002429"/>
              <a:ext cx="303061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1 1</a:t>
              </a:r>
              <a:endParaRPr lang="en-US" altLang="en-US" sz="3200" b="0"/>
            </a:p>
          </p:txBody>
        </p:sp>
        <p:sp>
          <p:nvSpPr>
            <p:cNvPr id="37962" name="Rectangle 72">
              <a:extLst>
                <a:ext uri="{FF2B5EF4-FFF2-40B4-BE49-F238E27FC236}">
                  <a16:creationId xmlns:a16="http://schemas.microsoft.com/office/drawing/2014/main" id="{B43F4025-2B0D-024D-8360-8E12CAFC694E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140789" y="4004016"/>
              <a:ext cx="11112" cy="269875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7963" name="Rectangle 73">
              <a:extLst>
                <a:ext uri="{FF2B5EF4-FFF2-40B4-BE49-F238E27FC236}">
                  <a16:creationId xmlns:a16="http://schemas.microsoft.com/office/drawing/2014/main" id="{ADADC494-59A1-FC4A-8C13-38AA4FA253F7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614951" y="4278654"/>
              <a:ext cx="11113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7964" name="Rectangle 74">
              <a:extLst>
                <a:ext uri="{FF2B5EF4-FFF2-40B4-BE49-F238E27FC236}">
                  <a16:creationId xmlns:a16="http://schemas.microsoft.com/office/drawing/2014/main" id="{7391B54A-C260-9B4C-A53E-58B7C1FDF667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631201" y="4002429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37965" name="Rectangle 75">
              <a:extLst>
                <a:ext uri="{FF2B5EF4-FFF2-40B4-BE49-F238E27FC236}">
                  <a16:creationId xmlns:a16="http://schemas.microsoft.com/office/drawing/2014/main" id="{5E976CEA-740A-B047-A96C-8D7CAC043516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954676" y="4272304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  <p:sp>
          <p:nvSpPr>
            <p:cNvPr id="37966" name="Rectangle 76">
              <a:extLst>
                <a:ext uri="{FF2B5EF4-FFF2-40B4-BE49-F238E27FC236}">
                  <a16:creationId xmlns:a16="http://schemas.microsoft.com/office/drawing/2014/main" id="{55FC1CA4-8D65-3548-B9C7-F5738A126857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557926" y="4278654"/>
              <a:ext cx="11113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7967" name="Rectangle 77">
              <a:extLst>
                <a:ext uri="{FF2B5EF4-FFF2-40B4-BE49-F238E27FC236}">
                  <a16:creationId xmlns:a16="http://schemas.microsoft.com/office/drawing/2014/main" id="{5656A2B2-02CB-C14F-B66D-97AA997628A1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122951" y="4272304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  <p:sp>
          <p:nvSpPr>
            <p:cNvPr id="37968" name="Rectangle 78">
              <a:extLst>
                <a:ext uri="{FF2B5EF4-FFF2-40B4-BE49-F238E27FC236}">
                  <a16:creationId xmlns:a16="http://schemas.microsoft.com/office/drawing/2014/main" id="{7B926191-DDDE-7049-B2EE-7B3365ABE007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838914" y="4272304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37969" name="Rectangle 79">
              <a:extLst>
                <a:ext uri="{FF2B5EF4-FFF2-40B4-BE49-F238E27FC236}">
                  <a16:creationId xmlns:a16="http://schemas.microsoft.com/office/drawing/2014/main" id="{2F36EE81-A897-384B-99A8-1E039D35FCD6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005601" y="4272304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37970" name="Rectangle 80">
              <a:extLst>
                <a:ext uri="{FF2B5EF4-FFF2-40B4-BE49-F238E27FC236}">
                  <a16:creationId xmlns:a16="http://schemas.microsoft.com/office/drawing/2014/main" id="{B0B03339-C5F7-0C41-887A-0ED626F2FF67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242264" y="4278654"/>
              <a:ext cx="11112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7971" name="Rectangle 81">
              <a:extLst>
                <a:ext uri="{FF2B5EF4-FFF2-40B4-BE49-F238E27FC236}">
                  <a16:creationId xmlns:a16="http://schemas.microsoft.com/office/drawing/2014/main" id="{0E4C3B48-8529-3B4F-8A56-76FC29AFEC3E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680289" y="4272304"/>
              <a:ext cx="303061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1 1</a:t>
              </a:r>
              <a:endParaRPr lang="en-US" altLang="en-US" sz="3200" b="0"/>
            </a:p>
          </p:txBody>
        </p:sp>
        <p:sp>
          <p:nvSpPr>
            <p:cNvPr id="37972" name="Rectangle 82">
              <a:extLst>
                <a:ext uri="{FF2B5EF4-FFF2-40B4-BE49-F238E27FC236}">
                  <a16:creationId xmlns:a16="http://schemas.microsoft.com/office/drawing/2014/main" id="{FA79FD72-68D1-BA47-AB30-EB017A4A39C6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140789" y="4278654"/>
              <a:ext cx="11112" cy="309562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7973" name="Rectangle 83">
              <a:extLst>
                <a:ext uri="{FF2B5EF4-FFF2-40B4-BE49-F238E27FC236}">
                  <a16:creationId xmlns:a16="http://schemas.microsoft.com/office/drawing/2014/main" id="{147EC963-2309-5946-BF1E-F1424436C324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638764" y="4575516"/>
              <a:ext cx="3506787" cy="127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7974" name="Rectangle 84">
              <a:extLst>
                <a:ext uri="{FF2B5EF4-FFF2-40B4-BE49-F238E27FC236}">
                  <a16:creationId xmlns:a16="http://schemas.microsoft.com/office/drawing/2014/main" id="{711A9849-DCD7-3F40-80C5-DEA6F8578BD1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631201" y="4272304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</p:grpSp>
    </p:spTree>
  </p:cSld>
  <p:clrMapOvr>
    <a:masterClrMapping/>
  </p:clrMapOvr>
  <p:transition/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913" name="Rectangle 2">
            <a:extLst>
              <a:ext uri="{FF2B5EF4-FFF2-40B4-BE49-F238E27FC236}">
                <a16:creationId xmlns:a16="http://schemas.microsoft.com/office/drawing/2014/main" id="{C6B7A028-96DF-F143-8A95-76B983A75C5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220664"/>
            <a:ext cx="9144000" cy="790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We don</a:t>
            </a:r>
            <a:r>
              <a:rPr lang="fr-FR" altLang="en-US" sz="3600"/>
              <a:t>’</a:t>
            </a:r>
            <a:r>
              <a:rPr lang="en-US" altLang="ja-JP" sz="3600"/>
              <a:t>t need the logic expressions anymore</a:t>
            </a:r>
            <a:endParaRPr lang="en-US" altLang="en-US" sz="3600"/>
          </a:p>
        </p:txBody>
      </p:sp>
      <p:grpSp>
        <p:nvGrpSpPr>
          <p:cNvPr id="38914" name="Group 1">
            <a:extLst>
              <a:ext uri="{FF2B5EF4-FFF2-40B4-BE49-F238E27FC236}">
                <a16:creationId xmlns:a16="http://schemas.microsoft.com/office/drawing/2014/main" id="{DB251DE3-FEE5-5D4B-85F6-915BF3E3F6FA}"/>
              </a:ext>
            </a:extLst>
          </p:cNvPr>
          <p:cNvGrpSpPr>
            <a:grpSpLocks/>
          </p:cNvGrpSpPr>
          <p:nvPr/>
        </p:nvGrpSpPr>
        <p:grpSpPr bwMode="auto">
          <a:xfrm>
            <a:off x="5827713" y="2127251"/>
            <a:ext cx="3536950" cy="2460625"/>
            <a:chOff x="4614951" y="2127591"/>
            <a:chExt cx="3536950" cy="2460625"/>
          </a:xfrm>
        </p:grpSpPr>
        <p:sp>
          <p:nvSpPr>
            <p:cNvPr id="38915" name="Rectangle 4">
              <a:extLst>
                <a:ext uri="{FF2B5EF4-FFF2-40B4-BE49-F238E27FC236}">
                  <a16:creationId xmlns:a16="http://schemas.microsoft.com/office/drawing/2014/main" id="{AC964314-6761-354E-9C40-AEEF3E76BAFB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638764" y="2127591"/>
              <a:ext cx="3506787" cy="111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8916" name="Rectangle 5">
              <a:extLst>
                <a:ext uri="{FF2B5EF4-FFF2-40B4-BE49-F238E27FC236}">
                  <a16:creationId xmlns:a16="http://schemas.microsoft.com/office/drawing/2014/main" id="{80B55F62-58D6-4940-9691-A78E336AC012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614951" y="2148229"/>
              <a:ext cx="11113" cy="41592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8917" name="Rectangle 6">
              <a:extLst>
                <a:ext uri="{FF2B5EF4-FFF2-40B4-BE49-F238E27FC236}">
                  <a16:creationId xmlns:a16="http://schemas.microsoft.com/office/drawing/2014/main" id="{9FD306AC-7E6B-8442-872C-5934CBBBC993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557926" y="2148229"/>
              <a:ext cx="11113" cy="41592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8918" name="Rectangle 7">
              <a:extLst>
                <a:ext uri="{FF2B5EF4-FFF2-40B4-BE49-F238E27FC236}">
                  <a16:creationId xmlns:a16="http://schemas.microsoft.com/office/drawing/2014/main" id="{329BB6D2-2603-4A4D-9F67-B084FA72426B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557926" y="2148229"/>
              <a:ext cx="11113" cy="41592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8919" name="Rectangle 8">
              <a:extLst>
                <a:ext uri="{FF2B5EF4-FFF2-40B4-BE49-F238E27FC236}">
                  <a16:creationId xmlns:a16="http://schemas.microsoft.com/office/drawing/2014/main" id="{75FB84C5-42B3-9443-BE80-26BD26CA2A54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764176" y="2365716"/>
              <a:ext cx="814325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Present </a:t>
              </a:r>
              <a:endParaRPr lang="en-US" altLang="en-US" sz="3200" b="0"/>
            </a:p>
          </p:txBody>
        </p:sp>
        <p:sp>
          <p:nvSpPr>
            <p:cNvPr id="38920" name="Rectangle 9">
              <a:extLst>
                <a:ext uri="{FF2B5EF4-FFF2-40B4-BE49-F238E27FC236}">
                  <a16:creationId xmlns:a16="http://schemas.microsoft.com/office/drawing/2014/main" id="{00E1CEE6-998A-E94B-97A8-F909ACE1EAFC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242264" y="2148229"/>
              <a:ext cx="11112" cy="41592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8921" name="Rectangle 10">
              <a:extLst>
                <a:ext uri="{FF2B5EF4-FFF2-40B4-BE49-F238E27FC236}">
                  <a16:creationId xmlns:a16="http://schemas.microsoft.com/office/drawing/2014/main" id="{5C03D9A9-0C80-A54A-BCEC-01120E7474A8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140789" y="2148229"/>
              <a:ext cx="11112" cy="415925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8922" name="Rectangle 11">
              <a:extLst>
                <a:ext uri="{FF2B5EF4-FFF2-40B4-BE49-F238E27FC236}">
                  <a16:creationId xmlns:a16="http://schemas.microsoft.com/office/drawing/2014/main" id="{F0BAAF9D-EA1F-0645-904F-5325479FB968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557926" y="2554629"/>
              <a:ext cx="1692275" cy="952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8923" name="Rectangle 12">
              <a:extLst>
                <a:ext uri="{FF2B5EF4-FFF2-40B4-BE49-F238E27FC236}">
                  <a16:creationId xmlns:a16="http://schemas.microsoft.com/office/drawing/2014/main" id="{0C00B282-8961-8846-B45C-F3E5F65DCE5D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614951" y="2564154"/>
              <a:ext cx="11113" cy="4064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8924" name="Rectangle 13">
              <a:extLst>
                <a:ext uri="{FF2B5EF4-FFF2-40B4-BE49-F238E27FC236}">
                  <a16:creationId xmlns:a16="http://schemas.microsoft.com/office/drawing/2014/main" id="{416CAE28-4AE9-7D40-BD12-2180EF4BD967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934164" y="2238716"/>
              <a:ext cx="1082027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Next State </a:t>
              </a:r>
              <a:endParaRPr lang="en-US" altLang="en-US" sz="3200" b="0"/>
            </a:p>
          </p:txBody>
        </p:sp>
        <p:sp>
          <p:nvSpPr>
            <p:cNvPr id="38925" name="Rectangle 14">
              <a:extLst>
                <a:ext uri="{FF2B5EF4-FFF2-40B4-BE49-F238E27FC236}">
                  <a16:creationId xmlns:a16="http://schemas.microsoft.com/office/drawing/2014/main" id="{92576F6A-ECD1-164A-A984-EECFB5DD8E7E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557926" y="2564154"/>
              <a:ext cx="11113" cy="4064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8926" name="Rectangle 15">
              <a:extLst>
                <a:ext uri="{FF2B5EF4-FFF2-40B4-BE49-F238E27FC236}">
                  <a16:creationId xmlns:a16="http://schemas.microsoft.com/office/drawing/2014/main" id="{88B5B54C-8B75-8542-A540-DED6003E0A40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918164" y="2653054"/>
              <a:ext cx="535403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state </a:t>
              </a:r>
              <a:endParaRPr lang="en-US" altLang="en-US" sz="3200" b="0"/>
            </a:p>
          </p:txBody>
        </p:sp>
        <p:sp>
          <p:nvSpPr>
            <p:cNvPr id="38927" name="Rectangle 16">
              <a:extLst>
                <a:ext uri="{FF2B5EF4-FFF2-40B4-BE49-F238E27FC236}">
                  <a16:creationId xmlns:a16="http://schemas.microsoft.com/office/drawing/2014/main" id="{9FB4B4F6-ECFC-434C-84C8-8ADA078C59B8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692864" y="2653054"/>
              <a:ext cx="23083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w </a:t>
              </a:r>
              <a:endParaRPr lang="en-US" altLang="en-US" sz="3200" b="0"/>
            </a:p>
          </p:txBody>
        </p:sp>
        <p:sp>
          <p:nvSpPr>
            <p:cNvPr id="38928" name="Rectangle 17">
              <a:extLst>
                <a:ext uri="{FF2B5EF4-FFF2-40B4-BE49-F238E27FC236}">
                  <a16:creationId xmlns:a16="http://schemas.microsoft.com/office/drawing/2014/main" id="{75F15446-6035-3049-8F12-5BACC17E6F53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923051" y="2653054"/>
              <a:ext cx="19877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= </a:t>
              </a:r>
              <a:endParaRPr lang="en-US" altLang="en-US" sz="3200" b="0"/>
            </a:p>
          </p:txBody>
        </p:sp>
        <p:sp>
          <p:nvSpPr>
            <p:cNvPr id="38929" name="Rectangle 18">
              <a:extLst>
                <a:ext uri="{FF2B5EF4-FFF2-40B4-BE49-F238E27FC236}">
                  <a16:creationId xmlns:a16="http://schemas.microsoft.com/office/drawing/2014/main" id="{BE07BCE5-49B4-8645-BEE7-E76DF3852E97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159589" y="2653054"/>
              <a:ext cx="192360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38930" name="Rectangle 19">
              <a:extLst>
                <a:ext uri="{FF2B5EF4-FFF2-40B4-BE49-F238E27FC236}">
                  <a16:creationId xmlns:a16="http://schemas.microsoft.com/office/drawing/2014/main" id="{9F5BF810-9497-3B4B-AB86-1EE39D49BE13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537414" y="2653054"/>
              <a:ext cx="23083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w </a:t>
              </a:r>
              <a:endParaRPr lang="en-US" altLang="en-US" sz="3200" b="0"/>
            </a:p>
          </p:txBody>
        </p:sp>
        <p:sp>
          <p:nvSpPr>
            <p:cNvPr id="38931" name="Rectangle 20">
              <a:extLst>
                <a:ext uri="{FF2B5EF4-FFF2-40B4-BE49-F238E27FC236}">
                  <a16:creationId xmlns:a16="http://schemas.microsoft.com/office/drawing/2014/main" id="{28B6D3C2-E6E4-D144-89B6-B9A7F548F6D4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766014" y="2653054"/>
              <a:ext cx="19877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= </a:t>
              </a:r>
              <a:endParaRPr lang="en-US" altLang="en-US" sz="3200" b="0"/>
            </a:p>
          </p:txBody>
        </p:sp>
        <p:sp>
          <p:nvSpPr>
            <p:cNvPr id="38932" name="Rectangle 21">
              <a:extLst>
                <a:ext uri="{FF2B5EF4-FFF2-40B4-BE49-F238E27FC236}">
                  <a16:creationId xmlns:a16="http://schemas.microsoft.com/office/drawing/2014/main" id="{29184275-A484-E841-BED5-F4D2D5A0D9DA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242264" y="2564154"/>
              <a:ext cx="11112" cy="4064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8933" name="Rectangle 22">
              <a:extLst>
                <a:ext uri="{FF2B5EF4-FFF2-40B4-BE49-F238E27FC236}">
                  <a16:creationId xmlns:a16="http://schemas.microsoft.com/office/drawing/2014/main" id="{1514CCB6-B6A5-9C47-98FB-51D59B59563B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002551" y="2653054"/>
              <a:ext cx="192360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  <p:sp>
          <p:nvSpPr>
            <p:cNvPr id="38934" name="Rectangle 23">
              <a:extLst>
                <a:ext uri="{FF2B5EF4-FFF2-40B4-BE49-F238E27FC236}">
                  <a16:creationId xmlns:a16="http://schemas.microsoft.com/office/drawing/2014/main" id="{6ACD2EEF-97C4-FF4A-8902-842330701BA9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140789" y="2564154"/>
              <a:ext cx="11112" cy="406400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8935" name="Rectangle 24">
              <a:extLst>
                <a:ext uri="{FF2B5EF4-FFF2-40B4-BE49-F238E27FC236}">
                  <a16:creationId xmlns:a16="http://schemas.microsoft.com/office/drawing/2014/main" id="{32BF976E-5B55-2744-BC72-F715B0112B59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557926" y="2959441"/>
              <a:ext cx="1692275" cy="111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8936" name="Rectangle 25">
              <a:extLst>
                <a:ext uri="{FF2B5EF4-FFF2-40B4-BE49-F238E27FC236}">
                  <a16:creationId xmlns:a16="http://schemas.microsoft.com/office/drawing/2014/main" id="{1504D6E2-8358-2C48-B759-BCC945F68B7D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614951" y="2970554"/>
              <a:ext cx="11113" cy="4048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8937" name="Rectangle 26">
              <a:extLst>
                <a:ext uri="{FF2B5EF4-FFF2-40B4-BE49-F238E27FC236}">
                  <a16:creationId xmlns:a16="http://schemas.microsoft.com/office/drawing/2014/main" id="{F02DBD6E-1584-9741-AE4E-A292E528B8BB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381964" y="2522879"/>
              <a:ext cx="657231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Output</a:t>
              </a:r>
              <a:endParaRPr lang="en-US" altLang="en-US" sz="3200" b="0"/>
            </a:p>
          </p:txBody>
        </p:sp>
        <p:sp>
          <p:nvSpPr>
            <p:cNvPr id="38938" name="Rectangle 27">
              <a:extLst>
                <a:ext uri="{FF2B5EF4-FFF2-40B4-BE49-F238E27FC236}">
                  <a16:creationId xmlns:a16="http://schemas.microsoft.com/office/drawing/2014/main" id="{7ADF5EFF-CF91-ED41-8CA8-894097DD8C07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883239" y="2927691"/>
              <a:ext cx="179536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y </a:t>
              </a:r>
              <a:endParaRPr lang="en-US" altLang="en-US" sz="3200" b="0"/>
            </a:p>
          </p:txBody>
        </p:sp>
        <p:sp>
          <p:nvSpPr>
            <p:cNvPr id="38939" name="Rectangle 28">
              <a:extLst>
                <a:ext uri="{FF2B5EF4-FFF2-40B4-BE49-F238E27FC236}">
                  <a16:creationId xmlns:a16="http://schemas.microsoft.com/office/drawing/2014/main" id="{BDAA211C-3957-644E-9ECC-52863C9B691E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994364" y="3016591"/>
              <a:ext cx="149080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</a:rPr>
                <a:t>2 </a:t>
              </a:r>
              <a:endParaRPr lang="en-US" altLang="en-US" sz="3200" b="0"/>
            </a:p>
          </p:txBody>
        </p:sp>
        <p:sp>
          <p:nvSpPr>
            <p:cNvPr id="38940" name="Rectangle 29">
              <a:extLst>
                <a:ext uri="{FF2B5EF4-FFF2-40B4-BE49-F238E27FC236}">
                  <a16:creationId xmlns:a16="http://schemas.microsoft.com/office/drawing/2014/main" id="{2E601859-5EAF-CB42-8EB2-B89D5D8FE78F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094376" y="2927691"/>
              <a:ext cx="179536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y </a:t>
              </a:r>
              <a:endParaRPr lang="en-US" altLang="en-US" sz="3200" b="0"/>
            </a:p>
          </p:txBody>
        </p:sp>
        <p:sp>
          <p:nvSpPr>
            <p:cNvPr id="38941" name="Rectangle 30">
              <a:extLst>
                <a:ext uri="{FF2B5EF4-FFF2-40B4-BE49-F238E27FC236}">
                  <a16:creationId xmlns:a16="http://schemas.microsoft.com/office/drawing/2014/main" id="{746BE322-5FC5-A740-BF35-5A5E45CB60F9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557926" y="2970554"/>
              <a:ext cx="11113" cy="4048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8942" name="Rectangle 31">
              <a:extLst>
                <a:ext uri="{FF2B5EF4-FFF2-40B4-BE49-F238E27FC236}">
                  <a16:creationId xmlns:a16="http://schemas.microsoft.com/office/drawing/2014/main" id="{C4AE443A-280C-414B-8E48-DF4F31FCDE44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203914" y="3016591"/>
              <a:ext cx="149080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  <p:sp>
          <p:nvSpPr>
            <p:cNvPr id="38943" name="Rectangle 32">
              <a:extLst>
                <a:ext uri="{FF2B5EF4-FFF2-40B4-BE49-F238E27FC236}">
                  <a16:creationId xmlns:a16="http://schemas.microsoft.com/office/drawing/2014/main" id="{A7F030A2-B9C4-3B42-BB07-11941F72CF64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753189" y="3057866"/>
              <a:ext cx="2222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Y </a:t>
              </a:r>
              <a:endParaRPr lang="en-US" altLang="en-US" sz="3200" b="0"/>
            </a:p>
          </p:txBody>
        </p:sp>
        <p:sp>
          <p:nvSpPr>
            <p:cNvPr id="38944" name="Rectangle 33">
              <a:extLst>
                <a:ext uri="{FF2B5EF4-FFF2-40B4-BE49-F238E27FC236}">
                  <a16:creationId xmlns:a16="http://schemas.microsoft.com/office/drawing/2014/main" id="{A9DAFE5C-CAAD-BB40-81CE-2997157644CD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881776" y="3145179"/>
              <a:ext cx="149080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</a:rPr>
                <a:t>2 </a:t>
              </a:r>
              <a:endParaRPr lang="en-US" altLang="en-US" sz="3200" b="0"/>
            </a:p>
          </p:txBody>
        </p:sp>
        <p:sp>
          <p:nvSpPr>
            <p:cNvPr id="38945" name="Rectangle 34">
              <a:extLst>
                <a:ext uri="{FF2B5EF4-FFF2-40B4-BE49-F238E27FC236}">
                  <a16:creationId xmlns:a16="http://schemas.microsoft.com/office/drawing/2014/main" id="{7BA3E45A-0623-6A49-B6FA-DFB416EB4F46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980201" y="3057866"/>
              <a:ext cx="2222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Y </a:t>
              </a:r>
              <a:endParaRPr lang="en-US" altLang="en-US" sz="3200" b="0"/>
            </a:p>
          </p:txBody>
        </p:sp>
        <p:sp>
          <p:nvSpPr>
            <p:cNvPr id="38946" name="Rectangle 35">
              <a:extLst>
                <a:ext uri="{FF2B5EF4-FFF2-40B4-BE49-F238E27FC236}">
                  <a16:creationId xmlns:a16="http://schemas.microsoft.com/office/drawing/2014/main" id="{544837F2-147D-6244-A942-CC8CBA125E91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108789" y="3145179"/>
              <a:ext cx="149080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  <p:sp>
          <p:nvSpPr>
            <p:cNvPr id="38947" name="Rectangle 36">
              <a:extLst>
                <a:ext uri="{FF2B5EF4-FFF2-40B4-BE49-F238E27FC236}">
                  <a16:creationId xmlns:a16="http://schemas.microsoft.com/office/drawing/2014/main" id="{3A5AC4D6-127A-3C48-B2F3-52E5C397BF2E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594564" y="3057866"/>
              <a:ext cx="2222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Y </a:t>
              </a:r>
              <a:endParaRPr lang="en-US" altLang="en-US" sz="3200" b="0"/>
            </a:p>
          </p:txBody>
        </p:sp>
        <p:sp>
          <p:nvSpPr>
            <p:cNvPr id="38948" name="Rectangle 37">
              <a:extLst>
                <a:ext uri="{FF2B5EF4-FFF2-40B4-BE49-F238E27FC236}">
                  <a16:creationId xmlns:a16="http://schemas.microsoft.com/office/drawing/2014/main" id="{F65C3A8C-B3CD-8F44-9127-EAE6E641FE29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724739" y="3145179"/>
              <a:ext cx="149080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</a:rPr>
                <a:t>2 </a:t>
              </a:r>
              <a:endParaRPr lang="en-US" altLang="en-US" sz="3200" b="0"/>
            </a:p>
          </p:txBody>
        </p:sp>
        <p:sp>
          <p:nvSpPr>
            <p:cNvPr id="38949" name="Rectangle 38">
              <a:extLst>
                <a:ext uri="{FF2B5EF4-FFF2-40B4-BE49-F238E27FC236}">
                  <a16:creationId xmlns:a16="http://schemas.microsoft.com/office/drawing/2014/main" id="{149C027E-7702-C54D-B778-504E0208BE6D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826339" y="3057866"/>
              <a:ext cx="2222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Y </a:t>
              </a:r>
              <a:endParaRPr lang="en-US" altLang="en-US" sz="3200" b="0"/>
            </a:p>
          </p:txBody>
        </p:sp>
        <p:sp>
          <p:nvSpPr>
            <p:cNvPr id="38950" name="Rectangle 39">
              <a:extLst>
                <a:ext uri="{FF2B5EF4-FFF2-40B4-BE49-F238E27FC236}">
                  <a16:creationId xmlns:a16="http://schemas.microsoft.com/office/drawing/2014/main" id="{BBD274E8-DEE1-9849-9FB9-02E5C4DA125D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242264" y="2970554"/>
              <a:ext cx="11112" cy="4048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8951" name="Rectangle 40">
              <a:extLst>
                <a:ext uri="{FF2B5EF4-FFF2-40B4-BE49-F238E27FC236}">
                  <a16:creationId xmlns:a16="http://schemas.microsoft.com/office/drawing/2014/main" id="{AD822E07-0AA1-CD4C-A3AF-1B3420103066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958101" y="3145179"/>
              <a:ext cx="149080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  <p:sp>
          <p:nvSpPr>
            <p:cNvPr id="38952" name="Rectangle 41">
              <a:extLst>
                <a:ext uri="{FF2B5EF4-FFF2-40B4-BE49-F238E27FC236}">
                  <a16:creationId xmlns:a16="http://schemas.microsoft.com/office/drawing/2014/main" id="{02B8822A-B360-FA46-A2E9-F52B83BACA1F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140789" y="2970554"/>
              <a:ext cx="11112" cy="404812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8953" name="Rectangle 42">
              <a:extLst>
                <a:ext uri="{FF2B5EF4-FFF2-40B4-BE49-F238E27FC236}">
                  <a16:creationId xmlns:a16="http://schemas.microsoft.com/office/drawing/2014/main" id="{3AF7D735-4264-9841-BE33-271BF0320A67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638764" y="3362666"/>
              <a:ext cx="3506787" cy="127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8954" name="Rectangle 43">
              <a:extLst>
                <a:ext uri="{FF2B5EF4-FFF2-40B4-BE49-F238E27FC236}">
                  <a16:creationId xmlns:a16="http://schemas.microsoft.com/office/drawing/2014/main" id="{50D7D05E-50DE-534C-977B-3C9C91BAEEBE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614951" y="3376954"/>
              <a:ext cx="11113" cy="3571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8955" name="Rectangle 44">
              <a:extLst>
                <a:ext uri="{FF2B5EF4-FFF2-40B4-BE49-F238E27FC236}">
                  <a16:creationId xmlns:a16="http://schemas.microsoft.com/office/drawing/2014/main" id="{2600680D-434F-FE4D-9C93-D4CFA675B4C2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637551" y="2895941"/>
              <a:ext cx="179536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z </a:t>
              </a:r>
              <a:endParaRPr lang="en-US" altLang="en-US" sz="3200" b="0"/>
            </a:p>
          </p:txBody>
        </p:sp>
        <p:sp>
          <p:nvSpPr>
            <p:cNvPr id="38956" name="Rectangle 45">
              <a:extLst>
                <a:ext uri="{FF2B5EF4-FFF2-40B4-BE49-F238E27FC236}">
                  <a16:creationId xmlns:a16="http://schemas.microsoft.com/office/drawing/2014/main" id="{56265CEC-599F-6344-AB56-3C041CC8E988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954676" y="3465854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38957" name="Rectangle 46">
              <a:extLst>
                <a:ext uri="{FF2B5EF4-FFF2-40B4-BE49-F238E27FC236}">
                  <a16:creationId xmlns:a16="http://schemas.microsoft.com/office/drawing/2014/main" id="{4BBB66B3-54D6-B749-A913-6A2B6D6389DC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557926" y="3376954"/>
              <a:ext cx="11113" cy="3571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8958" name="Rectangle 47">
              <a:extLst>
                <a:ext uri="{FF2B5EF4-FFF2-40B4-BE49-F238E27FC236}">
                  <a16:creationId xmlns:a16="http://schemas.microsoft.com/office/drawing/2014/main" id="{BF1BF51F-464B-7B4F-91B4-949FE31C2336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122951" y="3465854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38959" name="Rectangle 48">
              <a:extLst>
                <a:ext uri="{FF2B5EF4-FFF2-40B4-BE49-F238E27FC236}">
                  <a16:creationId xmlns:a16="http://schemas.microsoft.com/office/drawing/2014/main" id="{00AE7F6E-D8D3-054C-87AB-2ADB2BA85FCD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838914" y="3465854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38960" name="Rectangle 49">
              <a:extLst>
                <a:ext uri="{FF2B5EF4-FFF2-40B4-BE49-F238E27FC236}">
                  <a16:creationId xmlns:a16="http://schemas.microsoft.com/office/drawing/2014/main" id="{0334DF2C-ECB8-D744-996B-431D2DE111F8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005601" y="3465854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38961" name="Rectangle 50">
              <a:extLst>
                <a:ext uri="{FF2B5EF4-FFF2-40B4-BE49-F238E27FC236}">
                  <a16:creationId xmlns:a16="http://schemas.microsoft.com/office/drawing/2014/main" id="{6E12AB74-A375-D04D-9C8F-A20532D846CF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242264" y="3376954"/>
              <a:ext cx="11112" cy="3571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8962" name="Rectangle 51">
              <a:extLst>
                <a:ext uri="{FF2B5EF4-FFF2-40B4-BE49-F238E27FC236}">
                  <a16:creationId xmlns:a16="http://schemas.microsoft.com/office/drawing/2014/main" id="{E1FC81CD-E97A-8E4C-8C6C-5D6F98C40518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680289" y="3465854"/>
              <a:ext cx="303061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0 1</a:t>
              </a:r>
              <a:endParaRPr lang="en-US" altLang="en-US" sz="3200" b="0"/>
            </a:p>
          </p:txBody>
        </p:sp>
        <p:sp>
          <p:nvSpPr>
            <p:cNvPr id="38963" name="Rectangle 52">
              <a:extLst>
                <a:ext uri="{FF2B5EF4-FFF2-40B4-BE49-F238E27FC236}">
                  <a16:creationId xmlns:a16="http://schemas.microsoft.com/office/drawing/2014/main" id="{19A58B9C-A89B-874D-B647-1AB2CE6E4EE7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140789" y="3376954"/>
              <a:ext cx="11112" cy="357187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8964" name="Rectangle 53">
              <a:extLst>
                <a:ext uri="{FF2B5EF4-FFF2-40B4-BE49-F238E27FC236}">
                  <a16:creationId xmlns:a16="http://schemas.microsoft.com/office/drawing/2014/main" id="{3DAEF80A-539D-7341-B4DE-21C67145E201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614951" y="3734141"/>
              <a:ext cx="11113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8965" name="Rectangle 54">
              <a:extLst>
                <a:ext uri="{FF2B5EF4-FFF2-40B4-BE49-F238E27FC236}">
                  <a16:creationId xmlns:a16="http://schemas.microsoft.com/office/drawing/2014/main" id="{4FEE59C7-404C-654C-A83E-EB421AC0BD1C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631201" y="3465854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38966" name="Rectangle 55">
              <a:extLst>
                <a:ext uri="{FF2B5EF4-FFF2-40B4-BE49-F238E27FC236}">
                  <a16:creationId xmlns:a16="http://schemas.microsoft.com/office/drawing/2014/main" id="{607D54A6-79C6-F64C-A191-83DDF2417EBD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954676" y="3730966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38967" name="Rectangle 56">
              <a:extLst>
                <a:ext uri="{FF2B5EF4-FFF2-40B4-BE49-F238E27FC236}">
                  <a16:creationId xmlns:a16="http://schemas.microsoft.com/office/drawing/2014/main" id="{7CFF330E-6621-8B46-B274-8CF662DC9B06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557926" y="3734141"/>
              <a:ext cx="11113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8968" name="Rectangle 57">
              <a:extLst>
                <a:ext uri="{FF2B5EF4-FFF2-40B4-BE49-F238E27FC236}">
                  <a16:creationId xmlns:a16="http://schemas.microsoft.com/office/drawing/2014/main" id="{3ECCB907-E2CA-A546-9889-F7BDA10BCCD9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122951" y="3730966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  <p:sp>
          <p:nvSpPr>
            <p:cNvPr id="38969" name="Rectangle 58">
              <a:extLst>
                <a:ext uri="{FF2B5EF4-FFF2-40B4-BE49-F238E27FC236}">
                  <a16:creationId xmlns:a16="http://schemas.microsoft.com/office/drawing/2014/main" id="{6D814AD0-0FF6-484E-A8C1-126D9669FA4C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838914" y="3730966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38970" name="Rectangle 59">
              <a:extLst>
                <a:ext uri="{FF2B5EF4-FFF2-40B4-BE49-F238E27FC236}">
                  <a16:creationId xmlns:a16="http://schemas.microsoft.com/office/drawing/2014/main" id="{2C5A9BCB-6C8B-8343-B82D-B6B940AEA92D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005601" y="3730966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38971" name="Rectangle 60">
              <a:extLst>
                <a:ext uri="{FF2B5EF4-FFF2-40B4-BE49-F238E27FC236}">
                  <a16:creationId xmlns:a16="http://schemas.microsoft.com/office/drawing/2014/main" id="{78775837-10D5-3845-9828-107F1EA859C7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242264" y="3734141"/>
              <a:ext cx="11112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8972" name="Rectangle 61">
              <a:extLst>
                <a:ext uri="{FF2B5EF4-FFF2-40B4-BE49-F238E27FC236}">
                  <a16:creationId xmlns:a16="http://schemas.microsoft.com/office/drawing/2014/main" id="{0519410B-5666-BD41-B8A4-565B00651472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680289" y="3730966"/>
              <a:ext cx="303061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1 0</a:t>
              </a:r>
              <a:endParaRPr lang="en-US" altLang="en-US" sz="3200" b="0"/>
            </a:p>
          </p:txBody>
        </p:sp>
        <p:sp>
          <p:nvSpPr>
            <p:cNvPr id="38973" name="Rectangle 62">
              <a:extLst>
                <a:ext uri="{FF2B5EF4-FFF2-40B4-BE49-F238E27FC236}">
                  <a16:creationId xmlns:a16="http://schemas.microsoft.com/office/drawing/2014/main" id="{74417A37-6753-024A-B3BD-7BEDD2CFF9AA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140789" y="3734141"/>
              <a:ext cx="11112" cy="269875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8974" name="Rectangle 63">
              <a:extLst>
                <a:ext uri="{FF2B5EF4-FFF2-40B4-BE49-F238E27FC236}">
                  <a16:creationId xmlns:a16="http://schemas.microsoft.com/office/drawing/2014/main" id="{072115EC-DF23-3647-9381-4DFC8805CA7C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614951" y="4004016"/>
              <a:ext cx="11113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8975" name="Rectangle 64">
              <a:extLst>
                <a:ext uri="{FF2B5EF4-FFF2-40B4-BE49-F238E27FC236}">
                  <a16:creationId xmlns:a16="http://schemas.microsoft.com/office/drawing/2014/main" id="{3D3099CB-2BEB-CA42-82A1-616B0B8A18C7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631201" y="3730966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38976" name="Rectangle 65">
              <a:extLst>
                <a:ext uri="{FF2B5EF4-FFF2-40B4-BE49-F238E27FC236}">
                  <a16:creationId xmlns:a16="http://schemas.microsoft.com/office/drawing/2014/main" id="{9A3769D1-76F8-F348-8141-DDDCED49C4B9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954676" y="4002429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  <p:sp>
          <p:nvSpPr>
            <p:cNvPr id="38977" name="Rectangle 66">
              <a:extLst>
                <a:ext uri="{FF2B5EF4-FFF2-40B4-BE49-F238E27FC236}">
                  <a16:creationId xmlns:a16="http://schemas.microsoft.com/office/drawing/2014/main" id="{48F03FD4-DC73-8D40-9B7A-FDDA94ACB6E9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557926" y="4004016"/>
              <a:ext cx="11113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8978" name="Rectangle 67">
              <a:extLst>
                <a:ext uri="{FF2B5EF4-FFF2-40B4-BE49-F238E27FC236}">
                  <a16:creationId xmlns:a16="http://schemas.microsoft.com/office/drawing/2014/main" id="{5AE3DE6D-9CBE-0A41-B0D6-4EFDEB506B53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122951" y="4002429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38979" name="Rectangle 68">
              <a:extLst>
                <a:ext uri="{FF2B5EF4-FFF2-40B4-BE49-F238E27FC236}">
                  <a16:creationId xmlns:a16="http://schemas.microsoft.com/office/drawing/2014/main" id="{BC83FBD7-DE49-874C-B798-963C2F7A2506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838914" y="4002429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38980" name="Rectangle 69">
              <a:extLst>
                <a:ext uri="{FF2B5EF4-FFF2-40B4-BE49-F238E27FC236}">
                  <a16:creationId xmlns:a16="http://schemas.microsoft.com/office/drawing/2014/main" id="{41020A86-AEED-124B-B42C-358E2FA3236A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005601" y="4002429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38981" name="Rectangle 70">
              <a:extLst>
                <a:ext uri="{FF2B5EF4-FFF2-40B4-BE49-F238E27FC236}">
                  <a16:creationId xmlns:a16="http://schemas.microsoft.com/office/drawing/2014/main" id="{746F2F93-C30B-434B-AA91-2BF76F0B0A33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242264" y="4004016"/>
              <a:ext cx="11112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8982" name="Rectangle 71">
              <a:extLst>
                <a:ext uri="{FF2B5EF4-FFF2-40B4-BE49-F238E27FC236}">
                  <a16:creationId xmlns:a16="http://schemas.microsoft.com/office/drawing/2014/main" id="{F6CB60DD-A257-134A-816A-02DAE053455F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680289" y="4002429"/>
              <a:ext cx="303061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1 1</a:t>
              </a:r>
              <a:endParaRPr lang="en-US" altLang="en-US" sz="3200" b="0"/>
            </a:p>
          </p:txBody>
        </p:sp>
        <p:sp>
          <p:nvSpPr>
            <p:cNvPr id="38983" name="Rectangle 72">
              <a:extLst>
                <a:ext uri="{FF2B5EF4-FFF2-40B4-BE49-F238E27FC236}">
                  <a16:creationId xmlns:a16="http://schemas.microsoft.com/office/drawing/2014/main" id="{8A178635-3428-BA4A-B7F4-1B2207B5DEA1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140789" y="4004016"/>
              <a:ext cx="11112" cy="269875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8984" name="Rectangle 73">
              <a:extLst>
                <a:ext uri="{FF2B5EF4-FFF2-40B4-BE49-F238E27FC236}">
                  <a16:creationId xmlns:a16="http://schemas.microsoft.com/office/drawing/2014/main" id="{39893500-6CE5-D94D-A6A9-467E6E91655C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614951" y="4278654"/>
              <a:ext cx="11113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8985" name="Rectangle 74">
              <a:extLst>
                <a:ext uri="{FF2B5EF4-FFF2-40B4-BE49-F238E27FC236}">
                  <a16:creationId xmlns:a16="http://schemas.microsoft.com/office/drawing/2014/main" id="{A669B2E0-4A08-3A4B-93E8-0F8866D45CB7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631201" y="4002429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38986" name="Rectangle 75">
              <a:extLst>
                <a:ext uri="{FF2B5EF4-FFF2-40B4-BE49-F238E27FC236}">
                  <a16:creationId xmlns:a16="http://schemas.microsoft.com/office/drawing/2014/main" id="{0EEEEAE2-0C60-B845-908A-4694BB287B06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954676" y="4272304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  <p:sp>
          <p:nvSpPr>
            <p:cNvPr id="38987" name="Rectangle 76">
              <a:extLst>
                <a:ext uri="{FF2B5EF4-FFF2-40B4-BE49-F238E27FC236}">
                  <a16:creationId xmlns:a16="http://schemas.microsoft.com/office/drawing/2014/main" id="{E661D873-6114-7242-9216-0DAD4FDC3964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557926" y="4278654"/>
              <a:ext cx="11113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8988" name="Rectangle 77">
              <a:extLst>
                <a:ext uri="{FF2B5EF4-FFF2-40B4-BE49-F238E27FC236}">
                  <a16:creationId xmlns:a16="http://schemas.microsoft.com/office/drawing/2014/main" id="{7515E44D-9A42-3B49-9AFC-D7FACB99BB2C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122951" y="4272304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  <p:sp>
          <p:nvSpPr>
            <p:cNvPr id="38989" name="Rectangle 78">
              <a:extLst>
                <a:ext uri="{FF2B5EF4-FFF2-40B4-BE49-F238E27FC236}">
                  <a16:creationId xmlns:a16="http://schemas.microsoft.com/office/drawing/2014/main" id="{2A055E2B-DF02-D744-BDBF-88A5E99B4EF8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838914" y="4272304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38990" name="Rectangle 79">
              <a:extLst>
                <a:ext uri="{FF2B5EF4-FFF2-40B4-BE49-F238E27FC236}">
                  <a16:creationId xmlns:a16="http://schemas.microsoft.com/office/drawing/2014/main" id="{F2AD0A08-0E96-004B-BB3E-4C8A2B449627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005601" y="4272304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38991" name="Rectangle 80">
              <a:extLst>
                <a:ext uri="{FF2B5EF4-FFF2-40B4-BE49-F238E27FC236}">
                  <a16:creationId xmlns:a16="http://schemas.microsoft.com/office/drawing/2014/main" id="{57E10796-5029-1B46-B392-8DD4C556746A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242264" y="4278654"/>
              <a:ext cx="11112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8992" name="Rectangle 81">
              <a:extLst>
                <a:ext uri="{FF2B5EF4-FFF2-40B4-BE49-F238E27FC236}">
                  <a16:creationId xmlns:a16="http://schemas.microsoft.com/office/drawing/2014/main" id="{1DF3DFFE-2324-0745-AC00-2A428EE40DC4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680289" y="4272304"/>
              <a:ext cx="303061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1 1</a:t>
              </a:r>
              <a:endParaRPr lang="en-US" altLang="en-US" sz="3200" b="0"/>
            </a:p>
          </p:txBody>
        </p:sp>
        <p:sp>
          <p:nvSpPr>
            <p:cNvPr id="38993" name="Rectangle 82">
              <a:extLst>
                <a:ext uri="{FF2B5EF4-FFF2-40B4-BE49-F238E27FC236}">
                  <a16:creationId xmlns:a16="http://schemas.microsoft.com/office/drawing/2014/main" id="{610839FF-768C-B747-9360-BCE0F505048D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140789" y="4278654"/>
              <a:ext cx="11112" cy="309562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8994" name="Rectangle 83">
              <a:extLst>
                <a:ext uri="{FF2B5EF4-FFF2-40B4-BE49-F238E27FC236}">
                  <a16:creationId xmlns:a16="http://schemas.microsoft.com/office/drawing/2014/main" id="{56553CE8-4297-5C45-AE1A-836115F50478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638764" y="4575516"/>
              <a:ext cx="3506787" cy="127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8995" name="Rectangle 84">
              <a:extLst>
                <a:ext uri="{FF2B5EF4-FFF2-40B4-BE49-F238E27FC236}">
                  <a16:creationId xmlns:a16="http://schemas.microsoft.com/office/drawing/2014/main" id="{437C1FFD-2FCD-D149-A418-D4C093BF537B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631201" y="4272304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</p:grpSp>
    </p:spTree>
  </p:cSld>
  <p:clrMapOvr>
    <a:masterClrMapping/>
  </p:clrMapOvr>
  <p:transition/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9937" name="Group 1">
            <a:extLst>
              <a:ext uri="{FF2B5EF4-FFF2-40B4-BE49-F238E27FC236}">
                <a16:creationId xmlns:a16="http://schemas.microsoft.com/office/drawing/2014/main" id="{F6863D08-8083-6741-AA4B-4B51B5E8CDBB}"/>
              </a:ext>
            </a:extLst>
          </p:cNvPr>
          <p:cNvGrpSpPr>
            <a:grpSpLocks/>
          </p:cNvGrpSpPr>
          <p:nvPr/>
        </p:nvGrpSpPr>
        <p:grpSpPr bwMode="auto">
          <a:xfrm>
            <a:off x="5827713" y="2127251"/>
            <a:ext cx="3536950" cy="2460625"/>
            <a:chOff x="4614951" y="2127591"/>
            <a:chExt cx="3536950" cy="2460625"/>
          </a:xfrm>
        </p:grpSpPr>
        <p:sp>
          <p:nvSpPr>
            <p:cNvPr id="39981" name="Rectangle 4">
              <a:extLst>
                <a:ext uri="{FF2B5EF4-FFF2-40B4-BE49-F238E27FC236}">
                  <a16:creationId xmlns:a16="http://schemas.microsoft.com/office/drawing/2014/main" id="{06A69D85-10B8-E248-B2B1-DC44E3BBCB93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638764" y="2127591"/>
              <a:ext cx="3506787" cy="111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9982" name="Rectangle 5">
              <a:extLst>
                <a:ext uri="{FF2B5EF4-FFF2-40B4-BE49-F238E27FC236}">
                  <a16:creationId xmlns:a16="http://schemas.microsoft.com/office/drawing/2014/main" id="{2DF00AE2-4EA6-264B-9192-84BD64BE5F35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614951" y="2148229"/>
              <a:ext cx="11113" cy="41592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9983" name="Rectangle 6">
              <a:extLst>
                <a:ext uri="{FF2B5EF4-FFF2-40B4-BE49-F238E27FC236}">
                  <a16:creationId xmlns:a16="http://schemas.microsoft.com/office/drawing/2014/main" id="{BBD3EF21-29C2-174B-B189-C1AF8FC3E6EB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557926" y="2148229"/>
              <a:ext cx="11113" cy="41592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9984" name="Rectangle 7">
              <a:extLst>
                <a:ext uri="{FF2B5EF4-FFF2-40B4-BE49-F238E27FC236}">
                  <a16:creationId xmlns:a16="http://schemas.microsoft.com/office/drawing/2014/main" id="{8A369F53-2021-D74D-9D5B-91363FC473EF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557926" y="2148229"/>
              <a:ext cx="11113" cy="41592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9985" name="Rectangle 8">
              <a:extLst>
                <a:ext uri="{FF2B5EF4-FFF2-40B4-BE49-F238E27FC236}">
                  <a16:creationId xmlns:a16="http://schemas.microsoft.com/office/drawing/2014/main" id="{1353377D-ADB8-B145-9CCC-79F11F8A2A4A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764176" y="2365716"/>
              <a:ext cx="814325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Present </a:t>
              </a:r>
              <a:endParaRPr lang="en-US" altLang="en-US" sz="3200" b="0"/>
            </a:p>
          </p:txBody>
        </p:sp>
        <p:sp>
          <p:nvSpPr>
            <p:cNvPr id="39986" name="Rectangle 9">
              <a:extLst>
                <a:ext uri="{FF2B5EF4-FFF2-40B4-BE49-F238E27FC236}">
                  <a16:creationId xmlns:a16="http://schemas.microsoft.com/office/drawing/2014/main" id="{3450EE8B-4658-9140-9BBE-2568E96FF574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242264" y="2148229"/>
              <a:ext cx="11112" cy="41592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9987" name="Rectangle 10">
              <a:extLst>
                <a:ext uri="{FF2B5EF4-FFF2-40B4-BE49-F238E27FC236}">
                  <a16:creationId xmlns:a16="http://schemas.microsoft.com/office/drawing/2014/main" id="{339A3A11-55A8-1743-8269-D2F62A727204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140789" y="2148229"/>
              <a:ext cx="11112" cy="415925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9988" name="Rectangle 11">
              <a:extLst>
                <a:ext uri="{FF2B5EF4-FFF2-40B4-BE49-F238E27FC236}">
                  <a16:creationId xmlns:a16="http://schemas.microsoft.com/office/drawing/2014/main" id="{1D90F958-2C89-6248-834D-3F03211D6755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557926" y="2554629"/>
              <a:ext cx="1692275" cy="952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9989" name="Rectangle 12">
              <a:extLst>
                <a:ext uri="{FF2B5EF4-FFF2-40B4-BE49-F238E27FC236}">
                  <a16:creationId xmlns:a16="http://schemas.microsoft.com/office/drawing/2014/main" id="{B186C807-60C2-2947-85EB-2451FF7B5C16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614951" y="2564154"/>
              <a:ext cx="11113" cy="4064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9990" name="Rectangle 13">
              <a:extLst>
                <a:ext uri="{FF2B5EF4-FFF2-40B4-BE49-F238E27FC236}">
                  <a16:creationId xmlns:a16="http://schemas.microsoft.com/office/drawing/2014/main" id="{69532AC0-8269-5542-B62E-A805F5B23464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934164" y="2238716"/>
              <a:ext cx="1082027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Next State </a:t>
              </a:r>
              <a:endParaRPr lang="en-US" altLang="en-US" sz="3200" b="0"/>
            </a:p>
          </p:txBody>
        </p:sp>
        <p:sp>
          <p:nvSpPr>
            <p:cNvPr id="39991" name="Rectangle 14">
              <a:extLst>
                <a:ext uri="{FF2B5EF4-FFF2-40B4-BE49-F238E27FC236}">
                  <a16:creationId xmlns:a16="http://schemas.microsoft.com/office/drawing/2014/main" id="{08BAAD2D-BF93-7B4F-AAF2-18E6570F7012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557926" y="2564154"/>
              <a:ext cx="11113" cy="4064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9992" name="Rectangle 15">
              <a:extLst>
                <a:ext uri="{FF2B5EF4-FFF2-40B4-BE49-F238E27FC236}">
                  <a16:creationId xmlns:a16="http://schemas.microsoft.com/office/drawing/2014/main" id="{D66BFA18-A768-604E-830C-11853559E81A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918164" y="2653054"/>
              <a:ext cx="535403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state </a:t>
              </a:r>
              <a:endParaRPr lang="en-US" altLang="en-US" sz="3200" b="0"/>
            </a:p>
          </p:txBody>
        </p:sp>
        <p:sp>
          <p:nvSpPr>
            <p:cNvPr id="39993" name="Rectangle 16">
              <a:extLst>
                <a:ext uri="{FF2B5EF4-FFF2-40B4-BE49-F238E27FC236}">
                  <a16:creationId xmlns:a16="http://schemas.microsoft.com/office/drawing/2014/main" id="{F0821DDB-A945-8743-BA93-CA61E02D0E22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692864" y="2653054"/>
              <a:ext cx="23083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w </a:t>
              </a:r>
              <a:endParaRPr lang="en-US" altLang="en-US" sz="3200" b="0"/>
            </a:p>
          </p:txBody>
        </p:sp>
        <p:sp>
          <p:nvSpPr>
            <p:cNvPr id="39994" name="Rectangle 17">
              <a:extLst>
                <a:ext uri="{FF2B5EF4-FFF2-40B4-BE49-F238E27FC236}">
                  <a16:creationId xmlns:a16="http://schemas.microsoft.com/office/drawing/2014/main" id="{531CE70F-8BB8-5444-974D-4DD6EED60539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923051" y="2653054"/>
              <a:ext cx="19877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= </a:t>
              </a:r>
              <a:endParaRPr lang="en-US" altLang="en-US" sz="3200" b="0"/>
            </a:p>
          </p:txBody>
        </p:sp>
        <p:sp>
          <p:nvSpPr>
            <p:cNvPr id="39995" name="Rectangle 18">
              <a:extLst>
                <a:ext uri="{FF2B5EF4-FFF2-40B4-BE49-F238E27FC236}">
                  <a16:creationId xmlns:a16="http://schemas.microsoft.com/office/drawing/2014/main" id="{18CC28A3-A01C-B44C-8A5D-9B3E165D6DC8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159589" y="2653054"/>
              <a:ext cx="192360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39996" name="Rectangle 19">
              <a:extLst>
                <a:ext uri="{FF2B5EF4-FFF2-40B4-BE49-F238E27FC236}">
                  <a16:creationId xmlns:a16="http://schemas.microsoft.com/office/drawing/2014/main" id="{1D5CC73D-3E2E-6142-8BC7-FC93121FC61C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537414" y="2653054"/>
              <a:ext cx="23083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w </a:t>
              </a:r>
              <a:endParaRPr lang="en-US" altLang="en-US" sz="3200" b="0"/>
            </a:p>
          </p:txBody>
        </p:sp>
        <p:sp>
          <p:nvSpPr>
            <p:cNvPr id="39997" name="Rectangle 20">
              <a:extLst>
                <a:ext uri="{FF2B5EF4-FFF2-40B4-BE49-F238E27FC236}">
                  <a16:creationId xmlns:a16="http://schemas.microsoft.com/office/drawing/2014/main" id="{1916BA73-9000-5942-B95C-8622628D138E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766014" y="2653054"/>
              <a:ext cx="19877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= </a:t>
              </a:r>
              <a:endParaRPr lang="en-US" altLang="en-US" sz="3200" b="0"/>
            </a:p>
          </p:txBody>
        </p:sp>
        <p:sp>
          <p:nvSpPr>
            <p:cNvPr id="39998" name="Rectangle 21">
              <a:extLst>
                <a:ext uri="{FF2B5EF4-FFF2-40B4-BE49-F238E27FC236}">
                  <a16:creationId xmlns:a16="http://schemas.microsoft.com/office/drawing/2014/main" id="{2D533528-C882-4E40-A786-D15156558420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242264" y="2564154"/>
              <a:ext cx="11112" cy="4064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9999" name="Rectangle 22">
              <a:extLst>
                <a:ext uri="{FF2B5EF4-FFF2-40B4-BE49-F238E27FC236}">
                  <a16:creationId xmlns:a16="http://schemas.microsoft.com/office/drawing/2014/main" id="{D7F7CC74-6E18-724E-9FB7-90F1A499069C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002551" y="2653054"/>
              <a:ext cx="192360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  <p:sp>
          <p:nvSpPr>
            <p:cNvPr id="40000" name="Rectangle 23">
              <a:extLst>
                <a:ext uri="{FF2B5EF4-FFF2-40B4-BE49-F238E27FC236}">
                  <a16:creationId xmlns:a16="http://schemas.microsoft.com/office/drawing/2014/main" id="{E972B3FC-FB68-BD45-9396-4FC8F65291C8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140789" y="2564154"/>
              <a:ext cx="11112" cy="406400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0001" name="Rectangle 24">
              <a:extLst>
                <a:ext uri="{FF2B5EF4-FFF2-40B4-BE49-F238E27FC236}">
                  <a16:creationId xmlns:a16="http://schemas.microsoft.com/office/drawing/2014/main" id="{0521F8EC-6FCD-5842-AE01-1F909D2A72C0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557926" y="2959441"/>
              <a:ext cx="1692275" cy="111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0002" name="Rectangle 25">
              <a:extLst>
                <a:ext uri="{FF2B5EF4-FFF2-40B4-BE49-F238E27FC236}">
                  <a16:creationId xmlns:a16="http://schemas.microsoft.com/office/drawing/2014/main" id="{9B8C4BC3-9A97-E84D-B00A-2AE70B375566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614951" y="2970554"/>
              <a:ext cx="11113" cy="4048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0003" name="Rectangle 26">
              <a:extLst>
                <a:ext uri="{FF2B5EF4-FFF2-40B4-BE49-F238E27FC236}">
                  <a16:creationId xmlns:a16="http://schemas.microsoft.com/office/drawing/2014/main" id="{AC4DD4AB-2CF5-3545-9A28-1EA7B82B976D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381964" y="2522879"/>
              <a:ext cx="657231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Output</a:t>
              </a:r>
              <a:endParaRPr lang="en-US" altLang="en-US" sz="3200" b="0"/>
            </a:p>
          </p:txBody>
        </p:sp>
        <p:sp>
          <p:nvSpPr>
            <p:cNvPr id="40004" name="Rectangle 27">
              <a:extLst>
                <a:ext uri="{FF2B5EF4-FFF2-40B4-BE49-F238E27FC236}">
                  <a16:creationId xmlns:a16="http://schemas.microsoft.com/office/drawing/2014/main" id="{5C283EAE-018D-0943-9DEA-397E29B07518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883239" y="2927691"/>
              <a:ext cx="179536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y </a:t>
              </a:r>
              <a:endParaRPr lang="en-US" altLang="en-US" sz="3200" b="0"/>
            </a:p>
          </p:txBody>
        </p:sp>
        <p:sp>
          <p:nvSpPr>
            <p:cNvPr id="40005" name="Rectangle 28">
              <a:extLst>
                <a:ext uri="{FF2B5EF4-FFF2-40B4-BE49-F238E27FC236}">
                  <a16:creationId xmlns:a16="http://schemas.microsoft.com/office/drawing/2014/main" id="{0F4CB4F4-1898-3A43-B534-27D0A488ADF6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994364" y="3016591"/>
              <a:ext cx="149080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</a:rPr>
                <a:t>2 </a:t>
              </a:r>
              <a:endParaRPr lang="en-US" altLang="en-US" sz="3200" b="0"/>
            </a:p>
          </p:txBody>
        </p:sp>
        <p:sp>
          <p:nvSpPr>
            <p:cNvPr id="40006" name="Rectangle 29">
              <a:extLst>
                <a:ext uri="{FF2B5EF4-FFF2-40B4-BE49-F238E27FC236}">
                  <a16:creationId xmlns:a16="http://schemas.microsoft.com/office/drawing/2014/main" id="{2E02144D-894A-E847-A833-815EFA8AC7E9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094376" y="2927691"/>
              <a:ext cx="179536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y </a:t>
              </a:r>
              <a:endParaRPr lang="en-US" altLang="en-US" sz="3200" b="0"/>
            </a:p>
          </p:txBody>
        </p:sp>
        <p:sp>
          <p:nvSpPr>
            <p:cNvPr id="40007" name="Rectangle 30">
              <a:extLst>
                <a:ext uri="{FF2B5EF4-FFF2-40B4-BE49-F238E27FC236}">
                  <a16:creationId xmlns:a16="http://schemas.microsoft.com/office/drawing/2014/main" id="{0888ED41-46A6-3747-AD27-329D4DE4B046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557926" y="2970554"/>
              <a:ext cx="11113" cy="4048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0008" name="Rectangle 31">
              <a:extLst>
                <a:ext uri="{FF2B5EF4-FFF2-40B4-BE49-F238E27FC236}">
                  <a16:creationId xmlns:a16="http://schemas.microsoft.com/office/drawing/2014/main" id="{1978C6CA-0F7F-3940-9AC9-9E0DC2DB2781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203914" y="3016591"/>
              <a:ext cx="149080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  <p:sp>
          <p:nvSpPr>
            <p:cNvPr id="40009" name="Rectangle 32">
              <a:extLst>
                <a:ext uri="{FF2B5EF4-FFF2-40B4-BE49-F238E27FC236}">
                  <a16:creationId xmlns:a16="http://schemas.microsoft.com/office/drawing/2014/main" id="{200BD4AA-714A-2D41-A856-7436B34BEC33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753189" y="3057866"/>
              <a:ext cx="2222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Y </a:t>
              </a:r>
              <a:endParaRPr lang="en-US" altLang="en-US" sz="3200" b="0"/>
            </a:p>
          </p:txBody>
        </p:sp>
        <p:sp>
          <p:nvSpPr>
            <p:cNvPr id="40010" name="Rectangle 33">
              <a:extLst>
                <a:ext uri="{FF2B5EF4-FFF2-40B4-BE49-F238E27FC236}">
                  <a16:creationId xmlns:a16="http://schemas.microsoft.com/office/drawing/2014/main" id="{6F7EF0F4-66A6-5444-BA7A-89DF7CD9D85F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881776" y="3145179"/>
              <a:ext cx="149080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</a:rPr>
                <a:t>2 </a:t>
              </a:r>
              <a:endParaRPr lang="en-US" altLang="en-US" sz="3200" b="0"/>
            </a:p>
          </p:txBody>
        </p:sp>
        <p:sp>
          <p:nvSpPr>
            <p:cNvPr id="40011" name="Rectangle 34">
              <a:extLst>
                <a:ext uri="{FF2B5EF4-FFF2-40B4-BE49-F238E27FC236}">
                  <a16:creationId xmlns:a16="http://schemas.microsoft.com/office/drawing/2014/main" id="{9C1F79ED-60CF-4E41-8F6D-76572823969F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980201" y="3057866"/>
              <a:ext cx="2222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Y </a:t>
              </a:r>
              <a:endParaRPr lang="en-US" altLang="en-US" sz="3200" b="0"/>
            </a:p>
          </p:txBody>
        </p:sp>
        <p:sp>
          <p:nvSpPr>
            <p:cNvPr id="40012" name="Rectangle 35">
              <a:extLst>
                <a:ext uri="{FF2B5EF4-FFF2-40B4-BE49-F238E27FC236}">
                  <a16:creationId xmlns:a16="http://schemas.microsoft.com/office/drawing/2014/main" id="{4B374BCB-7EAA-A346-B589-67639E027087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108789" y="3145179"/>
              <a:ext cx="149080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  <p:sp>
          <p:nvSpPr>
            <p:cNvPr id="40013" name="Rectangle 36">
              <a:extLst>
                <a:ext uri="{FF2B5EF4-FFF2-40B4-BE49-F238E27FC236}">
                  <a16:creationId xmlns:a16="http://schemas.microsoft.com/office/drawing/2014/main" id="{7CAC1396-8FB1-5248-8FBB-6D377A281C42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594564" y="3057866"/>
              <a:ext cx="2222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Y </a:t>
              </a:r>
              <a:endParaRPr lang="en-US" altLang="en-US" sz="3200" b="0"/>
            </a:p>
          </p:txBody>
        </p:sp>
        <p:sp>
          <p:nvSpPr>
            <p:cNvPr id="40014" name="Rectangle 37">
              <a:extLst>
                <a:ext uri="{FF2B5EF4-FFF2-40B4-BE49-F238E27FC236}">
                  <a16:creationId xmlns:a16="http://schemas.microsoft.com/office/drawing/2014/main" id="{8ABFB81E-C7C5-0342-A1C2-1C0F115FC698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724739" y="3145179"/>
              <a:ext cx="149080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</a:rPr>
                <a:t>2 </a:t>
              </a:r>
              <a:endParaRPr lang="en-US" altLang="en-US" sz="3200" b="0"/>
            </a:p>
          </p:txBody>
        </p:sp>
        <p:sp>
          <p:nvSpPr>
            <p:cNvPr id="40015" name="Rectangle 38">
              <a:extLst>
                <a:ext uri="{FF2B5EF4-FFF2-40B4-BE49-F238E27FC236}">
                  <a16:creationId xmlns:a16="http://schemas.microsoft.com/office/drawing/2014/main" id="{AF00924C-84CD-5D48-95C4-A5D38330626D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826339" y="3057866"/>
              <a:ext cx="2222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Y </a:t>
              </a:r>
              <a:endParaRPr lang="en-US" altLang="en-US" sz="3200" b="0"/>
            </a:p>
          </p:txBody>
        </p:sp>
        <p:sp>
          <p:nvSpPr>
            <p:cNvPr id="40016" name="Rectangle 39">
              <a:extLst>
                <a:ext uri="{FF2B5EF4-FFF2-40B4-BE49-F238E27FC236}">
                  <a16:creationId xmlns:a16="http://schemas.microsoft.com/office/drawing/2014/main" id="{AD41EF74-9CEB-6B4E-82F3-8EFABE5196DE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242264" y="2970554"/>
              <a:ext cx="11112" cy="4048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0017" name="Rectangle 40">
              <a:extLst>
                <a:ext uri="{FF2B5EF4-FFF2-40B4-BE49-F238E27FC236}">
                  <a16:creationId xmlns:a16="http://schemas.microsoft.com/office/drawing/2014/main" id="{FE1B8C4B-432F-DB48-A478-29BDFA0728FB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958101" y="3145179"/>
              <a:ext cx="149080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  <p:sp>
          <p:nvSpPr>
            <p:cNvPr id="40018" name="Rectangle 41">
              <a:extLst>
                <a:ext uri="{FF2B5EF4-FFF2-40B4-BE49-F238E27FC236}">
                  <a16:creationId xmlns:a16="http://schemas.microsoft.com/office/drawing/2014/main" id="{686BFA24-59EF-CB40-92C9-902DBA38B744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140789" y="2970554"/>
              <a:ext cx="11112" cy="404812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0019" name="Rectangle 42">
              <a:extLst>
                <a:ext uri="{FF2B5EF4-FFF2-40B4-BE49-F238E27FC236}">
                  <a16:creationId xmlns:a16="http://schemas.microsoft.com/office/drawing/2014/main" id="{AB3D4B9C-B8D9-A840-9F2B-F6C595C90029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638764" y="3362666"/>
              <a:ext cx="3506787" cy="127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0020" name="Rectangle 43">
              <a:extLst>
                <a:ext uri="{FF2B5EF4-FFF2-40B4-BE49-F238E27FC236}">
                  <a16:creationId xmlns:a16="http://schemas.microsoft.com/office/drawing/2014/main" id="{A16E9CAA-24F3-0049-89E1-FF416EBFECFC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614951" y="3376954"/>
              <a:ext cx="11113" cy="3571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0021" name="Rectangle 44">
              <a:extLst>
                <a:ext uri="{FF2B5EF4-FFF2-40B4-BE49-F238E27FC236}">
                  <a16:creationId xmlns:a16="http://schemas.microsoft.com/office/drawing/2014/main" id="{69B62223-9710-F442-8E0B-3DF93591176D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637551" y="2895941"/>
              <a:ext cx="179536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z </a:t>
              </a:r>
              <a:endParaRPr lang="en-US" altLang="en-US" sz="3200" b="0"/>
            </a:p>
          </p:txBody>
        </p:sp>
        <p:sp>
          <p:nvSpPr>
            <p:cNvPr id="40022" name="Rectangle 45">
              <a:extLst>
                <a:ext uri="{FF2B5EF4-FFF2-40B4-BE49-F238E27FC236}">
                  <a16:creationId xmlns:a16="http://schemas.microsoft.com/office/drawing/2014/main" id="{63BD555A-A147-5541-956C-47B7A13A1B4D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954676" y="3465854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40023" name="Rectangle 46">
              <a:extLst>
                <a:ext uri="{FF2B5EF4-FFF2-40B4-BE49-F238E27FC236}">
                  <a16:creationId xmlns:a16="http://schemas.microsoft.com/office/drawing/2014/main" id="{74AD0575-36E6-B746-BF2D-97E4EA38175F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557926" y="3376954"/>
              <a:ext cx="11113" cy="3571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0024" name="Rectangle 47">
              <a:extLst>
                <a:ext uri="{FF2B5EF4-FFF2-40B4-BE49-F238E27FC236}">
                  <a16:creationId xmlns:a16="http://schemas.microsoft.com/office/drawing/2014/main" id="{6290B89E-3055-3D45-AA87-99AC40AB9492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122951" y="3465854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40025" name="Rectangle 48">
              <a:extLst>
                <a:ext uri="{FF2B5EF4-FFF2-40B4-BE49-F238E27FC236}">
                  <a16:creationId xmlns:a16="http://schemas.microsoft.com/office/drawing/2014/main" id="{C2DA1BAD-C3A7-3040-BDB7-A52B19BD0D9D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838914" y="3465854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40026" name="Rectangle 49">
              <a:extLst>
                <a:ext uri="{FF2B5EF4-FFF2-40B4-BE49-F238E27FC236}">
                  <a16:creationId xmlns:a16="http://schemas.microsoft.com/office/drawing/2014/main" id="{166D226C-B1E1-584F-BBF5-DB9C81887865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005601" y="3465854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40027" name="Rectangle 50">
              <a:extLst>
                <a:ext uri="{FF2B5EF4-FFF2-40B4-BE49-F238E27FC236}">
                  <a16:creationId xmlns:a16="http://schemas.microsoft.com/office/drawing/2014/main" id="{1B4705DE-DF56-234F-A884-4E1B094DD0D8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242264" y="3376954"/>
              <a:ext cx="11112" cy="3571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0028" name="Rectangle 51">
              <a:extLst>
                <a:ext uri="{FF2B5EF4-FFF2-40B4-BE49-F238E27FC236}">
                  <a16:creationId xmlns:a16="http://schemas.microsoft.com/office/drawing/2014/main" id="{DB893BAD-7DFF-E34C-8D3C-185A8167D3FA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680289" y="3465854"/>
              <a:ext cx="303061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0 1</a:t>
              </a:r>
              <a:endParaRPr lang="en-US" altLang="en-US" sz="3200" b="0"/>
            </a:p>
          </p:txBody>
        </p:sp>
        <p:sp>
          <p:nvSpPr>
            <p:cNvPr id="40029" name="Rectangle 52">
              <a:extLst>
                <a:ext uri="{FF2B5EF4-FFF2-40B4-BE49-F238E27FC236}">
                  <a16:creationId xmlns:a16="http://schemas.microsoft.com/office/drawing/2014/main" id="{2035F1E2-3C9C-454E-AF1C-7797C015E20A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140789" y="3376954"/>
              <a:ext cx="11112" cy="357187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0030" name="Rectangle 53">
              <a:extLst>
                <a:ext uri="{FF2B5EF4-FFF2-40B4-BE49-F238E27FC236}">
                  <a16:creationId xmlns:a16="http://schemas.microsoft.com/office/drawing/2014/main" id="{D4F26691-D4F8-B74A-9718-B6D86ED60CB7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614951" y="3734141"/>
              <a:ext cx="11113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0031" name="Rectangle 54">
              <a:extLst>
                <a:ext uri="{FF2B5EF4-FFF2-40B4-BE49-F238E27FC236}">
                  <a16:creationId xmlns:a16="http://schemas.microsoft.com/office/drawing/2014/main" id="{F2107F89-DF58-DF4C-8FBC-8F44AB666C93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631201" y="3465854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40032" name="Rectangle 55">
              <a:extLst>
                <a:ext uri="{FF2B5EF4-FFF2-40B4-BE49-F238E27FC236}">
                  <a16:creationId xmlns:a16="http://schemas.microsoft.com/office/drawing/2014/main" id="{66A97607-EE9B-8842-AA97-CE8031F4C626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954676" y="3730966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40033" name="Rectangle 56">
              <a:extLst>
                <a:ext uri="{FF2B5EF4-FFF2-40B4-BE49-F238E27FC236}">
                  <a16:creationId xmlns:a16="http://schemas.microsoft.com/office/drawing/2014/main" id="{10B06639-00AB-5949-BD12-953CDBE28CBE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557926" y="3734141"/>
              <a:ext cx="11113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0034" name="Rectangle 57">
              <a:extLst>
                <a:ext uri="{FF2B5EF4-FFF2-40B4-BE49-F238E27FC236}">
                  <a16:creationId xmlns:a16="http://schemas.microsoft.com/office/drawing/2014/main" id="{3BF2D978-F754-3F41-9C2C-58EC512B6A16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122951" y="3730966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  <p:sp>
          <p:nvSpPr>
            <p:cNvPr id="40035" name="Rectangle 58">
              <a:extLst>
                <a:ext uri="{FF2B5EF4-FFF2-40B4-BE49-F238E27FC236}">
                  <a16:creationId xmlns:a16="http://schemas.microsoft.com/office/drawing/2014/main" id="{BA41EAFA-3F67-8A40-A5B7-33E7BE4E4D74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838914" y="3730966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40036" name="Rectangle 59">
              <a:extLst>
                <a:ext uri="{FF2B5EF4-FFF2-40B4-BE49-F238E27FC236}">
                  <a16:creationId xmlns:a16="http://schemas.microsoft.com/office/drawing/2014/main" id="{263C6DD4-3D62-9147-83A3-596F3C9A654A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005601" y="3730966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40037" name="Rectangle 60">
              <a:extLst>
                <a:ext uri="{FF2B5EF4-FFF2-40B4-BE49-F238E27FC236}">
                  <a16:creationId xmlns:a16="http://schemas.microsoft.com/office/drawing/2014/main" id="{1C3F1BDD-7138-AF49-9788-8B4D4DB9CF94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242264" y="3734141"/>
              <a:ext cx="11112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0038" name="Rectangle 61">
              <a:extLst>
                <a:ext uri="{FF2B5EF4-FFF2-40B4-BE49-F238E27FC236}">
                  <a16:creationId xmlns:a16="http://schemas.microsoft.com/office/drawing/2014/main" id="{8AEB598F-0CC8-4843-9C43-0CD15F1F704C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680289" y="3730966"/>
              <a:ext cx="303061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1 0</a:t>
              </a:r>
              <a:endParaRPr lang="en-US" altLang="en-US" sz="3200" b="0"/>
            </a:p>
          </p:txBody>
        </p:sp>
        <p:sp>
          <p:nvSpPr>
            <p:cNvPr id="40039" name="Rectangle 62">
              <a:extLst>
                <a:ext uri="{FF2B5EF4-FFF2-40B4-BE49-F238E27FC236}">
                  <a16:creationId xmlns:a16="http://schemas.microsoft.com/office/drawing/2014/main" id="{506343A2-1F07-014F-860B-938F249EC6D4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140789" y="3734141"/>
              <a:ext cx="11112" cy="269875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0040" name="Rectangle 63">
              <a:extLst>
                <a:ext uri="{FF2B5EF4-FFF2-40B4-BE49-F238E27FC236}">
                  <a16:creationId xmlns:a16="http://schemas.microsoft.com/office/drawing/2014/main" id="{005C59B2-23CD-3E4A-996E-2874EF6235FC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614951" y="4004016"/>
              <a:ext cx="11113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0041" name="Rectangle 64">
              <a:extLst>
                <a:ext uri="{FF2B5EF4-FFF2-40B4-BE49-F238E27FC236}">
                  <a16:creationId xmlns:a16="http://schemas.microsoft.com/office/drawing/2014/main" id="{A9A62E80-D3F1-1D4D-84E3-6AFE3E67896F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631201" y="3730966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40042" name="Rectangle 65">
              <a:extLst>
                <a:ext uri="{FF2B5EF4-FFF2-40B4-BE49-F238E27FC236}">
                  <a16:creationId xmlns:a16="http://schemas.microsoft.com/office/drawing/2014/main" id="{C5FA7F65-8E2A-2A4A-8E82-B3D537FB5035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954676" y="4002429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  <p:sp>
          <p:nvSpPr>
            <p:cNvPr id="40043" name="Rectangle 66">
              <a:extLst>
                <a:ext uri="{FF2B5EF4-FFF2-40B4-BE49-F238E27FC236}">
                  <a16:creationId xmlns:a16="http://schemas.microsoft.com/office/drawing/2014/main" id="{84FDF218-35C6-4247-8AC8-91500F6C073D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557926" y="4004016"/>
              <a:ext cx="11113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0044" name="Rectangle 67">
              <a:extLst>
                <a:ext uri="{FF2B5EF4-FFF2-40B4-BE49-F238E27FC236}">
                  <a16:creationId xmlns:a16="http://schemas.microsoft.com/office/drawing/2014/main" id="{B8DDDDF7-C90E-2F4B-B6E0-09D2A89F0625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122951" y="4002429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40045" name="Rectangle 68">
              <a:extLst>
                <a:ext uri="{FF2B5EF4-FFF2-40B4-BE49-F238E27FC236}">
                  <a16:creationId xmlns:a16="http://schemas.microsoft.com/office/drawing/2014/main" id="{245C49C1-EB22-4A44-85A1-985B3CD9C213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838914" y="4002429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40046" name="Rectangle 69">
              <a:extLst>
                <a:ext uri="{FF2B5EF4-FFF2-40B4-BE49-F238E27FC236}">
                  <a16:creationId xmlns:a16="http://schemas.microsoft.com/office/drawing/2014/main" id="{EC032067-491D-5B44-87D2-22B0B5310866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005601" y="4002429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40047" name="Rectangle 70">
              <a:extLst>
                <a:ext uri="{FF2B5EF4-FFF2-40B4-BE49-F238E27FC236}">
                  <a16:creationId xmlns:a16="http://schemas.microsoft.com/office/drawing/2014/main" id="{5E746260-067B-A448-AD78-D7E49F41D85F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242264" y="4004016"/>
              <a:ext cx="11112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0048" name="Rectangle 71">
              <a:extLst>
                <a:ext uri="{FF2B5EF4-FFF2-40B4-BE49-F238E27FC236}">
                  <a16:creationId xmlns:a16="http://schemas.microsoft.com/office/drawing/2014/main" id="{AE6B8E89-E90B-CC48-89AB-7CE85E5E0DB6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680289" y="4002429"/>
              <a:ext cx="303061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1 1</a:t>
              </a:r>
              <a:endParaRPr lang="en-US" altLang="en-US" sz="3200" b="0"/>
            </a:p>
          </p:txBody>
        </p:sp>
        <p:sp>
          <p:nvSpPr>
            <p:cNvPr id="40049" name="Rectangle 72">
              <a:extLst>
                <a:ext uri="{FF2B5EF4-FFF2-40B4-BE49-F238E27FC236}">
                  <a16:creationId xmlns:a16="http://schemas.microsoft.com/office/drawing/2014/main" id="{FFC66B5F-D817-4544-9209-E8B93262677B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140789" y="4004016"/>
              <a:ext cx="11112" cy="269875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0050" name="Rectangle 73">
              <a:extLst>
                <a:ext uri="{FF2B5EF4-FFF2-40B4-BE49-F238E27FC236}">
                  <a16:creationId xmlns:a16="http://schemas.microsoft.com/office/drawing/2014/main" id="{12DB3873-E2F3-6B47-A63A-2BD6B5E514CB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614951" y="4278654"/>
              <a:ext cx="11113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0051" name="Rectangle 74">
              <a:extLst>
                <a:ext uri="{FF2B5EF4-FFF2-40B4-BE49-F238E27FC236}">
                  <a16:creationId xmlns:a16="http://schemas.microsoft.com/office/drawing/2014/main" id="{E345D967-047B-FF49-9FF5-52B180C060C3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631201" y="4002429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40052" name="Rectangle 75">
              <a:extLst>
                <a:ext uri="{FF2B5EF4-FFF2-40B4-BE49-F238E27FC236}">
                  <a16:creationId xmlns:a16="http://schemas.microsoft.com/office/drawing/2014/main" id="{97E394A6-C18B-6548-93BB-4C7BAF1493BF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954676" y="4272304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  <p:sp>
          <p:nvSpPr>
            <p:cNvPr id="40053" name="Rectangle 76">
              <a:extLst>
                <a:ext uri="{FF2B5EF4-FFF2-40B4-BE49-F238E27FC236}">
                  <a16:creationId xmlns:a16="http://schemas.microsoft.com/office/drawing/2014/main" id="{E342EFD1-CCEA-D341-8CFF-DBE65D610E89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557926" y="4278654"/>
              <a:ext cx="11113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0054" name="Rectangle 77">
              <a:extLst>
                <a:ext uri="{FF2B5EF4-FFF2-40B4-BE49-F238E27FC236}">
                  <a16:creationId xmlns:a16="http://schemas.microsoft.com/office/drawing/2014/main" id="{CE21EC6F-D8B9-DE41-8C47-0DBD4106DF81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122951" y="4272304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  <p:sp>
          <p:nvSpPr>
            <p:cNvPr id="40055" name="Rectangle 78">
              <a:extLst>
                <a:ext uri="{FF2B5EF4-FFF2-40B4-BE49-F238E27FC236}">
                  <a16:creationId xmlns:a16="http://schemas.microsoft.com/office/drawing/2014/main" id="{C7B70FFD-A596-1648-B87F-A5B06424F21D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838914" y="4272304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40056" name="Rectangle 79">
              <a:extLst>
                <a:ext uri="{FF2B5EF4-FFF2-40B4-BE49-F238E27FC236}">
                  <a16:creationId xmlns:a16="http://schemas.microsoft.com/office/drawing/2014/main" id="{28BDB63C-DD79-0040-97B1-45565FAADD1F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005601" y="4272304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40057" name="Rectangle 80">
              <a:extLst>
                <a:ext uri="{FF2B5EF4-FFF2-40B4-BE49-F238E27FC236}">
                  <a16:creationId xmlns:a16="http://schemas.microsoft.com/office/drawing/2014/main" id="{BEF0C442-9B50-0649-AA6A-A2960AC831E3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242264" y="4278654"/>
              <a:ext cx="11112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0058" name="Rectangle 81">
              <a:extLst>
                <a:ext uri="{FF2B5EF4-FFF2-40B4-BE49-F238E27FC236}">
                  <a16:creationId xmlns:a16="http://schemas.microsoft.com/office/drawing/2014/main" id="{3866BB9F-80E1-A840-AA2F-7108A0C3FAEC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680289" y="4272304"/>
              <a:ext cx="303061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1 1</a:t>
              </a:r>
              <a:endParaRPr lang="en-US" altLang="en-US" sz="3200" b="0"/>
            </a:p>
          </p:txBody>
        </p:sp>
        <p:sp>
          <p:nvSpPr>
            <p:cNvPr id="40059" name="Rectangle 82">
              <a:extLst>
                <a:ext uri="{FF2B5EF4-FFF2-40B4-BE49-F238E27FC236}">
                  <a16:creationId xmlns:a16="http://schemas.microsoft.com/office/drawing/2014/main" id="{89B1CA54-9727-3E46-A0FB-6B23F17E0D2D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140789" y="4278654"/>
              <a:ext cx="11112" cy="309562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0060" name="Rectangle 83">
              <a:extLst>
                <a:ext uri="{FF2B5EF4-FFF2-40B4-BE49-F238E27FC236}">
                  <a16:creationId xmlns:a16="http://schemas.microsoft.com/office/drawing/2014/main" id="{9A20D561-C77F-5641-BDD9-F7E5A08043BF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638764" y="4575516"/>
              <a:ext cx="3506787" cy="127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0061" name="Rectangle 84">
              <a:extLst>
                <a:ext uri="{FF2B5EF4-FFF2-40B4-BE49-F238E27FC236}">
                  <a16:creationId xmlns:a16="http://schemas.microsoft.com/office/drawing/2014/main" id="{95DBA8FE-291F-1F47-B080-A5F57569C1AF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631201" y="4272304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</p:grpSp>
      <p:sp>
        <p:nvSpPr>
          <p:cNvPr id="39938" name="Rectangle 2">
            <a:extLst>
              <a:ext uri="{FF2B5EF4-FFF2-40B4-BE49-F238E27FC236}">
                <a16:creationId xmlns:a16="http://schemas.microsoft.com/office/drawing/2014/main" id="{B6823BA4-BD7F-8A44-BC27-70262218468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220664"/>
            <a:ext cx="9144000" cy="790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Let’s derive the state table</a:t>
            </a:r>
          </a:p>
        </p:txBody>
      </p:sp>
      <p:grpSp>
        <p:nvGrpSpPr>
          <p:cNvPr id="39939" name="Group 93">
            <a:extLst>
              <a:ext uri="{FF2B5EF4-FFF2-40B4-BE49-F238E27FC236}">
                <a16:creationId xmlns:a16="http://schemas.microsoft.com/office/drawing/2014/main" id="{201C1106-BB0D-9B48-94D5-653BA1E80F12}"/>
              </a:ext>
            </a:extLst>
          </p:cNvPr>
          <p:cNvGrpSpPr>
            <a:grpSpLocks/>
          </p:cNvGrpSpPr>
          <p:nvPr/>
        </p:nvGrpSpPr>
        <p:grpSpPr bwMode="auto">
          <a:xfrm>
            <a:off x="1571625" y="2127250"/>
            <a:ext cx="3536950" cy="2051050"/>
            <a:chOff x="5049838" y="1738313"/>
            <a:chExt cx="3536950" cy="2051050"/>
          </a:xfrm>
        </p:grpSpPr>
        <p:sp>
          <p:nvSpPr>
            <p:cNvPr id="39942" name="Rectangle 85">
              <a:extLst>
                <a:ext uri="{FF2B5EF4-FFF2-40B4-BE49-F238E27FC236}">
                  <a16:creationId xmlns:a16="http://schemas.microsoft.com/office/drawing/2014/main" id="{EA4003AF-6C17-AF46-8186-3891097A44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3650" y="1738313"/>
              <a:ext cx="3506788" cy="111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9943" name="Rectangle 86">
              <a:extLst>
                <a:ext uri="{FF2B5EF4-FFF2-40B4-BE49-F238E27FC236}">
                  <a16:creationId xmlns:a16="http://schemas.microsoft.com/office/drawing/2014/main" id="{221A73D5-ACC3-C74D-9D92-B3857A6075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1739900"/>
              <a:ext cx="11112" cy="41275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9944" name="Rectangle 88">
              <a:extLst>
                <a:ext uri="{FF2B5EF4-FFF2-40B4-BE49-F238E27FC236}">
                  <a16:creationId xmlns:a16="http://schemas.microsoft.com/office/drawing/2014/main" id="{4427457C-1E93-014D-AB8B-DF043DEB4D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1739900"/>
              <a:ext cx="11112" cy="41275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9945" name="Rectangle 89">
              <a:extLst>
                <a:ext uri="{FF2B5EF4-FFF2-40B4-BE49-F238E27FC236}">
                  <a16:creationId xmlns:a16="http://schemas.microsoft.com/office/drawing/2014/main" id="{4722F7A9-F3E3-9444-9137-5097859AE5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99063" y="1925638"/>
              <a:ext cx="814325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Present </a:t>
              </a:r>
              <a:endParaRPr lang="en-US" altLang="en-US" sz="3200" b="0"/>
            </a:p>
          </p:txBody>
        </p:sp>
        <p:sp>
          <p:nvSpPr>
            <p:cNvPr id="39946" name="Rectangle 90">
              <a:extLst>
                <a:ext uri="{FF2B5EF4-FFF2-40B4-BE49-F238E27FC236}">
                  <a16:creationId xmlns:a16="http://schemas.microsoft.com/office/drawing/2014/main" id="{E660D59C-E833-1648-B7E5-E8481B6EF8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1739900"/>
              <a:ext cx="11113" cy="41275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9947" name="Rectangle 91">
              <a:extLst>
                <a:ext uri="{FF2B5EF4-FFF2-40B4-BE49-F238E27FC236}">
                  <a16:creationId xmlns:a16="http://schemas.microsoft.com/office/drawing/2014/main" id="{7A83CDC3-793E-BB49-9D9D-7E8CAB44BC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88100" y="1843088"/>
              <a:ext cx="104515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Next state </a:t>
              </a:r>
              <a:endParaRPr lang="en-US" altLang="en-US" sz="3200" b="0"/>
            </a:p>
          </p:txBody>
        </p:sp>
        <p:sp>
          <p:nvSpPr>
            <p:cNvPr id="39948" name="Rectangle 92">
              <a:extLst>
                <a:ext uri="{FF2B5EF4-FFF2-40B4-BE49-F238E27FC236}">
                  <a16:creationId xmlns:a16="http://schemas.microsoft.com/office/drawing/2014/main" id="{FB9E0C25-331B-0348-AD37-DF4ED3407B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1739900"/>
              <a:ext cx="11113" cy="412750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9949" name="Rectangle 93">
              <a:extLst>
                <a:ext uri="{FF2B5EF4-FFF2-40B4-BE49-F238E27FC236}">
                  <a16:creationId xmlns:a16="http://schemas.microsoft.com/office/drawing/2014/main" id="{680D66EA-8EDA-7644-91DF-7D97F353BD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163763"/>
              <a:ext cx="1692275" cy="111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9950" name="Rectangle 94">
              <a:extLst>
                <a:ext uri="{FF2B5EF4-FFF2-40B4-BE49-F238E27FC236}">
                  <a16:creationId xmlns:a16="http://schemas.microsoft.com/office/drawing/2014/main" id="{014B87F5-D5D5-AA45-9314-2AF82BF65B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2152650"/>
              <a:ext cx="11112" cy="4048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9951" name="Rectangle 95">
              <a:extLst>
                <a:ext uri="{FF2B5EF4-FFF2-40B4-BE49-F238E27FC236}">
                  <a16:creationId xmlns:a16="http://schemas.microsoft.com/office/drawing/2014/main" id="{128679C6-3DAA-DC4C-99B2-D0F8114490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16850" y="1925638"/>
              <a:ext cx="657231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Output</a:t>
              </a:r>
              <a:endParaRPr lang="en-US" altLang="en-US" sz="3200" b="0"/>
            </a:p>
          </p:txBody>
        </p:sp>
        <p:sp>
          <p:nvSpPr>
            <p:cNvPr id="39952" name="Rectangle 96">
              <a:extLst>
                <a:ext uri="{FF2B5EF4-FFF2-40B4-BE49-F238E27FC236}">
                  <a16:creationId xmlns:a16="http://schemas.microsoft.com/office/drawing/2014/main" id="{013C70DE-31A7-FE4F-8E12-304056814B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152650"/>
              <a:ext cx="11112" cy="4048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9953" name="Rectangle 97">
              <a:extLst>
                <a:ext uri="{FF2B5EF4-FFF2-40B4-BE49-F238E27FC236}">
                  <a16:creationId xmlns:a16="http://schemas.microsoft.com/office/drawing/2014/main" id="{20CBA506-2A3B-8041-A1EB-AF70E64F76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24475" y="2174875"/>
              <a:ext cx="535403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state </a:t>
              </a:r>
              <a:endParaRPr lang="en-US" altLang="en-US" sz="3200" b="0"/>
            </a:p>
          </p:txBody>
        </p:sp>
        <p:sp>
          <p:nvSpPr>
            <p:cNvPr id="39954" name="Rectangle 98">
              <a:extLst>
                <a:ext uri="{FF2B5EF4-FFF2-40B4-BE49-F238E27FC236}">
                  <a16:creationId xmlns:a16="http://schemas.microsoft.com/office/drawing/2014/main" id="{D6BB6650-A766-C549-AE09-5541574805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6163" y="2255838"/>
              <a:ext cx="23083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w </a:t>
              </a:r>
              <a:endParaRPr lang="en-US" altLang="en-US" sz="3200" b="0"/>
            </a:p>
          </p:txBody>
        </p:sp>
        <p:sp>
          <p:nvSpPr>
            <p:cNvPr id="39955" name="Rectangle 99">
              <a:extLst>
                <a:ext uri="{FF2B5EF4-FFF2-40B4-BE49-F238E27FC236}">
                  <a16:creationId xmlns:a16="http://schemas.microsoft.com/office/drawing/2014/main" id="{BEAF1F7E-817C-9142-A9A0-656C2CE154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57938" y="2255838"/>
              <a:ext cx="19877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= </a:t>
              </a:r>
              <a:endParaRPr lang="en-US" altLang="en-US" sz="3200" b="0"/>
            </a:p>
          </p:txBody>
        </p:sp>
        <p:sp>
          <p:nvSpPr>
            <p:cNvPr id="39956" name="Rectangle 100">
              <a:extLst>
                <a:ext uri="{FF2B5EF4-FFF2-40B4-BE49-F238E27FC236}">
                  <a16:creationId xmlns:a16="http://schemas.microsoft.com/office/drawing/2014/main" id="{F9CF7C04-D424-C44E-A9A3-C8D8514D15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94475" y="2255838"/>
              <a:ext cx="192360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39957" name="Rectangle 101">
              <a:extLst>
                <a:ext uri="{FF2B5EF4-FFF2-40B4-BE49-F238E27FC236}">
                  <a16:creationId xmlns:a16="http://schemas.microsoft.com/office/drawing/2014/main" id="{16A0B2D2-142A-894D-B2E5-5E2C5A9C3A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72300" y="2255838"/>
              <a:ext cx="23083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w </a:t>
              </a:r>
              <a:endParaRPr lang="en-US" altLang="en-US" sz="3200" b="0"/>
            </a:p>
          </p:txBody>
        </p:sp>
        <p:sp>
          <p:nvSpPr>
            <p:cNvPr id="39958" name="Rectangle 102">
              <a:extLst>
                <a:ext uri="{FF2B5EF4-FFF2-40B4-BE49-F238E27FC236}">
                  <a16:creationId xmlns:a16="http://schemas.microsoft.com/office/drawing/2014/main" id="{5EF1A5CB-88B4-B242-8359-2B259C458F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00900" y="2255838"/>
              <a:ext cx="19877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= </a:t>
              </a:r>
              <a:endParaRPr lang="en-US" altLang="en-US" sz="3200" b="0"/>
            </a:p>
          </p:txBody>
        </p:sp>
        <p:sp>
          <p:nvSpPr>
            <p:cNvPr id="39959" name="Rectangle 103">
              <a:extLst>
                <a:ext uri="{FF2B5EF4-FFF2-40B4-BE49-F238E27FC236}">
                  <a16:creationId xmlns:a16="http://schemas.microsoft.com/office/drawing/2014/main" id="{9C536E59-77A7-254D-B78F-C134E9C9C5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2152650"/>
              <a:ext cx="11113" cy="4048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9960" name="Rectangle 104">
              <a:extLst>
                <a:ext uri="{FF2B5EF4-FFF2-40B4-BE49-F238E27FC236}">
                  <a16:creationId xmlns:a16="http://schemas.microsoft.com/office/drawing/2014/main" id="{F7C2B932-C162-0841-AC1E-487B84FB7F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37438" y="2255838"/>
              <a:ext cx="192360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  <p:sp>
          <p:nvSpPr>
            <p:cNvPr id="39961" name="Rectangle 105">
              <a:extLst>
                <a:ext uri="{FF2B5EF4-FFF2-40B4-BE49-F238E27FC236}">
                  <a16:creationId xmlns:a16="http://schemas.microsoft.com/office/drawing/2014/main" id="{49A28166-62FF-804D-89EF-302BD2B189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2152650"/>
              <a:ext cx="11113" cy="404813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9962" name="Rectangle 106">
              <a:extLst>
                <a:ext uri="{FF2B5EF4-FFF2-40B4-BE49-F238E27FC236}">
                  <a16:creationId xmlns:a16="http://schemas.microsoft.com/office/drawing/2014/main" id="{1A7DD6A3-725B-3C49-9BC3-04F948975F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3650" y="2568575"/>
              <a:ext cx="3506788" cy="952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9963" name="Rectangle 107">
              <a:extLst>
                <a:ext uri="{FF2B5EF4-FFF2-40B4-BE49-F238E27FC236}">
                  <a16:creationId xmlns:a16="http://schemas.microsoft.com/office/drawing/2014/main" id="{92A0BB44-CE5C-A74B-86A1-B31CD330D2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2582863"/>
              <a:ext cx="11112" cy="3556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9964" name="Rectangle 108">
              <a:extLst>
                <a:ext uri="{FF2B5EF4-FFF2-40B4-BE49-F238E27FC236}">
                  <a16:creationId xmlns:a16="http://schemas.microsoft.com/office/drawing/2014/main" id="{7E2658A9-25D3-8B44-ABB4-F76AA59F25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72438" y="2174875"/>
              <a:ext cx="179536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z </a:t>
              </a:r>
              <a:endParaRPr lang="en-US" altLang="en-US" sz="3200" b="0"/>
            </a:p>
          </p:txBody>
        </p:sp>
        <p:sp>
          <p:nvSpPr>
            <p:cNvPr id="39965" name="Rectangle 109">
              <a:extLst>
                <a:ext uri="{FF2B5EF4-FFF2-40B4-BE49-F238E27FC236}">
                  <a16:creationId xmlns:a16="http://schemas.microsoft.com/office/drawing/2014/main" id="{5AA092A0-5AAF-704A-8573-9DEC176A56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582863"/>
              <a:ext cx="11112" cy="3556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9966" name="Rectangle 112">
              <a:extLst>
                <a:ext uri="{FF2B5EF4-FFF2-40B4-BE49-F238E27FC236}">
                  <a16:creationId xmlns:a16="http://schemas.microsoft.com/office/drawing/2014/main" id="{A5149B77-CA79-6047-9C98-3396275B8D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2582863"/>
              <a:ext cx="11113" cy="3556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9967" name="Rectangle 114">
              <a:extLst>
                <a:ext uri="{FF2B5EF4-FFF2-40B4-BE49-F238E27FC236}">
                  <a16:creationId xmlns:a16="http://schemas.microsoft.com/office/drawing/2014/main" id="{E5753678-C46F-F445-9480-61C0C8A865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2582863"/>
              <a:ext cx="11113" cy="355600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9968" name="Rectangle 115">
              <a:extLst>
                <a:ext uri="{FF2B5EF4-FFF2-40B4-BE49-F238E27FC236}">
                  <a16:creationId xmlns:a16="http://schemas.microsoft.com/office/drawing/2014/main" id="{0E9665FE-2BE0-CF44-8E0F-820B900375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2938463"/>
              <a:ext cx="11112" cy="2682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9969" name="Rectangle 117">
              <a:extLst>
                <a:ext uri="{FF2B5EF4-FFF2-40B4-BE49-F238E27FC236}">
                  <a16:creationId xmlns:a16="http://schemas.microsoft.com/office/drawing/2014/main" id="{1127BCCA-EF26-8641-B987-8BFEB921B8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938463"/>
              <a:ext cx="11112" cy="2682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9970" name="Rectangle 120">
              <a:extLst>
                <a:ext uri="{FF2B5EF4-FFF2-40B4-BE49-F238E27FC236}">
                  <a16:creationId xmlns:a16="http://schemas.microsoft.com/office/drawing/2014/main" id="{2F88C95A-983C-7647-ABFC-03844EA564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2938463"/>
              <a:ext cx="11113" cy="2682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9971" name="Rectangle 122">
              <a:extLst>
                <a:ext uri="{FF2B5EF4-FFF2-40B4-BE49-F238E27FC236}">
                  <a16:creationId xmlns:a16="http://schemas.microsoft.com/office/drawing/2014/main" id="{64800595-5CE5-F04C-B721-3C70890190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2938463"/>
              <a:ext cx="11113" cy="268287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9972" name="Rectangle 123">
              <a:extLst>
                <a:ext uri="{FF2B5EF4-FFF2-40B4-BE49-F238E27FC236}">
                  <a16:creationId xmlns:a16="http://schemas.microsoft.com/office/drawing/2014/main" id="{16C9F8AC-4FA7-BF48-8843-DCE97B7586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3206750"/>
              <a:ext cx="11112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9973" name="Rectangle 125">
              <a:extLst>
                <a:ext uri="{FF2B5EF4-FFF2-40B4-BE49-F238E27FC236}">
                  <a16:creationId xmlns:a16="http://schemas.microsoft.com/office/drawing/2014/main" id="{7C5040CB-A068-B749-965F-15D38EE31B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3206750"/>
              <a:ext cx="11112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9974" name="Rectangle 128">
              <a:extLst>
                <a:ext uri="{FF2B5EF4-FFF2-40B4-BE49-F238E27FC236}">
                  <a16:creationId xmlns:a16="http://schemas.microsoft.com/office/drawing/2014/main" id="{CFEA6DFE-91C0-BE41-B2CA-87E47CD716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3206750"/>
              <a:ext cx="11113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9975" name="Rectangle 130">
              <a:extLst>
                <a:ext uri="{FF2B5EF4-FFF2-40B4-BE49-F238E27FC236}">
                  <a16:creationId xmlns:a16="http://schemas.microsoft.com/office/drawing/2014/main" id="{373B257F-2D45-AD4D-8101-FEBA8AA78F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3206750"/>
              <a:ext cx="11113" cy="269875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9976" name="Rectangle 131">
              <a:extLst>
                <a:ext uri="{FF2B5EF4-FFF2-40B4-BE49-F238E27FC236}">
                  <a16:creationId xmlns:a16="http://schemas.microsoft.com/office/drawing/2014/main" id="{F58C964F-ABD1-3945-BD11-7A5A52C1C3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3459163"/>
              <a:ext cx="11112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9977" name="Rectangle 133">
              <a:extLst>
                <a:ext uri="{FF2B5EF4-FFF2-40B4-BE49-F238E27FC236}">
                  <a16:creationId xmlns:a16="http://schemas.microsoft.com/office/drawing/2014/main" id="{9C69356A-2909-0B49-BC81-937F866FC8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3459163"/>
              <a:ext cx="11112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9978" name="Rectangle 136">
              <a:extLst>
                <a:ext uri="{FF2B5EF4-FFF2-40B4-BE49-F238E27FC236}">
                  <a16:creationId xmlns:a16="http://schemas.microsoft.com/office/drawing/2014/main" id="{1D3D2782-11B0-464E-821D-A83B1C8B0E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3459163"/>
              <a:ext cx="11113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9979" name="Rectangle 138">
              <a:extLst>
                <a:ext uri="{FF2B5EF4-FFF2-40B4-BE49-F238E27FC236}">
                  <a16:creationId xmlns:a16="http://schemas.microsoft.com/office/drawing/2014/main" id="{1B53126D-EE94-AE42-9D53-34B5E6C75B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3459163"/>
              <a:ext cx="11113" cy="309562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9980" name="Rectangle 139">
              <a:extLst>
                <a:ext uri="{FF2B5EF4-FFF2-40B4-BE49-F238E27FC236}">
                  <a16:creationId xmlns:a16="http://schemas.microsoft.com/office/drawing/2014/main" id="{59E78163-481C-8A4A-97AA-98AF22DAFF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3650" y="3779838"/>
              <a:ext cx="3506788" cy="952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</p:grpSp>
      <p:sp>
        <p:nvSpPr>
          <p:cNvPr id="39940" name="Rectangle 141">
            <a:extLst>
              <a:ext uri="{FF2B5EF4-FFF2-40B4-BE49-F238E27FC236}">
                <a16:creationId xmlns:a16="http://schemas.microsoft.com/office/drawing/2014/main" id="{FD0CA453-3487-254B-82B1-EF2F1D769E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69089" y="4913314"/>
            <a:ext cx="2060575" cy="2619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</a:rPr>
              <a:t>State-assigned table </a:t>
            </a:r>
            <a:endParaRPr lang="en-US" altLang="en-US" sz="3200" b="0"/>
          </a:p>
        </p:txBody>
      </p:sp>
      <p:sp>
        <p:nvSpPr>
          <p:cNvPr id="39941" name="Rectangle 87">
            <a:extLst>
              <a:ext uri="{FF2B5EF4-FFF2-40B4-BE49-F238E27FC236}">
                <a16:creationId xmlns:a16="http://schemas.microsoft.com/office/drawing/2014/main" id="{15EC9E74-680E-7D46-9FD7-9ABFE8F32E33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2857500" y="4889500"/>
            <a:ext cx="1041400" cy="2619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</a:rPr>
              <a:t>State table</a:t>
            </a:r>
            <a:endParaRPr lang="en-US" altLang="en-US" sz="3200" b="0"/>
          </a:p>
        </p:txBody>
      </p:sp>
    </p:spTree>
  </p:cSld>
  <p:clrMapOvr>
    <a:masterClrMapping/>
  </p:clrMapOvr>
  <p:transition/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0961" name="Group 1">
            <a:extLst>
              <a:ext uri="{FF2B5EF4-FFF2-40B4-BE49-F238E27FC236}">
                <a16:creationId xmlns:a16="http://schemas.microsoft.com/office/drawing/2014/main" id="{2B5CF25A-9669-8247-8F9C-86CDDB8FD70C}"/>
              </a:ext>
            </a:extLst>
          </p:cNvPr>
          <p:cNvGrpSpPr>
            <a:grpSpLocks/>
          </p:cNvGrpSpPr>
          <p:nvPr/>
        </p:nvGrpSpPr>
        <p:grpSpPr bwMode="auto">
          <a:xfrm>
            <a:off x="5827713" y="2127251"/>
            <a:ext cx="3536950" cy="2460625"/>
            <a:chOff x="4614951" y="2127591"/>
            <a:chExt cx="3536950" cy="2460625"/>
          </a:xfrm>
        </p:grpSpPr>
        <p:sp>
          <p:nvSpPr>
            <p:cNvPr id="41007" name="Rectangle 4">
              <a:extLst>
                <a:ext uri="{FF2B5EF4-FFF2-40B4-BE49-F238E27FC236}">
                  <a16:creationId xmlns:a16="http://schemas.microsoft.com/office/drawing/2014/main" id="{96390D83-6210-5642-8FB6-548A4733F404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638764" y="2127591"/>
              <a:ext cx="3506787" cy="111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1008" name="Rectangle 5">
              <a:extLst>
                <a:ext uri="{FF2B5EF4-FFF2-40B4-BE49-F238E27FC236}">
                  <a16:creationId xmlns:a16="http://schemas.microsoft.com/office/drawing/2014/main" id="{81C9F5E1-725B-C241-A6DD-7049AF4915D2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614951" y="2148229"/>
              <a:ext cx="11113" cy="41592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1009" name="Rectangle 6">
              <a:extLst>
                <a:ext uri="{FF2B5EF4-FFF2-40B4-BE49-F238E27FC236}">
                  <a16:creationId xmlns:a16="http://schemas.microsoft.com/office/drawing/2014/main" id="{EAF9DE45-7436-F946-9C02-7A7EAF1B82BA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557926" y="2148229"/>
              <a:ext cx="11113" cy="41592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1010" name="Rectangle 7">
              <a:extLst>
                <a:ext uri="{FF2B5EF4-FFF2-40B4-BE49-F238E27FC236}">
                  <a16:creationId xmlns:a16="http://schemas.microsoft.com/office/drawing/2014/main" id="{79362DB9-D3CD-F943-B015-C1D0E04B72FA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557926" y="2148229"/>
              <a:ext cx="11113" cy="41592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1011" name="Rectangle 8">
              <a:extLst>
                <a:ext uri="{FF2B5EF4-FFF2-40B4-BE49-F238E27FC236}">
                  <a16:creationId xmlns:a16="http://schemas.microsoft.com/office/drawing/2014/main" id="{AFB2821B-0178-704F-88C6-425BF18B26C8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764176" y="2365716"/>
              <a:ext cx="814325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Present </a:t>
              </a:r>
              <a:endParaRPr lang="en-US" altLang="en-US" sz="3200" b="0"/>
            </a:p>
          </p:txBody>
        </p:sp>
        <p:sp>
          <p:nvSpPr>
            <p:cNvPr id="41012" name="Rectangle 9">
              <a:extLst>
                <a:ext uri="{FF2B5EF4-FFF2-40B4-BE49-F238E27FC236}">
                  <a16:creationId xmlns:a16="http://schemas.microsoft.com/office/drawing/2014/main" id="{5A0CD61B-7902-F34B-B6AB-61F795B21B39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242264" y="2148229"/>
              <a:ext cx="11112" cy="41592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1013" name="Rectangle 10">
              <a:extLst>
                <a:ext uri="{FF2B5EF4-FFF2-40B4-BE49-F238E27FC236}">
                  <a16:creationId xmlns:a16="http://schemas.microsoft.com/office/drawing/2014/main" id="{D152C09F-5A61-6849-A195-1E8967879BB8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140789" y="2148229"/>
              <a:ext cx="11112" cy="415925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1014" name="Rectangle 11">
              <a:extLst>
                <a:ext uri="{FF2B5EF4-FFF2-40B4-BE49-F238E27FC236}">
                  <a16:creationId xmlns:a16="http://schemas.microsoft.com/office/drawing/2014/main" id="{70AADCDF-6611-8A4E-8475-52D4AAACD9D9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557926" y="2554629"/>
              <a:ext cx="1692275" cy="952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1015" name="Rectangle 12">
              <a:extLst>
                <a:ext uri="{FF2B5EF4-FFF2-40B4-BE49-F238E27FC236}">
                  <a16:creationId xmlns:a16="http://schemas.microsoft.com/office/drawing/2014/main" id="{FF348251-0CD8-D540-8D45-3F6C6C1AB0A5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614951" y="2564154"/>
              <a:ext cx="11113" cy="4064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1016" name="Rectangle 13">
              <a:extLst>
                <a:ext uri="{FF2B5EF4-FFF2-40B4-BE49-F238E27FC236}">
                  <a16:creationId xmlns:a16="http://schemas.microsoft.com/office/drawing/2014/main" id="{91683628-D9FE-0B46-9FA7-0D99B8344948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934164" y="2238716"/>
              <a:ext cx="1082027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Next State </a:t>
              </a:r>
              <a:endParaRPr lang="en-US" altLang="en-US" sz="3200" b="0"/>
            </a:p>
          </p:txBody>
        </p:sp>
        <p:sp>
          <p:nvSpPr>
            <p:cNvPr id="41017" name="Rectangle 14">
              <a:extLst>
                <a:ext uri="{FF2B5EF4-FFF2-40B4-BE49-F238E27FC236}">
                  <a16:creationId xmlns:a16="http://schemas.microsoft.com/office/drawing/2014/main" id="{CC80DBBC-FFEC-F343-A668-F267DD4F1995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557926" y="2564154"/>
              <a:ext cx="11113" cy="4064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1018" name="Rectangle 15">
              <a:extLst>
                <a:ext uri="{FF2B5EF4-FFF2-40B4-BE49-F238E27FC236}">
                  <a16:creationId xmlns:a16="http://schemas.microsoft.com/office/drawing/2014/main" id="{AB1DB749-7136-9141-9BE4-3F0999B10A8E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918164" y="2653054"/>
              <a:ext cx="535403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state </a:t>
              </a:r>
              <a:endParaRPr lang="en-US" altLang="en-US" sz="3200" b="0"/>
            </a:p>
          </p:txBody>
        </p:sp>
        <p:sp>
          <p:nvSpPr>
            <p:cNvPr id="41019" name="Rectangle 16">
              <a:extLst>
                <a:ext uri="{FF2B5EF4-FFF2-40B4-BE49-F238E27FC236}">
                  <a16:creationId xmlns:a16="http://schemas.microsoft.com/office/drawing/2014/main" id="{138384B4-B478-2F42-936F-30C772673879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692864" y="2653054"/>
              <a:ext cx="23083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w </a:t>
              </a:r>
              <a:endParaRPr lang="en-US" altLang="en-US" sz="3200" b="0"/>
            </a:p>
          </p:txBody>
        </p:sp>
        <p:sp>
          <p:nvSpPr>
            <p:cNvPr id="41020" name="Rectangle 17">
              <a:extLst>
                <a:ext uri="{FF2B5EF4-FFF2-40B4-BE49-F238E27FC236}">
                  <a16:creationId xmlns:a16="http://schemas.microsoft.com/office/drawing/2014/main" id="{0AF9CD3E-895F-D143-BB61-F59F6FFE3014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923051" y="2653054"/>
              <a:ext cx="19877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= </a:t>
              </a:r>
              <a:endParaRPr lang="en-US" altLang="en-US" sz="3200" b="0"/>
            </a:p>
          </p:txBody>
        </p:sp>
        <p:sp>
          <p:nvSpPr>
            <p:cNvPr id="41021" name="Rectangle 18">
              <a:extLst>
                <a:ext uri="{FF2B5EF4-FFF2-40B4-BE49-F238E27FC236}">
                  <a16:creationId xmlns:a16="http://schemas.microsoft.com/office/drawing/2014/main" id="{231AEBB9-0FEF-094F-A294-564E1C29CE81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159589" y="2653054"/>
              <a:ext cx="192360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41022" name="Rectangle 19">
              <a:extLst>
                <a:ext uri="{FF2B5EF4-FFF2-40B4-BE49-F238E27FC236}">
                  <a16:creationId xmlns:a16="http://schemas.microsoft.com/office/drawing/2014/main" id="{42E08E93-73E0-304A-8021-D871CCB16F45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537414" y="2653054"/>
              <a:ext cx="23083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w </a:t>
              </a:r>
              <a:endParaRPr lang="en-US" altLang="en-US" sz="3200" b="0"/>
            </a:p>
          </p:txBody>
        </p:sp>
        <p:sp>
          <p:nvSpPr>
            <p:cNvPr id="41023" name="Rectangle 20">
              <a:extLst>
                <a:ext uri="{FF2B5EF4-FFF2-40B4-BE49-F238E27FC236}">
                  <a16:creationId xmlns:a16="http://schemas.microsoft.com/office/drawing/2014/main" id="{26F65FFA-9972-5946-B007-BD1FBBD4D887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766014" y="2653054"/>
              <a:ext cx="19877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= </a:t>
              </a:r>
              <a:endParaRPr lang="en-US" altLang="en-US" sz="3200" b="0"/>
            </a:p>
          </p:txBody>
        </p:sp>
        <p:sp>
          <p:nvSpPr>
            <p:cNvPr id="41024" name="Rectangle 21">
              <a:extLst>
                <a:ext uri="{FF2B5EF4-FFF2-40B4-BE49-F238E27FC236}">
                  <a16:creationId xmlns:a16="http://schemas.microsoft.com/office/drawing/2014/main" id="{5266FE88-B9FA-B745-9396-220A82EA3451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242264" y="2564154"/>
              <a:ext cx="11112" cy="4064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1025" name="Rectangle 22">
              <a:extLst>
                <a:ext uri="{FF2B5EF4-FFF2-40B4-BE49-F238E27FC236}">
                  <a16:creationId xmlns:a16="http://schemas.microsoft.com/office/drawing/2014/main" id="{093B11BF-FDAD-2144-A13B-32EA934057E7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002551" y="2653054"/>
              <a:ext cx="192360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  <p:sp>
          <p:nvSpPr>
            <p:cNvPr id="41026" name="Rectangle 23">
              <a:extLst>
                <a:ext uri="{FF2B5EF4-FFF2-40B4-BE49-F238E27FC236}">
                  <a16:creationId xmlns:a16="http://schemas.microsoft.com/office/drawing/2014/main" id="{A3C8CE45-EB1E-C143-A8E6-CB1E5415E3BC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140789" y="2564154"/>
              <a:ext cx="11112" cy="406400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1027" name="Rectangle 24">
              <a:extLst>
                <a:ext uri="{FF2B5EF4-FFF2-40B4-BE49-F238E27FC236}">
                  <a16:creationId xmlns:a16="http://schemas.microsoft.com/office/drawing/2014/main" id="{DC1FFBE5-40BA-DA44-B498-E38791679D2E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557926" y="2959441"/>
              <a:ext cx="1692275" cy="111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1028" name="Rectangle 25">
              <a:extLst>
                <a:ext uri="{FF2B5EF4-FFF2-40B4-BE49-F238E27FC236}">
                  <a16:creationId xmlns:a16="http://schemas.microsoft.com/office/drawing/2014/main" id="{F483D5BB-7139-194F-91D6-30B6624701AD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614951" y="2970554"/>
              <a:ext cx="11113" cy="4048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1029" name="Rectangle 26">
              <a:extLst>
                <a:ext uri="{FF2B5EF4-FFF2-40B4-BE49-F238E27FC236}">
                  <a16:creationId xmlns:a16="http://schemas.microsoft.com/office/drawing/2014/main" id="{D76A9C74-9D81-2840-B310-E0D9F77CC726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381964" y="2522879"/>
              <a:ext cx="657231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Output</a:t>
              </a:r>
              <a:endParaRPr lang="en-US" altLang="en-US" sz="3200" b="0"/>
            </a:p>
          </p:txBody>
        </p:sp>
        <p:sp>
          <p:nvSpPr>
            <p:cNvPr id="41030" name="Rectangle 27">
              <a:extLst>
                <a:ext uri="{FF2B5EF4-FFF2-40B4-BE49-F238E27FC236}">
                  <a16:creationId xmlns:a16="http://schemas.microsoft.com/office/drawing/2014/main" id="{594DDC3B-69A2-2F4C-8D6C-5661AF0F3B15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883239" y="2927691"/>
              <a:ext cx="179536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y </a:t>
              </a:r>
              <a:endParaRPr lang="en-US" altLang="en-US" sz="3200" b="0"/>
            </a:p>
          </p:txBody>
        </p:sp>
        <p:sp>
          <p:nvSpPr>
            <p:cNvPr id="41031" name="Rectangle 28">
              <a:extLst>
                <a:ext uri="{FF2B5EF4-FFF2-40B4-BE49-F238E27FC236}">
                  <a16:creationId xmlns:a16="http://schemas.microsoft.com/office/drawing/2014/main" id="{953E4F65-3C59-464C-9AE8-3DC8C8B0FD1C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994364" y="3016591"/>
              <a:ext cx="149080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</a:rPr>
                <a:t>2 </a:t>
              </a:r>
              <a:endParaRPr lang="en-US" altLang="en-US" sz="3200" b="0"/>
            </a:p>
          </p:txBody>
        </p:sp>
        <p:sp>
          <p:nvSpPr>
            <p:cNvPr id="41032" name="Rectangle 29">
              <a:extLst>
                <a:ext uri="{FF2B5EF4-FFF2-40B4-BE49-F238E27FC236}">
                  <a16:creationId xmlns:a16="http://schemas.microsoft.com/office/drawing/2014/main" id="{6A09BDA8-ADA6-BF47-BF51-555277F53F15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094376" y="2927691"/>
              <a:ext cx="179536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y </a:t>
              </a:r>
              <a:endParaRPr lang="en-US" altLang="en-US" sz="3200" b="0"/>
            </a:p>
          </p:txBody>
        </p:sp>
        <p:sp>
          <p:nvSpPr>
            <p:cNvPr id="41033" name="Rectangle 30">
              <a:extLst>
                <a:ext uri="{FF2B5EF4-FFF2-40B4-BE49-F238E27FC236}">
                  <a16:creationId xmlns:a16="http://schemas.microsoft.com/office/drawing/2014/main" id="{AC52F051-E204-BD4D-95B0-3748E5D7D458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557926" y="2970554"/>
              <a:ext cx="11113" cy="4048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1034" name="Rectangle 31">
              <a:extLst>
                <a:ext uri="{FF2B5EF4-FFF2-40B4-BE49-F238E27FC236}">
                  <a16:creationId xmlns:a16="http://schemas.microsoft.com/office/drawing/2014/main" id="{477986ED-683F-B145-AC38-3EC1AEBC8DA0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203914" y="3016591"/>
              <a:ext cx="149080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  <p:sp>
          <p:nvSpPr>
            <p:cNvPr id="41035" name="Rectangle 32">
              <a:extLst>
                <a:ext uri="{FF2B5EF4-FFF2-40B4-BE49-F238E27FC236}">
                  <a16:creationId xmlns:a16="http://schemas.microsoft.com/office/drawing/2014/main" id="{5F4E973C-AE35-7640-AE94-30EC689A78D5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753189" y="3057866"/>
              <a:ext cx="2222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Y </a:t>
              </a:r>
              <a:endParaRPr lang="en-US" altLang="en-US" sz="3200" b="0"/>
            </a:p>
          </p:txBody>
        </p:sp>
        <p:sp>
          <p:nvSpPr>
            <p:cNvPr id="41036" name="Rectangle 33">
              <a:extLst>
                <a:ext uri="{FF2B5EF4-FFF2-40B4-BE49-F238E27FC236}">
                  <a16:creationId xmlns:a16="http://schemas.microsoft.com/office/drawing/2014/main" id="{61CE6B35-A87C-AB41-86FD-587B84E132BA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881776" y="3145179"/>
              <a:ext cx="149080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</a:rPr>
                <a:t>2 </a:t>
              </a:r>
              <a:endParaRPr lang="en-US" altLang="en-US" sz="3200" b="0"/>
            </a:p>
          </p:txBody>
        </p:sp>
        <p:sp>
          <p:nvSpPr>
            <p:cNvPr id="41037" name="Rectangle 34">
              <a:extLst>
                <a:ext uri="{FF2B5EF4-FFF2-40B4-BE49-F238E27FC236}">
                  <a16:creationId xmlns:a16="http://schemas.microsoft.com/office/drawing/2014/main" id="{E234A675-5AC3-9A47-B6D9-1199FFCDB38D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980201" y="3057866"/>
              <a:ext cx="2222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Y </a:t>
              </a:r>
              <a:endParaRPr lang="en-US" altLang="en-US" sz="3200" b="0"/>
            </a:p>
          </p:txBody>
        </p:sp>
        <p:sp>
          <p:nvSpPr>
            <p:cNvPr id="41038" name="Rectangle 35">
              <a:extLst>
                <a:ext uri="{FF2B5EF4-FFF2-40B4-BE49-F238E27FC236}">
                  <a16:creationId xmlns:a16="http://schemas.microsoft.com/office/drawing/2014/main" id="{3A6476BA-A034-624E-A2B9-415E63A9408C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108789" y="3145179"/>
              <a:ext cx="149080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  <p:sp>
          <p:nvSpPr>
            <p:cNvPr id="41039" name="Rectangle 36">
              <a:extLst>
                <a:ext uri="{FF2B5EF4-FFF2-40B4-BE49-F238E27FC236}">
                  <a16:creationId xmlns:a16="http://schemas.microsoft.com/office/drawing/2014/main" id="{F36D7DC4-FCD4-194A-99D1-BF5D4A7B79E6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594564" y="3057866"/>
              <a:ext cx="2222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Y </a:t>
              </a:r>
              <a:endParaRPr lang="en-US" altLang="en-US" sz="3200" b="0"/>
            </a:p>
          </p:txBody>
        </p:sp>
        <p:sp>
          <p:nvSpPr>
            <p:cNvPr id="41040" name="Rectangle 37">
              <a:extLst>
                <a:ext uri="{FF2B5EF4-FFF2-40B4-BE49-F238E27FC236}">
                  <a16:creationId xmlns:a16="http://schemas.microsoft.com/office/drawing/2014/main" id="{BF2DD76F-9514-5C4F-86AE-5D1782DA020A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724739" y="3145179"/>
              <a:ext cx="149080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</a:rPr>
                <a:t>2 </a:t>
              </a:r>
              <a:endParaRPr lang="en-US" altLang="en-US" sz="3200" b="0"/>
            </a:p>
          </p:txBody>
        </p:sp>
        <p:sp>
          <p:nvSpPr>
            <p:cNvPr id="41041" name="Rectangle 38">
              <a:extLst>
                <a:ext uri="{FF2B5EF4-FFF2-40B4-BE49-F238E27FC236}">
                  <a16:creationId xmlns:a16="http://schemas.microsoft.com/office/drawing/2014/main" id="{EA076D58-EA3A-5A40-8A72-1885F8B5B75D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826339" y="3057866"/>
              <a:ext cx="2222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Y </a:t>
              </a:r>
              <a:endParaRPr lang="en-US" altLang="en-US" sz="3200" b="0"/>
            </a:p>
          </p:txBody>
        </p:sp>
        <p:sp>
          <p:nvSpPr>
            <p:cNvPr id="41042" name="Rectangle 39">
              <a:extLst>
                <a:ext uri="{FF2B5EF4-FFF2-40B4-BE49-F238E27FC236}">
                  <a16:creationId xmlns:a16="http://schemas.microsoft.com/office/drawing/2014/main" id="{F3D25ECE-62B1-814C-83FC-0795D3F33FD6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242264" y="2970554"/>
              <a:ext cx="11112" cy="4048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1043" name="Rectangle 40">
              <a:extLst>
                <a:ext uri="{FF2B5EF4-FFF2-40B4-BE49-F238E27FC236}">
                  <a16:creationId xmlns:a16="http://schemas.microsoft.com/office/drawing/2014/main" id="{07ABAF35-57C0-7F4C-ADBE-3D62C47B0615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958101" y="3145179"/>
              <a:ext cx="149080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  <p:sp>
          <p:nvSpPr>
            <p:cNvPr id="41044" name="Rectangle 41">
              <a:extLst>
                <a:ext uri="{FF2B5EF4-FFF2-40B4-BE49-F238E27FC236}">
                  <a16:creationId xmlns:a16="http://schemas.microsoft.com/office/drawing/2014/main" id="{34E8D91C-03B6-6142-B198-16DC3FD2651E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140789" y="2970554"/>
              <a:ext cx="11112" cy="404812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1045" name="Rectangle 42">
              <a:extLst>
                <a:ext uri="{FF2B5EF4-FFF2-40B4-BE49-F238E27FC236}">
                  <a16:creationId xmlns:a16="http://schemas.microsoft.com/office/drawing/2014/main" id="{22831BF7-8BB6-7F4A-8B36-DEA923034530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638764" y="3362666"/>
              <a:ext cx="3506787" cy="127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1046" name="Rectangle 43">
              <a:extLst>
                <a:ext uri="{FF2B5EF4-FFF2-40B4-BE49-F238E27FC236}">
                  <a16:creationId xmlns:a16="http://schemas.microsoft.com/office/drawing/2014/main" id="{C30847D0-63F2-3A44-8B48-8D130B3EA8DF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614951" y="3376954"/>
              <a:ext cx="11113" cy="3571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1047" name="Rectangle 44">
              <a:extLst>
                <a:ext uri="{FF2B5EF4-FFF2-40B4-BE49-F238E27FC236}">
                  <a16:creationId xmlns:a16="http://schemas.microsoft.com/office/drawing/2014/main" id="{26DE25FF-E79C-8D44-9A82-50A9238B5484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637551" y="2895941"/>
              <a:ext cx="179536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z </a:t>
              </a:r>
              <a:endParaRPr lang="en-US" altLang="en-US" sz="3200" b="0"/>
            </a:p>
          </p:txBody>
        </p:sp>
        <p:sp>
          <p:nvSpPr>
            <p:cNvPr id="41048" name="Rectangle 45">
              <a:extLst>
                <a:ext uri="{FF2B5EF4-FFF2-40B4-BE49-F238E27FC236}">
                  <a16:creationId xmlns:a16="http://schemas.microsoft.com/office/drawing/2014/main" id="{F77084FE-A86A-0D40-AE8C-E08191277D23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954676" y="3465854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41049" name="Rectangle 46">
              <a:extLst>
                <a:ext uri="{FF2B5EF4-FFF2-40B4-BE49-F238E27FC236}">
                  <a16:creationId xmlns:a16="http://schemas.microsoft.com/office/drawing/2014/main" id="{D66E6A7C-1365-0F4F-B4DD-E601557C2255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557926" y="3376954"/>
              <a:ext cx="11113" cy="3571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1050" name="Rectangle 47">
              <a:extLst>
                <a:ext uri="{FF2B5EF4-FFF2-40B4-BE49-F238E27FC236}">
                  <a16:creationId xmlns:a16="http://schemas.microsoft.com/office/drawing/2014/main" id="{0ADCA033-BB39-C749-A0C4-6F584A49F6C5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122951" y="3465854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41051" name="Rectangle 48">
              <a:extLst>
                <a:ext uri="{FF2B5EF4-FFF2-40B4-BE49-F238E27FC236}">
                  <a16:creationId xmlns:a16="http://schemas.microsoft.com/office/drawing/2014/main" id="{B484EE15-B66E-324F-A0AD-0D5D9FD4BB67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838914" y="3465854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41052" name="Rectangle 49">
              <a:extLst>
                <a:ext uri="{FF2B5EF4-FFF2-40B4-BE49-F238E27FC236}">
                  <a16:creationId xmlns:a16="http://schemas.microsoft.com/office/drawing/2014/main" id="{A75AC23B-B859-9C4F-AE53-F78EE2D833DE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005601" y="3465854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41053" name="Rectangle 50">
              <a:extLst>
                <a:ext uri="{FF2B5EF4-FFF2-40B4-BE49-F238E27FC236}">
                  <a16:creationId xmlns:a16="http://schemas.microsoft.com/office/drawing/2014/main" id="{A5F27FFE-9095-0F44-8D92-0B4823027DA6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242264" y="3376954"/>
              <a:ext cx="11112" cy="3571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1054" name="Rectangle 51">
              <a:extLst>
                <a:ext uri="{FF2B5EF4-FFF2-40B4-BE49-F238E27FC236}">
                  <a16:creationId xmlns:a16="http://schemas.microsoft.com/office/drawing/2014/main" id="{68F6CDF4-3D5B-994F-BDAE-85C1F83DB25D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680289" y="3465854"/>
              <a:ext cx="303061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0 1</a:t>
              </a:r>
              <a:endParaRPr lang="en-US" altLang="en-US" sz="3200" b="0"/>
            </a:p>
          </p:txBody>
        </p:sp>
        <p:sp>
          <p:nvSpPr>
            <p:cNvPr id="41055" name="Rectangle 52">
              <a:extLst>
                <a:ext uri="{FF2B5EF4-FFF2-40B4-BE49-F238E27FC236}">
                  <a16:creationId xmlns:a16="http://schemas.microsoft.com/office/drawing/2014/main" id="{4F185B87-9A4C-D445-828E-CCD6AD8FE7D7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140789" y="3376954"/>
              <a:ext cx="11112" cy="357187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1056" name="Rectangle 53">
              <a:extLst>
                <a:ext uri="{FF2B5EF4-FFF2-40B4-BE49-F238E27FC236}">
                  <a16:creationId xmlns:a16="http://schemas.microsoft.com/office/drawing/2014/main" id="{3377FF88-A0E5-9242-B099-99E774015985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614951" y="3734141"/>
              <a:ext cx="11113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1057" name="Rectangle 54">
              <a:extLst>
                <a:ext uri="{FF2B5EF4-FFF2-40B4-BE49-F238E27FC236}">
                  <a16:creationId xmlns:a16="http://schemas.microsoft.com/office/drawing/2014/main" id="{B65E58B0-431D-394C-B17F-7FFB9DCA20A4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631201" y="3465854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41058" name="Rectangle 55">
              <a:extLst>
                <a:ext uri="{FF2B5EF4-FFF2-40B4-BE49-F238E27FC236}">
                  <a16:creationId xmlns:a16="http://schemas.microsoft.com/office/drawing/2014/main" id="{A217680B-92D4-EC47-86BF-7E16D26AFBF2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954676" y="3730966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41059" name="Rectangle 56">
              <a:extLst>
                <a:ext uri="{FF2B5EF4-FFF2-40B4-BE49-F238E27FC236}">
                  <a16:creationId xmlns:a16="http://schemas.microsoft.com/office/drawing/2014/main" id="{E3C80934-1568-5648-99A8-767EE1EA8378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557926" y="3734141"/>
              <a:ext cx="11113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1060" name="Rectangle 57">
              <a:extLst>
                <a:ext uri="{FF2B5EF4-FFF2-40B4-BE49-F238E27FC236}">
                  <a16:creationId xmlns:a16="http://schemas.microsoft.com/office/drawing/2014/main" id="{30CC6E3F-3857-FD44-AF26-E187E859517C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122951" y="3730966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  <p:sp>
          <p:nvSpPr>
            <p:cNvPr id="41061" name="Rectangle 58">
              <a:extLst>
                <a:ext uri="{FF2B5EF4-FFF2-40B4-BE49-F238E27FC236}">
                  <a16:creationId xmlns:a16="http://schemas.microsoft.com/office/drawing/2014/main" id="{D741FF97-1229-8F48-928A-092F7680ED44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838914" y="3730966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41062" name="Rectangle 59">
              <a:extLst>
                <a:ext uri="{FF2B5EF4-FFF2-40B4-BE49-F238E27FC236}">
                  <a16:creationId xmlns:a16="http://schemas.microsoft.com/office/drawing/2014/main" id="{C576B4FC-4C15-8E4D-B120-293BC1D978F0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005601" y="3730966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41063" name="Rectangle 60">
              <a:extLst>
                <a:ext uri="{FF2B5EF4-FFF2-40B4-BE49-F238E27FC236}">
                  <a16:creationId xmlns:a16="http://schemas.microsoft.com/office/drawing/2014/main" id="{23311E72-E4DF-834E-81B8-A5CE8025B070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242264" y="3734141"/>
              <a:ext cx="11112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1064" name="Rectangle 61">
              <a:extLst>
                <a:ext uri="{FF2B5EF4-FFF2-40B4-BE49-F238E27FC236}">
                  <a16:creationId xmlns:a16="http://schemas.microsoft.com/office/drawing/2014/main" id="{E0AF5E09-0952-4F46-A7B6-29F0648C228A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680289" y="3730966"/>
              <a:ext cx="303061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1 0</a:t>
              </a:r>
              <a:endParaRPr lang="en-US" altLang="en-US" sz="3200" b="0"/>
            </a:p>
          </p:txBody>
        </p:sp>
        <p:sp>
          <p:nvSpPr>
            <p:cNvPr id="41065" name="Rectangle 62">
              <a:extLst>
                <a:ext uri="{FF2B5EF4-FFF2-40B4-BE49-F238E27FC236}">
                  <a16:creationId xmlns:a16="http://schemas.microsoft.com/office/drawing/2014/main" id="{44001E91-7E4A-8A4F-AE4D-2915B17017B0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140789" y="3734141"/>
              <a:ext cx="11112" cy="269875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1066" name="Rectangle 63">
              <a:extLst>
                <a:ext uri="{FF2B5EF4-FFF2-40B4-BE49-F238E27FC236}">
                  <a16:creationId xmlns:a16="http://schemas.microsoft.com/office/drawing/2014/main" id="{5ED1D6B1-51F2-0A48-AFFD-B5DEE920AEED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614951" y="4004016"/>
              <a:ext cx="11113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1067" name="Rectangle 64">
              <a:extLst>
                <a:ext uri="{FF2B5EF4-FFF2-40B4-BE49-F238E27FC236}">
                  <a16:creationId xmlns:a16="http://schemas.microsoft.com/office/drawing/2014/main" id="{DE9EF2AE-807A-024F-92F0-FBB33D8B502C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631201" y="3730966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41068" name="Rectangle 65">
              <a:extLst>
                <a:ext uri="{FF2B5EF4-FFF2-40B4-BE49-F238E27FC236}">
                  <a16:creationId xmlns:a16="http://schemas.microsoft.com/office/drawing/2014/main" id="{880AB018-FCA3-C14D-A90F-77FF7E52D364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954676" y="4002429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  <p:sp>
          <p:nvSpPr>
            <p:cNvPr id="41069" name="Rectangle 66">
              <a:extLst>
                <a:ext uri="{FF2B5EF4-FFF2-40B4-BE49-F238E27FC236}">
                  <a16:creationId xmlns:a16="http://schemas.microsoft.com/office/drawing/2014/main" id="{EACC49C7-F4F7-1449-9837-C85443A08AE5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557926" y="4004016"/>
              <a:ext cx="11113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1070" name="Rectangle 67">
              <a:extLst>
                <a:ext uri="{FF2B5EF4-FFF2-40B4-BE49-F238E27FC236}">
                  <a16:creationId xmlns:a16="http://schemas.microsoft.com/office/drawing/2014/main" id="{C7178B2F-63EF-2047-8E3F-8058882892D9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122951" y="4002429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41071" name="Rectangle 68">
              <a:extLst>
                <a:ext uri="{FF2B5EF4-FFF2-40B4-BE49-F238E27FC236}">
                  <a16:creationId xmlns:a16="http://schemas.microsoft.com/office/drawing/2014/main" id="{9325A509-D930-D843-9762-DD6405348D96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838914" y="4002429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41072" name="Rectangle 69">
              <a:extLst>
                <a:ext uri="{FF2B5EF4-FFF2-40B4-BE49-F238E27FC236}">
                  <a16:creationId xmlns:a16="http://schemas.microsoft.com/office/drawing/2014/main" id="{52F42604-F912-9047-9B27-4403D4199847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005601" y="4002429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41073" name="Rectangle 70">
              <a:extLst>
                <a:ext uri="{FF2B5EF4-FFF2-40B4-BE49-F238E27FC236}">
                  <a16:creationId xmlns:a16="http://schemas.microsoft.com/office/drawing/2014/main" id="{C9ACFA9D-440B-3849-B70A-336F8831D7E0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242264" y="4004016"/>
              <a:ext cx="11112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1074" name="Rectangle 71">
              <a:extLst>
                <a:ext uri="{FF2B5EF4-FFF2-40B4-BE49-F238E27FC236}">
                  <a16:creationId xmlns:a16="http://schemas.microsoft.com/office/drawing/2014/main" id="{95626E47-4F23-E34E-8A47-E45EE2147299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680289" y="4002429"/>
              <a:ext cx="303061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1 1</a:t>
              </a:r>
              <a:endParaRPr lang="en-US" altLang="en-US" sz="3200" b="0"/>
            </a:p>
          </p:txBody>
        </p:sp>
        <p:sp>
          <p:nvSpPr>
            <p:cNvPr id="41075" name="Rectangle 72">
              <a:extLst>
                <a:ext uri="{FF2B5EF4-FFF2-40B4-BE49-F238E27FC236}">
                  <a16:creationId xmlns:a16="http://schemas.microsoft.com/office/drawing/2014/main" id="{D43F8692-74FC-E543-A1FB-92FE6156BFB1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140789" y="4004016"/>
              <a:ext cx="11112" cy="269875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1076" name="Rectangle 73">
              <a:extLst>
                <a:ext uri="{FF2B5EF4-FFF2-40B4-BE49-F238E27FC236}">
                  <a16:creationId xmlns:a16="http://schemas.microsoft.com/office/drawing/2014/main" id="{8E3C0367-222F-F347-822A-CDDE20D8C94B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614951" y="4278654"/>
              <a:ext cx="11113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1077" name="Rectangle 74">
              <a:extLst>
                <a:ext uri="{FF2B5EF4-FFF2-40B4-BE49-F238E27FC236}">
                  <a16:creationId xmlns:a16="http://schemas.microsoft.com/office/drawing/2014/main" id="{4F4DFD6F-7D6E-FC4F-8D01-9876383384DC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631201" y="4002429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41078" name="Rectangle 75">
              <a:extLst>
                <a:ext uri="{FF2B5EF4-FFF2-40B4-BE49-F238E27FC236}">
                  <a16:creationId xmlns:a16="http://schemas.microsoft.com/office/drawing/2014/main" id="{FE6A1A35-75FB-E44A-87BA-0A3218B28F4B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954676" y="4272304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  <p:sp>
          <p:nvSpPr>
            <p:cNvPr id="41079" name="Rectangle 76">
              <a:extLst>
                <a:ext uri="{FF2B5EF4-FFF2-40B4-BE49-F238E27FC236}">
                  <a16:creationId xmlns:a16="http://schemas.microsoft.com/office/drawing/2014/main" id="{F44ACC74-219A-5145-AD50-03841AD4AE7E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557926" y="4278654"/>
              <a:ext cx="11113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1080" name="Rectangle 77">
              <a:extLst>
                <a:ext uri="{FF2B5EF4-FFF2-40B4-BE49-F238E27FC236}">
                  <a16:creationId xmlns:a16="http://schemas.microsoft.com/office/drawing/2014/main" id="{3A42EDF9-DBD0-964C-9853-695B9CC6BE7F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122951" y="4272304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  <p:sp>
          <p:nvSpPr>
            <p:cNvPr id="41081" name="Rectangle 78">
              <a:extLst>
                <a:ext uri="{FF2B5EF4-FFF2-40B4-BE49-F238E27FC236}">
                  <a16:creationId xmlns:a16="http://schemas.microsoft.com/office/drawing/2014/main" id="{40E23300-240D-7245-BAA6-62ECE060C151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838914" y="4272304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41082" name="Rectangle 79">
              <a:extLst>
                <a:ext uri="{FF2B5EF4-FFF2-40B4-BE49-F238E27FC236}">
                  <a16:creationId xmlns:a16="http://schemas.microsoft.com/office/drawing/2014/main" id="{1E5CDB89-BC21-8C45-B3A1-CDCEBE1A94C4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005601" y="4272304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41083" name="Rectangle 80">
              <a:extLst>
                <a:ext uri="{FF2B5EF4-FFF2-40B4-BE49-F238E27FC236}">
                  <a16:creationId xmlns:a16="http://schemas.microsoft.com/office/drawing/2014/main" id="{3F4543AB-5E4E-EF45-A716-BE4DC9883B28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242264" y="4278654"/>
              <a:ext cx="11112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1084" name="Rectangle 81">
              <a:extLst>
                <a:ext uri="{FF2B5EF4-FFF2-40B4-BE49-F238E27FC236}">
                  <a16:creationId xmlns:a16="http://schemas.microsoft.com/office/drawing/2014/main" id="{8E40CB9B-373A-3D46-A9A8-E42B6838E0FC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680289" y="4272304"/>
              <a:ext cx="303061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1 1</a:t>
              </a:r>
              <a:endParaRPr lang="en-US" altLang="en-US" sz="3200" b="0"/>
            </a:p>
          </p:txBody>
        </p:sp>
        <p:sp>
          <p:nvSpPr>
            <p:cNvPr id="41085" name="Rectangle 82">
              <a:extLst>
                <a:ext uri="{FF2B5EF4-FFF2-40B4-BE49-F238E27FC236}">
                  <a16:creationId xmlns:a16="http://schemas.microsoft.com/office/drawing/2014/main" id="{EA3890B7-6F02-5F46-9884-505BD27A26E9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140789" y="4278654"/>
              <a:ext cx="11112" cy="309562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1086" name="Rectangle 83">
              <a:extLst>
                <a:ext uri="{FF2B5EF4-FFF2-40B4-BE49-F238E27FC236}">
                  <a16:creationId xmlns:a16="http://schemas.microsoft.com/office/drawing/2014/main" id="{40CF22C7-58B7-FE40-B8AB-12DD1BB7B0AC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638764" y="4575516"/>
              <a:ext cx="3506787" cy="127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1087" name="Rectangle 84">
              <a:extLst>
                <a:ext uri="{FF2B5EF4-FFF2-40B4-BE49-F238E27FC236}">
                  <a16:creationId xmlns:a16="http://schemas.microsoft.com/office/drawing/2014/main" id="{66CEA054-ED71-4943-9906-BE8B17EAF16B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631201" y="4272304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</p:grpSp>
      <p:sp>
        <p:nvSpPr>
          <p:cNvPr id="40962" name="Rectangle 2">
            <a:extLst>
              <a:ext uri="{FF2B5EF4-FFF2-40B4-BE49-F238E27FC236}">
                <a16:creationId xmlns:a16="http://schemas.microsoft.com/office/drawing/2014/main" id="{B666C7F8-A212-2C40-9D0E-4706AFD1748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220664"/>
            <a:ext cx="9144000" cy="790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Let’s derive the state table</a:t>
            </a:r>
          </a:p>
        </p:txBody>
      </p:sp>
      <p:grpSp>
        <p:nvGrpSpPr>
          <p:cNvPr id="40963" name="Group 93">
            <a:extLst>
              <a:ext uri="{FF2B5EF4-FFF2-40B4-BE49-F238E27FC236}">
                <a16:creationId xmlns:a16="http://schemas.microsoft.com/office/drawing/2014/main" id="{DA540991-918C-CA47-8651-4991100A03FE}"/>
              </a:ext>
            </a:extLst>
          </p:cNvPr>
          <p:cNvGrpSpPr>
            <a:grpSpLocks/>
          </p:cNvGrpSpPr>
          <p:nvPr/>
        </p:nvGrpSpPr>
        <p:grpSpPr bwMode="auto">
          <a:xfrm>
            <a:off x="1571625" y="2127250"/>
            <a:ext cx="3536950" cy="2051050"/>
            <a:chOff x="5049838" y="1738313"/>
            <a:chExt cx="3536950" cy="2051050"/>
          </a:xfrm>
        </p:grpSpPr>
        <p:sp>
          <p:nvSpPr>
            <p:cNvPr id="40968" name="Rectangle 85">
              <a:extLst>
                <a:ext uri="{FF2B5EF4-FFF2-40B4-BE49-F238E27FC236}">
                  <a16:creationId xmlns:a16="http://schemas.microsoft.com/office/drawing/2014/main" id="{4D751499-4503-BC48-B460-698B07815C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3650" y="1738313"/>
              <a:ext cx="3506788" cy="111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0969" name="Rectangle 86">
              <a:extLst>
                <a:ext uri="{FF2B5EF4-FFF2-40B4-BE49-F238E27FC236}">
                  <a16:creationId xmlns:a16="http://schemas.microsoft.com/office/drawing/2014/main" id="{34CD368B-4F6F-3B4B-94CD-5F4B7F669A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1739900"/>
              <a:ext cx="11112" cy="41275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0970" name="Rectangle 88">
              <a:extLst>
                <a:ext uri="{FF2B5EF4-FFF2-40B4-BE49-F238E27FC236}">
                  <a16:creationId xmlns:a16="http://schemas.microsoft.com/office/drawing/2014/main" id="{C721F265-BE44-8843-80E3-C829789AB6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1739900"/>
              <a:ext cx="11112" cy="41275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0971" name="Rectangle 89">
              <a:extLst>
                <a:ext uri="{FF2B5EF4-FFF2-40B4-BE49-F238E27FC236}">
                  <a16:creationId xmlns:a16="http://schemas.microsoft.com/office/drawing/2014/main" id="{1A20507F-F234-A441-9FBE-E21FAE22F8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99063" y="1925638"/>
              <a:ext cx="814325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Present </a:t>
              </a:r>
              <a:endParaRPr lang="en-US" altLang="en-US" sz="3200" b="0"/>
            </a:p>
          </p:txBody>
        </p:sp>
        <p:sp>
          <p:nvSpPr>
            <p:cNvPr id="40972" name="Rectangle 90">
              <a:extLst>
                <a:ext uri="{FF2B5EF4-FFF2-40B4-BE49-F238E27FC236}">
                  <a16:creationId xmlns:a16="http://schemas.microsoft.com/office/drawing/2014/main" id="{4D009409-16CB-4540-97BB-A5904FBF25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1739900"/>
              <a:ext cx="11113" cy="41275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0973" name="Rectangle 91">
              <a:extLst>
                <a:ext uri="{FF2B5EF4-FFF2-40B4-BE49-F238E27FC236}">
                  <a16:creationId xmlns:a16="http://schemas.microsoft.com/office/drawing/2014/main" id="{1E0D06E5-4A52-2C47-8DE9-B8604196C8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88100" y="1843088"/>
              <a:ext cx="104515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Next state </a:t>
              </a:r>
              <a:endParaRPr lang="en-US" altLang="en-US" sz="3200" b="0"/>
            </a:p>
          </p:txBody>
        </p:sp>
        <p:sp>
          <p:nvSpPr>
            <p:cNvPr id="40974" name="Rectangle 92">
              <a:extLst>
                <a:ext uri="{FF2B5EF4-FFF2-40B4-BE49-F238E27FC236}">
                  <a16:creationId xmlns:a16="http://schemas.microsoft.com/office/drawing/2014/main" id="{B642D198-72E5-5A45-9560-7324CC4AE5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1739900"/>
              <a:ext cx="11113" cy="412750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0975" name="Rectangle 93">
              <a:extLst>
                <a:ext uri="{FF2B5EF4-FFF2-40B4-BE49-F238E27FC236}">
                  <a16:creationId xmlns:a16="http://schemas.microsoft.com/office/drawing/2014/main" id="{4276DF3F-2F0E-4C4D-BFC7-4E8B1A4C9A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163763"/>
              <a:ext cx="1692275" cy="111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0976" name="Rectangle 94">
              <a:extLst>
                <a:ext uri="{FF2B5EF4-FFF2-40B4-BE49-F238E27FC236}">
                  <a16:creationId xmlns:a16="http://schemas.microsoft.com/office/drawing/2014/main" id="{90411724-FE27-0C47-AE8C-242FDBEC2B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2152650"/>
              <a:ext cx="11112" cy="4048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0977" name="Rectangle 95">
              <a:extLst>
                <a:ext uri="{FF2B5EF4-FFF2-40B4-BE49-F238E27FC236}">
                  <a16:creationId xmlns:a16="http://schemas.microsoft.com/office/drawing/2014/main" id="{4F228794-1426-C24A-90FB-1DCBEF2910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16850" y="1925638"/>
              <a:ext cx="657231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Output</a:t>
              </a:r>
              <a:endParaRPr lang="en-US" altLang="en-US" sz="3200" b="0"/>
            </a:p>
          </p:txBody>
        </p:sp>
        <p:sp>
          <p:nvSpPr>
            <p:cNvPr id="40978" name="Rectangle 96">
              <a:extLst>
                <a:ext uri="{FF2B5EF4-FFF2-40B4-BE49-F238E27FC236}">
                  <a16:creationId xmlns:a16="http://schemas.microsoft.com/office/drawing/2014/main" id="{8A5434E3-1E0D-EB4C-BCA5-B45BCB40BD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152650"/>
              <a:ext cx="11112" cy="4048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0979" name="Rectangle 97">
              <a:extLst>
                <a:ext uri="{FF2B5EF4-FFF2-40B4-BE49-F238E27FC236}">
                  <a16:creationId xmlns:a16="http://schemas.microsoft.com/office/drawing/2014/main" id="{D4B5B1FB-610C-024D-BACE-6BE839C2D1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24475" y="2174875"/>
              <a:ext cx="535403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state </a:t>
              </a:r>
              <a:endParaRPr lang="en-US" altLang="en-US" sz="3200" b="0"/>
            </a:p>
          </p:txBody>
        </p:sp>
        <p:sp>
          <p:nvSpPr>
            <p:cNvPr id="40980" name="Rectangle 98">
              <a:extLst>
                <a:ext uri="{FF2B5EF4-FFF2-40B4-BE49-F238E27FC236}">
                  <a16:creationId xmlns:a16="http://schemas.microsoft.com/office/drawing/2014/main" id="{080CF0BB-26B0-074D-ACC9-3C3DD4035E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6163" y="2255838"/>
              <a:ext cx="23083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w </a:t>
              </a:r>
              <a:endParaRPr lang="en-US" altLang="en-US" sz="3200" b="0"/>
            </a:p>
          </p:txBody>
        </p:sp>
        <p:sp>
          <p:nvSpPr>
            <p:cNvPr id="40981" name="Rectangle 99">
              <a:extLst>
                <a:ext uri="{FF2B5EF4-FFF2-40B4-BE49-F238E27FC236}">
                  <a16:creationId xmlns:a16="http://schemas.microsoft.com/office/drawing/2014/main" id="{90B7F89A-D533-AD45-B9BB-95C5BCA1CC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57938" y="2255838"/>
              <a:ext cx="19877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= </a:t>
              </a:r>
              <a:endParaRPr lang="en-US" altLang="en-US" sz="3200" b="0"/>
            </a:p>
          </p:txBody>
        </p:sp>
        <p:sp>
          <p:nvSpPr>
            <p:cNvPr id="40982" name="Rectangle 100">
              <a:extLst>
                <a:ext uri="{FF2B5EF4-FFF2-40B4-BE49-F238E27FC236}">
                  <a16:creationId xmlns:a16="http://schemas.microsoft.com/office/drawing/2014/main" id="{A21C610B-0B4F-2641-9ACE-89B5D97E75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94475" y="2255838"/>
              <a:ext cx="192360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40983" name="Rectangle 101">
              <a:extLst>
                <a:ext uri="{FF2B5EF4-FFF2-40B4-BE49-F238E27FC236}">
                  <a16:creationId xmlns:a16="http://schemas.microsoft.com/office/drawing/2014/main" id="{DFD7E1DD-8674-5B4B-AB12-56E28E56CD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72300" y="2255838"/>
              <a:ext cx="23083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w </a:t>
              </a:r>
              <a:endParaRPr lang="en-US" altLang="en-US" sz="3200" b="0"/>
            </a:p>
          </p:txBody>
        </p:sp>
        <p:sp>
          <p:nvSpPr>
            <p:cNvPr id="40984" name="Rectangle 102">
              <a:extLst>
                <a:ext uri="{FF2B5EF4-FFF2-40B4-BE49-F238E27FC236}">
                  <a16:creationId xmlns:a16="http://schemas.microsoft.com/office/drawing/2014/main" id="{1DAE12E0-AF00-4844-9F9C-8112A477B9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00900" y="2255838"/>
              <a:ext cx="19877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= </a:t>
              </a:r>
              <a:endParaRPr lang="en-US" altLang="en-US" sz="3200" b="0"/>
            </a:p>
          </p:txBody>
        </p:sp>
        <p:sp>
          <p:nvSpPr>
            <p:cNvPr id="40985" name="Rectangle 103">
              <a:extLst>
                <a:ext uri="{FF2B5EF4-FFF2-40B4-BE49-F238E27FC236}">
                  <a16:creationId xmlns:a16="http://schemas.microsoft.com/office/drawing/2014/main" id="{0A70A571-5966-B843-9F3F-26AEA32CE9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2152650"/>
              <a:ext cx="11113" cy="4048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0986" name="Rectangle 104">
              <a:extLst>
                <a:ext uri="{FF2B5EF4-FFF2-40B4-BE49-F238E27FC236}">
                  <a16:creationId xmlns:a16="http://schemas.microsoft.com/office/drawing/2014/main" id="{72638FA8-1334-274D-AB0D-6BF816C4BF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37438" y="2255838"/>
              <a:ext cx="192360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  <p:sp>
          <p:nvSpPr>
            <p:cNvPr id="40987" name="Rectangle 105">
              <a:extLst>
                <a:ext uri="{FF2B5EF4-FFF2-40B4-BE49-F238E27FC236}">
                  <a16:creationId xmlns:a16="http://schemas.microsoft.com/office/drawing/2014/main" id="{7058C41D-A700-EF48-9FD1-6A265C366D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2152650"/>
              <a:ext cx="11113" cy="404813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0988" name="Rectangle 106">
              <a:extLst>
                <a:ext uri="{FF2B5EF4-FFF2-40B4-BE49-F238E27FC236}">
                  <a16:creationId xmlns:a16="http://schemas.microsoft.com/office/drawing/2014/main" id="{D3C0E7ED-A207-114F-90B4-3F226BE719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3650" y="2568575"/>
              <a:ext cx="3506788" cy="952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0989" name="Rectangle 107">
              <a:extLst>
                <a:ext uri="{FF2B5EF4-FFF2-40B4-BE49-F238E27FC236}">
                  <a16:creationId xmlns:a16="http://schemas.microsoft.com/office/drawing/2014/main" id="{45CD4100-95FA-BA48-9D1C-CB84E52E43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2582863"/>
              <a:ext cx="11112" cy="3556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0990" name="Rectangle 108">
              <a:extLst>
                <a:ext uri="{FF2B5EF4-FFF2-40B4-BE49-F238E27FC236}">
                  <a16:creationId xmlns:a16="http://schemas.microsoft.com/office/drawing/2014/main" id="{CBD7F6DD-0A68-174E-9E7B-5182525EAC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72438" y="2174875"/>
              <a:ext cx="179536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z </a:t>
              </a:r>
              <a:endParaRPr lang="en-US" altLang="en-US" sz="3200" b="0"/>
            </a:p>
          </p:txBody>
        </p:sp>
        <p:sp>
          <p:nvSpPr>
            <p:cNvPr id="40991" name="Rectangle 109">
              <a:extLst>
                <a:ext uri="{FF2B5EF4-FFF2-40B4-BE49-F238E27FC236}">
                  <a16:creationId xmlns:a16="http://schemas.microsoft.com/office/drawing/2014/main" id="{26B0D521-6A70-A24E-96F9-55EC980E6F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582863"/>
              <a:ext cx="11112" cy="3556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0992" name="Rectangle 112">
              <a:extLst>
                <a:ext uri="{FF2B5EF4-FFF2-40B4-BE49-F238E27FC236}">
                  <a16:creationId xmlns:a16="http://schemas.microsoft.com/office/drawing/2014/main" id="{E475CC8D-70BE-2543-B19C-66ACA455F7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2582863"/>
              <a:ext cx="11113" cy="3556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0993" name="Rectangle 114">
              <a:extLst>
                <a:ext uri="{FF2B5EF4-FFF2-40B4-BE49-F238E27FC236}">
                  <a16:creationId xmlns:a16="http://schemas.microsoft.com/office/drawing/2014/main" id="{1F62FE87-E2B4-194A-A533-DE909FC2F4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2582863"/>
              <a:ext cx="11113" cy="355600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0994" name="Rectangle 115">
              <a:extLst>
                <a:ext uri="{FF2B5EF4-FFF2-40B4-BE49-F238E27FC236}">
                  <a16:creationId xmlns:a16="http://schemas.microsoft.com/office/drawing/2014/main" id="{DE59D5F1-AC77-C844-91AA-3AF66F36C4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2938463"/>
              <a:ext cx="11112" cy="2682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0995" name="Rectangle 117">
              <a:extLst>
                <a:ext uri="{FF2B5EF4-FFF2-40B4-BE49-F238E27FC236}">
                  <a16:creationId xmlns:a16="http://schemas.microsoft.com/office/drawing/2014/main" id="{47D054B2-4539-BF42-A084-69D8E2CA4B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938463"/>
              <a:ext cx="11112" cy="2682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0996" name="Rectangle 120">
              <a:extLst>
                <a:ext uri="{FF2B5EF4-FFF2-40B4-BE49-F238E27FC236}">
                  <a16:creationId xmlns:a16="http://schemas.microsoft.com/office/drawing/2014/main" id="{10AB9B1B-1930-A047-A070-565E8D00C0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2938463"/>
              <a:ext cx="11113" cy="2682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0997" name="Rectangle 122">
              <a:extLst>
                <a:ext uri="{FF2B5EF4-FFF2-40B4-BE49-F238E27FC236}">
                  <a16:creationId xmlns:a16="http://schemas.microsoft.com/office/drawing/2014/main" id="{D837144B-AC76-0547-ABF0-7CE5E46565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2938463"/>
              <a:ext cx="11113" cy="268287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0998" name="Rectangle 123">
              <a:extLst>
                <a:ext uri="{FF2B5EF4-FFF2-40B4-BE49-F238E27FC236}">
                  <a16:creationId xmlns:a16="http://schemas.microsoft.com/office/drawing/2014/main" id="{CCF3B28F-9D24-6843-AD08-9CE1B61759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3206750"/>
              <a:ext cx="11112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0999" name="Rectangle 125">
              <a:extLst>
                <a:ext uri="{FF2B5EF4-FFF2-40B4-BE49-F238E27FC236}">
                  <a16:creationId xmlns:a16="http://schemas.microsoft.com/office/drawing/2014/main" id="{10F7DCF9-4690-3246-BB44-AC5575CB0E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3206750"/>
              <a:ext cx="11112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1000" name="Rectangle 128">
              <a:extLst>
                <a:ext uri="{FF2B5EF4-FFF2-40B4-BE49-F238E27FC236}">
                  <a16:creationId xmlns:a16="http://schemas.microsoft.com/office/drawing/2014/main" id="{D3E13357-D89F-CA4D-8023-4D713B2270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3206750"/>
              <a:ext cx="11113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1001" name="Rectangle 130">
              <a:extLst>
                <a:ext uri="{FF2B5EF4-FFF2-40B4-BE49-F238E27FC236}">
                  <a16:creationId xmlns:a16="http://schemas.microsoft.com/office/drawing/2014/main" id="{FF131788-4BFA-BD4C-B41F-5DD993AF13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3206750"/>
              <a:ext cx="11113" cy="269875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1002" name="Rectangle 131">
              <a:extLst>
                <a:ext uri="{FF2B5EF4-FFF2-40B4-BE49-F238E27FC236}">
                  <a16:creationId xmlns:a16="http://schemas.microsoft.com/office/drawing/2014/main" id="{C5419241-554F-714B-9580-6588990B24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3459163"/>
              <a:ext cx="11112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1003" name="Rectangle 133">
              <a:extLst>
                <a:ext uri="{FF2B5EF4-FFF2-40B4-BE49-F238E27FC236}">
                  <a16:creationId xmlns:a16="http://schemas.microsoft.com/office/drawing/2014/main" id="{780F738D-3CC8-D146-B40F-0389D3FA7F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3459163"/>
              <a:ext cx="11112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1004" name="Rectangle 136">
              <a:extLst>
                <a:ext uri="{FF2B5EF4-FFF2-40B4-BE49-F238E27FC236}">
                  <a16:creationId xmlns:a16="http://schemas.microsoft.com/office/drawing/2014/main" id="{A77AB529-777B-6941-AFB1-33B65EAFC4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3459163"/>
              <a:ext cx="11113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1005" name="Rectangle 138">
              <a:extLst>
                <a:ext uri="{FF2B5EF4-FFF2-40B4-BE49-F238E27FC236}">
                  <a16:creationId xmlns:a16="http://schemas.microsoft.com/office/drawing/2014/main" id="{BA4068CB-781E-EC45-9B5C-E6C1FD594C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3459163"/>
              <a:ext cx="11113" cy="309562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1006" name="Rectangle 139">
              <a:extLst>
                <a:ext uri="{FF2B5EF4-FFF2-40B4-BE49-F238E27FC236}">
                  <a16:creationId xmlns:a16="http://schemas.microsoft.com/office/drawing/2014/main" id="{F30B04D6-770F-854B-8ECB-38CDC15ED5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3650" y="3779838"/>
              <a:ext cx="3506788" cy="952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</p:grpSp>
      <p:sp>
        <p:nvSpPr>
          <p:cNvPr id="40964" name="Rectangle 126">
            <a:extLst>
              <a:ext uri="{FF2B5EF4-FFF2-40B4-BE49-F238E27FC236}">
                <a16:creationId xmlns:a16="http://schemas.microsoft.com/office/drawing/2014/main" id="{0DD4C03B-30BB-6B41-8268-11C91B002A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87501" y="2971800"/>
            <a:ext cx="936625" cy="1219200"/>
          </a:xfrm>
          <a:prstGeom prst="rect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914400">
              <a:spcBef>
                <a:spcPct val="0"/>
              </a:spcBef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40965" name="Rectangle 127">
            <a:extLst>
              <a:ext uri="{FF2B5EF4-FFF2-40B4-BE49-F238E27FC236}">
                <a16:creationId xmlns:a16="http://schemas.microsoft.com/office/drawing/2014/main" id="{B095ACB9-0123-154E-A5C4-CDF64EB668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42001" y="3352800"/>
            <a:ext cx="936625" cy="1219200"/>
          </a:xfrm>
          <a:prstGeom prst="rect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914400">
              <a:spcBef>
                <a:spcPct val="0"/>
              </a:spcBef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40966" name="Rectangle 141">
            <a:extLst>
              <a:ext uri="{FF2B5EF4-FFF2-40B4-BE49-F238E27FC236}">
                <a16:creationId xmlns:a16="http://schemas.microsoft.com/office/drawing/2014/main" id="{79482543-C4A7-994F-91F6-5AD7BF402A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69089" y="4913314"/>
            <a:ext cx="2060575" cy="2619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</a:rPr>
              <a:t>State-assigned table </a:t>
            </a:r>
            <a:endParaRPr lang="en-US" altLang="en-US" sz="3200" b="0"/>
          </a:p>
        </p:txBody>
      </p:sp>
      <p:sp>
        <p:nvSpPr>
          <p:cNvPr id="40967" name="Rectangle 87">
            <a:extLst>
              <a:ext uri="{FF2B5EF4-FFF2-40B4-BE49-F238E27FC236}">
                <a16:creationId xmlns:a16="http://schemas.microsoft.com/office/drawing/2014/main" id="{12D570FC-790E-7447-A3E8-1A7582F7C5C3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2857500" y="4889500"/>
            <a:ext cx="1041400" cy="2619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</a:rPr>
              <a:t>State table</a:t>
            </a:r>
            <a:endParaRPr lang="en-US" altLang="en-US" sz="3200" b="0"/>
          </a:p>
        </p:txBody>
      </p:sp>
    </p:spTree>
  </p:cSld>
  <p:clrMapOvr>
    <a:masterClrMapping/>
  </p:clrMapOvr>
  <p:transition/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1985" name="Group 1">
            <a:extLst>
              <a:ext uri="{FF2B5EF4-FFF2-40B4-BE49-F238E27FC236}">
                <a16:creationId xmlns:a16="http://schemas.microsoft.com/office/drawing/2014/main" id="{CB71226B-BB2B-6F48-84ED-DB59A3D99665}"/>
              </a:ext>
            </a:extLst>
          </p:cNvPr>
          <p:cNvGrpSpPr>
            <a:grpSpLocks/>
          </p:cNvGrpSpPr>
          <p:nvPr/>
        </p:nvGrpSpPr>
        <p:grpSpPr bwMode="auto">
          <a:xfrm>
            <a:off x="5827713" y="2127251"/>
            <a:ext cx="3536950" cy="2460625"/>
            <a:chOff x="4614951" y="2127591"/>
            <a:chExt cx="3536950" cy="2460625"/>
          </a:xfrm>
        </p:grpSpPr>
        <p:sp>
          <p:nvSpPr>
            <p:cNvPr id="42037" name="Rectangle 4">
              <a:extLst>
                <a:ext uri="{FF2B5EF4-FFF2-40B4-BE49-F238E27FC236}">
                  <a16:creationId xmlns:a16="http://schemas.microsoft.com/office/drawing/2014/main" id="{C7CD1D3A-4B8A-3546-AB68-D5A8D920FC76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638764" y="2127591"/>
              <a:ext cx="3506787" cy="111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2038" name="Rectangle 5">
              <a:extLst>
                <a:ext uri="{FF2B5EF4-FFF2-40B4-BE49-F238E27FC236}">
                  <a16:creationId xmlns:a16="http://schemas.microsoft.com/office/drawing/2014/main" id="{F07387B5-658B-364A-A486-395412A46F91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614951" y="2148229"/>
              <a:ext cx="11113" cy="41592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2039" name="Rectangle 6">
              <a:extLst>
                <a:ext uri="{FF2B5EF4-FFF2-40B4-BE49-F238E27FC236}">
                  <a16:creationId xmlns:a16="http://schemas.microsoft.com/office/drawing/2014/main" id="{F0A5E913-FF7B-5040-96D1-0E4EFE588271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557926" y="2148229"/>
              <a:ext cx="11113" cy="41592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2040" name="Rectangle 7">
              <a:extLst>
                <a:ext uri="{FF2B5EF4-FFF2-40B4-BE49-F238E27FC236}">
                  <a16:creationId xmlns:a16="http://schemas.microsoft.com/office/drawing/2014/main" id="{25CC6708-5F51-DE4B-8CB6-C19FB7072601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557926" y="2148229"/>
              <a:ext cx="11113" cy="41592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2041" name="Rectangle 8">
              <a:extLst>
                <a:ext uri="{FF2B5EF4-FFF2-40B4-BE49-F238E27FC236}">
                  <a16:creationId xmlns:a16="http://schemas.microsoft.com/office/drawing/2014/main" id="{0D5A5597-3220-6444-87D3-241AF3F1C2D9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764176" y="2365716"/>
              <a:ext cx="814325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Present </a:t>
              </a:r>
              <a:endParaRPr lang="en-US" altLang="en-US" sz="3200" b="0"/>
            </a:p>
          </p:txBody>
        </p:sp>
        <p:sp>
          <p:nvSpPr>
            <p:cNvPr id="42042" name="Rectangle 9">
              <a:extLst>
                <a:ext uri="{FF2B5EF4-FFF2-40B4-BE49-F238E27FC236}">
                  <a16:creationId xmlns:a16="http://schemas.microsoft.com/office/drawing/2014/main" id="{043E7C2A-D985-0048-9464-121DCB6E37FF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242264" y="2148229"/>
              <a:ext cx="11112" cy="41592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2043" name="Rectangle 10">
              <a:extLst>
                <a:ext uri="{FF2B5EF4-FFF2-40B4-BE49-F238E27FC236}">
                  <a16:creationId xmlns:a16="http://schemas.microsoft.com/office/drawing/2014/main" id="{AB9B2E10-094B-4149-9C91-F9622D20359A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140789" y="2148229"/>
              <a:ext cx="11112" cy="415925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2044" name="Rectangle 11">
              <a:extLst>
                <a:ext uri="{FF2B5EF4-FFF2-40B4-BE49-F238E27FC236}">
                  <a16:creationId xmlns:a16="http://schemas.microsoft.com/office/drawing/2014/main" id="{17669A0E-276A-2E42-84EF-341EFD951D4C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557926" y="2554629"/>
              <a:ext cx="1692275" cy="952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2045" name="Rectangle 12">
              <a:extLst>
                <a:ext uri="{FF2B5EF4-FFF2-40B4-BE49-F238E27FC236}">
                  <a16:creationId xmlns:a16="http://schemas.microsoft.com/office/drawing/2014/main" id="{0C1A96AA-CFAF-5240-8AB7-170BD2DFA6CC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614951" y="2564154"/>
              <a:ext cx="11113" cy="4064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2046" name="Rectangle 13">
              <a:extLst>
                <a:ext uri="{FF2B5EF4-FFF2-40B4-BE49-F238E27FC236}">
                  <a16:creationId xmlns:a16="http://schemas.microsoft.com/office/drawing/2014/main" id="{2EAFFF5D-36C5-0841-890A-C70E506F0566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934164" y="2238716"/>
              <a:ext cx="1082027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Next State </a:t>
              </a:r>
              <a:endParaRPr lang="en-US" altLang="en-US" sz="3200" b="0"/>
            </a:p>
          </p:txBody>
        </p:sp>
        <p:sp>
          <p:nvSpPr>
            <p:cNvPr id="42047" name="Rectangle 14">
              <a:extLst>
                <a:ext uri="{FF2B5EF4-FFF2-40B4-BE49-F238E27FC236}">
                  <a16:creationId xmlns:a16="http://schemas.microsoft.com/office/drawing/2014/main" id="{24E92F35-8A5E-FB4F-9CB5-9830F852498D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557926" y="2564154"/>
              <a:ext cx="11113" cy="4064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2048" name="Rectangle 15">
              <a:extLst>
                <a:ext uri="{FF2B5EF4-FFF2-40B4-BE49-F238E27FC236}">
                  <a16:creationId xmlns:a16="http://schemas.microsoft.com/office/drawing/2014/main" id="{C57C03C4-3EC2-ED40-8D1B-55B7806DF444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918164" y="2653054"/>
              <a:ext cx="535403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state </a:t>
              </a:r>
              <a:endParaRPr lang="en-US" altLang="en-US" sz="3200" b="0"/>
            </a:p>
          </p:txBody>
        </p:sp>
        <p:sp>
          <p:nvSpPr>
            <p:cNvPr id="42049" name="Rectangle 16">
              <a:extLst>
                <a:ext uri="{FF2B5EF4-FFF2-40B4-BE49-F238E27FC236}">
                  <a16:creationId xmlns:a16="http://schemas.microsoft.com/office/drawing/2014/main" id="{558804E7-1A7D-D240-9F2D-6EA99F830573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692864" y="2653054"/>
              <a:ext cx="23083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w </a:t>
              </a:r>
              <a:endParaRPr lang="en-US" altLang="en-US" sz="3200" b="0"/>
            </a:p>
          </p:txBody>
        </p:sp>
        <p:sp>
          <p:nvSpPr>
            <p:cNvPr id="42050" name="Rectangle 17">
              <a:extLst>
                <a:ext uri="{FF2B5EF4-FFF2-40B4-BE49-F238E27FC236}">
                  <a16:creationId xmlns:a16="http://schemas.microsoft.com/office/drawing/2014/main" id="{83EAEACE-6088-7944-AE88-46250EE631ED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923051" y="2653054"/>
              <a:ext cx="19877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= </a:t>
              </a:r>
              <a:endParaRPr lang="en-US" altLang="en-US" sz="3200" b="0"/>
            </a:p>
          </p:txBody>
        </p:sp>
        <p:sp>
          <p:nvSpPr>
            <p:cNvPr id="42051" name="Rectangle 18">
              <a:extLst>
                <a:ext uri="{FF2B5EF4-FFF2-40B4-BE49-F238E27FC236}">
                  <a16:creationId xmlns:a16="http://schemas.microsoft.com/office/drawing/2014/main" id="{126AA153-0DDD-9B49-BEEE-D33A0DC27742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159589" y="2653054"/>
              <a:ext cx="192360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42052" name="Rectangle 19">
              <a:extLst>
                <a:ext uri="{FF2B5EF4-FFF2-40B4-BE49-F238E27FC236}">
                  <a16:creationId xmlns:a16="http://schemas.microsoft.com/office/drawing/2014/main" id="{2502AF8C-4C7E-C24F-B70B-F66AB1FDFC3D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537414" y="2653054"/>
              <a:ext cx="23083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w </a:t>
              </a:r>
              <a:endParaRPr lang="en-US" altLang="en-US" sz="3200" b="0"/>
            </a:p>
          </p:txBody>
        </p:sp>
        <p:sp>
          <p:nvSpPr>
            <p:cNvPr id="42053" name="Rectangle 20">
              <a:extLst>
                <a:ext uri="{FF2B5EF4-FFF2-40B4-BE49-F238E27FC236}">
                  <a16:creationId xmlns:a16="http://schemas.microsoft.com/office/drawing/2014/main" id="{F7357E90-727E-9942-A2E1-B1604074F9E4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766014" y="2653054"/>
              <a:ext cx="19877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= </a:t>
              </a:r>
              <a:endParaRPr lang="en-US" altLang="en-US" sz="3200" b="0"/>
            </a:p>
          </p:txBody>
        </p:sp>
        <p:sp>
          <p:nvSpPr>
            <p:cNvPr id="42054" name="Rectangle 21">
              <a:extLst>
                <a:ext uri="{FF2B5EF4-FFF2-40B4-BE49-F238E27FC236}">
                  <a16:creationId xmlns:a16="http://schemas.microsoft.com/office/drawing/2014/main" id="{D7AF4304-DBE2-1740-BDC1-64E321CC83A8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242264" y="2564154"/>
              <a:ext cx="11112" cy="4064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2055" name="Rectangle 22">
              <a:extLst>
                <a:ext uri="{FF2B5EF4-FFF2-40B4-BE49-F238E27FC236}">
                  <a16:creationId xmlns:a16="http://schemas.microsoft.com/office/drawing/2014/main" id="{4767D6D9-79E7-1447-9F14-0BA1AFCB09F0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002551" y="2653054"/>
              <a:ext cx="192360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  <p:sp>
          <p:nvSpPr>
            <p:cNvPr id="42056" name="Rectangle 23">
              <a:extLst>
                <a:ext uri="{FF2B5EF4-FFF2-40B4-BE49-F238E27FC236}">
                  <a16:creationId xmlns:a16="http://schemas.microsoft.com/office/drawing/2014/main" id="{56FC8B4A-7F15-8245-BC50-6C359FC4201B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140789" y="2564154"/>
              <a:ext cx="11112" cy="406400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2057" name="Rectangle 24">
              <a:extLst>
                <a:ext uri="{FF2B5EF4-FFF2-40B4-BE49-F238E27FC236}">
                  <a16:creationId xmlns:a16="http://schemas.microsoft.com/office/drawing/2014/main" id="{94284540-B2DA-174D-970D-0C4EBC58F4DB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557926" y="2959441"/>
              <a:ext cx="1692275" cy="111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2058" name="Rectangle 25">
              <a:extLst>
                <a:ext uri="{FF2B5EF4-FFF2-40B4-BE49-F238E27FC236}">
                  <a16:creationId xmlns:a16="http://schemas.microsoft.com/office/drawing/2014/main" id="{82B049C4-ED47-F04E-B2FB-B09A28861ADF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614951" y="2970554"/>
              <a:ext cx="11113" cy="4048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2059" name="Rectangle 26">
              <a:extLst>
                <a:ext uri="{FF2B5EF4-FFF2-40B4-BE49-F238E27FC236}">
                  <a16:creationId xmlns:a16="http://schemas.microsoft.com/office/drawing/2014/main" id="{1DA2214C-4086-1943-85E3-FECE8E67725A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381964" y="2522879"/>
              <a:ext cx="657231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Output</a:t>
              </a:r>
              <a:endParaRPr lang="en-US" altLang="en-US" sz="3200" b="0"/>
            </a:p>
          </p:txBody>
        </p:sp>
        <p:sp>
          <p:nvSpPr>
            <p:cNvPr id="42060" name="Rectangle 27">
              <a:extLst>
                <a:ext uri="{FF2B5EF4-FFF2-40B4-BE49-F238E27FC236}">
                  <a16:creationId xmlns:a16="http://schemas.microsoft.com/office/drawing/2014/main" id="{8C0EF30F-9CC9-4744-AE75-034AC03E44B0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883239" y="2927691"/>
              <a:ext cx="179536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y </a:t>
              </a:r>
              <a:endParaRPr lang="en-US" altLang="en-US" sz="3200" b="0"/>
            </a:p>
          </p:txBody>
        </p:sp>
        <p:sp>
          <p:nvSpPr>
            <p:cNvPr id="42061" name="Rectangle 28">
              <a:extLst>
                <a:ext uri="{FF2B5EF4-FFF2-40B4-BE49-F238E27FC236}">
                  <a16:creationId xmlns:a16="http://schemas.microsoft.com/office/drawing/2014/main" id="{12840C31-AEC6-7A42-9AE0-6C2C3A95C97D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994364" y="3016591"/>
              <a:ext cx="149080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</a:rPr>
                <a:t>2 </a:t>
              </a:r>
              <a:endParaRPr lang="en-US" altLang="en-US" sz="3200" b="0"/>
            </a:p>
          </p:txBody>
        </p:sp>
        <p:sp>
          <p:nvSpPr>
            <p:cNvPr id="42062" name="Rectangle 29">
              <a:extLst>
                <a:ext uri="{FF2B5EF4-FFF2-40B4-BE49-F238E27FC236}">
                  <a16:creationId xmlns:a16="http://schemas.microsoft.com/office/drawing/2014/main" id="{39AD10AF-5A3F-0746-88A2-424775BDAA7F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094376" y="2927691"/>
              <a:ext cx="179536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y </a:t>
              </a:r>
              <a:endParaRPr lang="en-US" altLang="en-US" sz="3200" b="0"/>
            </a:p>
          </p:txBody>
        </p:sp>
        <p:sp>
          <p:nvSpPr>
            <p:cNvPr id="42063" name="Rectangle 30">
              <a:extLst>
                <a:ext uri="{FF2B5EF4-FFF2-40B4-BE49-F238E27FC236}">
                  <a16:creationId xmlns:a16="http://schemas.microsoft.com/office/drawing/2014/main" id="{5D2525CF-DBC4-2D4A-8F96-DCE82632EE65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557926" y="2970554"/>
              <a:ext cx="11113" cy="4048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2064" name="Rectangle 31">
              <a:extLst>
                <a:ext uri="{FF2B5EF4-FFF2-40B4-BE49-F238E27FC236}">
                  <a16:creationId xmlns:a16="http://schemas.microsoft.com/office/drawing/2014/main" id="{29696A5B-BAD3-C948-A722-93EE62C961F3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203914" y="3016591"/>
              <a:ext cx="149080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  <p:sp>
          <p:nvSpPr>
            <p:cNvPr id="42065" name="Rectangle 32">
              <a:extLst>
                <a:ext uri="{FF2B5EF4-FFF2-40B4-BE49-F238E27FC236}">
                  <a16:creationId xmlns:a16="http://schemas.microsoft.com/office/drawing/2014/main" id="{04D897D3-E37B-394A-AFFE-408201966DD7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753189" y="3057866"/>
              <a:ext cx="2222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Y </a:t>
              </a:r>
              <a:endParaRPr lang="en-US" altLang="en-US" sz="3200" b="0"/>
            </a:p>
          </p:txBody>
        </p:sp>
        <p:sp>
          <p:nvSpPr>
            <p:cNvPr id="42066" name="Rectangle 33">
              <a:extLst>
                <a:ext uri="{FF2B5EF4-FFF2-40B4-BE49-F238E27FC236}">
                  <a16:creationId xmlns:a16="http://schemas.microsoft.com/office/drawing/2014/main" id="{705D8357-2F36-E947-98E9-EB7D6A500722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881776" y="3145179"/>
              <a:ext cx="149080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</a:rPr>
                <a:t>2 </a:t>
              </a:r>
              <a:endParaRPr lang="en-US" altLang="en-US" sz="3200" b="0"/>
            </a:p>
          </p:txBody>
        </p:sp>
        <p:sp>
          <p:nvSpPr>
            <p:cNvPr id="42067" name="Rectangle 34">
              <a:extLst>
                <a:ext uri="{FF2B5EF4-FFF2-40B4-BE49-F238E27FC236}">
                  <a16:creationId xmlns:a16="http://schemas.microsoft.com/office/drawing/2014/main" id="{A3667871-87D3-EF43-9F31-F1809BD52D6C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980201" y="3057866"/>
              <a:ext cx="2222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Y </a:t>
              </a:r>
              <a:endParaRPr lang="en-US" altLang="en-US" sz="3200" b="0"/>
            </a:p>
          </p:txBody>
        </p:sp>
        <p:sp>
          <p:nvSpPr>
            <p:cNvPr id="42068" name="Rectangle 35">
              <a:extLst>
                <a:ext uri="{FF2B5EF4-FFF2-40B4-BE49-F238E27FC236}">
                  <a16:creationId xmlns:a16="http://schemas.microsoft.com/office/drawing/2014/main" id="{BB871AE2-A607-EC42-82BD-8E18C098C7BF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108789" y="3145179"/>
              <a:ext cx="149080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  <p:sp>
          <p:nvSpPr>
            <p:cNvPr id="42069" name="Rectangle 36">
              <a:extLst>
                <a:ext uri="{FF2B5EF4-FFF2-40B4-BE49-F238E27FC236}">
                  <a16:creationId xmlns:a16="http://schemas.microsoft.com/office/drawing/2014/main" id="{991F39EE-DAAF-354C-A3F6-512568E9510E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594564" y="3057866"/>
              <a:ext cx="2222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Y </a:t>
              </a:r>
              <a:endParaRPr lang="en-US" altLang="en-US" sz="3200" b="0"/>
            </a:p>
          </p:txBody>
        </p:sp>
        <p:sp>
          <p:nvSpPr>
            <p:cNvPr id="42070" name="Rectangle 37">
              <a:extLst>
                <a:ext uri="{FF2B5EF4-FFF2-40B4-BE49-F238E27FC236}">
                  <a16:creationId xmlns:a16="http://schemas.microsoft.com/office/drawing/2014/main" id="{0C1D4C07-B22F-0E46-977A-29FD7E80BB1A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724739" y="3145179"/>
              <a:ext cx="149080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</a:rPr>
                <a:t>2 </a:t>
              </a:r>
              <a:endParaRPr lang="en-US" altLang="en-US" sz="3200" b="0"/>
            </a:p>
          </p:txBody>
        </p:sp>
        <p:sp>
          <p:nvSpPr>
            <p:cNvPr id="42071" name="Rectangle 38">
              <a:extLst>
                <a:ext uri="{FF2B5EF4-FFF2-40B4-BE49-F238E27FC236}">
                  <a16:creationId xmlns:a16="http://schemas.microsoft.com/office/drawing/2014/main" id="{8AC85ADA-EED0-AF44-8192-405FD621102C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826339" y="3057866"/>
              <a:ext cx="2222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Y </a:t>
              </a:r>
              <a:endParaRPr lang="en-US" altLang="en-US" sz="3200" b="0"/>
            </a:p>
          </p:txBody>
        </p:sp>
        <p:sp>
          <p:nvSpPr>
            <p:cNvPr id="42072" name="Rectangle 39">
              <a:extLst>
                <a:ext uri="{FF2B5EF4-FFF2-40B4-BE49-F238E27FC236}">
                  <a16:creationId xmlns:a16="http://schemas.microsoft.com/office/drawing/2014/main" id="{0817D18E-0086-2A4A-A730-7C9DEF670203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242264" y="2970554"/>
              <a:ext cx="11112" cy="4048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2073" name="Rectangle 40">
              <a:extLst>
                <a:ext uri="{FF2B5EF4-FFF2-40B4-BE49-F238E27FC236}">
                  <a16:creationId xmlns:a16="http://schemas.microsoft.com/office/drawing/2014/main" id="{C05810F1-4C59-9348-B727-11A8090EFFF3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958101" y="3145179"/>
              <a:ext cx="149080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  <p:sp>
          <p:nvSpPr>
            <p:cNvPr id="42074" name="Rectangle 41">
              <a:extLst>
                <a:ext uri="{FF2B5EF4-FFF2-40B4-BE49-F238E27FC236}">
                  <a16:creationId xmlns:a16="http://schemas.microsoft.com/office/drawing/2014/main" id="{E25F2B96-B452-824B-9A69-2D3CB331250B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140789" y="2970554"/>
              <a:ext cx="11112" cy="404812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2075" name="Rectangle 42">
              <a:extLst>
                <a:ext uri="{FF2B5EF4-FFF2-40B4-BE49-F238E27FC236}">
                  <a16:creationId xmlns:a16="http://schemas.microsoft.com/office/drawing/2014/main" id="{E0A8C045-6D54-644D-A4B7-828695B8B935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638764" y="3362666"/>
              <a:ext cx="3506787" cy="127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2076" name="Rectangle 43">
              <a:extLst>
                <a:ext uri="{FF2B5EF4-FFF2-40B4-BE49-F238E27FC236}">
                  <a16:creationId xmlns:a16="http://schemas.microsoft.com/office/drawing/2014/main" id="{826F2BAE-EA05-474A-AA1A-3ACD409EDBC4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614951" y="3376954"/>
              <a:ext cx="11113" cy="3571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2077" name="Rectangle 44">
              <a:extLst>
                <a:ext uri="{FF2B5EF4-FFF2-40B4-BE49-F238E27FC236}">
                  <a16:creationId xmlns:a16="http://schemas.microsoft.com/office/drawing/2014/main" id="{50BC5A55-B8A8-A543-BA98-4EF0ED90A30C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637551" y="2895941"/>
              <a:ext cx="179536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z </a:t>
              </a:r>
              <a:endParaRPr lang="en-US" altLang="en-US" sz="3200" b="0"/>
            </a:p>
          </p:txBody>
        </p:sp>
        <p:sp>
          <p:nvSpPr>
            <p:cNvPr id="42078" name="Rectangle 45">
              <a:extLst>
                <a:ext uri="{FF2B5EF4-FFF2-40B4-BE49-F238E27FC236}">
                  <a16:creationId xmlns:a16="http://schemas.microsoft.com/office/drawing/2014/main" id="{A811751B-C284-884E-AD87-630C90246744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954676" y="3465854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42079" name="Rectangle 46">
              <a:extLst>
                <a:ext uri="{FF2B5EF4-FFF2-40B4-BE49-F238E27FC236}">
                  <a16:creationId xmlns:a16="http://schemas.microsoft.com/office/drawing/2014/main" id="{221BB163-27DE-4242-A4DE-C1B92341C41A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557926" y="3376954"/>
              <a:ext cx="11113" cy="3571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2080" name="Rectangle 47">
              <a:extLst>
                <a:ext uri="{FF2B5EF4-FFF2-40B4-BE49-F238E27FC236}">
                  <a16:creationId xmlns:a16="http://schemas.microsoft.com/office/drawing/2014/main" id="{0971D38D-FBEF-5E4E-9764-D07F8AE88ED1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122951" y="3465854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42081" name="Rectangle 48">
              <a:extLst>
                <a:ext uri="{FF2B5EF4-FFF2-40B4-BE49-F238E27FC236}">
                  <a16:creationId xmlns:a16="http://schemas.microsoft.com/office/drawing/2014/main" id="{56CE8635-57FC-1647-A997-4C4EEA56A7D6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838914" y="3465854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42082" name="Rectangle 49">
              <a:extLst>
                <a:ext uri="{FF2B5EF4-FFF2-40B4-BE49-F238E27FC236}">
                  <a16:creationId xmlns:a16="http://schemas.microsoft.com/office/drawing/2014/main" id="{57D451C5-25BB-6041-A434-5401FCA343E9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005601" y="3465854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42083" name="Rectangle 50">
              <a:extLst>
                <a:ext uri="{FF2B5EF4-FFF2-40B4-BE49-F238E27FC236}">
                  <a16:creationId xmlns:a16="http://schemas.microsoft.com/office/drawing/2014/main" id="{93F14BC1-2FFD-F54A-A23F-16C8B88C2ABA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242264" y="3376954"/>
              <a:ext cx="11112" cy="3571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2084" name="Rectangle 51">
              <a:extLst>
                <a:ext uri="{FF2B5EF4-FFF2-40B4-BE49-F238E27FC236}">
                  <a16:creationId xmlns:a16="http://schemas.microsoft.com/office/drawing/2014/main" id="{00D85E2F-EB1E-2B49-9A65-61D204FA419D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680289" y="3465854"/>
              <a:ext cx="303061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0 1</a:t>
              </a:r>
              <a:endParaRPr lang="en-US" altLang="en-US" sz="3200" b="0"/>
            </a:p>
          </p:txBody>
        </p:sp>
        <p:sp>
          <p:nvSpPr>
            <p:cNvPr id="42085" name="Rectangle 52">
              <a:extLst>
                <a:ext uri="{FF2B5EF4-FFF2-40B4-BE49-F238E27FC236}">
                  <a16:creationId xmlns:a16="http://schemas.microsoft.com/office/drawing/2014/main" id="{ACCE8C6C-2722-D646-BB96-A0066F6BEB3F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140789" y="3376954"/>
              <a:ext cx="11112" cy="357187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2086" name="Rectangle 53">
              <a:extLst>
                <a:ext uri="{FF2B5EF4-FFF2-40B4-BE49-F238E27FC236}">
                  <a16:creationId xmlns:a16="http://schemas.microsoft.com/office/drawing/2014/main" id="{458797DC-0B6A-D741-B755-5EEC2017EDFC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614951" y="3734141"/>
              <a:ext cx="11113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2087" name="Rectangle 54">
              <a:extLst>
                <a:ext uri="{FF2B5EF4-FFF2-40B4-BE49-F238E27FC236}">
                  <a16:creationId xmlns:a16="http://schemas.microsoft.com/office/drawing/2014/main" id="{F9C571F4-6AC7-BD49-BB7A-1E43BA4FC664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631201" y="3465854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42088" name="Rectangle 55">
              <a:extLst>
                <a:ext uri="{FF2B5EF4-FFF2-40B4-BE49-F238E27FC236}">
                  <a16:creationId xmlns:a16="http://schemas.microsoft.com/office/drawing/2014/main" id="{EF6E9E1D-FEBB-684D-87DA-0732DC20DD64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954676" y="3730966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42089" name="Rectangle 56">
              <a:extLst>
                <a:ext uri="{FF2B5EF4-FFF2-40B4-BE49-F238E27FC236}">
                  <a16:creationId xmlns:a16="http://schemas.microsoft.com/office/drawing/2014/main" id="{AB617496-4420-154B-9800-7DFED8111C96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557926" y="3734141"/>
              <a:ext cx="11113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2090" name="Rectangle 57">
              <a:extLst>
                <a:ext uri="{FF2B5EF4-FFF2-40B4-BE49-F238E27FC236}">
                  <a16:creationId xmlns:a16="http://schemas.microsoft.com/office/drawing/2014/main" id="{6EF25FE2-1798-2A4E-BB6B-1D67A09CC39F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122951" y="3730966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  <p:sp>
          <p:nvSpPr>
            <p:cNvPr id="42091" name="Rectangle 58">
              <a:extLst>
                <a:ext uri="{FF2B5EF4-FFF2-40B4-BE49-F238E27FC236}">
                  <a16:creationId xmlns:a16="http://schemas.microsoft.com/office/drawing/2014/main" id="{10B1AF6B-0FB6-E64C-9553-FDA2DADA3F3F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838914" y="3730966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42092" name="Rectangle 59">
              <a:extLst>
                <a:ext uri="{FF2B5EF4-FFF2-40B4-BE49-F238E27FC236}">
                  <a16:creationId xmlns:a16="http://schemas.microsoft.com/office/drawing/2014/main" id="{2C34A67D-7205-D34F-961D-0961AF1A6E49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005601" y="3730966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42093" name="Rectangle 60">
              <a:extLst>
                <a:ext uri="{FF2B5EF4-FFF2-40B4-BE49-F238E27FC236}">
                  <a16:creationId xmlns:a16="http://schemas.microsoft.com/office/drawing/2014/main" id="{C4661C82-F43B-A94A-894F-2E7455B02D95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242264" y="3734141"/>
              <a:ext cx="11112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2094" name="Rectangle 61">
              <a:extLst>
                <a:ext uri="{FF2B5EF4-FFF2-40B4-BE49-F238E27FC236}">
                  <a16:creationId xmlns:a16="http://schemas.microsoft.com/office/drawing/2014/main" id="{6BBF3AF6-2696-5540-AB54-2C0446202899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680289" y="3730966"/>
              <a:ext cx="303061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1 0</a:t>
              </a:r>
              <a:endParaRPr lang="en-US" altLang="en-US" sz="3200" b="0"/>
            </a:p>
          </p:txBody>
        </p:sp>
        <p:sp>
          <p:nvSpPr>
            <p:cNvPr id="42095" name="Rectangle 62">
              <a:extLst>
                <a:ext uri="{FF2B5EF4-FFF2-40B4-BE49-F238E27FC236}">
                  <a16:creationId xmlns:a16="http://schemas.microsoft.com/office/drawing/2014/main" id="{36BAF5EF-429C-4646-94E4-063349F59CBC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140789" y="3734141"/>
              <a:ext cx="11112" cy="269875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2096" name="Rectangle 63">
              <a:extLst>
                <a:ext uri="{FF2B5EF4-FFF2-40B4-BE49-F238E27FC236}">
                  <a16:creationId xmlns:a16="http://schemas.microsoft.com/office/drawing/2014/main" id="{AF06EA18-461F-6D48-B87F-BEB3517D256C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614951" y="4004016"/>
              <a:ext cx="11113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2097" name="Rectangle 64">
              <a:extLst>
                <a:ext uri="{FF2B5EF4-FFF2-40B4-BE49-F238E27FC236}">
                  <a16:creationId xmlns:a16="http://schemas.microsoft.com/office/drawing/2014/main" id="{1E443BFC-3A0C-F741-8044-F98E6E44C69E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631201" y="3730966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42098" name="Rectangle 65">
              <a:extLst>
                <a:ext uri="{FF2B5EF4-FFF2-40B4-BE49-F238E27FC236}">
                  <a16:creationId xmlns:a16="http://schemas.microsoft.com/office/drawing/2014/main" id="{7E57A1E0-4B88-CF43-A415-A04519364332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954676" y="4002429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  <p:sp>
          <p:nvSpPr>
            <p:cNvPr id="42099" name="Rectangle 66">
              <a:extLst>
                <a:ext uri="{FF2B5EF4-FFF2-40B4-BE49-F238E27FC236}">
                  <a16:creationId xmlns:a16="http://schemas.microsoft.com/office/drawing/2014/main" id="{5765C5C0-5E90-B841-AD73-9F370E4B5B33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557926" y="4004016"/>
              <a:ext cx="11113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2100" name="Rectangle 67">
              <a:extLst>
                <a:ext uri="{FF2B5EF4-FFF2-40B4-BE49-F238E27FC236}">
                  <a16:creationId xmlns:a16="http://schemas.microsoft.com/office/drawing/2014/main" id="{FB82CA14-145E-8C45-B5DF-3756025A5933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122951" y="4002429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42101" name="Rectangle 68">
              <a:extLst>
                <a:ext uri="{FF2B5EF4-FFF2-40B4-BE49-F238E27FC236}">
                  <a16:creationId xmlns:a16="http://schemas.microsoft.com/office/drawing/2014/main" id="{3B60E919-25FA-2C40-A1C6-4F45361F938C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838914" y="4002429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42102" name="Rectangle 69">
              <a:extLst>
                <a:ext uri="{FF2B5EF4-FFF2-40B4-BE49-F238E27FC236}">
                  <a16:creationId xmlns:a16="http://schemas.microsoft.com/office/drawing/2014/main" id="{945A32FD-7AAC-4542-A428-AF8CC057CF7B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005601" y="4002429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42103" name="Rectangle 70">
              <a:extLst>
                <a:ext uri="{FF2B5EF4-FFF2-40B4-BE49-F238E27FC236}">
                  <a16:creationId xmlns:a16="http://schemas.microsoft.com/office/drawing/2014/main" id="{575C6D0B-9073-7347-93C6-4B8D460E7A9A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242264" y="4004016"/>
              <a:ext cx="11112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2104" name="Rectangle 71">
              <a:extLst>
                <a:ext uri="{FF2B5EF4-FFF2-40B4-BE49-F238E27FC236}">
                  <a16:creationId xmlns:a16="http://schemas.microsoft.com/office/drawing/2014/main" id="{83CBC2A4-6200-6147-8F65-10E2A99CEF8E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680289" y="4002429"/>
              <a:ext cx="303061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1 1</a:t>
              </a:r>
              <a:endParaRPr lang="en-US" altLang="en-US" sz="3200" b="0"/>
            </a:p>
          </p:txBody>
        </p:sp>
        <p:sp>
          <p:nvSpPr>
            <p:cNvPr id="42105" name="Rectangle 72">
              <a:extLst>
                <a:ext uri="{FF2B5EF4-FFF2-40B4-BE49-F238E27FC236}">
                  <a16:creationId xmlns:a16="http://schemas.microsoft.com/office/drawing/2014/main" id="{760F25E5-43EE-004E-910D-652532D4FFDD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140789" y="4004016"/>
              <a:ext cx="11112" cy="269875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2106" name="Rectangle 73">
              <a:extLst>
                <a:ext uri="{FF2B5EF4-FFF2-40B4-BE49-F238E27FC236}">
                  <a16:creationId xmlns:a16="http://schemas.microsoft.com/office/drawing/2014/main" id="{2FE3A4AA-8D06-A940-B043-885AAA52819B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614951" y="4278654"/>
              <a:ext cx="11113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2107" name="Rectangle 74">
              <a:extLst>
                <a:ext uri="{FF2B5EF4-FFF2-40B4-BE49-F238E27FC236}">
                  <a16:creationId xmlns:a16="http://schemas.microsoft.com/office/drawing/2014/main" id="{4082C8F8-1761-3F4A-B2B3-155EF2672589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631201" y="4002429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42108" name="Rectangle 75">
              <a:extLst>
                <a:ext uri="{FF2B5EF4-FFF2-40B4-BE49-F238E27FC236}">
                  <a16:creationId xmlns:a16="http://schemas.microsoft.com/office/drawing/2014/main" id="{805326EC-95D9-AF43-9B49-15F4F19BACF5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954676" y="4272304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  <p:sp>
          <p:nvSpPr>
            <p:cNvPr id="42109" name="Rectangle 76">
              <a:extLst>
                <a:ext uri="{FF2B5EF4-FFF2-40B4-BE49-F238E27FC236}">
                  <a16:creationId xmlns:a16="http://schemas.microsoft.com/office/drawing/2014/main" id="{3AA8C090-03DE-3E47-AAA5-CE1CA3B36049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557926" y="4278654"/>
              <a:ext cx="11113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2110" name="Rectangle 77">
              <a:extLst>
                <a:ext uri="{FF2B5EF4-FFF2-40B4-BE49-F238E27FC236}">
                  <a16:creationId xmlns:a16="http://schemas.microsoft.com/office/drawing/2014/main" id="{73AB15B6-EA8F-E546-A910-2004A94D3E28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122951" y="4272304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  <p:sp>
          <p:nvSpPr>
            <p:cNvPr id="42111" name="Rectangle 78">
              <a:extLst>
                <a:ext uri="{FF2B5EF4-FFF2-40B4-BE49-F238E27FC236}">
                  <a16:creationId xmlns:a16="http://schemas.microsoft.com/office/drawing/2014/main" id="{757F2AB6-7C0E-1443-828F-549906110839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838914" y="4272304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42112" name="Rectangle 79">
              <a:extLst>
                <a:ext uri="{FF2B5EF4-FFF2-40B4-BE49-F238E27FC236}">
                  <a16:creationId xmlns:a16="http://schemas.microsoft.com/office/drawing/2014/main" id="{BB2BA750-C0C8-A046-AB8D-1420804A4170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005601" y="4272304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42113" name="Rectangle 80">
              <a:extLst>
                <a:ext uri="{FF2B5EF4-FFF2-40B4-BE49-F238E27FC236}">
                  <a16:creationId xmlns:a16="http://schemas.microsoft.com/office/drawing/2014/main" id="{8862A8B7-21C4-A345-A241-4690FEC0D77C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242264" y="4278654"/>
              <a:ext cx="11112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2114" name="Rectangle 81">
              <a:extLst>
                <a:ext uri="{FF2B5EF4-FFF2-40B4-BE49-F238E27FC236}">
                  <a16:creationId xmlns:a16="http://schemas.microsoft.com/office/drawing/2014/main" id="{50BFD336-5621-474B-8BFA-69BBEE8499F9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680289" y="4272304"/>
              <a:ext cx="303061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1 1</a:t>
              </a:r>
              <a:endParaRPr lang="en-US" altLang="en-US" sz="3200" b="0"/>
            </a:p>
          </p:txBody>
        </p:sp>
        <p:sp>
          <p:nvSpPr>
            <p:cNvPr id="42115" name="Rectangle 82">
              <a:extLst>
                <a:ext uri="{FF2B5EF4-FFF2-40B4-BE49-F238E27FC236}">
                  <a16:creationId xmlns:a16="http://schemas.microsoft.com/office/drawing/2014/main" id="{CA1A6D56-2340-394D-BFB4-F00921772EFD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140789" y="4278654"/>
              <a:ext cx="11112" cy="309562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2116" name="Rectangle 83">
              <a:extLst>
                <a:ext uri="{FF2B5EF4-FFF2-40B4-BE49-F238E27FC236}">
                  <a16:creationId xmlns:a16="http://schemas.microsoft.com/office/drawing/2014/main" id="{4C29B811-97CA-B84F-8FCB-A677600FB853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638764" y="4575516"/>
              <a:ext cx="3506787" cy="127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2117" name="Rectangle 84">
              <a:extLst>
                <a:ext uri="{FF2B5EF4-FFF2-40B4-BE49-F238E27FC236}">
                  <a16:creationId xmlns:a16="http://schemas.microsoft.com/office/drawing/2014/main" id="{3EEA3CB2-60A7-2E43-8293-C49EFC920185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631201" y="4272304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</p:grpSp>
      <p:sp>
        <p:nvSpPr>
          <p:cNvPr id="41986" name="Rectangle 2">
            <a:extLst>
              <a:ext uri="{FF2B5EF4-FFF2-40B4-BE49-F238E27FC236}">
                <a16:creationId xmlns:a16="http://schemas.microsoft.com/office/drawing/2014/main" id="{532D0CE1-BF69-2F40-80F7-3607D82A7C5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220664"/>
            <a:ext cx="9144000" cy="790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Let’s derive the state table</a:t>
            </a:r>
          </a:p>
        </p:txBody>
      </p:sp>
      <p:grpSp>
        <p:nvGrpSpPr>
          <p:cNvPr id="41987" name="Group 93">
            <a:extLst>
              <a:ext uri="{FF2B5EF4-FFF2-40B4-BE49-F238E27FC236}">
                <a16:creationId xmlns:a16="http://schemas.microsoft.com/office/drawing/2014/main" id="{14796266-C913-4047-8D18-58D8A34898A6}"/>
              </a:ext>
            </a:extLst>
          </p:cNvPr>
          <p:cNvGrpSpPr>
            <a:grpSpLocks/>
          </p:cNvGrpSpPr>
          <p:nvPr/>
        </p:nvGrpSpPr>
        <p:grpSpPr bwMode="auto">
          <a:xfrm>
            <a:off x="1571625" y="2127250"/>
            <a:ext cx="3536950" cy="2051050"/>
            <a:chOff x="5049838" y="1738313"/>
            <a:chExt cx="3536950" cy="2051050"/>
          </a:xfrm>
        </p:grpSpPr>
        <p:sp>
          <p:nvSpPr>
            <p:cNvPr id="41994" name="Rectangle 85">
              <a:extLst>
                <a:ext uri="{FF2B5EF4-FFF2-40B4-BE49-F238E27FC236}">
                  <a16:creationId xmlns:a16="http://schemas.microsoft.com/office/drawing/2014/main" id="{CCB63B63-8BDF-214C-9A5A-F4A3BFA357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3650" y="1738313"/>
              <a:ext cx="3506788" cy="111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1995" name="Rectangle 86">
              <a:extLst>
                <a:ext uri="{FF2B5EF4-FFF2-40B4-BE49-F238E27FC236}">
                  <a16:creationId xmlns:a16="http://schemas.microsoft.com/office/drawing/2014/main" id="{676A7440-1362-C646-BE96-E5168EFEB3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1739900"/>
              <a:ext cx="11112" cy="41275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1996" name="Rectangle 88">
              <a:extLst>
                <a:ext uri="{FF2B5EF4-FFF2-40B4-BE49-F238E27FC236}">
                  <a16:creationId xmlns:a16="http://schemas.microsoft.com/office/drawing/2014/main" id="{1558F6FF-824F-0D41-9399-DA68DA783D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1739900"/>
              <a:ext cx="11112" cy="41275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1997" name="Rectangle 89">
              <a:extLst>
                <a:ext uri="{FF2B5EF4-FFF2-40B4-BE49-F238E27FC236}">
                  <a16:creationId xmlns:a16="http://schemas.microsoft.com/office/drawing/2014/main" id="{242D5AEE-205F-EC4A-9423-AC96E758FC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99063" y="1925638"/>
              <a:ext cx="814325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Present </a:t>
              </a:r>
              <a:endParaRPr lang="en-US" altLang="en-US" sz="3200" b="0"/>
            </a:p>
          </p:txBody>
        </p:sp>
        <p:sp>
          <p:nvSpPr>
            <p:cNvPr id="41998" name="Rectangle 90">
              <a:extLst>
                <a:ext uri="{FF2B5EF4-FFF2-40B4-BE49-F238E27FC236}">
                  <a16:creationId xmlns:a16="http://schemas.microsoft.com/office/drawing/2014/main" id="{96723DB6-CFE8-DD47-8168-31721BD1A2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1739900"/>
              <a:ext cx="11113" cy="41275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1999" name="Rectangle 91">
              <a:extLst>
                <a:ext uri="{FF2B5EF4-FFF2-40B4-BE49-F238E27FC236}">
                  <a16:creationId xmlns:a16="http://schemas.microsoft.com/office/drawing/2014/main" id="{8129C194-A889-CA4E-A2C4-06CEF8EF41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88100" y="1843088"/>
              <a:ext cx="104515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Next state </a:t>
              </a:r>
              <a:endParaRPr lang="en-US" altLang="en-US" sz="3200" b="0"/>
            </a:p>
          </p:txBody>
        </p:sp>
        <p:sp>
          <p:nvSpPr>
            <p:cNvPr id="42000" name="Rectangle 92">
              <a:extLst>
                <a:ext uri="{FF2B5EF4-FFF2-40B4-BE49-F238E27FC236}">
                  <a16:creationId xmlns:a16="http://schemas.microsoft.com/office/drawing/2014/main" id="{0B0E03AB-88D1-3A40-936C-C45C122D58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1739900"/>
              <a:ext cx="11113" cy="412750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2001" name="Rectangle 93">
              <a:extLst>
                <a:ext uri="{FF2B5EF4-FFF2-40B4-BE49-F238E27FC236}">
                  <a16:creationId xmlns:a16="http://schemas.microsoft.com/office/drawing/2014/main" id="{4588970E-B535-CE47-9486-D237B4BDC0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163763"/>
              <a:ext cx="1692275" cy="111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2002" name="Rectangle 94">
              <a:extLst>
                <a:ext uri="{FF2B5EF4-FFF2-40B4-BE49-F238E27FC236}">
                  <a16:creationId xmlns:a16="http://schemas.microsoft.com/office/drawing/2014/main" id="{6F2CAAB3-5309-1D46-91F9-F2A7F3EA20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2152650"/>
              <a:ext cx="11112" cy="4048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2003" name="Rectangle 95">
              <a:extLst>
                <a:ext uri="{FF2B5EF4-FFF2-40B4-BE49-F238E27FC236}">
                  <a16:creationId xmlns:a16="http://schemas.microsoft.com/office/drawing/2014/main" id="{7DAFF8FA-3057-8948-9D27-CA544C9246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16850" y="1925638"/>
              <a:ext cx="657231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Output</a:t>
              </a:r>
              <a:endParaRPr lang="en-US" altLang="en-US" sz="3200" b="0"/>
            </a:p>
          </p:txBody>
        </p:sp>
        <p:sp>
          <p:nvSpPr>
            <p:cNvPr id="42004" name="Rectangle 96">
              <a:extLst>
                <a:ext uri="{FF2B5EF4-FFF2-40B4-BE49-F238E27FC236}">
                  <a16:creationId xmlns:a16="http://schemas.microsoft.com/office/drawing/2014/main" id="{3718BE3C-80DE-1F4E-B9C8-6D9BCCE5D9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152650"/>
              <a:ext cx="11112" cy="4048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2005" name="Rectangle 97">
              <a:extLst>
                <a:ext uri="{FF2B5EF4-FFF2-40B4-BE49-F238E27FC236}">
                  <a16:creationId xmlns:a16="http://schemas.microsoft.com/office/drawing/2014/main" id="{8C5E1CB3-EB1E-1447-9611-6E3CDC4972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24475" y="2174875"/>
              <a:ext cx="535403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state </a:t>
              </a:r>
              <a:endParaRPr lang="en-US" altLang="en-US" sz="3200" b="0"/>
            </a:p>
          </p:txBody>
        </p:sp>
        <p:sp>
          <p:nvSpPr>
            <p:cNvPr id="42006" name="Rectangle 98">
              <a:extLst>
                <a:ext uri="{FF2B5EF4-FFF2-40B4-BE49-F238E27FC236}">
                  <a16:creationId xmlns:a16="http://schemas.microsoft.com/office/drawing/2014/main" id="{7B03DA4D-C167-A446-A397-78C5BCEAC1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6163" y="2255838"/>
              <a:ext cx="23083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w </a:t>
              </a:r>
              <a:endParaRPr lang="en-US" altLang="en-US" sz="3200" b="0"/>
            </a:p>
          </p:txBody>
        </p:sp>
        <p:sp>
          <p:nvSpPr>
            <p:cNvPr id="42007" name="Rectangle 99">
              <a:extLst>
                <a:ext uri="{FF2B5EF4-FFF2-40B4-BE49-F238E27FC236}">
                  <a16:creationId xmlns:a16="http://schemas.microsoft.com/office/drawing/2014/main" id="{556232CF-D9DA-D548-8D08-058C8B9D2D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57938" y="2255838"/>
              <a:ext cx="19877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= </a:t>
              </a:r>
              <a:endParaRPr lang="en-US" altLang="en-US" sz="3200" b="0"/>
            </a:p>
          </p:txBody>
        </p:sp>
        <p:sp>
          <p:nvSpPr>
            <p:cNvPr id="42008" name="Rectangle 100">
              <a:extLst>
                <a:ext uri="{FF2B5EF4-FFF2-40B4-BE49-F238E27FC236}">
                  <a16:creationId xmlns:a16="http://schemas.microsoft.com/office/drawing/2014/main" id="{0057A864-5897-B24C-B481-930381CB8C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94475" y="2255838"/>
              <a:ext cx="192360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42009" name="Rectangle 101">
              <a:extLst>
                <a:ext uri="{FF2B5EF4-FFF2-40B4-BE49-F238E27FC236}">
                  <a16:creationId xmlns:a16="http://schemas.microsoft.com/office/drawing/2014/main" id="{BD938267-783D-0044-A187-1A75C38E6D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72300" y="2255838"/>
              <a:ext cx="23083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w </a:t>
              </a:r>
              <a:endParaRPr lang="en-US" altLang="en-US" sz="3200" b="0"/>
            </a:p>
          </p:txBody>
        </p:sp>
        <p:sp>
          <p:nvSpPr>
            <p:cNvPr id="42010" name="Rectangle 102">
              <a:extLst>
                <a:ext uri="{FF2B5EF4-FFF2-40B4-BE49-F238E27FC236}">
                  <a16:creationId xmlns:a16="http://schemas.microsoft.com/office/drawing/2014/main" id="{392F0A56-89D4-E44C-990B-B02D2361A4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00900" y="2255838"/>
              <a:ext cx="19877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= </a:t>
              </a:r>
              <a:endParaRPr lang="en-US" altLang="en-US" sz="3200" b="0"/>
            </a:p>
          </p:txBody>
        </p:sp>
        <p:sp>
          <p:nvSpPr>
            <p:cNvPr id="42011" name="Rectangle 103">
              <a:extLst>
                <a:ext uri="{FF2B5EF4-FFF2-40B4-BE49-F238E27FC236}">
                  <a16:creationId xmlns:a16="http://schemas.microsoft.com/office/drawing/2014/main" id="{7CD68D99-F989-DB4B-8D2E-166072FDF0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2152650"/>
              <a:ext cx="11113" cy="4048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2012" name="Rectangle 104">
              <a:extLst>
                <a:ext uri="{FF2B5EF4-FFF2-40B4-BE49-F238E27FC236}">
                  <a16:creationId xmlns:a16="http://schemas.microsoft.com/office/drawing/2014/main" id="{29A278DD-F32B-5B4A-BF4D-DC51747B37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37438" y="2255838"/>
              <a:ext cx="192360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  <p:sp>
          <p:nvSpPr>
            <p:cNvPr id="42013" name="Rectangle 105">
              <a:extLst>
                <a:ext uri="{FF2B5EF4-FFF2-40B4-BE49-F238E27FC236}">
                  <a16:creationId xmlns:a16="http://schemas.microsoft.com/office/drawing/2014/main" id="{F012524E-9643-E04D-BFE5-0FA790B99F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2152650"/>
              <a:ext cx="11113" cy="404813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2014" name="Rectangle 106">
              <a:extLst>
                <a:ext uri="{FF2B5EF4-FFF2-40B4-BE49-F238E27FC236}">
                  <a16:creationId xmlns:a16="http://schemas.microsoft.com/office/drawing/2014/main" id="{47238F13-A429-D34C-A32B-38DD21B244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3650" y="2568575"/>
              <a:ext cx="3506788" cy="952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2015" name="Rectangle 107">
              <a:extLst>
                <a:ext uri="{FF2B5EF4-FFF2-40B4-BE49-F238E27FC236}">
                  <a16:creationId xmlns:a16="http://schemas.microsoft.com/office/drawing/2014/main" id="{94F4B633-8497-7E41-9C53-A7A57CBA1B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2582863"/>
              <a:ext cx="11112" cy="3556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2016" name="Rectangle 108">
              <a:extLst>
                <a:ext uri="{FF2B5EF4-FFF2-40B4-BE49-F238E27FC236}">
                  <a16:creationId xmlns:a16="http://schemas.microsoft.com/office/drawing/2014/main" id="{D7360192-B990-5343-82C4-5BC04372AE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72438" y="2174875"/>
              <a:ext cx="179536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z </a:t>
              </a:r>
              <a:endParaRPr lang="en-US" altLang="en-US" sz="3200" b="0"/>
            </a:p>
          </p:txBody>
        </p:sp>
        <p:sp>
          <p:nvSpPr>
            <p:cNvPr id="42017" name="Rectangle 109">
              <a:extLst>
                <a:ext uri="{FF2B5EF4-FFF2-40B4-BE49-F238E27FC236}">
                  <a16:creationId xmlns:a16="http://schemas.microsoft.com/office/drawing/2014/main" id="{39013424-ACB7-5347-9D5B-04F59ED912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582863"/>
              <a:ext cx="11112" cy="3556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2018" name="Rectangle 110">
              <a:extLst>
                <a:ext uri="{FF2B5EF4-FFF2-40B4-BE49-F238E27FC236}">
                  <a16:creationId xmlns:a16="http://schemas.microsoft.com/office/drawing/2014/main" id="{C2774647-2B92-E04E-8F29-309AC0887A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48300" y="2659063"/>
              <a:ext cx="194733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A </a:t>
              </a:r>
              <a:endParaRPr lang="en-US" altLang="en-US" sz="3200" b="0"/>
            </a:p>
          </p:txBody>
        </p:sp>
        <p:sp>
          <p:nvSpPr>
            <p:cNvPr id="42019" name="Rectangle 112">
              <a:extLst>
                <a:ext uri="{FF2B5EF4-FFF2-40B4-BE49-F238E27FC236}">
                  <a16:creationId xmlns:a16="http://schemas.microsoft.com/office/drawing/2014/main" id="{FF6548E0-389D-974B-BCA6-B233B2A115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2582863"/>
              <a:ext cx="11113" cy="3556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2020" name="Rectangle 114">
              <a:extLst>
                <a:ext uri="{FF2B5EF4-FFF2-40B4-BE49-F238E27FC236}">
                  <a16:creationId xmlns:a16="http://schemas.microsoft.com/office/drawing/2014/main" id="{420C88AB-3CB2-464B-8AB1-7129D815B9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2582863"/>
              <a:ext cx="11113" cy="355600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2021" name="Rectangle 115">
              <a:extLst>
                <a:ext uri="{FF2B5EF4-FFF2-40B4-BE49-F238E27FC236}">
                  <a16:creationId xmlns:a16="http://schemas.microsoft.com/office/drawing/2014/main" id="{2EFBE3C9-D27D-264D-BD2D-BE4E1BD86F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2938463"/>
              <a:ext cx="11112" cy="2682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2022" name="Rectangle 117">
              <a:extLst>
                <a:ext uri="{FF2B5EF4-FFF2-40B4-BE49-F238E27FC236}">
                  <a16:creationId xmlns:a16="http://schemas.microsoft.com/office/drawing/2014/main" id="{5040A465-EB51-6142-BD3E-9F58D138B2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938463"/>
              <a:ext cx="11112" cy="2682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2023" name="Rectangle 118">
              <a:extLst>
                <a:ext uri="{FF2B5EF4-FFF2-40B4-BE49-F238E27FC236}">
                  <a16:creationId xmlns:a16="http://schemas.microsoft.com/office/drawing/2014/main" id="{C30E56DE-650C-C548-99FE-B85BE4516F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57825" y="2928938"/>
              <a:ext cx="20678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B </a:t>
              </a:r>
              <a:endParaRPr lang="en-US" altLang="en-US" sz="3200" b="0"/>
            </a:p>
          </p:txBody>
        </p:sp>
        <p:sp>
          <p:nvSpPr>
            <p:cNvPr id="42024" name="Rectangle 120">
              <a:extLst>
                <a:ext uri="{FF2B5EF4-FFF2-40B4-BE49-F238E27FC236}">
                  <a16:creationId xmlns:a16="http://schemas.microsoft.com/office/drawing/2014/main" id="{D4514F47-620F-6945-A0CC-5AE638ABB0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2938463"/>
              <a:ext cx="11113" cy="2682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2025" name="Rectangle 122">
              <a:extLst>
                <a:ext uri="{FF2B5EF4-FFF2-40B4-BE49-F238E27FC236}">
                  <a16:creationId xmlns:a16="http://schemas.microsoft.com/office/drawing/2014/main" id="{BCB84994-37A2-4A4D-BC4A-FC78D8E226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2938463"/>
              <a:ext cx="11113" cy="268287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2026" name="Rectangle 123">
              <a:extLst>
                <a:ext uri="{FF2B5EF4-FFF2-40B4-BE49-F238E27FC236}">
                  <a16:creationId xmlns:a16="http://schemas.microsoft.com/office/drawing/2014/main" id="{8E98348B-C49F-6949-BD38-29ACFC2FBA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3206750"/>
              <a:ext cx="11112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2027" name="Rectangle 125">
              <a:extLst>
                <a:ext uri="{FF2B5EF4-FFF2-40B4-BE49-F238E27FC236}">
                  <a16:creationId xmlns:a16="http://schemas.microsoft.com/office/drawing/2014/main" id="{E367F725-F26A-4D46-8188-998C8C2381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3206750"/>
              <a:ext cx="11112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2028" name="Rectangle 126">
              <a:extLst>
                <a:ext uri="{FF2B5EF4-FFF2-40B4-BE49-F238E27FC236}">
                  <a16:creationId xmlns:a16="http://schemas.microsoft.com/office/drawing/2014/main" id="{53FE1E1C-3378-404D-87C5-AE8A0BDF0B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57825" y="3197225"/>
              <a:ext cx="21800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C </a:t>
              </a:r>
              <a:endParaRPr lang="en-US" altLang="en-US" sz="3200" b="0"/>
            </a:p>
          </p:txBody>
        </p:sp>
        <p:sp>
          <p:nvSpPr>
            <p:cNvPr id="42029" name="Rectangle 128">
              <a:extLst>
                <a:ext uri="{FF2B5EF4-FFF2-40B4-BE49-F238E27FC236}">
                  <a16:creationId xmlns:a16="http://schemas.microsoft.com/office/drawing/2014/main" id="{5BE97166-2DB1-9744-A933-6512044BDB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3206750"/>
              <a:ext cx="11113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2030" name="Rectangle 130">
              <a:extLst>
                <a:ext uri="{FF2B5EF4-FFF2-40B4-BE49-F238E27FC236}">
                  <a16:creationId xmlns:a16="http://schemas.microsoft.com/office/drawing/2014/main" id="{57EC20C4-10A2-544E-B23D-8085A3C2B3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3206750"/>
              <a:ext cx="11113" cy="269875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2031" name="Rectangle 131">
              <a:extLst>
                <a:ext uri="{FF2B5EF4-FFF2-40B4-BE49-F238E27FC236}">
                  <a16:creationId xmlns:a16="http://schemas.microsoft.com/office/drawing/2014/main" id="{502DA360-EAAC-6946-B7D5-E1B0B38597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3459163"/>
              <a:ext cx="11112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2032" name="Rectangle 133">
              <a:extLst>
                <a:ext uri="{FF2B5EF4-FFF2-40B4-BE49-F238E27FC236}">
                  <a16:creationId xmlns:a16="http://schemas.microsoft.com/office/drawing/2014/main" id="{88D11DBD-0C64-FE40-A21C-E1BC11C06F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3459163"/>
              <a:ext cx="11112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2033" name="Rectangle 134">
              <a:extLst>
                <a:ext uri="{FF2B5EF4-FFF2-40B4-BE49-F238E27FC236}">
                  <a16:creationId xmlns:a16="http://schemas.microsoft.com/office/drawing/2014/main" id="{BAA20365-B87F-8F43-BCE5-9487A137F6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48300" y="3465513"/>
              <a:ext cx="21800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D </a:t>
              </a:r>
              <a:endParaRPr lang="en-US" altLang="en-US" sz="3200" b="0"/>
            </a:p>
          </p:txBody>
        </p:sp>
        <p:sp>
          <p:nvSpPr>
            <p:cNvPr id="42034" name="Rectangle 136">
              <a:extLst>
                <a:ext uri="{FF2B5EF4-FFF2-40B4-BE49-F238E27FC236}">
                  <a16:creationId xmlns:a16="http://schemas.microsoft.com/office/drawing/2014/main" id="{0E8F2E88-A9F4-B840-BFE3-355F6FF4E3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3459163"/>
              <a:ext cx="11113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2035" name="Rectangle 138">
              <a:extLst>
                <a:ext uri="{FF2B5EF4-FFF2-40B4-BE49-F238E27FC236}">
                  <a16:creationId xmlns:a16="http://schemas.microsoft.com/office/drawing/2014/main" id="{56C68A85-5A51-CE4C-A62B-AE3E0BD4D3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3459163"/>
              <a:ext cx="11113" cy="309562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2036" name="Rectangle 139">
              <a:extLst>
                <a:ext uri="{FF2B5EF4-FFF2-40B4-BE49-F238E27FC236}">
                  <a16:creationId xmlns:a16="http://schemas.microsoft.com/office/drawing/2014/main" id="{6ADB3CBF-02B6-354B-8099-25ABB8FE67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3650" y="3779838"/>
              <a:ext cx="3506788" cy="952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</p:grpSp>
      <p:cxnSp>
        <p:nvCxnSpPr>
          <p:cNvPr id="41988" name="Straight Arrow Connector 3">
            <a:extLst>
              <a:ext uri="{FF2B5EF4-FFF2-40B4-BE49-F238E27FC236}">
                <a16:creationId xmlns:a16="http://schemas.microsoft.com/office/drawing/2014/main" id="{496BE5BE-2F36-0042-8BFA-68221075F80D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2247900" y="3187700"/>
            <a:ext cx="3879850" cy="395288"/>
          </a:xfrm>
          <a:prstGeom prst="straightConnector1">
            <a:avLst/>
          </a:prstGeom>
          <a:noFill/>
          <a:ln w="25400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41989" name="Straight Arrow Connector 149">
            <a:extLst>
              <a:ext uri="{FF2B5EF4-FFF2-40B4-BE49-F238E27FC236}">
                <a16:creationId xmlns:a16="http://schemas.microsoft.com/office/drawing/2014/main" id="{E15690DE-4423-D748-8165-28726E5FA4C3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2257425" y="3468689"/>
            <a:ext cx="3881438" cy="395287"/>
          </a:xfrm>
          <a:prstGeom prst="straightConnector1">
            <a:avLst/>
          </a:prstGeom>
          <a:noFill/>
          <a:ln w="25400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41990" name="Straight Arrow Connector 152">
            <a:extLst>
              <a:ext uri="{FF2B5EF4-FFF2-40B4-BE49-F238E27FC236}">
                <a16:creationId xmlns:a16="http://schemas.microsoft.com/office/drawing/2014/main" id="{D013477F-1BA6-9541-B2EA-AE16A30F3110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2241550" y="3763964"/>
            <a:ext cx="3879850" cy="395287"/>
          </a:xfrm>
          <a:prstGeom prst="straightConnector1">
            <a:avLst/>
          </a:prstGeom>
          <a:noFill/>
          <a:ln w="25400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41991" name="Straight Arrow Connector 153">
            <a:extLst>
              <a:ext uri="{FF2B5EF4-FFF2-40B4-BE49-F238E27FC236}">
                <a16:creationId xmlns:a16="http://schemas.microsoft.com/office/drawing/2014/main" id="{E556164D-05F5-3B43-B98C-8716A3403287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2251075" y="4021138"/>
            <a:ext cx="3881438" cy="393700"/>
          </a:xfrm>
          <a:prstGeom prst="straightConnector1">
            <a:avLst/>
          </a:prstGeom>
          <a:noFill/>
          <a:ln w="25400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41992" name="Rectangle 141">
            <a:extLst>
              <a:ext uri="{FF2B5EF4-FFF2-40B4-BE49-F238E27FC236}">
                <a16:creationId xmlns:a16="http://schemas.microsoft.com/office/drawing/2014/main" id="{EF2E6A70-0380-5C4C-B434-5A2983160D3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69089" y="4913314"/>
            <a:ext cx="2060575" cy="2619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</a:rPr>
              <a:t>State-assigned table </a:t>
            </a:r>
            <a:endParaRPr lang="en-US" altLang="en-US" sz="3200" b="0"/>
          </a:p>
        </p:txBody>
      </p:sp>
      <p:sp>
        <p:nvSpPr>
          <p:cNvPr id="41993" name="Rectangle 87">
            <a:extLst>
              <a:ext uri="{FF2B5EF4-FFF2-40B4-BE49-F238E27FC236}">
                <a16:creationId xmlns:a16="http://schemas.microsoft.com/office/drawing/2014/main" id="{B10F3CE4-2481-EC49-9571-06C732516952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2857500" y="4889500"/>
            <a:ext cx="1041400" cy="2619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</a:rPr>
              <a:t>State table</a:t>
            </a:r>
            <a:endParaRPr lang="en-US" altLang="en-US" sz="3200" b="0"/>
          </a:p>
        </p:txBody>
      </p:sp>
    </p:spTree>
  </p:cSld>
  <p:clrMapOvr>
    <a:masterClrMapping/>
  </p:clrMapOvr>
  <p:transition/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3009" name="Group 1">
            <a:extLst>
              <a:ext uri="{FF2B5EF4-FFF2-40B4-BE49-F238E27FC236}">
                <a16:creationId xmlns:a16="http://schemas.microsoft.com/office/drawing/2014/main" id="{19DEEA1C-ABFA-AA47-9422-28E03049292E}"/>
              </a:ext>
            </a:extLst>
          </p:cNvPr>
          <p:cNvGrpSpPr>
            <a:grpSpLocks/>
          </p:cNvGrpSpPr>
          <p:nvPr/>
        </p:nvGrpSpPr>
        <p:grpSpPr bwMode="auto">
          <a:xfrm>
            <a:off x="5827713" y="2127251"/>
            <a:ext cx="3536950" cy="2460625"/>
            <a:chOff x="4614951" y="2127591"/>
            <a:chExt cx="3536950" cy="2460625"/>
          </a:xfrm>
        </p:grpSpPr>
        <p:sp>
          <p:nvSpPr>
            <p:cNvPr id="43059" name="Rectangle 4">
              <a:extLst>
                <a:ext uri="{FF2B5EF4-FFF2-40B4-BE49-F238E27FC236}">
                  <a16:creationId xmlns:a16="http://schemas.microsoft.com/office/drawing/2014/main" id="{E63FD761-7440-0349-9E8F-B4D35A9F8570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638764" y="2127591"/>
              <a:ext cx="3506787" cy="111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3060" name="Rectangle 5">
              <a:extLst>
                <a:ext uri="{FF2B5EF4-FFF2-40B4-BE49-F238E27FC236}">
                  <a16:creationId xmlns:a16="http://schemas.microsoft.com/office/drawing/2014/main" id="{AA1174BB-10CF-F647-8086-B9681199550F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614951" y="2148229"/>
              <a:ext cx="11113" cy="41592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3061" name="Rectangle 6">
              <a:extLst>
                <a:ext uri="{FF2B5EF4-FFF2-40B4-BE49-F238E27FC236}">
                  <a16:creationId xmlns:a16="http://schemas.microsoft.com/office/drawing/2014/main" id="{91C4394B-AE53-4847-8D7F-491302BEE7C0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557926" y="2148229"/>
              <a:ext cx="11113" cy="41592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3062" name="Rectangle 7">
              <a:extLst>
                <a:ext uri="{FF2B5EF4-FFF2-40B4-BE49-F238E27FC236}">
                  <a16:creationId xmlns:a16="http://schemas.microsoft.com/office/drawing/2014/main" id="{9FC892EA-3FC7-2047-B48E-B2DC42A6DF47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557926" y="2148229"/>
              <a:ext cx="11113" cy="41592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3063" name="Rectangle 8">
              <a:extLst>
                <a:ext uri="{FF2B5EF4-FFF2-40B4-BE49-F238E27FC236}">
                  <a16:creationId xmlns:a16="http://schemas.microsoft.com/office/drawing/2014/main" id="{454D099B-179F-4943-90AA-2DD015A64313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764176" y="2365716"/>
              <a:ext cx="814325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Present </a:t>
              </a:r>
              <a:endParaRPr lang="en-US" altLang="en-US" sz="3200" b="0"/>
            </a:p>
          </p:txBody>
        </p:sp>
        <p:sp>
          <p:nvSpPr>
            <p:cNvPr id="43064" name="Rectangle 9">
              <a:extLst>
                <a:ext uri="{FF2B5EF4-FFF2-40B4-BE49-F238E27FC236}">
                  <a16:creationId xmlns:a16="http://schemas.microsoft.com/office/drawing/2014/main" id="{E9AEA348-CE68-5E4D-B51D-1476F2C82AC6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242264" y="2148229"/>
              <a:ext cx="11112" cy="41592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3065" name="Rectangle 10">
              <a:extLst>
                <a:ext uri="{FF2B5EF4-FFF2-40B4-BE49-F238E27FC236}">
                  <a16:creationId xmlns:a16="http://schemas.microsoft.com/office/drawing/2014/main" id="{36C01325-2AF2-D04B-BE14-C7AF040CB284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140789" y="2148229"/>
              <a:ext cx="11112" cy="415925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3066" name="Rectangle 11">
              <a:extLst>
                <a:ext uri="{FF2B5EF4-FFF2-40B4-BE49-F238E27FC236}">
                  <a16:creationId xmlns:a16="http://schemas.microsoft.com/office/drawing/2014/main" id="{E21F69F9-FFC3-D24A-9C64-EE59DB3CD7F9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557926" y="2554629"/>
              <a:ext cx="1692275" cy="952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3067" name="Rectangle 12">
              <a:extLst>
                <a:ext uri="{FF2B5EF4-FFF2-40B4-BE49-F238E27FC236}">
                  <a16:creationId xmlns:a16="http://schemas.microsoft.com/office/drawing/2014/main" id="{456B74CD-2D9D-7B45-AA71-A3891651C2F8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614951" y="2564154"/>
              <a:ext cx="11113" cy="4064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3068" name="Rectangle 13">
              <a:extLst>
                <a:ext uri="{FF2B5EF4-FFF2-40B4-BE49-F238E27FC236}">
                  <a16:creationId xmlns:a16="http://schemas.microsoft.com/office/drawing/2014/main" id="{E49088D2-D547-F540-A158-0A310785B99D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934164" y="2238716"/>
              <a:ext cx="1082027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Next State </a:t>
              </a:r>
              <a:endParaRPr lang="en-US" altLang="en-US" sz="3200" b="0"/>
            </a:p>
          </p:txBody>
        </p:sp>
        <p:sp>
          <p:nvSpPr>
            <p:cNvPr id="43069" name="Rectangle 14">
              <a:extLst>
                <a:ext uri="{FF2B5EF4-FFF2-40B4-BE49-F238E27FC236}">
                  <a16:creationId xmlns:a16="http://schemas.microsoft.com/office/drawing/2014/main" id="{2BF50767-64FE-1943-88CC-C6335B667A39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557926" y="2564154"/>
              <a:ext cx="11113" cy="4064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3070" name="Rectangle 15">
              <a:extLst>
                <a:ext uri="{FF2B5EF4-FFF2-40B4-BE49-F238E27FC236}">
                  <a16:creationId xmlns:a16="http://schemas.microsoft.com/office/drawing/2014/main" id="{091BC4EA-6135-7D41-A3AD-8E6B11E688FE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918164" y="2653054"/>
              <a:ext cx="535403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state </a:t>
              </a:r>
              <a:endParaRPr lang="en-US" altLang="en-US" sz="3200" b="0"/>
            </a:p>
          </p:txBody>
        </p:sp>
        <p:sp>
          <p:nvSpPr>
            <p:cNvPr id="43071" name="Rectangle 16">
              <a:extLst>
                <a:ext uri="{FF2B5EF4-FFF2-40B4-BE49-F238E27FC236}">
                  <a16:creationId xmlns:a16="http://schemas.microsoft.com/office/drawing/2014/main" id="{0258F623-7056-4A45-BEE6-E23B845657B0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692864" y="2653054"/>
              <a:ext cx="23083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w </a:t>
              </a:r>
              <a:endParaRPr lang="en-US" altLang="en-US" sz="3200" b="0"/>
            </a:p>
          </p:txBody>
        </p:sp>
        <p:sp>
          <p:nvSpPr>
            <p:cNvPr id="43072" name="Rectangle 17">
              <a:extLst>
                <a:ext uri="{FF2B5EF4-FFF2-40B4-BE49-F238E27FC236}">
                  <a16:creationId xmlns:a16="http://schemas.microsoft.com/office/drawing/2014/main" id="{28FA6054-B9B7-F846-A8DD-F2E7C5C1ED2E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923051" y="2653054"/>
              <a:ext cx="19877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= </a:t>
              </a:r>
              <a:endParaRPr lang="en-US" altLang="en-US" sz="3200" b="0"/>
            </a:p>
          </p:txBody>
        </p:sp>
        <p:sp>
          <p:nvSpPr>
            <p:cNvPr id="43073" name="Rectangle 18">
              <a:extLst>
                <a:ext uri="{FF2B5EF4-FFF2-40B4-BE49-F238E27FC236}">
                  <a16:creationId xmlns:a16="http://schemas.microsoft.com/office/drawing/2014/main" id="{612AAABC-A82B-2C4B-A362-D0567E3E44F5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159589" y="2653054"/>
              <a:ext cx="192360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43074" name="Rectangle 19">
              <a:extLst>
                <a:ext uri="{FF2B5EF4-FFF2-40B4-BE49-F238E27FC236}">
                  <a16:creationId xmlns:a16="http://schemas.microsoft.com/office/drawing/2014/main" id="{47CC6D6B-80B2-3A46-AC8A-121870430FDB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537414" y="2653054"/>
              <a:ext cx="23083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w </a:t>
              </a:r>
              <a:endParaRPr lang="en-US" altLang="en-US" sz="3200" b="0"/>
            </a:p>
          </p:txBody>
        </p:sp>
        <p:sp>
          <p:nvSpPr>
            <p:cNvPr id="43075" name="Rectangle 20">
              <a:extLst>
                <a:ext uri="{FF2B5EF4-FFF2-40B4-BE49-F238E27FC236}">
                  <a16:creationId xmlns:a16="http://schemas.microsoft.com/office/drawing/2014/main" id="{66B66271-7300-B340-86C8-313549733224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766014" y="2653054"/>
              <a:ext cx="19877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= </a:t>
              </a:r>
              <a:endParaRPr lang="en-US" altLang="en-US" sz="3200" b="0"/>
            </a:p>
          </p:txBody>
        </p:sp>
        <p:sp>
          <p:nvSpPr>
            <p:cNvPr id="43076" name="Rectangle 21">
              <a:extLst>
                <a:ext uri="{FF2B5EF4-FFF2-40B4-BE49-F238E27FC236}">
                  <a16:creationId xmlns:a16="http://schemas.microsoft.com/office/drawing/2014/main" id="{1C6B6815-A4FD-2349-A39C-584F24266570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242264" y="2564154"/>
              <a:ext cx="11112" cy="4064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3077" name="Rectangle 22">
              <a:extLst>
                <a:ext uri="{FF2B5EF4-FFF2-40B4-BE49-F238E27FC236}">
                  <a16:creationId xmlns:a16="http://schemas.microsoft.com/office/drawing/2014/main" id="{64142515-1280-6749-9CCD-605522A7BF3E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002551" y="2653054"/>
              <a:ext cx="192360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  <p:sp>
          <p:nvSpPr>
            <p:cNvPr id="43078" name="Rectangle 23">
              <a:extLst>
                <a:ext uri="{FF2B5EF4-FFF2-40B4-BE49-F238E27FC236}">
                  <a16:creationId xmlns:a16="http://schemas.microsoft.com/office/drawing/2014/main" id="{BC974279-22DF-DE40-9FAD-93ECA1BDC933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140789" y="2564154"/>
              <a:ext cx="11112" cy="406400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3079" name="Rectangle 24">
              <a:extLst>
                <a:ext uri="{FF2B5EF4-FFF2-40B4-BE49-F238E27FC236}">
                  <a16:creationId xmlns:a16="http://schemas.microsoft.com/office/drawing/2014/main" id="{44ABBC31-3F9B-424C-91A6-B580EF1E3C11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557926" y="2959441"/>
              <a:ext cx="1692275" cy="111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3080" name="Rectangle 25">
              <a:extLst>
                <a:ext uri="{FF2B5EF4-FFF2-40B4-BE49-F238E27FC236}">
                  <a16:creationId xmlns:a16="http://schemas.microsoft.com/office/drawing/2014/main" id="{37D027AD-9A3E-0F4A-A8B7-5F59F82706D0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614951" y="2970554"/>
              <a:ext cx="11113" cy="4048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3081" name="Rectangle 26">
              <a:extLst>
                <a:ext uri="{FF2B5EF4-FFF2-40B4-BE49-F238E27FC236}">
                  <a16:creationId xmlns:a16="http://schemas.microsoft.com/office/drawing/2014/main" id="{FCE9C1EE-9B3E-8F44-A424-E4508A729252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381964" y="2522879"/>
              <a:ext cx="657231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Output</a:t>
              </a:r>
              <a:endParaRPr lang="en-US" altLang="en-US" sz="3200" b="0"/>
            </a:p>
          </p:txBody>
        </p:sp>
        <p:sp>
          <p:nvSpPr>
            <p:cNvPr id="43082" name="Rectangle 27">
              <a:extLst>
                <a:ext uri="{FF2B5EF4-FFF2-40B4-BE49-F238E27FC236}">
                  <a16:creationId xmlns:a16="http://schemas.microsoft.com/office/drawing/2014/main" id="{DA4061FB-6FAD-7B4F-AF93-5E2DBB27EEA9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883239" y="2927691"/>
              <a:ext cx="179536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y </a:t>
              </a:r>
              <a:endParaRPr lang="en-US" altLang="en-US" sz="3200" b="0"/>
            </a:p>
          </p:txBody>
        </p:sp>
        <p:sp>
          <p:nvSpPr>
            <p:cNvPr id="43083" name="Rectangle 28">
              <a:extLst>
                <a:ext uri="{FF2B5EF4-FFF2-40B4-BE49-F238E27FC236}">
                  <a16:creationId xmlns:a16="http://schemas.microsoft.com/office/drawing/2014/main" id="{962F7923-02D7-6348-B0BB-863D09571986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994364" y="3016591"/>
              <a:ext cx="149080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</a:rPr>
                <a:t>2 </a:t>
              </a:r>
              <a:endParaRPr lang="en-US" altLang="en-US" sz="3200" b="0"/>
            </a:p>
          </p:txBody>
        </p:sp>
        <p:sp>
          <p:nvSpPr>
            <p:cNvPr id="43084" name="Rectangle 29">
              <a:extLst>
                <a:ext uri="{FF2B5EF4-FFF2-40B4-BE49-F238E27FC236}">
                  <a16:creationId xmlns:a16="http://schemas.microsoft.com/office/drawing/2014/main" id="{54CB3B39-6302-6241-8384-22B38D8A5730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094376" y="2927691"/>
              <a:ext cx="179536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y </a:t>
              </a:r>
              <a:endParaRPr lang="en-US" altLang="en-US" sz="3200" b="0"/>
            </a:p>
          </p:txBody>
        </p:sp>
        <p:sp>
          <p:nvSpPr>
            <p:cNvPr id="43085" name="Rectangle 30">
              <a:extLst>
                <a:ext uri="{FF2B5EF4-FFF2-40B4-BE49-F238E27FC236}">
                  <a16:creationId xmlns:a16="http://schemas.microsoft.com/office/drawing/2014/main" id="{1ADE0696-216E-0740-9BB7-447C9AE92D8A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557926" y="2970554"/>
              <a:ext cx="11113" cy="4048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3086" name="Rectangle 31">
              <a:extLst>
                <a:ext uri="{FF2B5EF4-FFF2-40B4-BE49-F238E27FC236}">
                  <a16:creationId xmlns:a16="http://schemas.microsoft.com/office/drawing/2014/main" id="{7B188BFD-03A9-8A42-8D2D-C541C2A6F1E9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203914" y="3016591"/>
              <a:ext cx="149080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  <p:sp>
          <p:nvSpPr>
            <p:cNvPr id="43087" name="Rectangle 32">
              <a:extLst>
                <a:ext uri="{FF2B5EF4-FFF2-40B4-BE49-F238E27FC236}">
                  <a16:creationId xmlns:a16="http://schemas.microsoft.com/office/drawing/2014/main" id="{F1851414-78E1-E241-BF00-58E77985B7CB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753189" y="3057866"/>
              <a:ext cx="2222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Y </a:t>
              </a:r>
              <a:endParaRPr lang="en-US" altLang="en-US" sz="3200" b="0"/>
            </a:p>
          </p:txBody>
        </p:sp>
        <p:sp>
          <p:nvSpPr>
            <p:cNvPr id="43088" name="Rectangle 33">
              <a:extLst>
                <a:ext uri="{FF2B5EF4-FFF2-40B4-BE49-F238E27FC236}">
                  <a16:creationId xmlns:a16="http://schemas.microsoft.com/office/drawing/2014/main" id="{E73045DE-8CEB-9D46-B611-1BB568FA75F4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881776" y="3145179"/>
              <a:ext cx="149080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</a:rPr>
                <a:t>2 </a:t>
              </a:r>
              <a:endParaRPr lang="en-US" altLang="en-US" sz="3200" b="0"/>
            </a:p>
          </p:txBody>
        </p:sp>
        <p:sp>
          <p:nvSpPr>
            <p:cNvPr id="43089" name="Rectangle 34">
              <a:extLst>
                <a:ext uri="{FF2B5EF4-FFF2-40B4-BE49-F238E27FC236}">
                  <a16:creationId xmlns:a16="http://schemas.microsoft.com/office/drawing/2014/main" id="{369423F3-8A29-4A4E-8396-5396CA6FDF61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980201" y="3057866"/>
              <a:ext cx="2222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Y </a:t>
              </a:r>
              <a:endParaRPr lang="en-US" altLang="en-US" sz="3200" b="0"/>
            </a:p>
          </p:txBody>
        </p:sp>
        <p:sp>
          <p:nvSpPr>
            <p:cNvPr id="43090" name="Rectangle 35">
              <a:extLst>
                <a:ext uri="{FF2B5EF4-FFF2-40B4-BE49-F238E27FC236}">
                  <a16:creationId xmlns:a16="http://schemas.microsoft.com/office/drawing/2014/main" id="{65490A28-425F-3945-B98E-894099AD898B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108789" y="3145179"/>
              <a:ext cx="149080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  <p:sp>
          <p:nvSpPr>
            <p:cNvPr id="43091" name="Rectangle 36">
              <a:extLst>
                <a:ext uri="{FF2B5EF4-FFF2-40B4-BE49-F238E27FC236}">
                  <a16:creationId xmlns:a16="http://schemas.microsoft.com/office/drawing/2014/main" id="{14192722-9B74-5645-A9FA-69986181B69F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594564" y="3057866"/>
              <a:ext cx="2222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Y </a:t>
              </a:r>
              <a:endParaRPr lang="en-US" altLang="en-US" sz="3200" b="0"/>
            </a:p>
          </p:txBody>
        </p:sp>
        <p:sp>
          <p:nvSpPr>
            <p:cNvPr id="43092" name="Rectangle 37">
              <a:extLst>
                <a:ext uri="{FF2B5EF4-FFF2-40B4-BE49-F238E27FC236}">
                  <a16:creationId xmlns:a16="http://schemas.microsoft.com/office/drawing/2014/main" id="{0F766249-2838-EE4C-A5BF-C7D6533F635B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724739" y="3145179"/>
              <a:ext cx="149080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</a:rPr>
                <a:t>2 </a:t>
              </a:r>
              <a:endParaRPr lang="en-US" altLang="en-US" sz="3200" b="0"/>
            </a:p>
          </p:txBody>
        </p:sp>
        <p:sp>
          <p:nvSpPr>
            <p:cNvPr id="43093" name="Rectangle 38">
              <a:extLst>
                <a:ext uri="{FF2B5EF4-FFF2-40B4-BE49-F238E27FC236}">
                  <a16:creationId xmlns:a16="http://schemas.microsoft.com/office/drawing/2014/main" id="{186C8750-CAEC-3D4F-9315-146AFB07F502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826339" y="3057866"/>
              <a:ext cx="2222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Y </a:t>
              </a:r>
              <a:endParaRPr lang="en-US" altLang="en-US" sz="3200" b="0"/>
            </a:p>
          </p:txBody>
        </p:sp>
        <p:sp>
          <p:nvSpPr>
            <p:cNvPr id="43094" name="Rectangle 39">
              <a:extLst>
                <a:ext uri="{FF2B5EF4-FFF2-40B4-BE49-F238E27FC236}">
                  <a16:creationId xmlns:a16="http://schemas.microsoft.com/office/drawing/2014/main" id="{5AF14498-BF20-C54A-8B43-BAB0CDC0DDD2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242264" y="2970554"/>
              <a:ext cx="11112" cy="4048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3095" name="Rectangle 40">
              <a:extLst>
                <a:ext uri="{FF2B5EF4-FFF2-40B4-BE49-F238E27FC236}">
                  <a16:creationId xmlns:a16="http://schemas.microsoft.com/office/drawing/2014/main" id="{1BAFF8C2-2E0C-014C-8902-658FFC0A787E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958101" y="3145179"/>
              <a:ext cx="149080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  <p:sp>
          <p:nvSpPr>
            <p:cNvPr id="43096" name="Rectangle 41">
              <a:extLst>
                <a:ext uri="{FF2B5EF4-FFF2-40B4-BE49-F238E27FC236}">
                  <a16:creationId xmlns:a16="http://schemas.microsoft.com/office/drawing/2014/main" id="{CD0053C6-1D80-1D45-A72D-FD6BF366BF7A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140789" y="2970554"/>
              <a:ext cx="11112" cy="404812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3097" name="Rectangle 42">
              <a:extLst>
                <a:ext uri="{FF2B5EF4-FFF2-40B4-BE49-F238E27FC236}">
                  <a16:creationId xmlns:a16="http://schemas.microsoft.com/office/drawing/2014/main" id="{1E88A14E-0B0A-8A45-B02F-114489A6F7AD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638764" y="3362666"/>
              <a:ext cx="3506787" cy="127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3098" name="Rectangle 43">
              <a:extLst>
                <a:ext uri="{FF2B5EF4-FFF2-40B4-BE49-F238E27FC236}">
                  <a16:creationId xmlns:a16="http://schemas.microsoft.com/office/drawing/2014/main" id="{C6512D97-9766-884A-A286-46FA0979F437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614951" y="3376954"/>
              <a:ext cx="11113" cy="3571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3099" name="Rectangle 44">
              <a:extLst>
                <a:ext uri="{FF2B5EF4-FFF2-40B4-BE49-F238E27FC236}">
                  <a16:creationId xmlns:a16="http://schemas.microsoft.com/office/drawing/2014/main" id="{DE7651A4-3173-3A4C-B575-6287C9530149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637551" y="2895941"/>
              <a:ext cx="179536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z </a:t>
              </a:r>
              <a:endParaRPr lang="en-US" altLang="en-US" sz="3200" b="0"/>
            </a:p>
          </p:txBody>
        </p:sp>
        <p:sp>
          <p:nvSpPr>
            <p:cNvPr id="43100" name="Rectangle 45">
              <a:extLst>
                <a:ext uri="{FF2B5EF4-FFF2-40B4-BE49-F238E27FC236}">
                  <a16:creationId xmlns:a16="http://schemas.microsoft.com/office/drawing/2014/main" id="{5AE242D8-0833-4243-934A-AB2A2345649E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954676" y="3465854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43101" name="Rectangle 46">
              <a:extLst>
                <a:ext uri="{FF2B5EF4-FFF2-40B4-BE49-F238E27FC236}">
                  <a16:creationId xmlns:a16="http://schemas.microsoft.com/office/drawing/2014/main" id="{20679452-1AF1-9146-8BB5-37ED1E57FE4C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557926" y="3376954"/>
              <a:ext cx="11113" cy="3571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3102" name="Rectangle 47">
              <a:extLst>
                <a:ext uri="{FF2B5EF4-FFF2-40B4-BE49-F238E27FC236}">
                  <a16:creationId xmlns:a16="http://schemas.microsoft.com/office/drawing/2014/main" id="{1FB64690-1AC3-1F46-903F-31444AD3DC9E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122951" y="3465854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43103" name="Rectangle 48">
              <a:extLst>
                <a:ext uri="{FF2B5EF4-FFF2-40B4-BE49-F238E27FC236}">
                  <a16:creationId xmlns:a16="http://schemas.microsoft.com/office/drawing/2014/main" id="{E4848F91-9ACD-144D-AD78-960C45CE44E1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838914" y="3465854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43104" name="Rectangle 49">
              <a:extLst>
                <a:ext uri="{FF2B5EF4-FFF2-40B4-BE49-F238E27FC236}">
                  <a16:creationId xmlns:a16="http://schemas.microsoft.com/office/drawing/2014/main" id="{5F27DA7F-D217-BC4D-AA31-CA747EF1C446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005601" y="3465854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43105" name="Rectangle 50">
              <a:extLst>
                <a:ext uri="{FF2B5EF4-FFF2-40B4-BE49-F238E27FC236}">
                  <a16:creationId xmlns:a16="http://schemas.microsoft.com/office/drawing/2014/main" id="{15807D60-1B6D-284C-A140-3360DEF4793E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242264" y="3376954"/>
              <a:ext cx="11112" cy="3571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3106" name="Rectangle 51">
              <a:extLst>
                <a:ext uri="{FF2B5EF4-FFF2-40B4-BE49-F238E27FC236}">
                  <a16:creationId xmlns:a16="http://schemas.microsoft.com/office/drawing/2014/main" id="{375BBA04-A6A8-B245-8B6A-E11804306937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680289" y="3465854"/>
              <a:ext cx="303061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0 1</a:t>
              </a:r>
              <a:endParaRPr lang="en-US" altLang="en-US" sz="3200" b="0"/>
            </a:p>
          </p:txBody>
        </p:sp>
        <p:sp>
          <p:nvSpPr>
            <p:cNvPr id="43107" name="Rectangle 52">
              <a:extLst>
                <a:ext uri="{FF2B5EF4-FFF2-40B4-BE49-F238E27FC236}">
                  <a16:creationId xmlns:a16="http://schemas.microsoft.com/office/drawing/2014/main" id="{6A03E4CD-8C83-2D47-ACD3-240A67CEEC5E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140789" y="3376954"/>
              <a:ext cx="11112" cy="357187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3108" name="Rectangle 53">
              <a:extLst>
                <a:ext uri="{FF2B5EF4-FFF2-40B4-BE49-F238E27FC236}">
                  <a16:creationId xmlns:a16="http://schemas.microsoft.com/office/drawing/2014/main" id="{5857A78D-3D13-214A-A2F9-DA1EA4FCBB17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614951" y="3734141"/>
              <a:ext cx="11113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3109" name="Rectangle 54">
              <a:extLst>
                <a:ext uri="{FF2B5EF4-FFF2-40B4-BE49-F238E27FC236}">
                  <a16:creationId xmlns:a16="http://schemas.microsoft.com/office/drawing/2014/main" id="{E48A850A-90A4-D14A-93BE-152446DC3CEE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631201" y="3465854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43110" name="Rectangle 55">
              <a:extLst>
                <a:ext uri="{FF2B5EF4-FFF2-40B4-BE49-F238E27FC236}">
                  <a16:creationId xmlns:a16="http://schemas.microsoft.com/office/drawing/2014/main" id="{14828CE9-EDFE-8F44-B089-6944A9C8A29B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954676" y="3730966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43111" name="Rectangle 56">
              <a:extLst>
                <a:ext uri="{FF2B5EF4-FFF2-40B4-BE49-F238E27FC236}">
                  <a16:creationId xmlns:a16="http://schemas.microsoft.com/office/drawing/2014/main" id="{7DCAC1BD-012C-DE48-BAD5-9A5E8A212044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557926" y="3734141"/>
              <a:ext cx="11113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3112" name="Rectangle 57">
              <a:extLst>
                <a:ext uri="{FF2B5EF4-FFF2-40B4-BE49-F238E27FC236}">
                  <a16:creationId xmlns:a16="http://schemas.microsoft.com/office/drawing/2014/main" id="{44B3B61E-0541-8142-9D3A-18418C0878DF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122951" y="3730966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  <p:sp>
          <p:nvSpPr>
            <p:cNvPr id="43113" name="Rectangle 58">
              <a:extLst>
                <a:ext uri="{FF2B5EF4-FFF2-40B4-BE49-F238E27FC236}">
                  <a16:creationId xmlns:a16="http://schemas.microsoft.com/office/drawing/2014/main" id="{35DC1E11-1B65-EA43-A99F-B36857BF6EBA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838914" y="3730966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43114" name="Rectangle 59">
              <a:extLst>
                <a:ext uri="{FF2B5EF4-FFF2-40B4-BE49-F238E27FC236}">
                  <a16:creationId xmlns:a16="http://schemas.microsoft.com/office/drawing/2014/main" id="{7F3E65D9-6030-7749-96A0-BD52ACF38839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005601" y="3730966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43115" name="Rectangle 60">
              <a:extLst>
                <a:ext uri="{FF2B5EF4-FFF2-40B4-BE49-F238E27FC236}">
                  <a16:creationId xmlns:a16="http://schemas.microsoft.com/office/drawing/2014/main" id="{B3FFA2D2-83D6-884B-B988-7417798ED2E2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242264" y="3734141"/>
              <a:ext cx="11112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3116" name="Rectangle 61">
              <a:extLst>
                <a:ext uri="{FF2B5EF4-FFF2-40B4-BE49-F238E27FC236}">
                  <a16:creationId xmlns:a16="http://schemas.microsoft.com/office/drawing/2014/main" id="{7C477FF1-2769-D64F-A85B-16A40A96942F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680289" y="3730966"/>
              <a:ext cx="303061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1 0</a:t>
              </a:r>
              <a:endParaRPr lang="en-US" altLang="en-US" sz="3200" b="0"/>
            </a:p>
          </p:txBody>
        </p:sp>
        <p:sp>
          <p:nvSpPr>
            <p:cNvPr id="43117" name="Rectangle 62">
              <a:extLst>
                <a:ext uri="{FF2B5EF4-FFF2-40B4-BE49-F238E27FC236}">
                  <a16:creationId xmlns:a16="http://schemas.microsoft.com/office/drawing/2014/main" id="{F856339F-28A2-364F-A2E7-D19614B2A0A0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140789" y="3734141"/>
              <a:ext cx="11112" cy="269875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3118" name="Rectangle 63">
              <a:extLst>
                <a:ext uri="{FF2B5EF4-FFF2-40B4-BE49-F238E27FC236}">
                  <a16:creationId xmlns:a16="http://schemas.microsoft.com/office/drawing/2014/main" id="{74324887-DC17-8E4F-B6A0-8FA3368FBBF8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614951" y="4004016"/>
              <a:ext cx="11113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3119" name="Rectangle 64">
              <a:extLst>
                <a:ext uri="{FF2B5EF4-FFF2-40B4-BE49-F238E27FC236}">
                  <a16:creationId xmlns:a16="http://schemas.microsoft.com/office/drawing/2014/main" id="{733336ED-69C8-8A4C-A960-79ADCB44E675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631201" y="3730966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43120" name="Rectangle 65">
              <a:extLst>
                <a:ext uri="{FF2B5EF4-FFF2-40B4-BE49-F238E27FC236}">
                  <a16:creationId xmlns:a16="http://schemas.microsoft.com/office/drawing/2014/main" id="{538AF298-6071-124F-902D-5564544B18B8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954676" y="4002429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  <p:sp>
          <p:nvSpPr>
            <p:cNvPr id="43121" name="Rectangle 66">
              <a:extLst>
                <a:ext uri="{FF2B5EF4-FFF2-40B4-BE49-F238E27FC236}">
                  <a16:creationId xmlns:a16="http://schemas.microsoft.com/office/drawing/2014/main" id="{71FBF8E2-B7B5-CB4F-A6FF-47A45EB110BE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557926" y="4004016"/>
              <a:ext cx="11113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3122" name="Rectangle 67">
              <a:extLst>
                <a:ext uri="{FF2B5EF4-FFF2-40B4-BE49-F238E27FC236}">
                  <a16:creationId xmlns:a16="http://schemas.microsoft.com/office/drawing/2014/main" id="{17CB05C4-B9DB-BC4F-9C2B-EDB86B4B01A9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122951" y="4002429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43123" name="Rectangle 68">
              <a:extLst>
                <a:ext uri="{FF2B5EF4-FFF2-40B4-BE49-F238E27FC236}">
                  <a16:creationId xmlns:a16="http://schemas.microsoft.com/office/drawing/2014/main" id="{69EACC7E-68D1-6E4D-AE73-1D433CE8F754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838914" y="4002429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43124" name="Rectangle 69">
              <a:extLst>
                <a:ext uri="{FF2B5EF4-FFF2-40B4-BE49-F238E27FC236}">
                  <a16:creationId xmlns:a16="http://schemas.microsoft.com/office/drawing/2014/main" id="{B7954444-2A02-A247-B5D6-A6B13F1773FF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005601" y="4002429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43125" name="Rectangle 70">
              <a:extLst>
                <a:ext uri="{FF2B5EF4-FFF2-40B4-BE49-F238E27FC236}">
                  <a16:creationId xmlns:a16="http://schemas.microsoft.com/office/drawing/2014/main" id="{6724F679-BE86-FB46-AAB1-057B16F021C6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242264" y="4004016"/>
              <a:ext cx="11112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3126" name="Rectangle 71">
              <a:extLst>
                <a:ext uri="{FF2B5EF4-FFF2-40B4-BE49-F238E27FC236}">
                  <a16:creationId xmlns:a16="http://schemas.microsoft.com/office/drawing/2014/main" id="{8B7DDF34-6BD9-0146-84E6-A1955F4C84BE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680289" y="4002429"/>
              <a:ext cx="303061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1 1</a:t>
              </a:r>
              <a:endParaRPr lang="en-US" altLang="en-US" sz="3200" b="0"/>
            </a:p>
          </p:txBody>
        </p:sp>
        <p:sp>
          <p:nvSpPr>
            <p:cNvPr id="43127" name="Rectangle 72">
              <a:extLst>
                <a:ext uri="{FF2B5EF4-FFF2-40B4-BE49-F238E27FC236}">
                  <a16:creationId xmlns:a16="http://schemas.microsoft.com/office/drawing/2014/main" id="{04D38B6A-2654-2144-B02F-98EE8199B2F5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140789" y="4004016"/>
              <a:ext cx="11112" cy="269875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3128" name="Rectangle 73">
              <a:extLst>
                <a:ext uri="{FF2B5EF4-FFF2-40B4-BE49-F238E27FC236}">
                  <a16:creationId xmlns:a16="http://schemas.microsoft.com/office/drawing/2014/main" id="{8791FF53-A996-714E-9622-035C04F9EF74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614951" y="4278654"/>
              <a:ext cx="11113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3129" name="Rectangle 74">
              <a:extLst>
                <a:ext uri="{FF2B5EF4-FFF2-40B4-BE49-F238E27FC236}">
                  <a16:creationId xmlns:a16="http://schemas.microsoft.com/office/drawing/2014/main" id="{8C5C4EF1-999B-1D42-BE3E-CD4F2F13321B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631201" y="4002429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43130" name="Rectangle 75">
              <a:extLst>
                <a:ext uri="{FF2B5EF4-FFF2-40B4-BE49-F238E27FC236}">
                  <a16:creationId xmlns:a16="http://schemas.microsoft.com/office/drawing/2014/main" id="{A6C536BB-A48A-3E49-B219-CD05DD5E6607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954676" y="4272304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  <p:sp>
          <p:nvSpPr>
            <p:cNvPr id="43131" name="Rectangle 76">
              <a:extLst>
                <a:ext uri="{FF2B5EF4-FFF2-40B4-BE49-F238E27FC236}">
                  <a16:creationId xmlns:a16="http://schemas.microsoft.com/office/drawing/2014/main" id="{FFB5ECC5-008E-954B-A02E-962C114FE506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557926" y="4278654"/>
              <a:ext cx="11113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3132" name="Rectangle 77">
              <a:extLst>
                <a:ext uri="{FF2B5EF4-FFF2-40B4-BE49-F238E27FC236}">
                  <a16:creationId xmlns:a16="http://schemas.microsoft.com/office/drawing/2014/main" id="{957A0FE5-F8B0-2947-AC62-D4D52381988A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122951" y="4272304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  <p:sp>
          <p:nvSpPr>
            <p:cNvPr id="43133" name="Rectangle 78">
              <a:extLst>
                <a:ext uri="{FF2B5EF4-FFF2-40B4-BE49-F238E27FC236}">
                  <a16:creationId xmlns:a16="http://schemas.microsoft.com/office/drawing/2014/main" id="{36B56B0B-4EBD-DA46-AF84-1507E0343FC5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838914" y="4272304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43134" name="Rectangle 79">
              <a:extLst>
                <a:ext uri="{FF2B5EF4-FFF2-40B4-BE49-F238E27FC236}">
                  <a16:creationId xmlns:a16="http://schemas.microsoft.com/office/drawing/2014/main" id="{6ED90C29-CF07-F645-9946-14CE1AA207FF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005601" y="4272304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43135" name="Rectangle 80">
              <a:extLst>
                <a:ext uri="{FF2B5EF4-FFF2-40B4-BE49-F238E27FC236}">
                  <a16:creationId xmlns:a16="http://schemas.microsoft.com/office/drawing/2014/main" id="{F964E7B5-485F-3243-A7B8-9B0BDD703103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242264" y="4278654"/>
              <a:ext cx="11112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3136" name="Rectangle 81">
              <a:extLst>
                <a:ext uri="{FF2B5EF4-FFF2-40B4-BE49-F238E27FC236}">
                  <a16:creationId xmlns:a16="http://schemas.microsoft.com/office/drawing/2014/main" id="{3475FA23-2C48-2548-B89D-F62BBC75B051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680289" y="4272304"/>
              <a:ext cx="303061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1 1</a:t>
              </a:r>
              <a:endParaRPr lang="en-US" altLang="en-US" sz="3200" b="0"/>
            </a:p>
          </p:txBody>
        </p:sp>
        <p:sp>
          <p:nvSpPr>
            <p:cNvPr id="43137" name="Rectangle 82">
              <a:extLst>
                <a:ext uri="{FF2B5EF4-FFF2-40B4-BE49-F238E27FC236}">
                  <a16:creationId xmlns:a16="http://schemas.microsoft.com/office/drawing/2014/main" id="{A0CDD650-EB76-DC45-9ECF-5FDBB8D5443C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140789" y="4278654"/>
              <a:ext cx="11112" cy="309562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3138" name="Rectangle 83">
              <a:extLst>
                <a:ext uri="{FF2B5EF4-FFF2-40B4-BE49-F238E27FC236}">
                  <a16:creationId xmlns:a16="http://schemas.microsoft.com/office/drawing/2014/main" id="{E4EB22A5-2B41-8749-B056-C8B13AE22E66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638764" y="4575516"/>
              <a:ext cx="3506787" cy="127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3139" name="Rectangle 84">
              <a:extLst>
                <a:ext uri="{FF2B5EF4-FFF2-40B4-BE49-F238E27FC236}">
                  <a16:creationId xmlns:a16="http://schemas.microsoft.com/office/drawing/2014/main" id="{6A3E9665-236B-DF4B-89B8-C3E2B9632705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631201" y="4272304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</p:grpSp>
      <p:sp>
        <p:nvSpPr>
          <p:cNvPr id="43010" name="Rectangle 2">
            <a:extLst>
              <a:ext uri="{FF2B5EF4-FFF2-40B4-BE49-F238E27FC236}">
                <a16:creationId xmlns:a16="http://schemas.microsoft.com/office/drawing/2014/main" id="{34D1EDD2-2EC0-1F42-8243-7F95F54D3D9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220664"/>
            <a:ext cx="9144000" cy="790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Let’s derive the state table</a:t>
            </a:r>
          </a:p>
        </p:txBody>
      </p:sp>
      <p:grpSp>
        <p:nvGrpSpPr>
          <p:cNvPr id="43011" name="Group 93">
            <a:extLst>
              <a:ext uri="{FF2B5EF4-FFF2-40B4-BE49-F238E27FC236}">
                <a16:creationId xmlns:a16="http://schemas.microsoft.com/office/drawing/2014/main" id="{4C593383-CF3B-F141-8DDD-59F1FB777B59}"/>
              </a:ext>
            </a:extLst>
          </p:cNvPr>
          <p:cNvGrpSpPr>
            <a:grpSpLocks/>
          </p:cNvGrpSpPr>
          <p:nvPr/>
        </p:nvGrpSpPr>
        <p:grpSpPr bwMode="auto">
          <a:xfrm>
            <a:off x="1571625" y="2127250"/>
            <a:ext cx="3536950" cy="2051050"/>
            <a:chOff x="5049838" y="1738313"/>
            <a:chExt cx="3536950" cy="2051050"/>
          </a:xfrm>
        </p:grpSpPr>
        <p:sp>
          <p:nvSpPr>
            <p:cNvPr id="43016" name="Rectangle 85">
              <a:extLst>
                <a:ext uri="{FF2B5EF4-FFF2-40B4-BE49-F238E27FC236}">
                  <a16:creationId xmlns:a16="http://schemas.microsoft.com/office/drawing/2014/main" id="{C8453A4E-E7AE-204C-A7C3-02E525FE2C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3650" y="1738313"/>
              <a:ext cx="3506788" cy="111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3017" name="Rectangle 86">
              <a:extLst>
                <a:ext uri="{FF2B5EF4-FFF2-40B4-BE49-F238E27FC236}">
                  <a16:creationId xmlns:a16="http://schemas.microsoft.com/office/drawing/2014/main" id="{B74CD20C-74E5-4E47-B184-4ADCE7001D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1739900"/>
              <a:ext cx="11112" cy="41275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3018" name="Rectangle 88">
              <a:extLst>
                <a:ext uri="{FF2B5EF4-FFF2-40B4-BE49-F238E27FC236}">
                  <a16:creationId xmlns:a16="http://schemas.microsoft.com/office/drawing/2014/main" id="{EBCD5A32-F699-4B43-B388-DB26F3C923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1739900"/>
              <a:ext cx="11112" cy="41275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3019" name="Rectangle 89">
              <a:extLst>
                <a:ext uri="{FF2B5EF4-FFF2-40B4-BE49-F238E27FC236}">
                  <a16:creationId xmlns:a16="http://schemas.microsoft.com/office/drawing/2014/main" id="{894D3420-8FCF-0548-8560-46D94CED7D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99063" y="1925638"/>
              <a:ext cx="814325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Present </a:t>
              </a:r>
              <a:endParaRPr lang="en-US" altLang="en-US" sz="3200" b="0"/>
            </a:p>
          </p:txBody>
        </p:sp>
        <p:sp>
          <p:nvSpPr>
            <p:cNvPr id="43020" name="Rectangle 90">
              <a:extLst>
                <a:ext uri="{FF2B5EF4-FFF2-40B4-BE49-F238E27FC236}">
                  <a16:creationId xmlns:a16="http://schemas.microsoft.com/office/drawing/2014/main" id="{853B9E70-D998-2E4E-A019-BD9372BC21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1739900"/>
              <a:ext cx="11113" cy="41275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3021" name="Rectangle 91">
              <a:extLst>
                <a:ext uri="{FF2B5EF4-FFF2-40B4-BE49-F238E27FC236}">
                  <a16:creationId xmlns:a16="http://schemas.microsoft.com/office/drawing/2014/main" id="{CD25A771-4D78-3449-AB17-DCDC2F9A42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88100" y="1843088"/>
              <a:ext cx="104515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Next state </a:t>
              </a:r>
              <a:endParaRPr lang="en-US" altLang="en-US" sz="3200" b="0"/>
            </a:p>
          </p:txBody>
        </p:sp>
        <p:sp>
          <p:nvSpPr>
            <p:cNvPr id="43022" name="Rectangle 92">
              <a:extLst>
                <a:ext uri="{FF2B5EF4-FFF2-40B4-BE49-F238E27FC236}">
                  <a16:creationId xmlns:a16="http://schemas.microsoft.com/office/drawing/2014/main" id="{5412E748-9CE0-B543-86F1-DCC1CF9815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1739900"/>
              <a:ext cx="11113" cy="412750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3023" name="Rectangle 93">
              <a:extLst>
                <a:ext uri="{FF2B5EF4-FFF2-40B4-BE49-F238E27FC236}">
                  <a16:creationId xmlns:a16="http://schemas.microsoft.com/office/drawing/2014/main" id="{D6C44758-A4BD-6D44-A878-C4DC5583AA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163763"/>
              <a:ext cx="1692275" cy="111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3024" name="Rectangle 94">
              <a:extLst>
                <a:ext uri="{FF2B5EF4-FFF2-40B4-BE49-F238E27FC236}">
                  <a16:creationId xmlns:a16="http://schemas.microsoft.com/office/drawing/2014/main" id="{5D8C5086-6AAB-7A47-85D8-F3ECB2A9D3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2152650"/>
              <a:ext cx="11112" cy="4048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3025" name="Rectangle 95">
              <a:extLst>
                <a:ext uri="{FF2B5EF4-FFF2-40B4-BE49-F238E27FC236}">
                  <a16:creationId xmlns:a16="http://schemas.microsoft.com/office/drawing/2014/main" id="{7BAB2DAA-8821-8D46-A2EF-C7A4979149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16850" y="1925638"/>
              <a:ext cx="657231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Output</a:t>
              </a:r>
              <a:endParaRPr lang="en-US" altLang="en-US" sz="3200" b="0"/>
            </a:p>
          </p:txBody>
        </p:sp>
        <p:sp>
          <p:nvSpPr>
            <p:cNvPr id="43026" name="Rectangle 96">
              <a:extLst>
                <a:ext uri="{FF2B5EF4-FFF2-40B4-BE49-F238E27FC236}">
                  <a16:creationId xmlns:a16="http://schemas.microsoft.com/office/drawing/2014/main" id="{E7A2A7BA-F187-2A46-8DE0-963CE8C4CD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152650"/>
              <a:ext cx="11112" cy="4048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3027" name="Rectangle 97">
              <a:extLst>
                <a:ext uri="{FF2B5EF4-FFF2-40B4-BE49-F238E27FC236}">
                  <a16:creationId xmlns:a16="http://schemas.microsoft.com/office/drawing/2014/main" id="{8425C7A4-7672-6A45-BB3B-4D2CA6D59D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24475" y="2174875"/>
              <a:ext cx="535403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state </a:t>
              </a:r>
              <a:endParaRPr lang="en-US" altLang="en-US" sz="3200" b="0"/>
            </a:p>
          </p:txBody>
        </p:sp>
        <p:sp>
          <p:nvSpPr>
            <p:cNvPr id="43028" name="Rectangle 98">
              <a:extLst>
                <a:ext uri="{FF2B5EF4-FFF2-40B4-BE49-F238E27FC236}">
                  <a16:creationId xmlns:a16="http://schemas.microsoft.com/office/drawing/2014/main" id="{4CE9BBE2-FD51-9340-BCA4-B0D555AD77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6163" y="2255838"/>
              <a:ext cx="23083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w </a:t>
              </a:r>
              <a:endParaRPr lang="en-US" altLang="en-US" sz="3200" b="0"/>
            </a:p>
          </p:txBody>
        </p:sp>
        <p:sp>
          <p:nvSpPr>
            <p:cNvPr id="43029" name="Rectangle 99">
              <a:extLst>
                <a:ext uri="{FF2B5EF4-FFF2-40B4-BE49-F238E27FC236}">
                  <a16:creationId xmlns:a16="http://schemas.microsoft.com/office/drawing/2014/main" id="{E4053D31-82EA-4C43-A791-D75F963044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57938" y="2255838"/>
              <a:ext cx="19877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= </a:t>
              </a:r>
              <a:endParaRPr lang="en-US" altLang="en-US" sz="3200" b="0"/>
            </a:p>
          </p:txBody>
        </p:sp>
        <p:sp>
          <p:nvSpPr>
            <p:cNvPr id="43030" name="Rectangle 100">
              <a:extLst>
                <a:ext uri="{FF2B5EF4-FFF2-40B4-BE49-F238E27FC236}">
                  <a16:creationId xmlns:a16="http://schemas.microsoft.com/office/drawing/2014/main" id="{29A97069-53C5-7346-954B-6260C5D4EB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94475" y="2255838"/>
              <a:ext cx="192360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43031" name="Rectangle 101">
              <a:extLst>
                <a:ext uri="{FF2B5EF4-FFF2-40B4-BE49-F238E27FC236}">
                  <a16:creationId xmlns:a16="http://schemas.microsoft.com/office/drawing/2014/main" id="{57A8C79B-4AA8-8541-9FB8-8C54D2EC34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72300" y="2255838"/>
              <a:ext cx="23083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w </a:t>
              </a:r>
              <a:endParaRPr lang="en-US" altLang="en-US" sz="3200" b="0"/>
            </a:p>
          </p:txBody>
        </p:sp>
        <p:sp>
          <p:nvSpPr>
            <p:cNvPr id="43032" name="Rectangle 102">
              <a:extLst>
                <a:ext uri="{FF2B5EF4-FFF2-40B4-BE49-F238E27FC236}">
                  <a16:creationId xmlns:a16="http://schemas.microsoft.com/office/drawing/2014/main" id="{BCC4F8CB-E39D-0A4B-9444-29E1034DF4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00900" y="2255838"/>
              <a:ext cx="19877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= </a:t>
              </a:r>
              <a:endParaRPr lang="en-US" altLang="en-US" sz="3200" b="0"/>
            </a:p>
          </p:txBody>
        </p:sp>
        <p:sp>
          <p:nvSpPr>
            <p:cNvPr id="43033" name="Rectangle 103">
              <a:extLst>
                <a:ext uri="{FF2B5EF4-FFF2-40B4-BE49-F238E27FC236}">
                  <a16:creationId xmlns:a16="http://schemas.microsoft.com/office/drawing/2014/main" id="{8C4F1F26-D272-EA4D-A334-55838B5902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2152650"/>
              <a:ext cx="11113" cy="4048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3034" name="Rectangle 104">
              <a:extLst>
                <a:ext uri="{FF2B5EF4-FFF2-40B4-BE49-F238E27FC236}">
                  <a16:creationId xmlns:a16="http://schemas.microsoft.com/office/drawing/2014/main" id="{7EE5DDF5-8C9A-9B40-96DB-A365447101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37438" y="2255838"/>
              <a:ext cx="192360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  <p:sp>
          <p:nvSpPr>
            <p:cNvPr id="43035" name="Rectangle 105">
              <a:extLst>
                <a:ext uri="{FF2B5EF4-FFF2-40B4-BE49-F238E27FC236}">
                  <a16:creationId xmlns:a16="http://schemas.microsoft.com/office/drawing/2014/main" id="{EA7E2456-847C-1146-9DA0-E84728AC85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2152650"/>
              <a:ext cx="11113" cy="404813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3036" name="Rectangle 106">
              <a:extLst>
                <a:ext uri="{FF2B5EF4-FFF2-40B4-BE49-F238E27FC236}">
                  <a16:creationId xmlns:a16="http://schemas.microsoft.com/office/drawing/2014/main" id="{930251DB-521F-FD4E-9156-4089FE0938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3650" y="2568575"/>
              <a:ext cx="3506788" cy="952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3037" name="Rectangle 107">
              <a:extLst>
                <a:ext uri="{FF2B5EF4-FFF2-40B4-BE49-F238E27FC236}">
                  <a16:creationId xmlns:a16="http://schemas.microsoft.com/office/drawing/2014/main" id="{F897BA84-7B10-4540-8873-397C0D3909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2582863"/>
              <a:ext cx="11112" cy="3556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3038" name="Rectangle 108">
              <a:extLst>
                <a:ext uri="{FF2B5EF4-FFF2-40B4-BE49-F238E27FC236}">
                  <a16:creationId xmlns:a16="http://schemas.microsoft.com/office/drawing/2014/main" id="{E4CE9F03-8F8B-6A45-99FB-7CDB67D85F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72438" y="2174875"/>
              <a:ext cx="179536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z </a:t>
              </a:r>
              <a:endParaRPr lang="en-US" altLang="en-US" sz="3200" b="0"/>
            </a:p>
          </p:txBody>
        </p:sp>
        <p:sp>
          <p:nvSpPr>
            <p:cNvPr id="43039" name="Rectangle 109">
              <a:extLst>
                <a:ext uri="{FF2B5EF4-FFF2-40B4-BE49-F238E27FC236}">
                  <a16:creationId xmlns:a16="http://schemas.microsoft.com/office/drawing/2014/main" id="{5C49266A-F5D3-3840-A95F-C368902CB3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582863"/>
              <a:ext cx="11112" cy="3556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3040" name="Rectangle 110">
              <a:extLst>
                <a:ext uri="{FF2B5EF4-FFF2-40B4-BE49-F238E27FC236}">
                  <a16:creationId xmlns:a16="http://schemas.microsoft.com/office/drawing/2014/main" id="{335773F2-6DE4-A242-B28E-2ED9C457AE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48300" y="2659063"/>
              <a:ext cx="194733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A </a:t>
              </a:r>
              <a:endParaRPr lang="en-US" altLang="en-US" sz="3200" b="0"/>
            </a:p>
          </p:txBody>
        </p:sp>
        <p:sp>
          <p:nvSpPr>
            <p:cNvPr id="43041" name="Rectangle 112">
              <a:extLst>
                <a:ext uri="{FF2B5EF4-FFF2-40B4-BE49-F238E27FC236}">
                  <a16:creationId xmlns:a16="http://schemas.microsoft.com/office/drawing/2014/main" id="{F778A8F8-B779-AF47-A46B-117492604C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2582863"/>
              <a:ext cx="11113" cy="3556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3042" name="Rectangle 114">
              <a:extLst>
                <a:ext uri="{FF2B5EF4-FFF2-40B4-BE49-F238E27FC236}">
                  <a16:creationId xmlns:a16="http://schemas.microsoft.com/office/drawing/2014/main" id="{2B4C58F7-899A-B545-8870-2599CFA623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2582863"/>
              <a:ext cx="11113" cy="355600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3043" name="Rectangle 115">
              <a:extLst>
                <a:ext uri="{FF2B5EF4-FFF2-40B4-BE49-F238E27FC236}">
                  <a16:creationId xmlns:a16="http://schemas.microsoft.com/office/drawing/2014/main" id="{A467F6C0-D46B-734F-AFDA-8DC27F2A9F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2938463"/>
              <a:ext cx="11112" cy="2682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3044" name="Rectangle 117">
              <a:extLst>
                <a:ext uri="{FF2B5EF4-FFF2-40B4-BE49-F238E27FC236}">
                  <a16:creationId xmlns:a16="http://schemas.microsoft.com/office/drawing/2014/main" id="{AADB53E2-5EAC-F04D-8555-7BD0110AA0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938463"/>
              <a:ext cx="11112" cy="2682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3045" name="Rectangle 118">
              <a:extLst>
                <a:ext uri="{FF2B5EF4-FFF2-40B4-BE49-F238E27FC236}">
                  <a16:creationId xmlns:a16="http://schemas.microsoft.com/office/drawing/2014/main" id="{4318430A-F2F4-6246-ADC2-BAF4ABBB27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57825" y="2928938"/>
              <a:ext cx="20678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B </a:t>
              </a:r>
              <a:endParaRPr lang="en-US" altLang="en-US" sz="3200" b="0"/>
            </a:p>
          </p:txBody>
        </p:sp>
        <p:sp>
          <p:nvSpPr>
            <p:cNvPr id="43046" name="Rectangle 120">
              <a:extLst>
                <a:ext uri="{FF2B5EF4-FFF2-40B4-BE49-F238E27FC236}">
                  <a16:creationId xmlns:a16="http://schemas.microsoft.com/office/drawing/2014/main" id="{769E5150-D779-F24D-855E-30D9433F66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2938463"/>
              <a:ext cx="11113" cy="2682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3047" name="Rectangle 122">
              <a:extLst>
                <a:ext uri="{FF2B5EF4-FFF2-40B4-BE49-F238E27FC236}">
                  <a16:creationId xmlns:a16="http://schemas.microsoft.com/office/drawing/2014/main" id="{898B98EA-4DF9-6647-B32A-BDDB7A5267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2938463"/>
              <a:ext cx="11113" cy="268287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3048" name="Rectangle 123">
              <a:extLst>
                <a:ext uri="{FF2B5EF4-FFF2-40B4-BE49-F238E27FC236}">
                  <a16:creationId xmlns:a16="http://schemas.microsoft.com/office/drawing/2014/main" id="{969C5515-FC74-F749-AA85-46516E93F3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3206750"/>
              <a:ext cx="11112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3049" name="Rectangle 125">
              <a:extLst>
                <a:ext uri="{FF2B5EF4-FFF2-40B4-BE49-F238E27FC236}">
                  <a16:creationId xmlns:a16="http://schemas.microsoft.com/office/drawing/2014/main" id="{950E9AB5-3A0F-6348-8B46-D448A98A4D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3206750"/>
              <a:ext cx="11112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3050" name="Rectangle 126">
              <a:extLst>
                <a:ext uri="{FF2B5EF4-FFF2-40B4-BE49-F238E27FC236}">
                  <a16:creationId xmlns:a16="http://schemas.microsoft.com/office/drawing/2014/main" id="{113E22C4-05EC-5F4F-AC99-5D985DBBC0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57825" y="3197225"/>
              <a:ext cx="21800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C </a:t>
              </a:r>
              <a:endParaRPr lang="en-US" altLang="en-US" sz="3200" b="0"/>
            </a:p>
          </p:txBody>
        </p:sp>
        <p:sp>
          <p:nvSpPr>
            <p:cNvPr id="43051" name="Rectangle 128">
              <a:extLst>
                <a:ext uri="{FF2B5EF4-FFF2-40B4-BE49-F238E27FC236}">
                  <a16:creationId xmlns:a16="http://schemas.microsoft.com/office/drawing/2014/main" id="{018BC435-B8A5-4F48-A02A-C39C68E53C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3206750"/>
              <a:ext cx="11113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3052" name="Rectangle 130">
              <a:extLst>
                <a:ext uri="{FF2B5EF4-FFF2-40B4-BE49-F238E27FC236}">
                  <a16:creationId xmlns:a16="http://schemas.microsoft.com/office/drawing/2014/main" id="{A9D53CCE-8B38-4C4F-967B-E12A7FD6C3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3206750"/>
              <a:ext cx="11113" cy="269875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3053" name="Rectangle 131">
              <a:extLst>
                <a:ext uri="{FF2B5EF4-FFF2-40B4-BE49-F238E27FC236}">
                  <a16:creationId xmlns:a16="http://schemas.microsoft.com/office/drawing/2014/main" id="{0119DB33-A186-E942-A720-AC4D23A552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3459163"/>
              <a:ext cx="11112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3054" name="Rectangle 133">
              <a:extLst>
                <a:ext uri="{FF2B5EF4-FFF2-40B4-BE49-F238E27FC236}">
                  <a16:creationId xmlns:a16="http://schemas.microsoft.com/office/drawing/2014/main" id="{1DBB3A73-4C1F-B24D-AF23-E1B01446DD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3459163"/>
              <a:ext cx="11112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3055" name="Rectangle 134">
              <a:extLst>
                <a:ext uri="{FF2B5EF4-FFF2-40B4-BE49-F238E27FC236}">
                  <a16:creationId xmlns:a16="http://schemas.microsoft.com/office/drawing/2014/main" id="{6C47B966-7FC7-6B41-87F1-5400620229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48300" y="3465513"/>
              <a:ext cx="21800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D </a:t>
              </a:r>
              <a:endParaRPr lang="en-US" altLang="en-US" sz="3200" b="0"/>
            </a:p>
          </p:txBody>
        </p:sp>
        <p:sp>
          <p:nvSpPr>
            <p:cNvPr id="43056" name="Rectangle 136">
              <a:extLst>
                <a:ext uri="{FF2B5EF4-FFF2-40B4-BE49-F238E27FC236}">
                  <a16:creationId xmlns:a16="http://schemas.microsoft.com/office/drawing/2014/main" id="{0B77D023-B59D-4544-8348-52B1343794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3459163"/>
              <a:ext cx="11113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3057" name="Rectangle 138">
              <a:extLst>
                <a:ext uri="{FF2B5EF4-FFF2-40B4-BE49-F238E27FC236}">
                  <a16:creationId xmlns:a16="http://schemas.microsoft.com/office/drawing/2014/main" id="{FEC6C5CB-7E5D-E342-8646-062E445F82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3459163"/>
              <a:ext cx="11113" cy="309562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3058" name="Rectangle 139">
              <a:extLst>
                <a:ext uri="{FF2B5EF4-FFF2-40B4-BE49-F238E27FC236}">
                  <a16:creationId xmlns:a16="http://schemas.microsoft.com/office/drawing/2014/main" id="{902C6A5F-C878-B84B-AE3C-66B974913D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3650" y="3779838"/>
              <a:ext cx="3506788" cy="952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</p:grpSp>
      <p:sp>
        <p:nvSpPr>
          <p:cNvPr id="43012" name="Rectangle 135">
            <a:extLst>
              <a:ext uri="{FF2B5EF4-FFF2-40B4-BE49-F238E27FC236}">
                <a16:creationId xmlns:a16="http://schemas.microsoft.com/office/drawing/2014/main" id="{5C6B9981-F37A-4644-AAA9-5F258409D2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17776" y="2590800"/>
            <a:ext cx="835025" cy="1587500"/>
          </a:xfrm>
          <a:prstGeom prst="rect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914400">
              <a:spcBef>
                <a:spcPct val="0"/>
              </a:spcBef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43013" name="Rectangle 137">
            <a:extLst>
              <a:ext uri="{FF2B5EF4-FFF2-40B4-BE49-F238E27FC236}">
                <a16:creationId xmlns:a16="http://schemas.microsoft.com/office/drawing/2014/main" id="{9B2032F1-5F14-6D4B-B63C-E6B59D496B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81801" y="2590800"/>
            <a:ext cx="835025" cy="1968500"/>
          </a:xfrm>
          <a:prstGeom prst="rect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914400">
              <a:spcBef>
                <a:spcPct val="0"/>
              </a:spcBef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43014" name="Rectangle 141">
            <a:extLst>
              <a:ext uri="{FF2B5EF4-FFF2-40B4-BE49-F238E27FC236}">
                <a16:creationId xmlns:a16="http://schemas.microsoft.com/office/drawing/2014/main" id="{17FB8195-2D58-3448-8B9D-DD3CE0670C6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69089" y="4913314"/>
            <a:ext cx="2060575" cy="2619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</a:rPr>
              <a:t>State-assigned table </a:t>
            </a:r>
            <a:endParaRPr lang="en-US" altLang="en-US" sz="3200" b="0"/>
          </a:p>
        </p:txBody>
      </p:sp>
      <p:sp>
        <p:nvSpPr>
          <p:cNvPr id="43015" name="Rectangle 87">
            <a:extLst>
              <a:ext uri="{FF2B5EF4-FFF2-40B4-BE49-F238E27FC236}">
                <a16:creationId xmlns:a16="http://schemas.microsoft.com/office/drawing/2014/main" id="{9F80DE37-92CD-2744-BFC2-AEB4F7315CEA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2857500" y="4889500"/>
            <a:ext cx="1041400" cy="2619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</a:rPr>
              <a:t>State table</a:t>
            </a:r>
            <a:endParaRPr lang="en-US" altLang="en-US" sz="3200" b="0"/>
          </a:p>
        </p:txBody>
      </p:sp>
    </p:spTree>
  </p:cSld>
  <p:clrMapOvr>
    <a:masterClrMapping/>
  </p:clrMapOvr>
  <p:transition/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69" name="TextBox 125">
            <a:extLst>
              <a:ext uri="{FF2B5EF4-FFF2-40B4-BE49-F238E27FC236}">
                <a16:creationId xmlns:a16="http://schemas.microsoft.com/office/drawing/2014/main" id="{E0F58D9C-569A-8444-9347-1FBB3015311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66000" y="6477001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914400">
              <a:spcBef>
                <a:spcPct val="0"/>
              </a:spcBef>
              <a:buNone/>
            </a:pPr>
            <a:r>
              <a:rPr lang="en-US" altLang="en-US" sz="1400" b="0">
                <a:solidFill>
                  <a:srgbClr val="000000"/>
                </a:solidFill>
                <a:latin typeface="Times" pitchFamily="2" charset="0"/>
              </a:rPr>
              <a:t>[ Figure 6.75 from the textbook ]</a:t>
            </a:r>
          </a:p>
        </p:txBody>
      </p:sp>
      <p:sp>
        <p:nvSpPr>
          <p:cNvPr id="5" name="Rectangle 2">
            <a:extLst>
              <a:ext uri="{FF2B5EF4-FFF2-40B4-BE49-F238E27FC236}">
                <a16:creationId xmlns:a16="http://schemas.microsoft.com/office/drawing/2014/main" id="{9514BB82-4A41-B841-B571-448D4A65D9EF}"/>
              </a:ext>
            </a:extLst>
          </p:cNvPr>
          <p:cNvSpPr txBox="1">
            <a:spLocks noChangeArrowheads="1"/>
          </p:cNvSpPr>
          <p:nvPr/>
        </p:nvSpPr>
        <p:spPr>
          <a:xfrm>
            <a:off x="914400" y="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What does this circuit do?</a:t>
            </a:r>
          </a:p>
        </p:txBody>
      </p:sp>
      <p:grpSp>
        <p:nvGrpSpPr>
          <p:cNvPr id="16" name="Group 15">
            <a:extLst>
              <a:ext uri="{FF2B5EF4-FFF2-40B4-BE49-F238E27FC236}">
                <a16:creationId xmlns:a16="http://schemas.microsoft.com/office/drawing/2014/main" id="{E79D3B0B-585D-BB4C-580A-1D7DC47DE1F4}"/>
              </a:ext>
            </a:extLst>
          </p:cNvPr>
          <p:cNvGrpSpPr/>
          <p:nvPr/>
        </p:nvGrpSpPr>
        <p:grpSpPr>
          <a:xfrm>
            <a:off x="1595438" y="1477963"/>
            <a:ext cx="8282577" cy="4565650"/>
            <a:chOff x="1595438" y="1477963"/>
            <a:chExt cx="8282577" cy="4565650"/>
          </a:xfrm>
        </p:grpSpPr>
        <p:pic>
          <p:nvPicPr>
            <p:cNvPr id="7171" name="Picture 3" descr="figure8">
              <a:extLst>
                <a:ext uri="{FF2B5EF4-FFF2-40B4-BE49-F238E27FC236}">
                  <a16:creationId xmlns:a16="http://schemas.microsoft.com/office/drawing/2014/main" id="{0AF9922C-51E7-D342-A298-209F77D56DD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595438" y="1477963"/>
              <a:ext cx="8172450" cy="4565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" name="Rectangle 62">
              <a:extLst>
                <a:ext uri="{FF2B5EF4-FFF2-40B4-BE49-F238E27FC236}">
                  <a16:creationId xmlns:a16="http://schemas.microsoft.com/office/drawing/2014/main" id="{425C51D7-7F8A-7F47-5E69-41CE5F3DCF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32932" y="4092383"/>
              <a:ext cx="774644" cy="1287653"/>
            </a:xfrm>
            <a:prstGeom prst="rect">
              <a:avLst/>
            </a:prstGeom>
            <a:noFill/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" name="Rectangle 62">
              <a:extLst>
                <a:ext uri="{FF2B5EF4-FFF2-40B4-BE49-F238E27FC236}">
                  <a16:creationId xmlns:a16="http://schemas.microsoft.com/office/drawing/2014/main" id="{7A6ADCCB-2707-082D-CEAB-857AF356F6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3407" y="1800225"/>
              <a:ext cx="784169" cy="1307335"/>
            </a:xfrm>
            <a:prstGeom prst="rect">
              <a:avLst/>
            </a:prstGeom>
            <a:noFill/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" name="Freeform 10">
              <a:extLst>
                <a:ext uri="{FF2B5EF4-FFF2-40B4-BE49-F238E27FC236}">
                  <a16:creationId xmlns:a16="http://schemas.microsoft.com/office/drawing/2014/main" id="{38C78EBE-DFA7-A27B-931E-AC4CD9A54669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7933" y="5510758"/>
              <a:ext cx="1992321" cy="187992"/>
            </a:xfrm>
            <a:custGeom>
              <a:avLst/>
              <a:gdLst>
                <a:gd name="T0" fmla="*/ 0 w 1010"/>
                <a:gd name="T1" fmla="*/ 2147483646 h 189"/>
                <a:gd name="T2" fmla="*/ 2147483646 w 1010"/>
                <a:gd name="T3" fmla="*/ 2147483646 h 189"/>
                <a:gd name="T4" fmla="*/ 2147483646 w 1010"/>
                <a:gd name="T5" fmla="*/ 0 h 189"/>
                <a:gd name="T6" fmla="*/ 0 60000 65536"/>
                <a:gd name="T7" fmla="*/ 0 60000 65536"/>
                <a:gd name="T8" fmla="*/ 0 60000 65536"/>
                <a:gd name="T9" fmla="*/ 0 w 1010"/>
                <a:gd name="T10" fmla="*/ 0 h 189"/>
                <a:gd name="T11" fmla="*/ 1010 w 1010"/>
                <a:gd name="T12" fmla="*/ 189 h 189"/>
                <a:gd name="connsiteX0" fmla="*/ 0 w 10000"/>
                <a:gd name="connsiteY0" fmla="*/ 7091 h 7091"/>
                <a:gd name="connsiteX1" fmla="*/ 10000 w 10000"/>
                <a:gd name="connsiteY1" fmla="*/ 7091 h 7091"/>
                <a:gd name="connsiteX2" fmla="*/ 10000 w 10000"/>
                <a:gd name="connsiteY2" fmla="*/ 0 h 7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000" h="7091">
                  <a:moveTo>
                    <a:pt x="0" y="7091"/>
                  </a:moveTo>
                  <a:lnTo>
                    <a:pt x="10000" y="7091"/>
                  </a:lnTo>
                  <a:lnTo>
                    <a:pt x="1000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" name="Freeform 11">
              <a:extLst>
                <a:ext uri="{FF2B5EF4-FFF2-40B4-BE49-F238E27FC236}">
                  <a16:creationId xmlns:a16="http://schemas.microsoft.com/office/drawing/2014/main" id="{256C5330-325F-E42E-A6D6-D674621EE2F4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5948" y="3238363"/>
              <a:ext cx="1373384" cy="2490924"/>
            </a:xfrm>
            <a:custGeom>
              <a:avLst/>
              <a:gdLst>
                <a:gd name="T0" fmla="*/ 0 w 822"/>
                <a:gd name="T1" fmla="*/ 2147483646 h 1714"/>
                <a:gd name="T2" fmla="*/ 0 w 822"/>
                <a:gd name="T3" fmla="*/ 2147483646 h 1714"/>
                <a:gd name="T4" fmla="*/ 2147483646 w 822"/>
                <a:gd name="T5" fmla="*/ 2147483646 h 1714"/>
                <a:gd name="T6" fmla="*/ 2147483646 w 822"/>
                <a:gd name="T7" fmla="*/ 0 h 171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22"/>
                <a:gd name="T13" fmla="*/ 0 h 1714"/>
                <a:gd name="T14" fmla="*/ 822 w 822"/>
                <a:gd name="T15" fmla="*/ 1714 h 1714"/>
                <a:gd name="connsiteX0" fmla="*/ 0 w 10000"/>
                <a:gd name="connsiteY0" fmla="*/ 10000 h 10000"/>
                <a:gd name="connsiteX1" fmla="*/ 0 w 10000"/>
                <a:gd name="connsiteY1" fmla="*/ 797 h 10000"/>
                <a:gd name="connsiteX2" fmla="*/ 10000 w 10000"/>
                <a:gd name="connsiteY2" fmla="*/ 2205 h 10000"/>
                <a:gd name="connsiteX3" fmla="*/ 10000 w 10000"/>
                <a:gd name="connsiteY3" fmla="*/ 0 h 10000"/>
                <a:gd name="connsiteX0" fmla="*/ 0 w 10161"/>
                <a:gd name="connsiteY0" fmla="*/ 10000 h 10000"/>
                <a:gd name="connsiteX1" fmla="*/ 0 w 10161"/>
                <a:gd name="connsiteY1" fmla="*/ 797 h 10000"/>
                <a:gd name="connsiteX2" fmla="*/ 10161 w 10161"/>
                <a:gd name="connsiteY2" fmla="*/ 885 h 10000"/>
                <a:gd name="connsiteX3" fmla="*/ 10000 w 10161"/>
                <a:gd name="connsiteY3" fmla="*/ 0 h 10000"/>
                <a:gd name="connsiteX0" fmla="*/ 0 w 10015"/>
                <a:gd name="connsiteY0" fmla="*/ 10000 h 10000"/>
                <a:gd name="connsiteX1" fmla="*/ 0 w 10015"/>
                <a:gd name="connsiteY1" fmla="*/ 797 h 10000"/>
                <a:gd name="connsiteX2" fmla="*/ 10000 w 10015"/>
                <a:gd name="connsiteY2" fmla="*/ 885 h 10000"/>
                <a:gd name="connsiteX3" fmla="*/ 10000 w 10015"/>
                <a:gd name="connsiteY3" fmla="*/ 0 h 10000"/>
                <a:gd name="connsiteX0" fmla="*/ 0 w 10100"/>
                <a:gd name="connsiteY0" fmla="*/ 10000 h 10000"/>
                <a:gd name="connsiteX1" fmla="*/ 0 w 10100"/>
                <a:gd name="connsiteY1" fmla="*/ 797 h 10000"/>
                <a:gd name="connsiteX2" fmla="*/ 10100 w 10100"/>
                <a:gd name="connsiteY2" fmla="*/ 813 h 10000"/>
                <a:gd name="connsiteX3" fmla="*/ 10000 w 10100"/>
                <a:gd name="connsiteY3" fmla="*/ 0 h 10000"/>
                <a:gd name="connsiteX0" fmla="*/ 0 w 10015"/>
                <a:gd name="connsiteY0" fmla="*/ 10000 h 10000"/>
                <a:gd name="connsiteX1" fmla="*/ 0 w 10015"/>
                <a:gd name="connsiteY1" fmla="*/ 797 h 10000"/>
                <a:gd name="connsiteX2" fmla="*/ 10000 w 10015"/>
                <a:gd name="connsiteY2" fmla="*/ 831 h 10000"/>
                <a:gd name="connsiteX3" fmla="*/ 10000 w 10015"/>
                <a:gd name="connsiteY3" fmla="*/ 0 h 10000"/>
                <a:gd name="connsiteX0" fmla="*/ 0 w 10066"/>
                <a:gd name="connsiteY0" fmla="*/ 10000 h 10000"/>
                <a:gd name="connsiteX1" fmla="*/ 0 w 10066"/>
                <a:gd name="connsiteY1" fmla="*/ 797 h 10000"/>
                <a:gd name="connsiteX2" fmla="*/ 10066 w 10066"/>
                <a:gd name="connsiteY2" fmla="*/ 849 h 10000"/>
                <a:gd name="connsiteX3" fmla="*/ 10000 w 10066"/>
                <a:gd name="connsiteY3" fmla="*/ 0 h 10000"/>
                <a:gd name="connsiteX0" fmla="*/ 0 w 10112"/>
                <a:gd name="connsiteY0" fmla="*/ 9928 h 9928"/>
                <a:gd name="connsiteX1" fmla="*/ 0 w 10112"/>
                <a:gd name="connsiteY1" fmla="*/ 725 h 9928"/>
                <a:gd name="connsiteX2" fmla="*/ 10066 w 10112"/>
                <a:gd name="connsiteY2" fmla="*/ 777 h 9928"/>
                <a:gd name="connsiteX3" fmla="*/ 10100 w 10112"/>
                <a:gd name="connsiteY3" fmla="*/ 0 h 9928"/>
                <a:gd name="connsiteX0" fmla="*/ 0 w 9970"/>
                <a:gd name="connsiteY0" fmla="*/ 9964 h 9964"/>
                <a:gd name="connsiteX1" fmla="*/ 0 w 9970"/>
                <a:gd name="connsiteY1" fmla="*/ 694 h 9964"/>
                <a:gd name="connsiteX2" fmla="*/ 9955 w 9970"/>
                <a:gd name="connsiteY2" fmla="*/ 747 h 9964"/>
                <a:gd name="connsiteX3" fmla="*/ 9955 w 9970"/>
                <a:gd name="connsiteY3" fmla="*/ 0 h 9964"/>
                <a:gd name="connsiteX0" fmla="*/ 0 w 10000"/>
                <a:gd name="connsiteY0" fmla="*/ 10055 h 10055"/>
                <a:gd name="connsiteX1" fmla="*/ 0 w 10000"/>
                <a:gd name="connsiteY1" fmla="*/ 752 h 10055"/>
                <a:gd name="connsiteX2" fmla="*/ 9985 w 10000"/>
                <a:gd name="connsiteY2" fmla="*/ 805 h 10055"/>
                <a:gd name="connsiteX3" fmla="*/ 9985 w 10000"/>
                <a:gd name="connsiteY3" fmla="*/ 0 h 10055"/>
                <a:gd name="connsiteX0" fmla="*/ 0 w 9985"/>
                <a:gd name="connsiteY0" fmla="*/ 10055 h 10055"/>
                <a:gd name="connsiteX1" fmla="*/ 0 w 9985"/>
                <a:gd name="connsiteY1" fmla="*/ 752 h 10055"/>
                <a:gd name="connsiteX2" fmla="*/ 9985 w 9985"/>
                <a:gd name="connsiteY2" fmla="*/ 805 h 10055"/>
                <a:gd name="connsiteX3" fmla="*/ 9985 w 9985"/>
                <a:gd name="connsiteY3" fmla="*/ 0 h 100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85" h="10055">
                  <a:moveTo>
                    <a:pt x="0" y="10055"/>
                  </a:moveTo>
                  <a:lnTo>
                    <a:pt x="0" y="752"/>
                  </a:lnTo>
                  <a:lnTo>
                    <a:pt x="9985" y="805"/>
                  </a:lnTo>
                  <a:lnTo>
                    <a:pt x="9985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cxnSp>
          <p:nvCxnSpPr>
            <p:cNvPr id="8" name="Straight Connector 7">
              <a:extLst>
                <a:ext uri="{FF2B5EF4-FFF2-40B4-BE49-F238E27FC236}">
                  <a16:creationId xmlns:a16="http://schemas.microsoft.com/office/drawing/2014/main" id="{1855ED9F-DD40-D46C-9CC8-26964B4750CE}"/>
                </a:ext>
              </a:extLst>
            </p:cNvPr>
            <p:cNvCxnSpPr/>
            <p:nvPr/>
          </p:nvCxnSpPr>
          <p:spPr bwMode="auto">
            <a:xfrm>
              <a:off x="6671462" y="4923130"/>
              <a:ext cx="117044" cy="0"/>
            </a:xfrm>
            <a:prstGeom prst="line">
              <a:avLst/>
            </a:prstGeom>
            <a:solidFill>
              <a:schemeClr val="accent1"/>
            </a:solidFill>
            <a:ln w="222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sp>
          <p:nvSpPr>
            <p:cNvPr id="9" name="Freeform 67">
              <a:extLst>
                <a:ext uri="{FF2B5EF4-FFF2-40B4-BE49-F238E27FC236}">
                  <a16:creationId xmlns:a16="http://schemas.microsoft.com/office/drawing/2014/main" id="{FD7FFBA7-BE20-3A02-D55B-E212156DFA43}"/>
                </a:ext>
              </a:extLst>
            </p:cNvPr>
            <p:cNvSpPr>
              <a:spLocks/>
            </p:cNvSpPr>
            <p:nvPr/>
          </p:nvSpPr>
          <p:spPr bwMode="auto">
            <a:xfrm>
              <a:off x="6137519" y="4965090"/>
              <a:ext cx="149225" cy="171450"/>
            </a:xfrm>
            <a:custGeom>
              <a:avLst/>
              <a:gdLst>
                <a:gd name="T0" fmla="*/ 0 w 94"/>
                <a:gd name="T1" fmla="*/ 2147483646 h 108"/>
                <a:gd name="T2" fmla="*/ 2147483646 w 94"/>
                <a:gd name="T3" fmla="*/ 2147483646 h 108"/>
                <a:gd name="T4" fmla="*/ 0 w 94"/>
                <a:gd name="T5" fmla="*/ 0 h 108"/>
                <a:gd name="T6" fmla="*/ 0 60000 65536"/>
                <a:gd name="T7" fmla="*/ 0 60000 65536"/>
                <a:gd name="T8" fmla="*/ 0 60000 65536"/>
                <a:gd name="T9" fmla="*/ 0 w 94"/>
                <a:gd name="T10" fmla="*/ 0 h 108"/>
                <a:gd name="T11" fmla="*/ 94 w 94"/>
                <a:gd name="T12" fmla="*/ 108 h 10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94" h="108">
                  <a:moveTo>
                    <a:pt x="0" y="108"/>
                  </a:moveTo>
                  <a:lnTo>
                    <a:pt x="94" y="54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" name="TextBox 9">
              <a:extLst>
                <a:ext uri="{FF2B5EF4-FFF2-40B4-BE49-F238E27FC236}">
                  <a16:creationId xmlns:a16="http://schemas.microsoft.com/office/drawing/2014/main" id="{6909A334-2F13-1F07-C388-9DFCF479884B}"/>
                </a:ext>
              </a:extLst>
            </p:cNvPr>
            <p:cNvSpPr txBox="1"/>
            <p:nvPr/>
          </p:nvSpPr>
          <p:spPr>
            <a:xfrm>
              <a:off x="1595438" y="2922894"/>
              <a:ext cx="356188" cy="400110"/>
            </a:xfrm>
            <a:prstGeom prst="rect">
              <a:avLst/>
            </a:prstGeom>
            <a:solidFill>
              <a:schemeClr val="bg1"/>
            </a:solidFill>
          </p:spPr>
          <p:txBody>
            <a:bodyPr wrap="none" rtlCol="0">
              <a:spAutoFit/>
            </a:bodyPr>
            <a:lstStyle/>
            <a:p>
              <a:r>
                <a:rPr lang="en-US" sz="2000" i="1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w</a:t>
              </a:r>
            </a:p>
          </p:txBody>
        </p:sp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4344F482-32F9-F5A7-32D8-24C85E3C2183}"/>
                </a:ext>
              </a:extLst>
            </p:cNvPr>
            <p:cNvSpPr txBox="1"/>
            <p:nvPr/>
          </p:nvSpPr>
          <p:spPr>
            <a:xfrm>
              <a:off x="9593963" y="2075048"/>
              <a:ext cx="284052" cy="400110"/>
            </a:xfrm>
            <a:prstGeom prst="rect">
              <a:avLst/>
            </a:prstGeom>
            <a:solidFill>
              <a:schemeClr val="bg1"/>
            </a:solidFill>
          </p:spPr>
          <p:txBody>
            <a:bodyPr wrap="none" rtlCol="0">
              <a:spAutoFit/>
            </a:bodyPr>
            <a:lstStyle/>
            <a:p>
              <a:r>
                <a:rPr lang="en-US" sz="2000" i="1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z</a:t>
              </a:r>
            </a:p>
          </p:txBody>
        </p:sp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E353CE05-DA2C-48BC-812D-7985F3F6755B}"/>
                </a:ext>
              </a:extLst>
            </p:cNvPr>
            <p:cNvSpPr txBox="1"/>
            <p:nvPr/>
          </p:nvSpPr>
          <p:spPr>
            <a:xfrm>
              <a:off x="5524093" y="1721433"/>
              <a:ext cx="455574" cy="400110"/>
            </a:xfrm>
            <a:prstGeom prst="rect">
              <a:avLst/>
            </a:prstGeom>
            <a:solidFill>
              <a:schemeClr val="bg1"/>
            </a:solidFill>
          </p:spPr>
          <p:txBody>
            <a:bodyPr wrap="none" rtlCol="0">
              <a:spAutoFit/>
            </a:bodyPr>
            <a:lstStyle/>
            <a:p>
              <a:r>
                <a:rPr lang="en-US" sz="2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Y</a:t>
              </a:r>
              <a:r>
                <a:rPr lang="en-US" sz="2000" baseline="-25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1</a:t>
              </a:r>
            </a:p>
          </p:txBody>
        </p:sp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8E6771E5-2BFA-474B-7FB8-BC169D909F14}"/>
                </a:ext>
              </a:extLst>
            </p:cNvPr>
            <p:cNvSpPr txBox="1"/>
            <p:nvPr/>
          </p:nvSpPr>
          <p:spPr>
            <a:xfrm>
              <a:off x="5591138" y="3974451"/>
              <a:ext cx="455574" cy="400110"/>
            </a:xfrm>
            <a:prstGeom prst="rect">
              <a:avLst/>
            </a:prstGeom>
            <a:solidFill>
              <a:schemeClr val="bg1"/>
            </a:solidFill>
          </p:spPr>
          <p:txBody>
            <a:bodyPr wrap="none" rtlCol="0">
              <a:spAutoFit/>
            </a:bodyPr>
            <a:lstStyle/>
            <a:p>
              <a:r>
                <a:rPr lang="en-US" sz="2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Y</a:t>
              </a:r>
              <a:r>
                <a:rPr lang="en-US" sz="2000" baseline="-25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2</a:t>
              </a:r>
            </a:p>
          </p:txBody>
        </p:sp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0305A525-845A-7CF5-1121-EE96597AAF31}"/>
                </a:ext>
              </a:extLst>
            </p:cNvPr>
            <p:cNvSpPr txBox="1"/>
            <p:nvPr/>
          </p:nvSpPr>
          <p:spPr>
            <a:xfrm>
              <a:off x="7078760" y="1674938"/>
              <a:ext cx="397866" cy="400110"/>
            </a:xfrm>
            <a:prstGeom prst="rect">
              <a:avLst/>
            </a:prstGeom>
            <a:solidFill>
              <a:schemeClr val="bg1"/>
            </a:solidFill>
          </p:spPr>
          <p:txBody>
            <a:bodyPr wrap="none" rtlCol="0">
              <a:spAutoFit/>
            </a:bodyPr>
            <a:lstStyle/>
            <a:p>
              <a:r>
                <a:rPr lang="en-US" sz="2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y</a:t>
              </a:r>
              <a:r>
                <a:rPr lang="en-US" sz="2000" baseline="-25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1</a:t>
              </a:r>
            </a:p>
          </p:txBody>
        </p:sp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BA7B4A89-B829-25C6-0966-AE0FD07E452F}"/>
                </a:ext>
              </a:extLst>
            </p:cNvPr>
            <p:cNvSpPr txBox="1"/>
            <p:nvPr/>
          </p:nvSpPr>
          <p:spPr>
            <a:xfrm>
              <a:off x="7023696" y="3935489"/>
              <a:ext cx="397866" cy="400110"/>
            </a:xfrm>
            <a:prstGeom prst="rect">
              <a:avLst/>
            </a:prstGeom>
            <a:solidFill>
              <a:schemeClr val="bg1"/>
            </a:solidFill>
          </p:spPr>
          <p:txBody>
            <a:bodyPr wrap="none" rtlCol="0">
              <a:spAutoFit/>
            </a:bodyPr>
            <a:lstStyle/>
            <a:p>
              <a:r>
                <a:rPr lang="en-US" sz="2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y</a:t>
              </a:r>
              <a:r>
                <a:rPr lang="en-US" sz="2000" baseline="-25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2</a:t>
              </a:r>
            </a:p>
          </p:txBody>
        </p:sp>
      </p:grpSp>
    </p:spTree>
  </p:cSld>
  <p:clrMapOvr>
    <a:masterClrMapping/>
  </p:clrMapOvr>
  <p:transition/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4033" name="Group 1">
            <a:extLst>
              <a:ext uri="{FF2B5EF4-FFF2-40B4-BE49-F238E27FC236}">
                <a16:creationId xmlns:a16="http://schemas.microsoft.com/office/drawing/2014/main" id="{2AB45552-E806-414A-880C-0411DC2A0464}"/>
              </a:ext>
            </a:extLst>
          </p:cNvPr>
          <p:cNvGrpSpPr>
            <a:grpSpLocks/>
          </p:cNvGrpSpPr>
          <p:nvPr/>
        </p:nvGrpSpPr>
        <p:grpSpPr bwMode="auto">
          <a:xfrm>
            <a:off x="5827713" y="2127251"/>
            <a:ext cx="3536950" cy="2460625"/>
            <a:chOff x="4614951" y="2127591"/>
            <a:chExt cx="3536950" cy="2460625"/>
          </a:xfrm>
        </p:grpSpPr>
        <p:sp>
          <p:nvSpPr>
            <p:cNvPr id="44088" name="Rectangle 4">
              <a:extLst>
                <a:ext uri="{FF2B5EF4-FFF2-40B4-BE49-F238E27FC236}">
                  <a16:creationId xmlns:a16="http://schemas.microsoft.com/office/drawing/2014/main" id="{1CBCD570-3A55-594D-9A7E-23823257DE4D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638764" y="2127591"/>
              <a:ext cx="3506787" cy="111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4089" name="Rectangle 5">
              <a:extLst>
                <a:ext uri="{FF2B5EF4-FFF2-40B4-BE49-F238E27FC236}">
                  <a16:creationId xmlns:a16="http://schemas.microsoft.com/office/drawing/2014/main" id="{35910FD0-DDB8-544A-A3B6-75B8C474AD73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614951" y="2148229"/>
              <a:ext cx="11113" cy="41592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4090" name="Rectangle 6">
              <a:extLst>
                <a:ext uri="{FF2B5EF4-FFF2-40B4-BE49-F238E27FC236}">
                  <a16:creationId xmlns:a16="http://schemas.microsoft.com/office/drawing/2014/main" id="{AF54196F-CE0C-254F-8838-5517F76962C9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557926" y="2148229"/>
              <a:ext cx="11113" cy="41592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4091" name="Rectangle 7">
              <a:extLst>
                <a:ext uri="{FF2B5EF4-FFF2-40B4-BE49-F238E27FC236}">
                  <a16:creationId xmlns:a16="http://schemas.microsoft.com/office/drawing/2014/main" id="{F02C53DC-0133-4445-82D4-397CF5C22FCB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557926" y="2148229"/>
              <a:ext cx="11113" cy="41592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4092" name="Rectangle 8">
              <a:extLst>
                <a:ext uri="{FF2B5EF4-FFF2-40B4-BE49-F238E27FC236}">
                  <a16:creationId xmlns:a16="http://schemas.microsoft.com/office/drawing/2014/main" id="{FAA0EC9C-FAF4-7D45-B494-163D2D8317B7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764176" y="2365716"/>
              <a:ext cx="814325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Present </a:t>
              </a:r>
              <a:endParaRPr lang="en-US" altLang="en-US" sz="3200" b="0"/>
            </a:p>
          </p:txBody>
        </p:sp>
        <p:sp>
          <p:nvSpPr>
            <p:cNvPr id="44093" name="Rectangle 9">
              <a:extLst>
                <a:ext uri="{FF2B5EF4-FFF2-40B4-BE49-F238E27FC236}">
                  <a16:creationId xmlns:a16="http://schemas.microsoft.com/office/drawing/2014/main" id="{769722F0-0E2F-1940-AC76-A88119FEAB28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242264" y="2148229"/>
              <a:ext cx="11112" cy="41592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4094" name="Rectangle 10">
              <a:extLst>
                <a:ext uri="{FF2B5EF4-FFF2-40B4-BE49-F238E27FC236}">
                  <a16:creationId xmlns:a16="http://schemas.microsoft.com/office/drawing/2014/main" id="{E33A3702-4C1E-6C45-A1E6-4A009BC4E0EE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140789" y="2148229"/>
              <a:ext cx="11112" cy="415925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4095" name="Rectangle 11">
              <a:extLst>
                <a:ext uri="{FF2B5EF4-FFF2-40B4-BE49-F238E27FC236}">
                  <a16:creationId xmlns:a16="http://schemas.microsoft.com/office/drawing/2014/main" id="{820214D2-447D-9C4E-ACEE-425619118FF3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557926" y="2554629"/>
              <a:ext cx="1692275" cy="952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4096" name="Rectangle 12">
              <a:extLst>
                <a:ext uri="{FF2B5EF4-FFF2-40B4-BE49-F238E27FC236}">
                  <a16:creationId xmlns:a16="http://schemas.microsoft.com/office/drawing/2014/main" id="{81E568EC-B517-A846-9CBB-03B951865BBF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614951" y="2564154"/>
              <a:ext cx="11113" cy="4064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4097" name="Rectangle 13">
              <a:extLst>
                <a:ext uri="{FF2B5EF4-FFF2-40B4-BE49-F238E27FC236}">
                  <a16:creationId xmlns:a16="http://schemas.microsoft.com/office/drawing/2014/main" id="{B8B42B04-9725-6743-B202-CF76EE3B74FF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934164" y="2238716"/>
              <a:ext cx="1082027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Next State </a:t>
              </a:r>
              <a:endParaRPr lang="en-US" altLang="en-US" sz="3200" b="0"/>
            </a:p>
          </p:txBody>
        </p:sp>
        <p:sp>
          <p:nvSpPr>
            <p:cNvPr id="44098" name="Rectangle 14">
              <a:extLst>
                <a:ext uri="{FF2B5EF4-FFF2-40B4-BE49-F238E27FC236}">
                  <a16:creationId xmlns:a16="http://schemas.microsoft.com/office/drawing/2014/main" id="{B3EFEB9A-AD63-0C4B-BCCA-6BB49FD12AC2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557926" y="2564154"/>
              <a:ext cx="11113" cy="4064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4099" name="Rectangle 15">
              <a:extLst>
                <a:ext uri="{FF2B5EF4-FFF2-40B4-BE49-F238E27FC236}">
                  <a16:creationId xmlns:a16="http://schemas.microsoft.com/office/drawing/2014/main" id="{4DED323D-8B14-474C-891E-C53FD9E59194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918164" y="2653054"/>
              <a:ext cx="535403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state </a:t>
              </a:r>
              <a:endParaRPr lang="en-US" altLang="en-US" sz="3200" b="0"/>
            </a:p>
          </p:txBody>
        </p:sp>
        <p:sp>
          <p:nvSpPr>
            <p:cNvPr id="44100" name="Rectangle 16">
              <a:extLst>
                <a:ext uri="{FF2B5EF4-FFF2-40B4-BE49-F238E27FC236}">
                  <a16:creationId xmlns:a16="http://schemas.microsoft.com/office/drawing/2014/main" id="{6A6B7D9A-A5B4-6948-8DA8-6AA3FFED711C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692864" y="2653054"/>
              <a:ext cx="23083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w </a:t>
              </a:r>
              <a:endParaRPr lang="en-US" altLang="en-US" sz="3200" b="0"/>
            </a:p>
          </p:txBody>
        </p:sp>
        <p:sp>
          <p:nvSpPr>
            <p:cNvPr id="44101" name="Rectangle 17">
              <a:extLst>
                <a:ext uri="{FF2B5EF4-FFF2-40B4-BE49-F238E27FC236}">
                  <a16:creationId xmlns:a16="http://schemas.microsoft.com/office/drawing/2014/main" id="{714BB700-9D33-DA4E-BCFA-120CB6F98AC4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923051" y="2653054"/>
              <a:ext cx="19877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= </a:t>
              </a:r>
              <a:endParaRPr lang="en-US" altLang="en-US" sz="3200" b="0"/>
            </a:p>
          </p:txBody>
        </p:sp>
        <p:sp>
          <p:nvSpPr>
            <p:cNvPr id="44102" name="Rectangle 18">
              <a:extLst>
                <a:ext uri="{FF2B5EF4-FFF2-40B4-BE49-F238E27FC236}">
                  <a16:creationId xmlns:a16="http://schemas.microsoft.com/office/drawing/2014/main" id="{DD8A0C68-D4F9-C44E-AFAC-8BF3CAE0B492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159589" y="2653054"/>
              <a:ext cx="192360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44103" name="Rectangle 19">
              <a:extLst>
                <a:ext uri="{FF2B5EF4-FFF2-40B4-BE49-F238E27FC236}">
                  <a16:creationId xmlns:a16="http://schemas.microsoft.com/office/drawing/2014/main" id="{0221A4E8-B08E-6E41-A0BC-AD6677B79C53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537414" y="2653054"/>
              <a:ext cx="23083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w </a:t>
              </a:r>
              <a:endParaRPr lang="en-US" altLang="en-US" sz="3200" b="0"/>
            </a:p>
          </p:txBody>
        </p:sp>
        <p:sp>
          <p:nvSpPr>
            <p:cNvPr id="44104" name="Rectangle 20">
              <a:extLst>
                <a:ext uri="{FF2B5EF4-FFF2-40B4-BE49-F238E27FC236}">
                  <a16:creationId xmlns:a16="http://schemas.microsoft.com/office/drawing/2014/main" id="{DC07D6D1-D80A-B14D-A007-EC9479C50BB8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766014" y="2653054"/>
              <a:ext cx="19877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= </a:t>
              </a:r>
              <a:endParaRPr lang="en-US" altLang="en-US" sz="3200" b="0"/>
            </a:p>
          </p:txBody>
        </p:sp>
        <p:sp>
          <p:nvSpPr>
            <p:cNvPr id="44105" name="Rectangle 21">
              <a:extLst>
                <a:ext uri="{FF2B5EF4-FFF2-40B4-BE49-F238E27FC236}">
                  <a16:creationId xmlns:a16="http://schemas.microsoft.com/office/drawing/2014/main" id="{94A93AEE-3FDC-634A-96D0-AA178E5C6BE5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242264" y="2564154"/>
              <a:ext cx="11112" cy="4064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4106" name="Rectangle 22">
              <a:extLst>
                <a:ext uri="{FF2B5EF4-FFF2-40B4-BE49-F238E27FC236}">
                  <a16:creationId xmlns:a16="http://schemas.microsoft.com/office/drawing/2014/main" id="{F5CA0EE9-D544-4849-AFE7-1EA2DA3F8FDD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002551" y="2653054"/>
              <a:ext cx="192360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  <p:sp>
          <p:nvSpPr>
            <p:cNvPr id="44107" name="Rectangle 23">
              <a:extLst>
                <a:ext uri="{FF2B5EF4-FFF2-40B4-BE49-F238E27FC236}">
                  <a16:creationId xmlns:a16="http://schemas.microsoft.com/office/drawing/2014/main" id="{19723288-D2E7-704C-A0A5-056848E90BAB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140789" y="2564154"/>
              <a:ext cx="11112" cy="406400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4108" name="Rectangle 24">
              <a:extLst>
                <a:ext uri="{FF2B5EF4-FFF2-40B4-BE49-F238E27FC236}">
                  <a16:creationId xmlns:a16="http://schemas.microsoft.com/office/drawing/2014/main" id="{0268C33F-5931-3847-8E27-E40792F6423D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557926" y="2959441"/>
              <a:ext cx="1692275" cy="111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4109" name="Rectangle 25">
              <a:extLst>
                <a:ext uri="{FF2B5EF4-FFF2-40B4-BE49-F238E27FC236}">
                  <a16:creationId xmlns:a16="http://schemas.microsoft.com/office/drawing/2014/main" id="{C4B85E1B-1D19-2848-93F2-F2E1B039FC4F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614951" y="2970554"/>
              <a:ext cx="11113" cy="4048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4110" name="Rectangle 26">
              <a:extLst>
                <a:ext uri="{FF2B5EF4-FFF2-40B4-BE49-F238E27FC236}">
                  <a16:creationId xmlns:a16="http://schemas.microsoft.com/office/drawing/2014/main" id="{ABD3A5EF-B8DB-7042-B415-5B32DD0E45E9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381964" y="2522879"/>
              <a:ext cx="657231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Output</a:t>
              </a:r>
              <a:endParaRPr lang="en-US" altLang="en-US" sz="3200" b="0"/>
            </a:p>
          </p:txBody>
        </p:sp>
        <p:sp>
          <p:nvSpPr>
            <p:cNvPr id="44111" name="Rectangle 27">
              <a:extLst>
                <a:ext uri="{FF2B5EF4-FFF2-40B4-BE49-F238E27FC236}">
                  <a16:creationId xmlns:a16="http://schemas.microsoft.com/office/drawing/2014/main" id="{FBF1706A-DCBC-4A4B-9E68-0B1304A5CC5E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883239" y="2927691"/>
              <a:ext cx="179536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y </a:t>
              </a:r>
              <a:endParaRPr lang="en-US" altLang="en-US" sz="3200" b="0"/>
            </a:p>
          </p:txBody>
        </p:sp>
        <p:sp>
          <p:nvSpPr>
            <p:cNvPr id="44112" name="Rectangle 28">
              <a:extLst>
                <a:ext uri="{FF2B5EF4-FFF2-40B4-BE49-F238E27FC236}">
                  <a16:creationId xmlns:a16="http://schemas.microsoft.com/office/drawing/2014/main" id="{AAE921A7-4F60-844A-8408-03E696FA4B18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994364" y="3016591"/>
              <a:ext cx="149080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</a:rPr>
                <a:t>2 </a:t>
              </a:r>
              <a:endParaRPr lang="en-US" altLang="en-US" sz="3200" b="0"/>
            </a:p>
          </p:txBody>
        </p:sp>
        <p:sp>
          <p:nvSpPr>
            <p:cNvPr id="44113" name="Rectangle 29">
              <a:extLst>
                <a:ext uri="{FF2B5EF4-FFF2-40B4-BE49-F238E27FC236}">
                  <a16:creationId xmlns:a16="http://schemas.microsoft.com/office/drawing/2014/main" id="{A085A717-DFD6-4741-9687-FC69BC60BC81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094376" y="2927691"/>
              <a:ext cx="179536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y </a:t>
              </a:r>
              <a:endParaRPr lang="en-US" altLang="en-US" sz="3200" b="0"/>
            </a:p>
          </p:txBody>
        </p:sp>
        <p:sp>
          <p:nvSpPr>
            <p:cNvPr id="44114" name="Rectangle 30">
              <a:extLst>
                <a:ext uri="{FF2B5EF4-FFF2-40B4-BE49-F238E27FC236}">
                  <a16:creationId xmlns:a16="http://schemas.microsoft.com/office/drawing/2014/main" id="{7A6544BF-A176-8746-AFF5-A64613C7C8BF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557926" y="2970554"/>
              <a:ext cx="11113" cy="4048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4115" name="Rectangle 31">
              <a:extLst>
                <a:ext uri="{FF2B5EF4-FFF2-40B4-BE49-F238E27FC236}">
                  <a16:creationId xmlns:a16="http://schemas.microsoft.com/office/drawing/2014/main" id="{270E6D8C-CA97-584E-A8FF-9B22E93160E8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203914" y="3016591"/>
              <a:ext cx="149080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  <p:sp>
          <p:nvSpPr>
            <p:cNvPr id="44116" name="Rectangle 32">
              <a:extLst>
                <a:ext uri="{FF2B5EF4-FFF2-40B4-BE49-F238E27FC236}">
                  <a16:creationId xmlns:a16="http://schemas.microsoft.com/office/drawing/2014/main" id="{2F8F5443-A030-E745-9EC4-3DDE950E1A50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753189" y="3057866"/>
              <a:ext cx="2222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Y </a:t>
              </a:r>
              <a:endParaRPr lang="en-US" altLang="en-US" sz="3200" b="0"/>
            </a:p>
          </p:txBody>
        </p:sp>
        <p:sp>
          <p:nvSpPr>
            <p:cNvPr id="44117" name="Rectangle 33">
              <a:extLst>
                <a:ext uri="{FF2B5EF4-FFF2-40B4-BE49-F238E27FC236}">
                  <a16:creationId xmlns:a16="http://schemas.microsoft.com/office/drawing/2014/main" id="{8DC8CA52-74BE-2540-BD19-41912E28F960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881776" y="3145179"/>
              <a:ext cx="149080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</a:rPr>
                <a:t>2 </a:t>
              </a:r>
              <a:endParaRPr lang="en-US" altLang="en-US" sz="3200" b="0"/>
            </a:p>
          </p:txBody>
        </p:sp>
        <p:sp>
          <p:nvSpPr>
            <p:cNvPr id="44118" name="Rectangle 34">
              <a:extLst>
                <a:ext uri="{FF2B5EF4-FFF2-40B4-BE49-F238E27FC236}">
                  <a16:creationId xmlns:a16="http://schemas.microsoft.com/office/drawing/2014/main" id="{5BB2952D-640B-994B-9776-7E35B91164F7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980201" y="3057866"/>
              <a:ext cx="2222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Y </a:t>
              </a:r>
              <a:endParaRPr lang="en-US" altLang="en-US" sz="3200" b="0"/>
            </a:p>
          </p:txBody>
        </p:sp>
        <p:sp>
          <p:nvSpPr>
            <p:cNvPr id="44119" name="Rectangle 35">
              <a:extLst>
                <a:ext uri="{FF2B5EF4-FFF2-40B4-BE49-F238E27FC236}">
                  <a16:creationId xmlns:a16="http://schemas.microsoft.com/office/drawing/2014/main" id="{07011AAC-B176-8E4B-A39D-73EA4E3A01CC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108789" y="3145179"/>
              <a:ext cx="149080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  <p:sp>
          <p:nvSpPr>
            <p:cNvPr id="44120" name="Rectangle 36">
              <a:extLst>
                <a:ext uri="{FF2B5EF4-FFF2-40B4-BE49-F238E27FC236}">
                  <a16:creationId xmlns:a16="http://schemas.microsoft.com/office/drawing/2014/main" id="{D756B342-5CC9-4941-B610-EF02748313AA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594564" y="3057866"/>
              <a:ext cx="2222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Y </a:t>
              </a:r>
              <a:endParaRPr lang="en-US" altLang="en-US" sz="3200" b="0"/>
            </a:p>
          </p:txBody>
        </p:sp>
        <p:sp>
          <p:nvSpPr>
            <p:cNvPr id="44121" name="Rectangle 37">
              <a:extLst>
                <a:ext uri="{FF2B5EF4-FFF2-40B4-BE49-F238E27FC236}">
                  <a16:creationId xmlns:a16="http://schemas.microsoft.com/office/drawing/2014/main" id="{3AD1AAA1-FAB1-A840-8C26-28E33DBBE2A7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724739" y="3145179"/>
              <a:ext cx="149080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</a:rPr>
                <a:t>2 </a:t>
              </a:r>
              <a:endParaRPr lang="en-US" altLang="en-US" sz="3200" b="0"/>
            </a:p>
          </p:txBody>
        </p:sp>
        <p:sp>
          <p:nvSpPr>
            <p:cNvPr id="44122" name="Rectangle 38">
              <a:extLst>
                <a:ext uri="{FF2B5EF4-FFF2-40B4-BE49-F238E27FC236}">
                  <a16:creationId xmlns:a16="http://schemas.microsoft.com/office/drawing/2014/main" id="{244C7245-0B65-7A45-97BB-949BAEE0C48A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826339" y="3057866"/>
              <a:ext cx="2222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Y </a:t>
              </a:r>
              <a:endParaRPr lang="en-US" altLang="en-US" sz="3200" b="0"/>
            </a:p>
          </p:txBody>
        </p:sp>
        <p:sp>
          <p:nvSpPr>
            <p:cNvPr id="44123" name="Rectangle 39">
              <a:extLst>
                <a:ext uri="{FF2B5EF4-FFF2-40B4-BE49-F238E27FC236}">
                  <a16:creationId xmlns:a16="http://schemas.microsoft.com/office/drawing/2014/main" id="{889B5729-F446-704E-A233-9464B7DAA519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242264" y="2970554"/>
              <a:ext cx="11112" cy="4048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4124" name="Rectangle 40">
              <a:extLst>
                <a:ext uri="{FF2B5EF4-FFF2-40B4-BE49-F238E27FC236}">
                  <a16:creationId xmlns:a16="http://schemas.microsoft.com/office/drawing/2014/main" id="{C9A3BFBF-D3D0-2F4A-BEE6-038CEA26BC7F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958101" y="3145179"/>
              <a:ext cx="149080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  <p:sp>
          <p:nvSpPr>
            <p:cNvPr id="44125" name="Rectangle 41">
              <a:extLst>
                <a:ext uri="{FF2B5EF4-FFF2-40B4-BE49-F238E27FC236}">
                  <a16:creationId xmlns:a16="http://schemas.microsoft.com/office/drawing/2014/main" id="{CC811D91-0BC2-A04A-B773-49F220B87374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140789" y="2970554"/>
              <a:ext cx="11112" cy="404812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4126" name="Rectangle 42">
              <a:extLst>
                <a:ext uri="{FF2B5EF4-FFF2-40B4-BE49-F238E27FC236}">
                  <a16:creationId xmlns:a16="http://schemas.microsoft.com/office/drawing/2014/main" id="{2438F8CF-54CD-2840-AC24-C44AB8B87E2B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638764" y="3362666"/>
              <a:ext cx="3506787" cy="127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4127" name="Rectangle 43">
              <a:extLst>
                <a:ext uri="{FF2B5EF4-FFF2-40B4-BE49-F238E27FC236}">
                  <a16:creationId xmlns:a16="http://schemas.microsoft.com/office/drawing/2014/main" id="{4425BBB0-7FEF-B84C-9F45-375C0F90698C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614951" y="3376954"/>
              <a:ext cx="11113" cy="3571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4128" name="Rectangle 44">
              <a:extLst>
                <a:ext uri="{FF2B5EF4-FFF2-40B4-BE49-F238E27FC236}">
                  <a16:creationId xmlns:a16="http://schemas.microsoft.com/office/drawing/2014/main" id="{9CDCFF16-6149-B648-AEFB-8DF7AB44D419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637551" y="2895941"/>
              <a:ext cx="179536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z </a:t>
              </a:r>
              <a:endParaRPr lang="en-US" altLang="en-US" sz="3200" b="0"/>
            </a:p>
          </p:txBody>
        </p:sp>
        <p:sp>
          <p:nvSpPr>
            <p:cNvPr id="44129" name="Rectangle 45">
              <a:extLst>
                <a:ext uri="{FF2B5EF4-FFF2-40B4-BE49-F238E27FC236}">
                  <a16:creationId xmlns:a16="http://schemas.microsoft.com/office/drawing/2014/main" id="{16F98176-3F89-6744-9A60-5838CB594431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954676" y="3465854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44130" name="Rectangle 46">
              <a:extLst>
                <a:ext uri="{FF2B5EF4-FFF2-40B4-BE49-F238E27FC236}">
                  <a16:creationId xmlns:a16="http://schemas.microsoft.com/office/drawing/2014/main" id="{6D6CA1D8-EE79-4E42-9D7C-B8477D89E054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557926" y="3376954"/>
              <a:ext cx="11113" cy="3571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4131" name="Rectangle 47">
              <a:extLst>
                <a:ext uri="{FF2B5EF4-FFF2-40B4-BE49-F238E27FC236}">
                  <a16:creationId xmlns:a16="http://schemas.microsoft.com/office/drawing/2014/main" id="{B5E1C872-AD3A-B548-B1FF-814E8E840EF8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122951" y="3465854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44132" name="Rectangle 48">
              <a:extLst>
                <a:ext uri="{FF2B5EF4-FFF2-40B4-BE49-F238E27FC236}">
                  <a16:creationId xmlns:a16="http://schemas.microsoft.com/office/drawing/2014/main" id="{A6A62620-BA08-9A47-9080-2C22D9BBF649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838914" y="3465854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44133" name="Rectangle 49">
              <a:extLst>
                <a:ext uri="{FF2B5EF4-FFF2-40B4-BE49-F238E27FC236}">
                  <a16:creationId xmlns:a16="http://schemas.microsoft.com/office/drawing/2014/main" id="{AB5874DC-D9CD-4446-AFF9-647FBF8492FB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005601" y="3465854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44134" name="Rectangle 50">
              <a:extLst>
                <a:ext uri="{FF2B5EF4-FFF2-40B4-BE49-F238E27FC236}">
                  <a16:creationId xmlns:a16="http://schemas.microsoft.com/office/drawing/2014/main" id="{BD523E90-FA9B-AF4E-8F66-32AC19BE5FE2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242264" y="3376954"/>
              <a:ext cx="11112" cy="3571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4135" name="Rectangle 51">
              <a:extLst>
                <a:ext uri="{FF2B5EF4-FFF2-40B4-BE49-F238E27FC236}">
                  <a16:creationId xmlns:a16="http://schemas.microsoft.com/office/drawing/2014/main" id="{835B4641-D297-1B43-9BAB-3BC3EA13493B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680289" y="3465854"/>
              <a:ext cx="303061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0 1</a:t>
              </a:r>
              <a:endParaRPr lang="en-US" altLang="en-US" sz="3200" b="0"/>
            </a:p>
          </p:txBody>
        </p:sp>
        <p:sp>
          <p:nvSpPr>
            <p:cNvPr id="44136" name="Rectangle 52">
              <a:extLst>
                <a:ext uri="{FF2B5EF4-FFF2-40B4-BE49-F238E27FC236}">
                  <a16:creationId xmlns:a16="http://schemas.microsoft.com/office/drawing/2014/main" id="{1C60320D-05C2-C440-B2A4-042601FF4220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140789" y="3376954"/>
              <a:ext cx="11112" cy="357187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4137" name="Rectangle 53">
              <a:extLst>
                <a:ext uri="{FF2B5EF4-FFF2-40B4-BE49-F238E27FC236}">
                  <a16:creationId xmlns:a16="http://schemas.microsoft.com/office/drawing/2014/main" id="{5BF4FA84-9A22-984B-B8E9-754530C11FEB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614951" y="3734141"/>
              <a:ext cx="11113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4138" name="Rectangle 54">
              <a:extLst>
                <a:ext uri="{FF2B5EF4-FFF2-40B4-BE49-F238E27FC236}">
                  <a16:creationId xmlns:a16="http://schemas.microsoft.com/office/drawing/2014/main" id="{3466DABC-1BA9-234D-B9C8-8C6A81FA74BB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631201" y="3465854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44139" name="Rectangle 55">
              <a:extLst>
                <a:ext uri="{FF2B5EF4-FFF2-40B4-BE49-F238E27FC236}">
                  <a16:creationId xmlns:a16="http://schemas.microsoft.com/office/drawing/2014/main" id="{E3E210A2-884E-AB42-A25C-DD5E3B01CBE4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954676" y="3730966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44140" name="Rectangle 56">
              <a:extLst>
                <a:ext uri="{FF2B5EF4-FFF2-40B4-BE49-F238E27FC236}">
                  <a16:creationId xmlns:a16="http://schemas.microsoft.com/office/drawing/2014/main" id="{FB0F0406-015D-BC47-853E-1AE78EFC25E2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557926" y="3734141"/>
              <a:ext cx="11113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4141" name="Rectangle 57">
              <a:extLst>
                <a:ext uri="{FF2B5EF4-FFF2-40B4-BE49-F238E27FC236}">
                  <a16:creationId xmlns:a16="http://schemas.microsoft.com/office/drawing/2014/main" id="{8A2EF95C-C4E3-2F42-B371-C4A196DFF15E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122951" y="3730966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  <p:sp>
          <p:nvSpPr>
            <p:cNvPr id="44142" name="Rectangle 58">
              <a:extLst>
                <a:ext uri="{FF2B5EF4-FFF2-40B4-BE49-F238E27FC236}">
                  <a16:creationId xmlns:a16="http://schemas.microsoft.com/office/drawing/2014/main" id="{F2CDC196-C7E6-B04B-90F8-0AB785021B6D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838914" y="3730966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44143" name="Rectangle 59">
              <a:extLst>
                <a:ext uri="{FF2B5EF4-FFF2-40B4-BE49-F238E27FC236}">
                  <a16:creationId xmlns:a16="http://schemas.microsoft.com/office/drawing/2014/main" id="{DCB67D07-0223-1D49-8909-20529DFC0C03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005601" y="3730966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44144" name="Rectangle 60">
              <a:extLst>
                <a:ext uri="{FF2B5EF4-FFF2-40B4-BE49-F238E27FC236}">
                  <a16:creationId xmlns:a16="http://schemas.microsoft.com/office/drawing/2014/main" id="{54D2205B-0BE6-9D41-AFC5-837608FEFAC6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242264" y="3734141"/>
              <a:ext cx="11112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4145" name="Rectangle 61">
              <a:extLst>
                <a:ext uri="{FF2B5EF4-FFF2-40B4-BE49-F238E27FC236}">
                  <a16:creationId xmlns:a16="http://schemas.microsoft.com/office/drawing/2014/main" id="{9192B163-4B91-7C46-A629-FFA70B86E585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680289" y="3730966"/>
              <a:ext cx="303061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1 0</a:t>
              </a:r>
              <a:endParaRPr lang="en-US" altLang="en-US" sz="3200" b="0"/>
            </a:p>
          </p:txBody>
        </p:sp>
        <p:sp>
          <p:nvSpPr>
            <p:cNvPr id="44146" name="Rectangle 62">
              <a:extLst>
                <a:ext uri="{FF2B5EF4-FFF2-40B4-BE49-F238E27FC236}">
                  <a16:creationId xmlns:a16="http://schemas.microsoft.com/office/drawing/2014/main" id="{9107663C-C15F-AA49-B200-6E9E93FFE5F1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140789" y="3734141"/>
              <a:ext cx="11112" cy="269875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4147" name="Rectangle 63">
              <a:extLst>
                <a:ext uri="{FF2B5EF4-FFF2-40B4-BE49-F238E27FC236}">
                  <a16:creationId xmlns:a16="http://schemas.microsoft.com/office/drawing/2014/main" id="{609C2FF3-34CB-1B49-9CD5-623426974CB5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614951" y="4004016"/>
              <a:ext cx="11113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4148" name="Rectangle 64">
              <a:extLst>
                <a:ext uri="{FF2B5EF4-FFF2-40B4-BE49-F238E27FC236}">
                  <a16:creationId xmlns:a16="http://schemas.microsoft.com/office/drawing/2014/main" id="{E052223C-CE73-8B41-98C9-CBA8E92FD496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631201" y="3730966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44149" name="Rectangle 65">
              <a:extLst>
                <a:ext uri="{FF2B5EF4-FFF2-40B4-BE49-F238E27FC236}">
                  <a16:creationId xmlns:a16="http://schemas.microsoft.com/office/drawing/2014/main" id="{9A63E3FE-16C2-3340-83DF-2F465888E3E9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954676" y="4002429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  <p:sp>
          <p:nvSpPr>
            <p:cNvPr id="44150" name="Rectangle 66">
              <a:extLst>
                <a:ext uri="{FF2B5EF4-FFF2-40B4-BE49-F238E27FC236}">
                  <a16:creationId xmlns:a16="http://schemas.microsoft.com/office/drawing/2014/main" id="{694BDCEC-1D1E-E346-8668-EC4DDADCACC6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557926" y="4004016"/>
              <a:ext cx="11113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4151" name="Rectangle 67">
              <a:extLst>
                <a:ext uri="{FF2B5EF4-FFF2-40B4-BE49-F238E27FC236}">
                  <a16:creationId xmlns:a16="http://schemas.microsoft.com/office/drawing/2014/main" id="{EE1C53C6-CE51-F44D-9D8A-933F820A5DE9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122951" y="4002429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44152" name="Rectangle 68">
              <a:extLst>
                <a:ext uri="{FF2B5EF4-FFF2-40B4-BE49-F238E27FC236}">
                  <a16:creationId xmlns:a16="http://schemas.microsoft.com/office/drawing/2014/main" id="{59F1B7DF-0194-9B46-9C92-C01BD1CFC203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838914" y="4002429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44153" name="Rectangle 69">
              <a:extLst>
                <a:ext uri="{FF2B5EF4-FFF2-40B4-BE49-F238E27FC236}">
                  <a16:creationId xmlns:a16="http://schemas.microsoft.com/office/drawing/2014/main" id="{7D8C5DC5-AB24-CB4A-8F8B-B402273F573F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005601" y="4002429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44154" name="Rectangle 70">
              <a:extLst>
                <a:ext uri="{FF2B5EF4-FFF2-40B4-BE49-F238E27FC236}">
                  <a16:creationId xmlns:a16="http://schemas.microsoft.com/office/drawing/2014/main" id="{1806231E-F3EA-CF4E-A005-403B0B2C9F82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242264" y="4004016"/>
              <a:ext cx="11112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4155" name="Rectangle 71">
              <a:extLst>
                <a:ext uri="{FF2B5EF4-FFF2-40B4-BE49-F238E27FC236}">
                  <a16:creationId xmlns:a16="http://schemas.microsoft.com/office/drawing/2014/main" id="{BB98B282-7D82-CD45-BEC3-023B91B2C459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680289" y="4002429"/>
              <a:ext cx="303061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1 1</a:t>
              </a:r>
              <a:endParaRPr lang="en-US" altLang="en-US" sz="3200" b="0"/>
            </a:p>
          </p:txBody>
        </p:sp>
        <p:sp>
          <p:nvSpPr>
            <p:cNvPr id="44156" name="Rectangle 72">
              <a:extLst>
                <a:ext uri="{FF2B5EF4-FFF2-40B4-BE49-F238E27FC236}">
                  <a16:creationId xmlns:a16="http://schemas.microsoft.com/office/drawing/2014/main" id="{387E253C-7C0B-844D-8292-EDD6CCCF38A5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140789" y="4004016"/>
              <a:ext cx="11112" cy="269875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4157" name="Rectangle 73">
              <a:extLst>
                <a:ext uri="{FF2B5EF4-FFF2-40B4-BE49-F238E27FC236}">
                  <a16:creationId xmlns:a16="http://schemas.microsoft.com/office/drawing/2014/main" id="{C0030573-6131-D546-AD0F-A7302E9EF0EB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614951" y="4278654"/>
              <a:ext cx="11113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4158" name="Rectangle 74">
              <a:extLst>
                <a:ext uri="{FF2B5EF4-FFF2-40B4-BE49-F238E27FC236}">
                  <a16:creationId xmlns:a16="http://schemas.microsoft.com/office/drawing/2014/main" id="{0527C0BE-0CB9-8C44-B827-4AD31C340A5D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631201" y="4002429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44159" name="Rectangle 75">
              <a:extLst>
                <a:ext uri="{FF2B5EF4-FFF2-40B4-BE49-F238E27FC236}">
                  <a16:creationId xmlns:a16="http://schemas.microsoft.com/office/drawing/2014/main" id="{7A3BE6D6-7858-4B41-915F-77D0A09D01CA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954676" y="4272304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  <p:sp>
          <p:nvSpPr>
            <p:cNvPr id="44160" name="Rectangle 76">
              <a:extLst>
                <a:ext uri="{FF2B5EF4-FFF2-40B4-BE49-F238E27FC236}">
                  <a16:creationId xmlns:a16="http://schemas.microsoft.com/office/drawing/2014/main" id="{B0BCCAAB-CE55-8049-8511-54D62D79076F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557926" y="4278654"/>
              <a:ext cx="11113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4161" name="Rectangle 77">
              <a:extLst>
                <a:ext uri="{FF2B5EF4-FFF2-40B4-BE49-F238E27FC236}">
                  <a16:creationId xmlns:a16="http://schemas.microsoft.com/office/drawing/2014/main" id="{2C662070-15D3-ED49-9C34-C00751CE7BAE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122951" y="4272304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  <p:sp>
          <p:nvSpPr>
            <p:cNvPr id="44162" name="Rectangle 78">
              <a:extLst>
                <a:ext uri="{FF2B5EF4-FFF2-40B4-BE49-F238E27FC236}">
                  <a16:creationId xmlns:a16="http://schemas.microsoft.com/office/drawing/2014/main" id="{48412B49-FCD4-8249-805C-EC28F4C83399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838914" y="4272304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44163" name="Rectangle 79">
              <a:extLst>
                <a:ext uri="{FF2B5EF4-FFF2-40B4-BE49-F238E27FC236}">
                  <a16:creationId xmlns:a16="http://schemas.microsoft.com/office/drawing/2014/main" id="{69BB6401-BEB1-2841-B3F2-D1FB5F666695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005601" y="4272304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44164" name="Rectangle 80">
              <a:extLst>
                <a:ext uri="{FF2B5EF4-FFF2-40B4-BE49-F238E27FC236}">
                  <a16:creationId xmlns:a16="http://schemas.microsoft.com/office/drawing/2014/main" id="{3103D005-CD42-AA45-B23B-E25172AD866F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242264" y="4278654"/>
              <a:ext cx="11112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4165" name="Rectangle 81">
              <a:extLst>
                <a:ext uri="{FF2B5EF4-FFF2-40B4-BE49-F238E27FC236}">
                  <a16:creationId xmlns:a16="http://schemas.microsoft.com/office/drawing/2014/main" id="{3090FFDA-26A2-EC4C-BE39-12513136B790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680289" y="4272304"/>
              <a:ext cx="303061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1 1</a:t>
              </a:r>
              <a:endParaRPr lang="en-US" altLang="en-US" sz="3200" b="0"/>
            </a:p>
          </p:txBody>
        </p:sp>
        <p:sp>
          <p:nvSpPr>
            <p:cNvPr id="44166" name="Rectangle 82">
              <a:extLst>
                <a:ext uri="{FF2B5EF4-FFF2-40B4-BE49-F238E27FC236}">
                  <a16:creationId xmlns:a16="http://schemas.microsoft.com/office/drawing/2014/main" id="{621D4F3B-273C-044B-B2EF-45FA2948D1E2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140789" y="4278654"/>
              <a:ext cx="11112" cy="309562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4167" name="Rectangle 83">
              <a:extLst>
                <a:ext uri="{FF2B5EF4-FFF2-40B4-BE49-F238E27FC236}">
                  <a16:creationId xmlns:a16="http://schemas.microsoft.com/office/drawing/2014/main" id="{D7BC4057-C7BF-6C47-9E29-789FB4BD4987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638764" y="4575516"/>
              <a:ext cx="3506787" cy="127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4168" name="Rectangle 84">
              <a:extLst>
                <a:ext uri="{FF2B5EF4-FFF2-40B4-BE49-F238E27FC236}">
                  <a16:creationId xmlns:a16="http://schemas.microsoft.com/office/drawing/2014/main" id="{13109DE6-9D7A-504B-A039-7425F6FEADFA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631201" y="4272304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</p:grpSp>
      <p:sp>
        <p:nvSpPr>
          <p:cNvPr id="44034" name="Rectangle 2">
            <a:extLst>
              <a:ext uri="{FF2B5EF4-FFF2-40B4-BE49-F238E27FC236}">
                <a16:creationId xmlns:a16="http://schemas.microsoft.com/office/drawing/2014/main" id="{38C85081-F8D3-584E-B689-8840F4AD18B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220664"/>
            <a:ext cx="9144000" cy="790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Let’s derive the state table</a:t>
            </a:r>
          </a:p>
        </p:txBody>
      </p:sp>
      <p:grpSp>
        <p:nvGrpSpPr>
          <p:cNvPr id="44035" name="Group 93">
            <a:extLst>
              <a:ext uri="{FF2B5EF4-FFF2-40B4-BE49-F238E27FC236}">
                <a16:creationId xmlns:a16="http://schemas.microsoft.com/office/drawing/2014/main" id="{20DE46A3-412F-B045-B6D4-13A3DCE74C78}"/>
              </a:ext>
            </a:extLst>
          </p:cNvPr>
          <p:cNvGrpSpPr>
            <a:grpSpLocks/>
          </p:cNvGrpSpPr>
          <p:nvPr/>
        </p:nvGrpSpPr>
        <p:grpSpPr bwMode="auto">
          <a:xfrm>
            <a:off x="1571625" y="2127250"/>
            <a:ext cx="3536950" cy="2051050"/>
            <a:chOff x="5049838" y="1738313"/>
            <a:chExt cx="3536950" cy="2051050"/>
          </a:xfrm>
        </p:grpSpPr>
        <p:sp>
          <p:nvSpPr>
            <p:cNvPr id="44041" name="Rectangle 85">
              <a:extLst>
                <a:ext uri="{FF2B5EF4-FFF2-40B4-BE49-F238E27FC236}">
                  <a16:creationId xmlns:a16="http://schemas.microsoft.com/office/drawing/2014/main" id="{01D150A5-812A-AD41-884D-97EEF936AD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3650" y="1738313"/>
              <a:ext cx="3506788" cy="111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4042" name="Rectangle 86">
              <a:extLst>
                <a:ext uri="{FF2B5EF4-FFF2-40B4-BE49-F238E27FC236}">
                  <a16:creationId xmlns:a16="http://schemas.microsoft.com/office/drawing/2014/main" id="{BDBD7805-8126-054D-A0EF-85F40F648E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1739900"/>
              <a:ext cx="11112" cy="41275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4043" name="Rectangle 88">
              <a:extLst>
                <a:ext uri="{FF2B5EF4-FFF2-40B4-BE49-F238E27FC236}">
                  <a16:creationId xmlns:a16="http://schemas.microsoft.com/office/drawing/2014/main" id="{1EE483CA-09AA-0248-BC6E-202753FF6C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1739900"/>
              <a:ext cx="11112" cy="41275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4044" name="Rectangle 89">
              <a:extLst>
                <a:ext uri="{FF2B5EF4-FFF2-40B4-BE49-F238E27FC236}">
                  <a16:creationId xmlns:a16="http://schemas.microsoft.com/office/drawing/2014/main" id="{AE3189D4-2789-8E4F-823F-FB8FAF8D47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99063" y="1925638"/>
              <a:ext cx="814325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Present </a:t>
              </a:r>
              <a:endParaRPr lang="en-US" altLang="en-US" sz="3200" b="0"/>
            </a:p>
          </p:txBody>
        </p:sp>
        <p:sp>
          <p:nvSpPr>
            <p:cNvPr id="44045" name="Rectangle 90">
              <a:extLst>
                <a:ext uri="{FF2B5EF4-FFF2-40B4-BE49-F238E27FC236}">
                  <a16:creationId xmlns:a16="http://schemas.microsoft.com/office/drawing/2014/main" id="{F3C20199-3C89-6F4F-B80A-AC11F0843F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1739900"/>
              <a:ext cx="11113" cy="41275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4046" name="Rectangle 91">
              <a:extLst>
                <a:ext uri="{FF2B5EF4-FFF2-40B4-BE49-F238E27FC236}">
                  <a16:creationId xmlns:a16="http://schemas.microsoft.com/office/drawing/2014/main" id="{0071B579-549E-2B48-9A97-A2CA13E93F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88100" y="1843088"/>
              <a:ext cx="104515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Next state </a:t>
              </a:r>
              <a:endParaRPr lang="en-US" altLang="en-US" sz="3200" b="0"/>
            </a:p>
          </p:txBody>
        </p:sp>
        <p:sp>
          <p:nvSpPr>
            <p:cNvPr id="44047" name="Rectangle 92">
              <a:extLst>
                <a:ext uri="{FF2B5EF4-FFF2-40B4-BE49-F238E27FC236}">
                  <a16:creationId xmlns:a16="http://schemas.microsoft.com/office/drawing/2014/main" id="{4F1C84DD-E946-394E-BACC-A9EDEA2E6D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1739900"/>
              <a:ext cx="11113" cy="412750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4048" name="Rectangle 93">
              <a:extLst>
                <a:ext uri="{FF2B5EF4-FFF2-40B4-BE49-F238E27FC236}">
                  <a16:creationId xmlns:a16="http://schemas.microsoft.com/office/drawing/2014/main" id="{94F9AB6A-9BAC-0E4C-B357-30E21733EF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163763"/>
              <a:ext cx="1692275" cy="111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4049" name="Rectangle 94">
              <a:extLst>
                <a:ext uri="{FF2B5EF4-FFF2-40B4-BE49-F238E27FC236}">
                  <a16:creationId xmlns:a16="http://schemas.microsoft.com/office/drawing/2014/main" id="{82AC6A63-3AB4-9C43-95BA-22F786C18D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2152650"/>
              <a:ext cx="11112" cy="4048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4050" name="Rectangle 95">
              <a:extLst>
                <a:ext uri="{FF2B5EF4-FFF2-40B4-BE49-F238E27FC236}">
                  <a16:creationId xmlns:a16="http://schemas.microsoft.com/office/drawing/2014/main" id="{B4AE5AB6-05A6-D54C-A0E6-7818718D0A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16850" y="1925638"/>
              <a:ext cx="657231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Output</a:t>
              </a:r>
              <a:endParaRPr lang="en-US" altLang="en-US" sz="3200" b="0"/>
            </a:p>
          </p:txBody>
        </p:sp>
        <p:sp>
          <p:nvSpPr>
            <p:cNvPr id="44051" name="Rectangle 96">
              <a:extLst>
                <a:ext uri="{FF2B5EF4-FFF2-40B4-BE49-F238E27FC236}">
                  <a16:creationId xmlns:a16="http://schemas.microsoft.com/office/drawing/2014/main" id="{3A171AC8-66C1-2943-8EC5-5113669EB6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152650"/>
              <a:ext cx="11112" cy="4048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4052" name="Rectangle 97">
              <a:extLst>
                <a:ext uri="{FF2B5EF4-FFF2-40B4-BE49-F238E27FC236}">
                  <a16:creationId xmlns:a16="http://schemas.microsoft.com/office/drawing/2014/main" id="{AE2D950F-6E4A-8842-A46B-D91A59C9E2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24475" y="2174875"/>
              <a:ext cx="535403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state </a:t>
              </a:r>
              <a:endParaRPr lang="en-US" altLang="en-US" sz="3200" b="0"/>
            </a:p>
          </p:txBody>
        </p:sp>
        <p:sp>
          <p:nvSpPr>
            <p:cNvPr id="44053" name="Rectangle 98">
              <a:extLst>
                <a:ext uri="{FF2B5EF4-FFF2-40B4-BE49-F238E27FC236}">
                  <a16:creationId xmlns:a16="http://schemas.microsoft.com/office/drawing/2014/main" id="{9140948F-D044-B54B-B465-A954056336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6163" y="2255838"/>
              <a:ext cx="23083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w </a:t>
              </a:r>
              <a:endParaRPr lang="en-US" altLang="en-US" sz="3200" b="0"/>
            </a:p>
          </p:txBody>
        </p:sp>
        <p:sp>
          <p:nvSpPr>
            <p:cNvPr id="44054" name="Rectangle 99">
              <a:extLst>
                <a:ext uri="{FF2B5EF4-FFF2-40B4-BE49-F238E27FC236}">
                  <a16:creationId xmlns:a16="http://schemas.microsoft.com/office/drawing/2014/main" id="{A5783465-E3C7-A64E-84AA-6FCE113AD8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57938" y="2255838"/>
              <a:ext cx="19877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= </a:t>
              </a:r>
              <a:endParaRPr lang="en-US" altLang="en-US" sz="3200" b="0"/>
            </a:p>
          </p:txBody>
        </p:sp>
        <p:sp>
          <p:nvSpPr>
            <p:cNvPr id="44055" name="Rectangle 100">
              <a:extLst>
                <a:ext uri="{FF2B5EF4-FFF2-40B4-BE49-F238E27FC236}">
                  <a16:creationId xmlns:a16="http://schemas.microsoft.com/office/drawing/2014/main" id="{3B50BD52-53C7-4249-AE63-F6A29E2DBB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94475" y="2255838"/>
              <a:ext cx="192360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44056" name="Rectangle 101">
              <a:extLst>
                <a:ext uri="{FF2B5EF4-FFF2-40B4-BE49-F238E27FC236}">
                  <a16:creationId xmlns:a16="http://schemas.microsoft.com/office/drawing/2014/main" id="{D83888E7-CB40-2340-85DC-B2AA2555CD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72300" y="2255838"/>
              <a:ext cx="23083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w </a:t>
              </a:r>
              <a:endParaRPr lang="en-US" altLang="en-US" sz="3200" b="0"/>
            </a:p>
          </p:txBody>
        </p:sp>
        <p:sp>
          <p:nvSpPr>
            <p:cNvPr id="44057" name="Rectangle 102">
              <a:extLst>
                <a:ext uri="{FF2B5EF4-FFF2-40B4-BE49-F238E27FC236}">
                  <a16:creationId xmlns:a16="http://schemas.microsoft.com/office/drawing/2014/main" id="{4FA63C22-EB97-5F49-9D40-A68244FF9A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00900" y="2255838"/>
              <a:ext cx="19877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= </a:t>
              </a:r>
              <a:endParaRPr lang="en-US" altLang="en-US" sz="3200" b="0"/>
            </a:p>
          </p:txBody>
        </p:sp>
        <p:sp>
          <p:nvSpPr>
            <p:cNvPr id="44058" name="Rectangle 103">
              <a:extLst>
                <a:ext uri="{FF2B5EF4-FFF2-40B4-BE49-F238E27FC236}">
                  <a16:creationId xmlns:a16="http://schemas.microsoft.com/office/drawing/2014/main" id="{281ECD3F-0860-1144-BBA3-4303E17627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2152650"/>
              <a:ext cx="11113" cy="4048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4059" name="Rectangle 104">
              <a:extLst>
                <a:ext uri="{FF2B5EF4-FFF2-40B4-BE49-F238E27FC236}">
                  <a16:creationId xmlns:a16="http://schemas.microsoft.com/office/drawing/2014/main" id="{CD425E7F-3219-4A4D-BF69-F51B5CAF1A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37438" y="2255838"/>
              <a:ext cx="192360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  <p:sp>
          <p:nvSpPr>
            <p:cNvPr id="44060" name="Rectangle 105">
              <a:extLst>
                <a:ext uri="{FF2B5EF4-FFF2-40B4-BE49-F238E27FC236}">
                  <a16:creationId xmlns:a16="http://schemas.microsoft.com/office/drawing/2014/main" id="{D6912B08-39B8-4043-87FB-4AF300CFA7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2152650"/>
              <a:ext cx="11113" cy="404813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4061" name="Rectangle 106">
              <a:extLst>
                <a:ext uri="{FF2B5EF4-FFF2-40B4-BE49-F238E27FC236}">
                  <a16:creationId xmlns:a16="http://schemas.microsoft.com/office/drawing/2014/main" id="{DF8ADFD9-B645-E04A-B6AD-0EA9DE3BA2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3650" y="2568575"/>
              <a:ext cx="3506788" cy="952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4062" name="Rectangle 107">
              <a:extLst>
                <a:ext uri="{FF2B5EF4-FFF2-40B4-BE49-F238E27FC236}">
                  <a16:creationId xmlns:a16="http://schemas.microsoft.com/office/drawing/2014/main" id="{57E1C4D8-5AF3-6C40-A6A4-7BF0F64ADD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2582863"/>
              <a:ext cx="11112" cy="3556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4063" name="Rectangle 108">
              <a:extLst>
                <a:ext uri="{FF2B5EF4-FFF2-40B4-BE49-F238E27FC236}">
                  <a16:creationId xmlns:a16="http://schemas.microsoft.com/office/drawing/2014/main" id="{FF692697-576A-A04D-AFC1-7FEE729FDD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72438" y="2174875"/>
              <a:ext cx="179536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z </a:t>
              </a:r>
              <a:endParaRPr lang="en-US" altLang="en-US" sz="3200" b="0"/>
            </a:p>
          </p:txBody>
        </p:sp>
        <p:sp>
          <p:nvSpPr>
            <p:cNvPr id="44064" name="Rectangle 109">
              <a:extLst>
                <a:ext uri="{FF2B5EF4-FFF2-40B4-BE49-F238E27FC236}">
                  <a16:creationId xmlns:a16="http://schemas.microsoft.com/office/drawing/2014/main" id="{20B0C27D-A120-5B46-AD66-2B5B2E02F2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582863"/>
              <a:ext cx="11112" cy="3556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4065" name="Rectangle 110">
              <a:extLst>
                <a:ext uri="{FF2B5EF4-FFF2-40B4-BE49-F238E27FC236}">
                  <a16:creationId xmlns:a16="http://schemas.microsoft.com/office/drawing/2014/main" id="{8AEEF65E-B3FE-954E-8CAA-C21E4816FC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48300" y="2659063"/>
              <a:ext cx="194733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A </a:t>
              </a:r>
              <a:endParaRPr lang="en-US" altLang="en-US" sz="3200" b="0"/>
            </a:p>
          </p:txBody>
        </p:sp>
        <p:sp>
          <p:nvSpPr>
            <p:cNvPr id="44066" name="Rectangle 111">
              <a:extLst>
                <a:ext uri="{FF2B5EF4-FFF2-40B4-BE49-F238E27FC236}">
                  <a16:creationId xmlns:a16="http://schemas.microsoft.com/office/drawing/2014/main" id="{43BAFB65-DE3E-334F-A42B-233CC5E451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35713" y="2659063"/>
              <a:ext cx="194733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A </a:t>
              </a:r>
              <a:endParaRPr lang="en-US" altLang="en-US" sz="3200" b="0"/>
            </a:p>
          </p:txBody>
        </p:sp>
        <p:sp>
          <p:nvSpPr>
            <p:cNvPr id="44067" name="Rectangle 112">
              <a:extLst>
                <a:ext uri="{FF2B5EF4-FFF2-40B4-BE49-F238E27FC236}">
                  <a16:creationId xmlns:a16="http://schemas.microsoft.com/office/drawing/2014/main" id="{72135910-916A-414B-9A04-6DFC06506B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2582863"/>
              <a:ext cx="11113" cy="3556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4068" name="Rectangle 114">
              <a:extLst>
                <a:ext uri="{FF2B5EF4-FFF2-40B4-BE49-F238E27FC236}">
                  <a16:creationId xmlns:a16="http://schemas.microsoft.com/office/drawing/2014/main" id="{0E21CCB7-769C-A848-9685-E77681D65F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2582863"/>
              <a:ext cx="11113" cy="355600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4069" name="Rectangle 115">
              <a:extLst>
                <a:ext uri="{FF2B5EF4-FFF2-40B4-BE49-F238E27FC236}">
                  <a16:creationId xmlns:a16="http://schemas.microsoft.com/office/drawing/2014/main" id="{D4ADFEA1-3007-C94E-B2B7-6145CBCADB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2938463"/>
              <a:ext cx="11112" cy="2682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4070" name="Rectangle 117">
              <a:extLst>
                <a:ext uri="{FF2B5EF4-FFF2-40B4-BE49-F238E27FC236}">
                  <a16:creationId xmlns:a16="http://schemas.microsoft.com/office/drawing/2014/main" id="{2EB64A12-D20E-4943-8C32-17C988861D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938463"/>
              <a:ext cx="11112" cy="2682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4071" name="Rectangle 118">
              <a:extLst>
                <a:ext uri="{FF2B5EF4-FFF2-40B4-BE49-F238E27FC236}">
                  <a16:creationId xmlns:a16="http://schemas.microsoft.com/office/drawing/2014/main" id="{A1CAED3B-6576-9842-89FC-ECFC063607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57825" y="2928938"/>
              <a:ext cx="20678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B </a:t>
              </a:r>
              <a:endParaRPr lang="en-US" altLang="en-US" sz="3200" b="0"/>
            </a:p>
          </p:txBody>
        </p:sp>
        <p:sp>
          <p:nvSpPr>
            <p:cNvPr id="44072" name="Rectangle 119">
              <a:extLst>
                <a:ext uri="{FF2B5EF4-FFF2-40B4-BE49-F238E27FC236}">
                  <a16:creationId xmlns:a16="http://schemas.microsoft.com/office/drawing/2014/main" id="{BE8DE99C-DBB3-1F48-9711-7CBB6825E4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35713" y="2928938"/>
              <a:ext cx="194733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A </a:t>
              </a:r>
              <a:endParaRPr lang="en-US" altLang="en-US" sz="3200" b="0"/>
            </a:p>
          </p:txBody>
        </p:sp>
        <p:sp>
          <p:nvSpPr>
            <p:cNvPr id="44073" name="Rectangle 120">
              <a:extLst>
                <a:ext uri="{FF2B5EF4-FFF2-40B4-BE49-F238E27FC236}">
                  <a16:creationId xmlns:a16="http://schemas.microsoft.com/office/drawing/2014/main" id="{0C2562A0-74DC-0B43-8E28-D8D3AA9041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2938463"/>
              <a:ext cx="11113" cy="2682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4074" name="Rectangle 122">
              <a:extLst>
                <a:ext uri="{FF2B5EF4-FFF2-40B4-BE49-F238E27FC236}">
                  <a16:creationId xmlns:a16="http://schemas.microsoft.com/office/drawing/2014/main" id="{DA28DDFA-9D4B-B545-B09A-C10F26B750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2938463"/>
              <a:ext cx="11113" cy="268287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4075" name="Rectangle 123">
              <a:extLst>
                <a:ext uri="{FF2B5EF4-FFF2-40B4-BE49-F238E27FC236}">
                  <a16:creationId xmlns:a16="http://schemas.microsoft.com/office/drawing/2014/main" id="{5BEC1CA5-4CF3-6444-B455-45F2C3E4FE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3206750"/>
              <a:ext cx="11112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4076" name="Rectangle 125">
              <a:extLst>
                <a:ext uri="{FF2B5EF4-FFF2-40B4-BE49-F238E27FC236}">
                  <a16:creationId xmlns:a16="http://schemas.microsoft.com/office/drawing/2014/main" id="{C2B069E5-EAA6-E14F-A377-232ECE1B7E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3206750"/>
              <a:ext cx="11112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4077" name="Rectangle 126">
              <a:extLst>
                <a:ext uri="{FF2B5EF4-FFF2-40B4-BE49-F238E27FC236}">
                  <a16:creationId xmlns:a16="http://schemas.microsoft.com/office/drawing/2014/main" id="{2BD21DB9-2187-B84E-846F-C61D6B6C4E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57825" y="3197225"/>
              <a:ext cx="21800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C </a:t>
              </a:r>
              <a:endParaRPr lang="en-US" altLang="en-US" sz="3200" b="0"/>
            </a:p>
          </p:txBody>
        </p:sp>
        <p:sp>
          <p:nvSpPr>
            <p:cNvPr id="44078" name="Rectangle 127">
              <a:extLst>
                <a:ext uri="{FF2B5EF4-FFF2-40B4-BE49-F238E27FC236}">
                  <a16:creationId xmlns:a16="http://schemas.microsoft.com/office/drawing/2014/main" id="{BCC4EC88-6C01-9446-A9BA-07E02B836C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35713" y="3197225"/>
              <a:ext cx="194733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A </a:t>
              </a:r>
              <a:endParaRPr lang="en-US" altLang="en-US" sz="3200" b="0"/>
            </a:p>
          </p:txBody>
        </p:sp>
        <p:sp>
          <p:nvSpPr>
            <p:cNvPr id="44079" name="Rectangle 128">
              <a:extLst>
                <a:ext uri="{FF2B5EF4-FFF2-40B4-BE49-F238E27FC236}">
                  <a16:creationId xmlns:a16="http://schemas.microsoft.com/office/drawing/2014/main" id="{51D9AD2A-15A9-1843-A4AC-5F3A18EBEA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3206750"/>
              <a:ext cx="11113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4080" name="Rectangle 130">
              <a:extLst>
                <a:ext uri="{FF2B5EF4-FFF2-40B4-BE49-F238E27FC236}">
                  <a16:creationId xmlns:a16="http://schemas.microsoft.com/office/drawing/2014/main" id="{E96A733F-17E6-F144-9919-47462C7E1C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3206750"/>
              <a:ext cx="11113" cy="269875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4081" name="Rectangle 131">
              <a:extLst>
                <a:ext uri="{FF2B5EF4-FFF2-40B4-BE49-F238E27FC236}">
                  <a16:creationId xmlns:a16="http://schemas.microsoft.com/office/drawing/2014/main" id="{938AAA3B-A4EF-074F-86C8-1D05A9B0A2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3459163"/>
              <a:ext cx="11112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4082" name="Rectangle 133">
              <a:extLst>
                <a:ext uri="{FF2B5EF4-FFF2-40B4-BE49-F238E27FC236}">
                  <a16:creationId xmlns:a16="http://schemas.microsoft.com/office/drawing/2014/main" id="{36CFF499-247B-F94E-A8FC-66556A1F66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3459163"/>
              <a:ext cx="11112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4083" name="Rectangle 134">
              <a:extLst>
                <a:ext uri="{FF2B5EF4-FFF2-40B4-BE49-F238E27FC236}">
                  <a16:creationId xmlns:a16="http://schemas.microsoft.com/office/drawing/2014/main" id="{F41696D4-1F7E-CC4F-BB74-36A2E148C8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48300" y="3465513"/>
              <a:ext cx="21800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D </a:t>
              </a:r>
              <a:endParaRPr lang="en-US" altLang="en-US" sz="3200" b="0"/>
            </a:p>
          </p:txBody>
        </p:sp>
        <p:sp>
          <p:nvSpPr>
            <p:cNvPr id="44084" name="Rectangle 135">
              <a:extLst>
                <a:ext uri="{FF2B5EF4-FFF2-40B4-BE49-F238E27FC236}">
                  <a16:creationId xmlns:a16="http://schemas.microsoft.com/office/drawing/2014/main" id="{AC135E22-E0D2-8F44-824E-955C00A959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35713" y="3465513"/>
              <a:ext cx="194733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A </a:t>
              </a:r>
              <a:endParaRPr lang="en-US" altLang="en-US" sz="3200" b="0"/>
            </a:p>
          </p:txBody>
        </p:sp>
        <p:sp>
          <p:nvSpPr>
            <p:cNvPr id="44085" name="Rectangle 136">
              <a:extLst>
                <a:ext uri="{FF2B5EF4-FFF2-40B4-BE49-F238E27FC236}">
                  <a16:creationId xmlns:a16="http://schemas.microsoft.com/office/drawing/2014/main" id="{F1F2F802-35FA-434E-83C5-2A28ED7FE7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3459163"/>
              <a:ext cx="11113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4086" name="Rectangle 138">
              <a:extLst>
                <a:ext uri="{FF2B5EF4-FFF2-40B4-BE49-F238E27FC236}">
                  <a16:creationId xmlns:a16="http://schemas.microsoft.com/office/drawing/2014/main" id="{2268A318-764A-AE4D-B03B-6535322A32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3459163"/>
              <a:ext cx="11113" cy="309562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4087" name="Rectangle 139">
              <a:extLst>
                <a:ext uri="{FF2B5EF4-FFF2-40B4-BE49-F238E27FC236}">
                  <a16:creationId xmlns:a16="http://schemas.microsoft.com/office/drawing/2014/main" id="{2F761EF0-A44E-A44D-B025-B01308E980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3650" y="3779838"/>
              <a:ext cx="3506788" cy="952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</p:grpSp>
      <p:cxnSp>
        <p:nvCxnSpPr>
          <p:cNvPr id="44036" name="Straight Arrow Connector 153">
            <a:extLst>
              <a:ext uri="{FF2B5EF4-FFF2-40B4-BE49-F238E27FC236}">
                <a16:creationId xmlns:a16="http://schemas.microsoft.com/office/drawing/2014/main" id="{52DB4B06-8D62-FC43-9A1B-E2A62C25238F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3197225" y="3533775"/>
            <a:ext cx="3708400" cy="395288"/>
          </a:xfrm>
          <a:prstGeom prst="straightConnector1">
            <a:avLst/>
          </a:prstGeom>
          <a:noFill/>
          <a:ln w="25400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44037" name="Oval 155">
            <a:extLst>
              <a:ext uri="{FF2B5EF4-FFF2-40B4-BE49-F238E27FC236}">
                <a16:creationId xmlns:a16="http://schemas.microsoft.com/office/drawing/2014/main" id="{1B597963-6A8F-BD48-8B8D-566DFCC591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5889" y="3057526"/>
            <a:ext cx="515937" cy="1120775"/>
          </a:xfrm>
          <a:prstGeom prst="ellips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914400">
              <a:spcBef>
                <a:spcPct val="0"/>
              </a:spcBef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44038" name="Oval 156">
            <a:extLst>
              <a:ext uri="{FF2B5EF4-FFF2-40B4-BE49-F238E27FC236}">
                <a16:creationId xmlns:a16="http://schemas.microsoft.com/office/drawing/2014/main" id="{49186759-C526-D24E-A8F8-47655568C3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29439" y="3443289"/>
            <a:ext cx="515937" cy="1120775"/>
          </a:xfrm>
          <a:prstGeom prst="ellips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914400">
              <a:spcBef>
                <a:spcPct val="0"/>
              </a:spcBef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44039" name="Rectangle 141">
            <a:extLst>
              <a:ext uri="{FF2B5EF4-FFF2-40B4-BE49-F238E27FC236}">
                <a16:creationId xmlns:a16="http://schemas.microsoft.com/office/drawing/2014/main" id="{6EFDF7E8-3370-9C45-9561-DB1C38C855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69089" y="4913314"/>
            <a:ext cx="2060575" cy="2619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</a:rPr>
              <a:t>State-assigned table </a:t>
            </a:r>
            <a:endParaRPr lang="en-US" altLang="en-US" sz="3200" b="0"/>
          </a:p>
        </p:txBody>
      </p:sp>
      <p:sp>
        <p:nvSpPr>
          <p:cNvPr id="44040" name="Rectangle 87">
            <a:extLst>
              <a:ext uri="{FF2B5EF4-FFF2-40B4-BE49-F238E27FC236}">
                <a16:creationId xmlns:a16="http://schemas.microsoft.com/office/drawing/2014/main" id="{A99ABF3B-EF2F-1C46-AC2D-CEE49BBC4387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2857500" y="4889500"/>
            <a:ext cx="1041400" cy="2619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</a:rPr>
              <a:t>State table</a:t>
            </a:r>
            <a:endParaRPr lang="en-US" altLang="en-US" sz="3200" b="0"/>
          </a:p>
        </p:txBody>
      </p:sp>
    </p:spTree>
  </p:cSld>
  <p:clrMapOvr>
    <a:masterClrMapping/>
  </p:clrMapOvr>
  <p:transition/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5057" name="Group 1">
            <a:extLst>
              <a:ext uri="{FF2B5EF4-FFF2-40B4-BE49-F238E27FC236}">
                <a16:creationId xmlns:a16="http://schemas.microsoft.com/office/drawing/2014/main" id="{99D224FC-C9DD-484C-9379-D4E6F1025826}"/>
              </a:ext>
            </a:extLst>
          </p:cNvPr>
          <p:cNvGrpSpPr>
            <a:grpSpLocks/>
          </p:cNvGrpSpPr>
          <p:nvPr/>
        </p:nvGrpSpPr>
        <p:grpSpPr bwMode="auto">
          <a:xfrm>
            <a:off x="5827713" y="2127251"/>
            <a:ext cx="3536950" cy="2460625"/>
            <a:chOff x="4614951" y="2127591"/>
            <a:chExt cx="3536950" cy="2460625"/>
          </a:xfrm>
        </p:grpSpPr>
        <p:sp>
          <p:nvSpPr>
            <p:cNvPr id="45111" name="Rectangle 4">
              <a:extLst>
                <a:ext uri="{FF2B5EF4-FFF2-40B4-BE49-F238E27FC236}">
                  <a16:creationId xmlns:a16="http://schemas.microsoft.com/office/drawing/2014/main" id="{26C12C53-1164-184A-858A-A6E5FA1DC913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638764" y="2127591"/>
              <a:ext cx="3506787" cy="111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5112" name="Rectangle 5">
              <a:extLst>
                <a:ext uri="{FF2B5EF4-FFF2-40B4-BE49-F238E27FC236}">
                  <a16:creationId xmlns:a16="http://schemas.microsoft.com/office/drawing/2014/main" id="{1FF00ACA-AC06-B941-BA4C-E24661BED1F0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614951" y="2148229"/>
              <a:ext cx="11113" cy="41592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5113" name="Rectangle 6">
              <a:extLst>
                <a:ext uri="{FF2B5EF4-FFF2-40B4-BE49-F238E27FC236}">
                  <a16:creationId xmlns:a16="http://schemas.microsoft.com/office/drawing/2014/main" id="{3989BA85-A32B-054F-81D1-F02FE1C6818F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557926" y="2148229"/>
              <a:ext cx="11113" cy="41592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5114" name="Rectangle 7">
              <a:extLst>
                <a:ext uri="{FF2B5EF4-FFF2-40B4-BE49-F238E27FC236}">
                  <a16:creationId xmlns:a16="http://schemas.microsoft.com/office/drawing/2014/main" id="{B3C14926-3F32-4745-8BAA-9A40EA760405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557926" y="2148229"/>
              <a:ext cx="11113" cy="41592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5115" name="Rectangle 8">
              <a:extLst>
                <a:ext uri="{FF2B5EF4-FFF2-40B4-BE49-F238E27FC236}">
                  <a16:creationId xmlns:a16="http://schemas.microsoft.com/office/drawing/2014/main" id="{E7DDE821-E3E2-7142-8ABF-3233C156D70B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764176" y="2365716"/>
              <a:ext cx="814325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Present </a:t>
              </a:r>
              <a:endParaRPr lang="en-US" altLang="en-US" sz="3200" b="0"/>
            </a:p>
          </p:txBody>
        </p:sp>
        <p:sp>
          <p:nvSpPr>
            <p:cNvPr id="45116" name="Rectangle 9">
              <a:extLst>
                <a:ext uri="{FF2B5EF4-FFF2-40B4-BE49-F238E27FC236}">
                  <a16:creationId xmlns:a16="http://schemas.microsoft.com/office/drawing/2014/main" id="{F5A3909B-F4F5-0046-8EFA-DF764338EFE7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242264" y="2148229"/>
              <a:ext cx="11112" cy="41592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5117" name="Rectangle 10">
              <a:extLst>
                <a:ext uri="{FF2B5EF4-FFF2-40B4-BE49-F238E27FC236}">
                  <a16:creationId xmlns:a16="http://schemas.microsoft.com/office/drawing/2014/main" id="{244338C0-C9AA-AB4B-8D4C-BB2472FEAD64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140789" y="2148229"/>
              <a:ext cx="11112" cy="415925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5118" name="Rectangle 11">
              <a:extLst>
                <a:ext uri="{FF2B5EF4-FFF2-40B4-BE49-F238E27FC236}">
                  <a16:creationId xmlns:a16="http://schemas.microsoft.com/office/drawing/2014/main" id="{0087ACA7-2E68-6F46-8FD2-2BF28226144C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557926" y="2554629"/>
              <a:ext cx="1692275" cy="952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5119" name="Rectangle 12">
              <a:extLst>
                <a:ext uri="{FF2B5EF4-FFF2-40B4-BE49-F238E27FC236}">
                  <a16:creationId xmlns:a16="http://schemas.microsoft.com/office/drawing/2014/main" id="{213DA6FA-5D6B-1D4A-A6D5-E87B410890F4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614951" y="2564154"/>
              <a:ext cx="11113" cy="4064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5120" name="Rectangle 13">
              <a:extLst>
                <a:ext uri="{FF2B5EF4-FFF2-40B4-BE49-F238E27FC236}">
                  <a16:creationId xmlns:a16="http://schemas.microsoft.com/office/drawing/2014/main" id="{C517018C-FBAB-A248-A906-F5B513C99476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934164" y="2238716"/>
              <a:ext cx="1082027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Next State </a:t>
              </a:r>
              <a:endParaRPr lang="en-US" altLang="en-US" sz="3200" b="0"/>
            </a:p>
          </p:txBody>
        </p:sp>
        <p:sp>
          <p:nvSpPr>
            <p:cNvPr id="45121" name="Rectangle 14">
              <a:extLst>
                <a:ext uri="{FF2B5EF4-FFF2-40B4-BE49-F238E27FC236}">
                  <a16:creationId xmlns:a16="http://schemas.microsoft.com/office/drawing/2014/main" id="{6892F229-148D-9345-9134-89F620623D5F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557926" y="2564154"/>
              <a:ext cx="11113" cy="4064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5122" name="Rectangle 15">
              <a:extLst>
                <a:ext uri="{FF2B5EF4-FFF2-40B4-BE49-F238E27FC236}">
                  <a16:creationId xmlns:a16="http://schemas.microsoft.com/office/drawing/2014/main" id="{D9A8B198-7613-9745-9BD5-360E265FB960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918164" y="2653054"/>
              <a:ext cx="535403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state </a:t>
              </a:r>
              <a:endParaRPr lang="en-US" altLang="en-US" sz="3200" b="0"/>
            </a:p>
          </p:txBody>
        </p:sp>
        <p:sp>
          <p:nvSpPr>
            <p:cNvPr id="45123" name="Rectangle 16">
              <a:extLst>
                <a:ext uri="{FF2B5EF4-FFF2-40B4-BE49-F238E27FC236}">
                  <a16:creationId xmlns:a16="http://schemas.microsoft.com/office/drawing/2014/main" id="{5229DD9D-FDB8-8849-8E3D-2CD706BD2786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692864" y="2653054"/>
              <a:ext cx="23083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w </a:t>
              </a:r>
              <a:endParaRPr lang="en-US" altLang="en-US" sz="3200" b="0"/>
            </a:p>
          </p:txBody>
        </p:sp>
        <p:sp>
          <p:nvSpPr>
            <p:cNvPr id="45124" name="Rectangle 17">
              <a:extLst>
                <a:ext uri="{FF2B5EF4-FFF2-40B4-BE49-F238E27FC236}">
                  <a16:creationId xmlns:a16="http://schemas.microsoft.com/office/drawing/2014/main" id="{03E0D082-B937-0449-94AF-DBF221E91B46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923051" y="2653054"/>
              <a:ext cx="19877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= </a:t>
              </a:r>
              <a:endParaRPr lang="en-US" altLang="en-US" sz="3200" b="0"/>
            </a:p>
          </p:txBody>
        </p:sp>
        <p:sp>
          <p:nvSpPr>
            <p:cNvPr id="45125" name="Rectangle 18">
              <a:extLst>
                <a:ext uri="{FF2B5EF4-FFF2-40B4-BE49-F238E27FC236}">
                  <a16:creationId xmlns:a16="http://schemas.microsoft.com/office/drawing/2014/main" id="{1DCF47FD-F81C-4047-A75A-0F354EA74076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159589" y="2653054"/>
              <a:ext cx="192360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45126" name="Rectangle 19">
              <a:extLst>
                <a:ext uri="{FF2B5EF4-FFF2-40B4-BE49-F238E27FC236}">
                  <a16:creationId xmlns:a16="http://schemas.microsoft.com/office/drawing/2014/main" id="{01CF1D66-50D1-2D4D-B4FB-8F1753B073C2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537414" y="2653054"/>
              <a:ext cx="23083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w </a:t>
              </a:r>
              <a:endParaRPr lang="en-US" altLang="en-US" sz="3200" b="0"/>
            </a:p>
          </p:txBody>
        </p:sp>
        <p:sp>
          <p:nvSpPr>
            <p:cNvPr id="45127" name="Rectangle 20">
              <a:extLst>
                <a:ext uri="{FF2B5EF4-FFF2-40B4-BE49-F238E27FC236}">
                  <a16:creationId xmlns:a16="http://schemas.microsoft.com/office/drawing/2014/main" id="{0C2F115B-988E-9148-8F16-7262BEE9000F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766014" y="2653054"/>
              <a:ext cx="19877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= </a:t>
              </a:r>
              <a:endParaRPr lang="en-US" altLang="en-US" sz="3200" b="0"/>
            </a:p>
          </p:txBody>
        </p:sp>
        <p:sp>
          <p:nvSpPr>
            <p:cNvPr id="45128" name="Rectangle 21">
              <a:extLst>
                <a:ext uri="{FF2B5EF4-FFF2-40B4-BE49-F238E27FC236}">
                  <a16:creationId xmlns:a16="http://schemas.microsoft.com/office/drawing/2014/main" id="{92BF67FA-419B-0248-98EE-6D285D2E6F97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242264" y="2564154"/>
              <a:ext cx="11112" cy="4064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5129" name="Rectangle 22">
              <a:extLst>
                <a:ext uri="{FF2B5EF4-FFF2-40B4-BE49-F238E27FC236}">
                  <a16:creationId xmlns:a16="http://schemas.microsoft.com/office/drawing/2014/main" id="{774225F5-3AE0-AD4D-95F0-9C5257F2DDC8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002551" y="2653054"/>
              <a:ext cx="192360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  <p:sp>
          <p:nvSpPr>
            <p:cNvPr id="45130" name="Rectangle 23">
              <a:extLst>
                <a:ext uri="{FF2B5EF4-FFF2-40B4-BE49-F238E27FC236}">
                  <a16:creationId xmlns:a16="http://schemas.microsoft.com/office/drawing/2014/main" id="{03A041A5-3F64-CA4E-ABE8-513DF2B39A42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140789" y="2564154"/>
              <a:ext cx="11112" cy="406400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5131" name="Rectangle 24">
              <a:extLst>
                <a:ext uri="{FF2B5EF4-FFF2-40B4-BE49-F238E27FC236}">
                  <a16:creationId xmlns:a16="http://schemas.microsoft.com/office/drawing/2014/main" id="{FE266EC3-D737-EE4F-85CA-A640CAE7D1A2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557926" y="2959441"/>
              <a:ext cx="1692275" cy="111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5132" name="Rectangle 25">
              <a:extLst>
                <a:ext uri="{FF2B5EF4-FFF2-40B4-BE49-F238E27FC236}">
                  <a16:creationId xmlns:a16="http://schemas.microsoft.com/office/drawing/2014/main" id="{1B211E26-E479-DA46-94A5-5263B66905DD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614951" y="2970554"/>
              <a:ext cx="11113" cy="4048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5133" name="Rectangle 26">
              <a:extLst>
                <a:ext uri="{FF2B5EF4-FFF2-40B4-BE49-F238E27FC236}">
                  <a16:creationId xmlns:a16="http://schemas.microsoft.com/office/drawing/2014/main" id="{C1B8E800-4CD7-7A40-AE62-492F56219B1D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381964" y="2522879"/>
              <a:ext cx="657231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Output</a:t>
              </a:r>
              <a:endParaRPr lang="en-US" altLang="en-US" sz="3200" b="0"/>
            </a:p>
          </p:txBody>
        </p:sp>
        <p:sp>
          <p:nvSpPr>
            <p:cNvPr id="45134" name="Rectangle 27">
              <a:extLst>
                <a:ext uri="{FF2B5EF4-FFF2-40B4-BE49-F238E27FC236}">
                  <a16:creationId xmlns:a16="http://schemas.microsoft.com/office/drawing/2014/main" id="{26DF4102-C9F7-914B-B435-CEA33C2A78BF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883239" y="2927691"/>
              <a:ext cx="179536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y </a:t>
              </a:r>
              <a:endParaRPr lang="en-US" altLang="en-US" sz="3200" b="0"/>
            </a:p>
          </p:txBody>
        </p:sp>
        <p:sp>
          <p:nvSpPr>
            <p:cNvPr id="45135" name="Rectangle 28">
              <a:extLst>
                <a:ext uri="{FF2B5EF4-FFF2-40B4-BE49-F238E27FC236}">
                  <a16:creationId xmlns:a16="http://schemas.microsoft.com/office/drawing/2014/main" id="{BB0C06A8-742C-B74B-9F3E-133B22B2747E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994364" y="3016591"/>
              <a:ext cx="149080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</a:rPr>
                <a:t>2 </a:t>
              </a:r>
              <a:endParaRPr lang="en-US" altLang="en-US" sz="3200" b="0"/>
            </a:p>
          </p:txBody>
        </p:sp>
        <p:sp>
          <p:nvSpPr>
            <p:cNvPr id="45136" name="Rectangle 29">
              <a:extLst>
                <a:ext uri="{FF2B5EF4-FFF2-40B4-BE49-F238E27FC236}">
                  <a16:creationId xmlns:a16="http://schemas.microsoft.com/office/drawing/2014/main" id="{787D48D8-D52D-8F4C-A298-526B5EACED02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094376" y="2927691"/>
              <a:ext cx="179536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y </a:t>
              </a:r>
              <a:endParaRPr lang="en-US" altLang="en-US" sz="3200" b="0"/>
            </a:p>
          </p:txBody>
        </p:sp>
        <p:sp>
          <p:nvSpPr>
            <p:cNvPr id="45137" name="Rectangle 30">
              <a:extLst>
                <a:ext uri="{FF2B5EF4-FFF2-40B4-BE49-F238E27FC236}">
                  <a16:creationId xmlns:a16="http://schemas.microsoft.com/office/drawing/2014/main" id="{828707CB-7B0C-5C48-9447-CA6E0CB95235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557926" y="2970554"/>
              <a:ext cx="11113" cy="4048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5138" name="Rectangle 31">
              <a:extLst>
                <a:ext uri="{FF2B5EF4-FFF2-40B4-BE49-F238E27FC236}">
                  <a16:creationId xmlns:a16="http://schemas.microsoft.com/office/drawing/2014/main" id="{C4113597-30A6-AC4A-8C20-07C61CC2DFC0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203914" y="3016591"/>
              <a:ext cx="149080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  <p:sp>
          <p:nvSpPr>
            <p:cNvPr id="45139" name="Rectangle 32">
              <a:extLst>
                <a:ext uri="{FF2B5EF4-FFF2-40B4-BE49-F238E27FC236}">
                  <a16:creationId xmlns:a16="http://schemas.microsoft.com/office/drawing/2014/main" id="{29C642DB-560C-ED4B-998D-4B8094D88158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753189" y="3057866"/>
              <a:ext cx="2222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Y </a:t>
              </a:r>
              <a:endParaRPr lang="en-US" altLang="en-US" sz="3200" b="0"/>
            </a:p>
          </p:txBody>
        </p:sp>
        <p:sp>
          <p:nvSpPr>
            <p:cNvPr id="45140" name="Rectangle 33">
              <a:extLst>
                <a:ext uri="{FF2B5EF4-FFF2-40B4-BE49-F238E27FC236}">
                  <a16:creationId xmlns:a16="http://schemas.microsoft.com/office/drawing/2014/main" id="{C43B2895-2C79-4C4C-966F-6B2C7BA34F79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881776" y="3145179"/>
              <a:ext cx="149080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</a:rPr>
                <a:t>2 </a:t>
              </a:r>
              <a:endParaRPr lang="en-US" altLang="en-US" sz="3200" b="0"/>
            </a:p>
          </p:txBody>
        </p:sp>
        <p:sp>
          <p:nvSpPr>
            <p:cNvPr id="45141" name="Rectangle 34">
              <a:extLst>
                <a:ext uri="{FF2B5EF4-FFF2-40B4-BE49-F238E27FC236}">
                  <a16:creationId xmlns:a16="http://schemas.microsoft.com/office/drawing/2014/main" id="{4E3F235A-CEDB-FA4A-821D-FEFFC70A6953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980201" y="3057866"/>
              <a:ext cx="2222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Y </a:t>
              </a:r>
              <a:endParaRPr lang="en-US" altLang="en-US" sz="3200" b="0"/>
            </a:p>
          </p:txBody>
        </p:sp>
        <p:sp>
          <p:nvSpPr>
            <p:cNvPr id="45142" name="Rectangle 35">
              <a:extLst>
                <a:ext uri="{FF2B5EF4-FFF2-40B4-BE49-F238E27FC236}">
                  <a16:creationId xmlns:a16="http://schemas.microsoft.com/office/drawing/2014/main" id="{ADFE9F3C-E40D-F045-A762-B54579DD9CEC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108789" y="3145179"/>
              <a:ext cx="149080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  <p:sp>
          <p:nvSpPr>
            <p:cNvPr id="45143" name="Rectangle 36">
              <a:extLst>
                <a:ext uri="{FF2B5EF4-FFF2-40B4-BE49-F238E27FC236}">
                  <a16:creationId xmlns:a16="http://schemas.microsoft.com/office/drawing/2014/main" id="{008DDD37-21A1-C24A-9513-EAADED80E2ED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594564" y="3057866"/>
              <a:ext cx="2222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Y </a:t>
              </a:r>
              <a:endParaRPr lang="en-US" altLang="en-US" sz="3200" b="0"/>
            </a:p>
          </p:txBody>
        </p:sp>
        <p:sp>
          <p:nvSpPr>
            <p:cNvPr id="45144" name="Rectangle 37">
              <a:extLst>
                <a:ext uri="{FF2B5EF4-FFF2-40B4-BE49-F238E27FC236}">
                  <a16:creationId xmlns:a16="http://schemas.microsoft.com/office/drawing/2014/main" id="{A015D6C0-A13D-1544-A60A-EBBA1886BFD6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724739" y="3145179"/>
              <a:ext cx="149080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</a:rPr>
                <a:t>2 </a:t>
              </a:r>
              <a:endParaRPr lang="en-US" altLang="en-US" sz="3200" b="0"/>
            </a:p>
          </p:txBody>
        </p:sp>
        <p:sp>
          <p:nvSpPr>
            <p:cNvPr id="45145" name="Rectangle 38">
              <a:extLst>
                <a:ext uri="{FF2B5EF4-FFF2-40B4-BE49-F238E27FC236}">
                  <a16:creationId xmlns:a16="http://schemas.microsoft.com/office/drawing/2014/main" id="{A03E13D4-FC0C-8A47-9EE8-BBC9BF97E66C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826339" y="3057866"/>
              <a:ext cx="2222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Y </a:t>
              </a:r>
              <a:endParaRPr lang="en-US" altLang="en-US" sz="3200" b="0"/>
            </a:p>
          </p:txBody>
        </p:sp>
        <p:sp>
          <p:nvSpPr>
            <p:cNvPr id="45146" name="Rectangle 39">
              <a:extLst>
                <a:ext uri="{FF2B5EF4-FFF2-40B4-BE49-F238E27FC236}">
                  <a16:creationId xmlns:a16="http://schemas.microsoft.com/office/drawing/2014/main" id="{BDE8DD06-B959-9443-8E3E-094671E39DDA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242264" y="2970554"/>
              <a:ext cx="11112" cy="4048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5147" name="Rectangle 40">
              <a:extLst>
                <a:ext uri="{FF2B5EF4-FFF2-40B4-BE49-F238E27FC236}">
                  <a16:creationId xmlns:a16="http://schemas.microsoft.com/office/drawing/2014/main" id="{EAE670D5-B027-314A-B0EC-D5A91FBFFCB4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958101" y="3145179"/>
              <a:ext cx="149080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  <p:sp>
          <p:nvSpPr>
            <p:cNvPr id="45148" name="Rectangle 41">
              <a:extLst>
                <a:ext uri="{FF2B5EF4-FFF2-40B4-BE49-F238E27FC236}">
                  <a16:creationId xmlns:a16="http://schemas.microsoft.com/office/drawing/2014/main" id="{9CA3D3EB-A739-F640-8E8B-462D44091291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140789" y="2970554"/>
              <a:ext cx="11112" cy="404812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5149" name="Rectangle 42">
              <a:extLst>
                <a:ext uri="{FF2B5EF4-FFF2-40B4-BE49-F238E27FC236}">
                  <a16:creationId xmlns:a16="http://schemas.microsoft.com/office/drawing/2014/main" id="{3C873662-6AEB-9C49-8124-479C18D07FE1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638764" y="3362666"/>
              <a:ext cx="3506787" cy="127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5150" name="Rectangle 43">
              <a:extLst>
                <a:ext uri="{FF2B5EF4-FFF2-40B4-BE49-F238E27FC236}">
                  <a16:creationId xmlns:a16="http://schemas.microsoft.com/office/drawing/2014/main" id="{CA134E6A-18E6-E843-9A31-2A27AEFE52CF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614951" y="3376954"/>
              <a:ext cx="11113" cy="3571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5151" name="Rectangle 44">
              <a:extLst>
                <a:ext uri="{FF2B5EF4-FFF2-40B4-BE49-F238E27FC236}">
                  <a16:creationId xmlns:a16="http://schemas.microsoft.com/office/drawing/2014/main" id="{C348AAA9-97DE-2349-A59F-2D345DA91D40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637551" y="2895941"/>
              <a:ext cx="179536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z </a:t>
              </a:r>
              <a:endParaRPr lang="en-US" altLang="en-US" sz="3200" b="0"/>
            </a:p>
          </p:txBody>
        </p:sp>
        <p:sp>
          <p:nvSpPr>
            <p:cNvPr id="45152" name="Rectangle 45">
              <a:extLst>
                <a:ext uri="{FF2B5EF4-FFF2-40B4-BE49-F238E27FC236}">
                  <a16:creationId xmlns:a16="http://schemas.microsoft.com/office/drawing/2014/main" id="{17BA4780-C53F-E348-B341-5E36A39DE081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954676" y="3465854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45153" name="Rectangle 46">
              <a:extLst>
                <a:ext uri="{FF2B5EF4-FFF2-40B4-BE49-F238E27FC236}">
                  <a16:creationId xmlns:a16="http://schemas.microsoft.com/office/drawing/2014/main" id="{A4C5DAEC-19BF-3646-B9EA-0389FDEA30CB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557926" y="3376954"/>
              <a:ext cx="11113" cy="3571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5154" name="Rectangle 47">
              <a:extLst>
                <a:ext uri="{FF2B5EF4-FFF2-40B4-BE49-F238E27FC236}">
                  <a16:creationId xmlns:a16="http://schemas.microsoft.com/office/drawing/2014/main" id="{81E924BB-3152-1141-A428-A9C61176D369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122951" y="3465854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45155" name="Rectangle 48">
              <a:extLst>
                <a:ext uri="{FF2B5EF4-FFF2-40B4-BE49-F238E27FC236}">
                  <a16:creationId xmlns:a16="http://schemas.microsoft.com/office/drawing/2014/main" id="{68788F7D-CE5B-164A-9099-6CA5E9960B1E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838914" y="3465854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45156" name="Rectangle 49">
              <a:extLst>
                <a:ext uri="{FF2B5EF4-FFF2-40B4-BE49-F238E27FC236}">
                  <a16:creationId xmlns:a16="http://schemas.microsoft.com/office/drawing/2014/main" id="{AB4EEE8E-1B82-4443-B8FD-7581A32C9919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005601" y="3465854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45157" name="Rectangle 50">
              <a:extLst>
                <a:ext uri="{FF2B5EF4-FFF2-40B4-BE49-F238E27FC236}">
                  <a16:creationId xmlns:a16="http://schemas.microsoft.com/office/drawing/2014/main" id="{84209B8D-035C-EE4A-A25D-59FB884E3707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242264" y="3376954"/>
              <a:ext cx="11112" cy="3571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5158" name="Rectangle 51">
              <a:extLst>
                <a:ext uri="{FF2B5EF4-FFF2-40B4-BE49-F238E27FC236}">
                  <a16:creationId xmlns:a16="http://schemas.microsoft.com/office/drawing/2014/main" id="{4514D007-3197-E844-A8B7-D5EAD9E34CB4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680289" y="3465854"/>
              <a:ext cx="303061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0 1</a:t>
              </a:r>
              <a:endParaRPr lang="en-US" altLang="en-US" sz="3200" b="0"/>
            </a:p>
          </p:txBody>
        </p:sp>
        <p:sp>
          <p:nvSpPr>
            <p:cNvPr id="45159" name="Rectangle 52">
              <a:extLst>
                <a:ext uri="{FF2B5EF4-FFF2-40B4-BE49-F238E27FC236}">
                  <a16:creationId xmlns:a16="http://schemas.microsoft.com/office/drawing/2014/main" id="{32A3A293-B0C6-0447-9342-E926A03FDB69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140789" y="3376954"/>
              <a:ext cx="11112" cy="357187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5160" name="Rectangle 53">
              <a:extLst>
                <a:ext uri="{FF2B5EF4-FFF2-40B4-BE49-F238E27FC236}">
                  <a16:creationId xmlns:a16="http://schemas.microsoft.com/office/drawing/2014/main" id="{87FAB3CA-6CEE-7A4B-AA1C-25B9669728CB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614951" y="3734141"/>
              <a:ext cx="11113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5161" name="Rectangle 54">
              <a:extLst>
                <a:ext uri="{FF2B5EF4-FFF2-40B4-BE49-F238E27FC236}">
                  <a16:creationId xmlns:a16="http://schemas.microsoft.com/office/drawing/2014/main" id="{69C9F369-1222-9840-AAB1-1B36F2BCCDAC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631201" y="3465854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45162" name="Rectangle 55">
              <a:extLst>
                <a:ext uri="{FF2B5EF4-FFF2-40B4-BE49-F238E27FC236}">
                  <a16:creationId xmlns:a16="http://schemas.microsoft.com/office/drawing/2014/main" id="{4E409B18-E695-5646-90F9-2F0303AB7E01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954676" y="3730966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45163" name="Rectangle 56">
              <a:extLst>
                <a:ext uri="{FF2B5EF4-FFF2-40B4-BE49-F238E27FC236}">
                  <a16:creationId xmlns:a16="http://schemas.microsoft.com/office/drawing/2014/main" id="{F4B32694-DE83-2344-B8FA-8FEA7BBFD1B9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557926" y="3734141"/>
              <a:ext cx="11113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5164" name="Rectangle 57">
              <a:extLst>
                <a:ext uri="{FF2B5EF4-FFF2-40B4-BE49-F238E27FC236}">
                  <a16:creationId xmlns:a16="http://schemas.microsoft.com/office/drawing/2014/main" id="{8C457D58-2D96-3648-978E-C0D12D9C74CC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122951" y="3730966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  <p:sp>
          <p:nvSpPr>
            <p:cNvPr id="45165" name="Rectangle 58">
              <a:extLst>
                <a:ext uri="{FF2B5EF4-FFF2-40B4-BE49-F238E27FC236}">
                  <a16:creationId xmlns:a16="http://schemas.microsoft.com/office/drawing/2014/main" id="{70B41D49-B9E9-944B-B4F5-542948B14827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838914" y="3730966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45166" name="Rectangle 59">
              <a:extLst>
                <a:ext uri="{FF2B5EF4-FFF2-40B4-BE49-F238E27FC236}">
                  <a16:creationId xmlns:a16="http://schemas.microsoft.com/office/drawing/2014/main" id="{B7D7EFE2-E3F8-FF4B-9D60-2512E944FBAC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005601" y="3730966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45167" name="Rectangle 60">
              <a:extLst>
                <a:ext uri="{FF2B5EF4-FFF2-40B4-BE49-F238E27FC236}">
                  <a16:creationId xmlns:a16="http://schemas.microsoft.com/office/drawing/2014/main" id="{70ED3D20-EEF6-D240-8C5D-2CAB2768AC11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242264" y="3734141"/>
              <a:ext cx="11112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5168" name="Rectangle 61">
              <a:extLst>
                <a:ext uri="{FF2B5EF4-FFF2-40B4-BE49-F238E27FC236}">
                  <a16:creationId xmlns:a16="http://schemas.microsoft.com/office/drawing/2014/main" id="{9B1A46BE-BEDA-1C48-B88D-A91BDAD6EA98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680289" y="3730966"/>
              <a:ext cx="303061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1 0</a:t>
              </a:r>
              <a:endParaRPr lang="en-US" altLang="en-US" sz="3200" b="0"/>
            </a:p>
          </p:txBody>
        </p:sp>
        <p:sp>
          <p:nvSpPr>
            <p:cNvPr id="45169" name="Rectangle 62">
              <a:extLst>
                <a:ext uri="{FF2B5EF4-FFF2-40B4-BE49-F238E27FC236}">
                  <a16:creationId xmlns:a16="http://schemas.microsoft.com/office/drawing/2014/main" id="{89188258-BF68-1F40-ABDF-FFA216A55D6A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140789" y="3734141"/>
              <a:ext cx="11112" cy="269875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5170" name="Rectangle 63">
              <a:extLst>
                <a:ext uri="{FF2B5EF4-FFF2-40B4-BE49-F238E27FC236}">
                  <a16:creationId xmlns:a16="http://schemas.microsoft.com/office/drawing/2014/main" id="{4065E774-51DB-C84E-9270-14FB712A4D30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614951" y="4004016"/>
              <a:ext cx="11113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5171" name="Rectangle 64">
              <a:extLst>
                <a:ext uri="{FF2B5EF4-FFF2-40B4-BE49-F238E27FC236}">
                  <a16:creationId xmlns:a16="http://schemas.microsoft.com/office/drawing/2014/main" id="{5C08FE2D-D545-7B4D-8211-2BD3D6FBDEE2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631201" y="3730966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45172" name="Rectangle 65">
              <a:extLst>
                <a:ext uri="{FF2B5EF4-FFF2-40B4-BE49-F238E27FC236}">
                  <a16:creationId xmlns:a16="http://schemas.microsoft.com/office/drawing/2014/main" id="{A5ED09F0-81D7-2A41-BBC5-6138C6501FB8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954676" y="4002429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  <p:sp>
          <p:nvSpPr>
            <p:cNvPr id="45173" name="Rectangle 66">
              <a:extLst>
                <a:ext uri="{FF2B5EF4-FFF2-40B4-BE49-F238E27FC236}">
                  <a16:creationId xmlns:a16="http://schemas.microsoft.com/office/drawing/2014/main" id="{AD22FC5E-8133-EC4A-96EE-F69F9914FC5A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557926" y="4004016"/>
              <a:ext cx="11113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5174" name="Rectangle 67">
              <a:extLst>
                <a:ext uri="{FF2B5EF4-FFF2-40B4-BE49-F238E27FC236}">
                  <a16:creationId xmlns:a16="http://schemas.microsoft.com/office/drawing/2014/main" id="{428198D6-7905-894A-9AB7-7F29C81CB543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122951" y="4002429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45175" name="Rectangle 68">
              <a:extLst>
                <a:ext uri="{FF2B5EF4-FFF2-40B4-BE49-F238E27FC236}">
                  <a16:creationId xmlns:a16="http://schemas.microsoft.com/office/drawing/2014/main" id="{508DC2EA-ECA2-584A-888F-A1677F23C5CF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838914" y="4002429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45176" name="Rectangle 69">
              <a:extLst>
                <a:ext uri="{FF2B5EF4-FFF2-40B4-BE49-F238E27FC236}">
                  <a16:creationId xmlns:a16="http://schemas.microsoft.com/office/drawing/2014/main" id="{D4051212-615C-694C-ADCE-1123CB3F6371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005601" y="4002429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45177" name="Rectangle 70">
              <a:extLst>
                <a:ext uri="{FF2B5EF4-FFF2-40B4-BE49-F238E27FC236}">
                  <a16:creationId xmlns:a16="http://schemas.microsoft.com/office/drawing/2014/main" id="{FB2DB2E2-F8E1-E444-8D4E-B6F0FBF94217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242264" y="4004016"/>
              <a:ext cx="11112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5178" name="Rectangle 71">
              <a:extLst>
                <a:ext uri="{FF2B5EF4-FFF2-40B4-BE49-F238E27FC236}">
                  <a16:creationId xmlns:a16="http://schemas.microsoft.com/office/drawing/2014/main" id="{1F94CB30-7C84-E74D-A7CA-74910AF0717A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680289" y="4002429"/>
              <a:ext cx="303061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1 1</a:t>
              </a:r>
              <a:endParaRPr lang="en-US" altLang="en-US" sz="3200" b="0"/>
            </a:p>
          </p:txBody>
        </p:sp>
        <p:sp>
          <p:nvSpPr>
            <p:cNvPr id="45179" name="Rectangle 72">
              <a:extLst>
                <a:ext uri="{FF2B5EF4-FFF2-40B4-BE49-F238E27FC236}">
                  <a16:creationId xmlns:a16="http://schemas.microsoft.com/office/drawing/2014/main" id="{35FFCAC5-BAD3-C24A-A40A-B8504C4D6D91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140789" y="4004016"/>
              <a:ext cx="11112" cy="269875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5180" name="Rectangle 73">
              <a:extLst>
                <a:ext uri="{FF2B5EF4-FFF2-40B4-BE49-F238E27FC236}">
                  <a16:creationId xmlns:a16="http://schemas.microsoft.com/office/drawing/2014/main" id="{3E9E1B0B-3945-0B4D-8961-A1B83E14B495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614951" y="4278654"/>
              <a:ext cx="11113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5181" name="Rectangle 74">
              <a:extLst>
                <a:ext uri="{FF2B5EF4-FFF2-40B4-BE49-F238E27FC236}">
                  <a16:creationId xmlns:a16="http://schemas.microsoft.com/office/drawing/2014/main" id="{A16C112D-D9C9-5F40-BC84-8713B8E60CC1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631201" y="4002429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45182" name="Rectangle 75">
              <a:extLst>
                <a:ext uri="{FF2B5EF4-FFF2-40B4-BE49-F238E27FC236}">
                  <a16:creationId xmlns:a16="http://schemas.microsoft.com/office/drawing/2014/main" id="{627B88C7-E857-AA40-B990-0C3E8EDC34A2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954676" y="4272304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  <p:sp>
          <p:nvSpPr>
            <p:cNvPr id="45183" name="Rectangle 76">
              <a:extLst>
                <a:ext uri="{FF2B5EF4-FFF2-40B4-BE49-F238E27FC236}">
                  <a16:creationId xmlns:a16="http://schemas.microsoft.com/office/drawing/2014/main" id="{5127ECA5-3F6E-C54E-8744-B04DFD7E2751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557926" y="4278654"/>
              <a:ext cx="11113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5184" name="Rectangle 77">
              <a:extLst>
                <a:ext uri="{FF2B5EF4-FFF2-40B4-BE49-F238E27FC236}">
                  <a16:creationId xmlns:a16="http://schemas.microsoft.com/office/drawing/2014/main" id="{0AA01B71-6CDD-6647-A24B-AC38DCD2C6A5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122951" y="4272304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  <p:sp>
          <p:nvSpPr>
            <p:cNvPr id="45185" name="Rectangle 78">
              <a:extLst>
                <a:ext uri="{FF2B5EF4-FFF2-40B4-BE49-F238E27FC236}">
                  <a16:creationId xmlns:a16="http://schemas.microsoft.com/office/drawing/2014/main" id="{A80E6571-76C0-ED49-800D-DD8D6FB35D5F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838914" y="4272304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45186" name="Rectangle 79">
              <a:extLst>
                <a:ext uri="{FF2B5EF4-FFF2-40B4-BE49-F238E27FC236}">
                  <a16:creationId xmlns:a16="http://schemas.microsoft.com/office/drawing/2014/main" id="{084F2D11-EE92-A040-883B-3C7647712EC6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005601" y="4272304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45187" name="Rectangle 80">
              <a:extLst>
                <a:ext uri="{FF2B5EF4-FFF2-40B4-BE49-F238E27FC236}">
                  <a16:creationId xmlns:a16="http://schemas.microsoft.com/office/drawing/2014/main" id="{D7179BDC-D688-FD4B-8811-59624CEA7CA8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242264" y="4278654"/>
              <a:ext cx="11112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5188" name="Rectangle 81">
              <a:extLst>
                <a:ext uri="{FF2B5EF4-FFF2-40B4-BE49-F238E27FC236}">
                  <a16:creationId xmlns:a16="http://schemas.microsoft.com/office/drawing/2014/main" id="{8D45110C-4B84-3A41-8AD0-F86BDC1D4096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680289" y="4272304"/>
              <a:ext cx="303061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1 1</a:t>
              </a:r>
              <a:endParaRPr lang="en-US" altLang="en-US" sz="3200" b="0"/>
            </a:p>
          </p:txBody>
        </p:sp>
        <p:sp>
          <p:nvSpPr>
            <p:cNvPr id="45189" name="Rectangle 82">
              <a:extLst>
                <a:ext uri="{FF2B5EF4-FFF2-40B4-BE49-F238E27FC236}">
                  <a16:creationId xmlns:a16="http://schemas.microsoft.com/office/drawing/2014/main" id="{CA70D29E-F284-1148-846E-12FC5DE6ACBC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140789" y="4278654"/>
              <a:ext cx="11112" cy="309562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5190" name="Rectangle 83">
              <a:extLst>
                <a:ext uri="{FF2B5EF4-FFF2-40B4-BE49-F238E27FC236}">
                  <a16:creationId xmlns:a16="http://schemas.microsoft.com/office/drawing/2014/main" id="{9C4EDB0E-D21C-C84A-A1F3-32704DCC517B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638764" y="4575516"/>
              <a:ext cx="3506787" cy="127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5191" name="Rectangle 84">
              <a:extLst>
                <a:ext uri="{FF2B5EF4-FFF2-40B4-BE49-F238E27FC236}">
                  <a16:creationId xmlns:a16="http://schemas.microsoft.com/office/drawing/2014/main" id="{99DAFA58-E291-C041-8BE4-35A95847F8C0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631201" y="4272304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</p:grpSp>
      <p:sp>
        <p:nvSpPr>
          <p:cNvPr id="45058" name="Rectangle 2">
            <a:extLst>
              <a:ext uri="{FF2B5EF4-FFF2-40B4-BE49-F238E27FC236}">
                <a16:creationId xmlns:a16="http://schemas.microsoft.com/office/drawing/2014/main" id="{222BF7FD-D16E-DD4B-9522-30513623782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220664"/>
            <a:ext cx="9144000" cy="790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Let’s derive the state table</a:t>
            </a:r>
          </a:p>
        </p:txBody>
      </p:sp>
      <p:grpSp>
        <p:nvGrpSpPr>
          <p:cNvPr id="45059" name="Group 93">
            <a:extLst>
              <a:ext uri="{FF2B5EF4-FFF2-40B4-BE49-F238E27FC236}">
                <a16:creationId xmlns:a16="http://schemas.microsoft.com/office/drawing/2014/main" id="{CE2BC7C3-00DD-B54A-8594-305FF6DB4DF8}"/>
              </a:ext>
            </a:extLst>
          </p:cNvPr>
          <p:cNvGrpSpPr>
            <a:grpSpLocks/>
          </p:cNvGrpSpPr>
          <p:nvPr/>
        </p:nvGrpSpPr>
        <p:grpSpPr bwMode="auto">
          <a:xfrm>
            <a:off x="1571625" y="2127250"/>
            <a:ext cx="3536950" cy="2051050"/>
            <a:chOff x="5049838" y="1738313"/>
            <a:chExt cx="3536950" cy="2051050"/>
          </a:xfrm>
        </p:grpSpPr>
        <p:sp>
          <p:nvSpPr>
            <p:cNvPr id="45064" name="Rectangle 85">
              <a:extLst>
                <a:ext uri="{FF2B5EF4-FFF2-40B4-BE49-F238E27FC236}">
                  <a16:creationId xmlns:a16="http://schemas.microsoft.com/office/drawing/2014/main" id="{02C8EE68-FED7-174E-B554-8BE9992001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3650" y="1738313"/>
              <a:ext cx="3506788" cy="111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5065" name="Rectangle 86">
              <a:extLst>
                <a:ext uri="{FF2B5EF4-FFF2-40B4-BE49-F238E27FC236}">
                  <a16:creationId xmlns:a16="http://schemas.microsoft.com/office/drawing/2014/main" id="{05242EE6-2352-2C45-9473-9F409D4B45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1739900"/>
              <a:ext cx="11112" cy="41275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5066" name="Rectangle 88">
              <a:extLst>
                <a:ext uri="{FF2B5EF4-FFF2-40B4-BE49-F238E27FC236}">
                  <a16:creationId xmlns:a16="http://schemas.microsoft.com/office/drawing/2014/main" id="{411F6812-E15A-D840-9F65-1CEAC468FD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1739900"/>
              <a:ext cx="11112" cy="41275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5067" name="Rectangle 89">
              <a:extLst>
                <a:ext uri="{FF2B5EF4-FFF2-40B4-BE49-F238E27FC236}">
                  <a16:creationId xmlns:a16="http://schemas.microsoft.com/office/drawing/2014/main" id="{C9BB7282-F361-B04E-857A-1CD0B42411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99063" y="1925638"/>
              <a:ext cx="814325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Present </a:t>
              </a:r>
              <a:endParaRPr lang="en-US" altLang="en-US" sz="3200" b="0"/>
            </a:p>
          </p:txBody>
        </p:sp>
        <p:sp>
          <p:nvSpPr>
            <p:cNvPr id="45068" name="Rectangle 90">
              <a:extLst>
                <a:ext uri="{FF2B5EF4-FFF2-40B4-BE49-F238E27FC236}">
                  <a16:creationId xmlns:a16="http://schemas.microsoft.com/office/drawing/2014/main" id="{BB11CD81-D03F-AE40-8E78-6791E9E8B8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1739900"/>
              <a:ext cx="11113" cy="41275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5069" name="Rectangle 91">
              <a:extLst>
                <a:ext uri="{FF2B5EF4-FFF2-40B4-BE49-F238E27FC236}">
                  <a16:creationId xmlns:a16="http://schemas.microsoft.com/office/drawing/2014/main" id="{1F820E14-891F-BA48-B8F8-55A0B155DC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88100" y="1843088"/>
              <a:ext cx="104515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Next state </a:t>
              </a:r>
              <a:endParaRPr lang="en-US" altLang="en-US" sz="3200" b="0"/>
            </a:p>
          </p:txBody>
        </p:sp>
        <p:sp>
          <p:nvSpPr>
            <p:cNvPr id="45070" name="Rectangle 92">
              <a:extLst>
                <a:ext uri="{FF2B5EF4-FFF2-40B4-BE49-F238E27FC236}">
                  <a16:creationId xmlns:a16="http://schemas.microsoft.com/office/drawing/2014/main" id="{6B8969A7-27B7-884B-9BF9-3F97662A74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1739900"/>
              <a:ext cx="11113" cy="412750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5071" name="Rectangle 93">
              <a:extLst>
                <a:ext uri="{FF2B5EF4-FFF2-40B4-BE49-F238E27FC236}">
                  <a16:creationId xmlns:a16="http://schemas.microsoft.com/office/drawing/2014/main" id="{83154422-EEAD-5343-B982-7241BE910A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163763"/>
              <a:ext cx="1692275" cy="111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5072" name="Rectangle 94">
              <a:extLst>
                <a:ext uri="{FF2B5EF4-FFF2-40B4-BE49-F238E27FC236}">
                  <a16:creationId xmlns:a16="http://schemas.microsoft.com/office/drawing/2014/main" id="{036ED690-0BF8-8246-88B6-3DDA9AD7F9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2152650"/>
              <a:ext cx="11112" cy="4048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5073" name="Rectangle 95">
              <a:extLst>
                <a:ext uri="{FF2B5EF4-FFF2-40B4-BE49-F238E27FC236}">
                  <a16:creationId xmlns:a16="http://schemas.microsoft.com/office/drawing/2014/main" id="{08F4E3B9-C73F-EC46-950D-D13A255EE9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16850" y="1925638"/>
              <a:ext cx="657231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Output</a:t>
              </a:r>
              <a:endParaRPr lang="en-US" altLang="en-US" sz="3200" b="0"/>
            </a:p>
          </p:txBody>
        </p:sp>
        <p:sp>
          <p:nvSpPr>
            <p:cNvPr id="45074" name="Rectangle 96">
              <a:extLst>
                <a:ext uri="{FF2B5EF4-FFF2-40B4-BE49-F238E27FC236}">
                  <a16:creationId xmlns:a16="http://schemas.microsoft.com/office/drawing/2014/main" id="{29D3E464-2490-4743-9123-4484048580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152650"/>
              <a:ext cx="11112" cy="4048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5075" name="Rectangle 97">
              <a:extLst>
                <a:ext uri="{FF2B5EF4-FFF2-40B4-BE49-F238E27FC236}">
                  <a16:creationId xmlns:a16="http://schemas.microsoft.com/office/drawing/2014/main" id="{C275C8A1-0090-164C-A4DA-6519087045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24475" y="2174875"/>
              <a:ext cx="535403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state </a:t>
              </a:r>
              <a:endParaRPr lang="en-US" altLang="en-US" sz="3200" b="0"/>
            </a:p>
          </p:txBody>
        </p:sp>
        <p:sp>
          <p:nvSpPr>
            <p:cNvPr id="45076" name="Rectangle 98">
              <a:extLst>
                <a:ext uri="{FF2B5EF4-FFF2-40B4-BE49-F238E27FC236}">
                  <a16:creationId xmlns:a16="http://schemas.microsoft.com/office/drawing/2014/main" id="{0DF2C0B9-70AA-0C41-AC97-AA1399767A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6163" y="2255838"/>
              <a:ext cx="23083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w </a:t>
              </a:r>
              <a:endParaRPr lang="en-US" altLang="en-US" sz="3200" b="0"/>
            </a:p>
          </p:txBody>
        </p:sp>
        <p:sp>
          <p:nvSpPr>
            <p:cNvPr id="45077" name="Rectangle 99">
              <a:extLst>
                <a:ext uri="{FF2B5EF4-FFF2-40B4-BE49-F238E27FC236}">
                  <a16:creationId xmlns:a16="http://schemas.microsoft.com/office/drawing/2014/main" id="{E0BEC9C0-11DD-4842-9FDF-4E7E4F8F68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57938" y="2255838"/>
              <a:ext cx="19877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= </a:t>
              </a:r>
              <a:endParaRPr lang="en-US" altLang="en-US" sz="3200" b="0"/>
            </a:p>
          </p:txBody>
        </p:sp>
        <p:sp>
          <p:nvSpPr>
            <p:cNvPr id="45078" name="Rectangle 100">
              <a:extLst>
                <a:ext uri="{FF2B5EF4-FFF2-40B4-BE49-F238E27FC236}">
                  <a16:creationId xmlns:a16="http://schemas.microsoft.com/office/drawing/2014/main" id="{1BB5CDDF-04D1-914E-A9DA-053E24EA12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94475" y="2255838"/>
              <a:ext cx="192360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45079" name="Rectangle 101">
              <a:extLst>
                <a:ext uri="{FF2B5EF4-FFF2-40B4-BE49-F238E27FC236}">
                  <a16:creationId xmlns:a16="http://schemas.microsoft.com/office/drawing/2014/main" id="{92F0B46E-C3CD-C444-84C6-66F9B88F7C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72300" y="2255838"/>
              <a:ext cx="23083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w </a:t>
              </a:r>
              <a:endParaRPr lang="en-US" altLang="en-US" sz="3200" b="0"/>
            </a:p>
          </p:txBody>
        </p:sp>
        <p:sp>
          <p:nvSpPr>
            <p:cNvPr id="45080" name="Rectangle 102">
              <a:extLst>
                <a:ext uri="{FF2B5EF4-FFF2-40B4-BE49-F238E27FC236}">
                  <a16:creationId xmlns:a16="http://schemas.microsoft.com/office/drawing/2014/main" id="{06970282-2893-644A-800E-6D95302417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00900" y="2255838"/>
              <a:ext cx="19877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= </a:t>
              </a:r>
              <a:endParaRPr lang="en-US" altLang="en-US" sz="3200" b="0"/>
            </a:p>
          </p:txBody>
        </p:sp>
        <p:sp>
          <p:nvSpPr>
            <p:cNvPr id="45081" name="Rectangle 103">
              <a:extLst>
                <a:ext uri="{FF2B5EF4-FFF2-40B4-BE49-F238E27FC236}">
                  <a16:creationId xmlns:a16="http://schemas.microsoft.com/office/drawing/2014/main" id="{30E9B750-5AE8-C647-8D97-9D59311644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2152650"/>
              <a:ext cx="11113" cy="4048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5082" name="Rectangle 104">
              <a:extLst>
                <a:ext uri="{FF2B5EF4-FFF2-40B4-BE49-F238E27FC236}">
                  <a16:creationId xmlns:a16="http://schemas.microsoft.com/office/drawing/2014/main" id="{A19A32F1-EC53-D04D-B067-6C5A6CB9C1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37438" y="2255838"/>
              <a:ext cx="192360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  <p:sp>
          <p:nvSpPr>
            <p:cNvPr id="45083" name="Rectangle 105">
              <a:extLst>
                <a:ext uri="{FF2B5EF4-FFF2-40B4-BE49-F238E27FC236}">
                  <a16:creationId xmlns:a16="http://schemas.microsoft.com/office/drawing/2014/main" id="{8AD00598-99D0-F74F-BB13-959EF507B0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2152650"/>
              <a:ext cx="11113" cy="404813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5084" name="Rectangle 106">
              <a:extLst>
                <a:ext uri="{FF2B5EF4-FFF2-40B4-BE49-F238E27FC236}">
                  <a16:creationId xmlns:a16="http://schemas.microsoft.com/office/drawing/2014/main" id="{201002FB-7614-3745-BBA1-748DBBC1A1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3650" y="2568575"/>
              <a:ext cx="3506788" cy="952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5085" name="Rectangle 107">
              <a:extLst>
                <a:ext uri="{FF2B5EF4-FFF2-40B4-BE49-F238E27FC236}">
                  <a16:creationId xmlns:a16="http://schemas.microsoft.com/office/drawing/2014/main" id="{4EB5726F-DBC2-9D4E-939D-6EF4D8CFD3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2582863"/>
              <a:ext cx="11112" cy="3556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5086" name="Rectangle 108">
              <a:extLst>
                <a:ext uri="{FF2B5EF4-FFF2-40B4-BE49-F238E27FC236}">
                  <a16:creationId xmlns:a16="http://schemas.microsoft.com/office/drawing/2014/main" id="{9EE9B2AB-102A-5E4B-8314-07FCCBC38D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72438" y="2174875"/>
              <a:ext cx="179536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z </a:t>
              </a:r>
              <a:endParaRPr lang="en-US" altLang="en-US" sz="3200" b="0"/>
            </a:p>
          </p:txBody>
        </p:sp>
        <p:sp>
          <p:nvSpPr>
            <p:cNvPr id="45087" name="Rectangle 109">
              <a:extLst>
                <a:ext uri="{FF2B5EF4-FFF2-40B4-BE49-F238E27FC236}">
                  <a16:creationId xmlns:a16="http://schemas.microsoft.com/office/drawing/2014/main" id="{F176D31B-A7AB-1A44-BA25-1F089D43A9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582863"/>
              <a:ext cx="11112" cy="3556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5088" name="Rectangle 110">
              <a:extLst>
                <a:ext uri="{FF2B5EF4-FFF2-40B4-BE49-F238E27FC236}">
                  <a16:creationId xmlns:a16="http://schemas.microsoft.com/office/drawing/2014/main" id="{B45D5C2D-61DF-1B48-AB41-87177BC93D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48300" y="2659063"/>
              <a:ext cx="194733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A </a:t>
              </a:r>
              <a:endParaRPr lang="en-US" altLang="en-US" sz="3200" b="0"/>
            </a:p>
          </p:txBody>
        </p:sp>
        <p:sp>
          <p:nvSpPr>
            <p:cNvPr id="45089" name="Rectangle 111">
              <a:extLst>
                <a:ext uri="{FF2B5EF4-FFF2-40B4-BE49-F238E27FC236}">
                  <a16:creationId xmlns:a16="http://schemas.microsoft.com/office/drawing/2014/main" id="{4074880D-7C4F-7040-A776-0C09DAA45E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35713" y="2659063"/>
              <a:ext cx="194733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A </a:t>
              </a:r>
              <a:endParaRPr lang="en-US" altLang="en-US" sz="3200" b="0"/>
            </a:p>
          </p:txBody>
        </p:sp>
        <p:sp>
          <p:nvSpPr>
            <p:cNvPr id="45090" name="Rectangle 112">
              <a:extLst>
                <a:ext uri="{FF2B5EF4-FFF2-40B4-BE49-F238E27FC236}">
                  <a16:creationId xmlns:a16="http://schemas.microsoft.com/office/drawing/2014/main" id="{E3B23F83-7FA4-1748-9BE3-1E451E3351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2582863"/>
              <a:ext cx="11113" cy="3556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5091" name="Rectangle 114">
              <a:extLst>
                <a:ext uri="{FF2B5EF4-FFF2-40B4-BE49-F238E27FC236}">
                  <a16:creationId xmlns:a16="http://schemas.microsoft.com/office/drawing/2014/main" id="{03F2FD01-DD4E-F64A-9B0A-F040407172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2582863"/>
              <a:ext cx="11113" cy="355600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5092" name="Rectangle 115">
              <a:extLst>
                <a:ext uri="{FF2B5EF4-FFF2-40B4-BE49-F238E27FC236}">
                  <a16:creationId xmlns:a16="http://schemas.microsoft.com/office/drawing/2014/main" id="{762202C8-CDCD-2442-B421-B86992F30E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2938463"/>
              <a:ext cx="11112" cy="2682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5093" name="Rectangle 117">
              <a:extLst>
                <a:ext uri="{FF2B5EF4-FFF2-40B4-BE49-F238E27FC236}">
                  <a16:creationId xmlns:a16="http://schemas.microsoft.com/office/drawing/2014/main" id="{19C8B8E9-724C-2649-84AA-8FC4844F1F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938463"/>
              <a:ext cx="11112" cy="2682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5094" name="Rectangle 118">
              <a:extLst>
                <a:ext uri="{FF2B5EF4-FFF2-40B4-BE49-F238E27FC236}">
                  <a16:creationId xmlns:a16="http://schemas.microsoft.com/office/drawing/2014/main" id="{70B91091-92FF-2041-95E4-B119D7C155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57825" y="2928938"/>
              <a:ext cx="20678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B </a:t>
              </a:r>
              <a:endParaRPr lang="en-US" altLang="en-US" sz="3200" b="0"/>
            </a:p>
          </p:txBody>
        </p:sp>
        <p:sp>
          <p:nvSpPr>
            <p:cNvPr id="45095" name="Rectangle 119">
              <a:extLst>
                <a:ext uri="{FF2B5EF4-FFF2-40B4-BE49-F238E27FC236}">
                  <a16:creationId xmlns:a16="http://schemas.microsoft.com/office/drawing/2014/main" id="{90D75105-D4EB-4B4A-99D7-2F3F3432F8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35713" y="2928938"/>
              <a:ext cx="194733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A </a:t>
              </a:r>
              <a:endParaRPr lang="en-US" altLang="en-US" sz="3200" b="0"/>
            </a:p>
          </p:txBody>
        </p:sp>
        <p:sp>
          <p:nvSpPr>
            <p:cNvPr id="45096" name="Rectangle 120">
              <a:extLst>
                <a:ext uri="{FF2B5EF4-FFF2-40B4-BE49-F238E27FC236}">
                  <a16:creationId xmlns:a16="http://schemas.microsoft.com/office/drawing/2014/main" id="{DB2CE37D-144B-4A43-B2F6-1D7ADD68B2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2938463"/>
              <a:ext cx="11113" cy="2682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5097" name="Rectangle 122">
              <a:extLst>
                <a:ext uri="{FF2B5EF4-FFF2-40B4-BE49-F238E27FC236}">
                  <a16:creationId xmlns:a16="http://schemas.microsoft.com/office/drawing/2014/main" id="{0BDD49A4-7D78-C64E-93E8-F6AEC5C6B7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2938463"/>
              <a:ext cx="11113" cy="268287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5098" name="Rectangle 123">
              <a:extLst>
                <a:ext uri="{FF2B5EF4-FFF2-40B4-BE49-F238E27FC236}">
                  <a16:creationId xmlns:a16="http://schemas.microsoft.com/office/drawing/2014/main" id="{7B04AED9-D675-8148-A429-2AF40C42FD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3206750"/>
              <a:ext cx="11112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5099" name="Rectangle 125">
              <a:extLst>
                <a:ext uri="{FF2B5EF4-FFF2-40B4-BE49-F238E27FC236}">
                  <a16:creationId xmlns:a16="http://schemas.microsoft.com/office/drawing/2014/main" id="{838B6BF9-3614-0343-9899-C9606312BC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3206750"/>
              <a:ext cx="11112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5100" name="Rectangle 126">
              <a:extLst>
                <a:ext uri="{FF2B5EF4-FFF2-40B4-BE49-F238E27FC236}">
                  <a16:creationId xmlns:a16="http://schemas.microsoft.com/office/drawing/2014/main" id="{D42D7496-4528-2D40-B31A-E83BE8E586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57825" y="3197225"/>
              <a:ext cx="21800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C </a:t>
              </a:r>
              <a:endParaRPr lang="en-US" altLang="en-US" sz="3200" b="0"/>
            </a:p>
          </p:txBody>
        </p:sp>
        <p:sp>
          <p:nvSpPr>
            <p:cNvPr id="45101" name="Rectangle 127">
              <a:extLst>
                <a:ext uri="{FF2B5EF4-FFF2-40B4-BE49-F238E27FC236}">
                  <a16:creationId xmlns:a16="http://schemas.microsoft.com/office/drawing/2014/main" id="{07999BE2-4EE0-7940-9795-7A8AF9B37E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35713" y="3197225"/>
              <a:ext cx="194733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A </a:t>
              </a:r>
              <a:endParaRPr lang="en-US" altLang="en-US" sz="3200" b="0"/>
            </a:p>
          </p:txBody>
        </p:sp>
        <p:sp>
          <p:nvSpPr>
            <p:cNvPr id="45102" name="Rectangle 128">
              <a:extLst>
                <a:ext uri="{FF2B5EF4-FFF2-40B4-BE49-F238E27FC236}">
                  <a16:creationId xmlns:a16="http://schemas.microsoft.com/office/drawing/2014/main" id="{719EEAA0-624D-9F45-AD42-7A21483267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3206750"/>
              <a:ext cx="11113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5103" name="Rectangle 130">
              <a:extLst>
                <a:ext uri="{FF2B5EF4-FFF2-40B4-BE49-F238E27FC236}">
                  <a16:creationId xmlns:a16="http://schemas.microsoft.com/office/drawing/2014/main" id="{DBF73AE8-FF65-9547-9E20-B6D206EEB7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3206750"/>
              <a:ext cx="11113" cy="269875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5104" name="Rectangle 131">
              <a:extLst>
                <a:ext uri="{FF2B5EF4-FFF2-40B4-BE49-F238E27FC236}">
                  <a16:creationId xmlns:a16="http://schemas.microsoft.com/office/drawing/2014/main" id="{753D4EBE-8D8C-794F-B8D3-C4F3AD574D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3459163"/>
              <a:ext cx="11112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5105" name="Rectangle 133">
              <a:extLst>
                <a:ext uri="{FF2B5EF4-FFF2-40B4-BE49-F238E27FC236}">
                  <a16:creationId xmlns:a16="http://schemas.microsoft.com/office/drawing/2014/main" id="{FE8C2A28-0CA8-F84C-8802-B95E21A3C4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3459163"/>
              <a:ext cx="11112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5106" name="Rectangle 134">
              <a:extLst>
                <a:ext uri="{FF2B5EF4-FFF2-40B4-BE49-F238E27FC236}">
                  <a16:creationId xmlns:a16="http://schemas.microsoft.com/office/drawing/2014/main" id="{56F0B2A4-1007-AD47-9F9E-A0F7AAE6A0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48300" y="3465513"/>
              <a:ext cx="21800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D </a:t>
              </a:r>
              <a:endParaRPr lang="en-US" altLang="en-US" sz="3200" b="0"/>
            </a:p>
          </p:txBody>
        </p:sp>
        <p:sp>
          <p:nvSpPr>
            <p:cNvPr id="45107" name="Rectangle 135">
              <a:extLst>
                <a:ext uri="{FF2B5EF4-FFF2-40B4-BE49-F238E27FC236}">
                  <a16:creationId xmlns:a16="http://schemas.microsoft.com/office/drawing/2014/main" id="{4D452346-F0D1-3B4E-A49D-5F2AA6DF91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35713" y="3465513"/>
              <a:ext cx="194733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A </a:t>
              </a:r>
              <a:endParaRPr lang="en-US" altLang="en-US" sz="3200" b="0"/>
            </a:p>
          </p:txBody>
        </p:sp>
        <p:sp>
          <p:nvSpPr>
            <p:cNvPr id="45108" name="Rectangle 136">
              <a:extLst>
                <a:ext uri="{FF2B5EF4-FFF2-40B4-BE49-F238E27FC236}">
                  <a16:creationId xmlns:a16="http://schemas.microsoft.com/office/drawing/2014/main" id="{B9E8DE79-3EB3-BA40-BA8D-78B1C19EF0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3459163"/>
              <a:ext cx="11113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5109" name="Rectangle 138">
              <a:extLst>
                <a:ext uri="{FF2B5EF4-FFF2-40B4-BE49-F238E27FC236}">
                  <a16:creationId xmlns:a16="http://schemas.microsoft.com/office/drawing/2014/main" id="{B5307FDC-FEC2-CA4E-B351-467E7FCE10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3459163"/>
              <a:ext cx="11113" cy="309562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5110" name="Rectangle 139">
              <a:extLst>
                <a:ext uri="{FF2B5EF4-FFF2-40B4-BE49-F238E27FC236}">
                  <a16:creationId xmlns:a16="http://schemas.microsoft.com/office/drawing/2014/main" id="{531BE644-EA7C-ED45-9014-8EAA9FDF97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3650" y="3779838"/>
              <a:ext cx="3506788" cy="952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</p:grpSp>
      <p:sp>
        <p:nvSpPr>
          <p:cNvPr id="45060" name="Rectangle 137">
            <a:extLst>
              <a:ext uri="{FF2B5EF4-FFF2-40B4-BE49-F238E27FC236}">
                <a16:creationId xmlns:a16="http://schemas.microsoft.com/office/drawing/2014/main" id="{BAAD9E7C-B2E9-3E49-81A2-C2B6D9BDAA5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71851" y="2590800"/>
            <a:ext cx="836613" cy="1587500"/>
          </a:xfrm>
          <a:prstGeom prst="rect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914400">
              <a:spcBef>
                <a:spcPct val="0"/>
              </a:spcBef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45061" name="Rectangle 140">
            <a:extLst>
              <a:ext uri="{FF2B5EF4-FFF2-40B4-BE49-F238E27FC236}">
                <a16:creationId xmlns:a16="http://schemas.microsoft.com/office/drawing/2014/main" id="{F5E9208C-DC93-1445-A33C-66C4D83B44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37464" y="2590800"/>
            <a:ext cx="835025" cy="1968500"/>
          </a:xfrm>
          <a:prstGeom prst="rect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914400">
              <a:spcBef>
                <a:spcPct val="0"/>
              </a:spcBef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45062" name="Rectangle 141">
            <a:extLst>
              <a:ext uri="{FF2B5EF4-FFF2-40B4-BE49-F238E27FC236}">
                <a16:creationId xmlns:a16="http://schemas.microsoft.com/office/drawing/2014/main" id="{ED02EBD7-EE40-9849-99BF-65D6D30EA18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69089" y="4913314"/>
            <a:ext cx="2060575" cy="2619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</a:rPr>
              <a:t>State-assigned table </a:t>
            </a:r>
            <a:endParaRPr lang="en-US" altLang="en-US" sz="3200" b="0"/>
          </a:p>
        </p:txBody>
      </p:sp>
      <p:sp>
        <p:nvSpPr>
          <p:cNvPr id="45063" name="Rectangle 87">
            <a:extLst>
              <a:ext uri="{FF2B5EF4-FFF2-40B4-BE49-F238E27FC236}">
                <a16:creationId xmlns:a16="http://schemas.microsoft.com/office/drawing/2014/main" id="{9AFC8CB6-6546-6D4F-B4A8-19FEB33CE805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2857500" y="4889500"/>
            <a:ext cx="1041400" cy="2619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</a:rPr>
              <a:t>State table</a:t>
            </a:r>
            <a:endParaRPr lang="en-US" altLang="en-US" sz="3200" b="0"/>
          </a:p>
        </p:txBody>
      </p:sp>
    </p:spTree>
  </p:cSld>
  <p:clrMapOvr>
    <a:masterClrMapping/>
  </p:clrMapOvr>
  <p:transition/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6081" name="Group 1">
            <a:extLst>
              <a:ext uri="{FF2B5EF4-FFF2-40B4-BE49-F238E27FC236}">
                <a16:creationId xmlns:a16="http://schemas.microsoft.com/office/drawing/2014/main" id="{E636CD1A-764B-0E49-9F02-2E22F6281AEF}"/>
              </a:ext>
            </a:extLst>
          </p:cNvPr>
          <p:cNvGrpSpPr>
            <a:grpSpLocks/>
          </p:cNvGrpSpPr>
          <p:nvPr/>
        </p:nvGrpSpPr>
        <p:grpSpPr bwMode="auto">
          <a:xfrm>
            <a:off x="5827713" y="2127251"/>
            <a:ext cx="3536950" cy="2460625"/>
            <a:chOff x="4614951" y="2127591"/>
            <a:chExt cx="3536950" cy="2460625"/>
          </a:xfrm>
        </p:grpSpPr>
        <p:sp>
          <p:nvSpPr>
            <p:cNvPr id="46140" name="Rectangle 4">
              <a:extLst>
                <a:ext uri="{FF2B5EF4-FFF2-40B4-BE49-F238E27FC236}">
                  <a16:creationId xmlns:a16="http://schemas.microsoft.com/office/drawing/2014/main" id="{B4E0B150-09BE-7949-B7B5-F51F16CC1FEB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638764" y="2127591"/>
              <a:ext cx="3506787" cy="111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6141" name="Rectangle 5">
              <a:extLst>
                <a:ext uri="{FF2B5EF4-FFF2-40B4-BE49-F238E27FC236}">
                  <a16:creationId xmlns:a16="http://schemas.microsoft.com/office/drawing/2014/main" id="{63DD120C-7CB9-0545-8736-FF7C44A13EFF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614951" y="2148229"/>
              <a:ext cx="11113" cy="41592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6142" name="Rectangle 6">
              <a:extLst>
                <a:ext uri="{FF2B5EF4-FFF2-40B4-BE49-F238E27FC236}">
                  <a16:creationId xmlns:a16="http://schemas.microsoft.com/office/drawing/2014/main" id="{F61200B9-0649-744C-941D-DDE7D9010DCD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557926" y="2148229"/>
              <a:ext cx="11113" cy="41592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6143" name="Rectangle 7">
              <a:extLst>
                <a:ext uri="{FF2B5EF4-FFF2-40B4-BE49-F238E27FC236}">
                  <a16:creationId xmlns:a16="http://schemas.microsoft.com/office/drawing/2014/main" id="{9288E875-EB08-6440-8C0A-1C77515D96CC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557926" y="2148229"/>
              <a:ext cx="11113" cy="41592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6144" name="Rectangle 8">
              <a:extLst>
                <a:ext uri="{FF2B5EF4-FFF2-40B4-BE49-F238E27FC236}">
                  <a16:creationId xmlns:a16="http://schemas.microsoft.com/office/drawing/2014/main" id="{C872CDFC-CF4B-F641-90DD-C136096DDF23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764176" y="2365716"/>
              <a:ext cx="814325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Present </a:t>
              </a:r>
              <a:endParaRPr lang="en-US" altLang="en-US" sz="3200" b="0"/>
            </a:p>
          </p:txBody>
        </p:sp>
        <p:sp>
          <p:nvSpPr>
            <p:cNvPr id="46145" name="Rectangle 9">
              <a:extLst>
                <a:ext uri="{FF2B5EF4-FFF2-40B4-BE49-F238E27FC236}">
                  <a16:creationId xmlns:a16="http://schemas.microsoft.com/office/drawing/2014/main" id="{3F7C3AC0-4B62-B443-827D-C899D1943DF5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242264" y="2148229"/>
              <a:ext cx="11112" cy="41592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6146" name="Rectangle 10">
              <a:extLst>
                <a:ext uri="{FF2B5EF4-FFF2-40B4-BE49-F238E27FC236}">
                  <a16:creationId xmlns:a16="http://schemas.microsoft.com/office/drawing/2014/main" id="{033A3971-5C96-5248-A666-C173F1E021D0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140789" y="2148229"/>
              <a:ext cx="11112" cy="415925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6147" name="Rectangle 11">
              <a:extLst>
                <a:ext uri="{FF2B5EF4-FFF2-40B4-BE49-F238E27FC236}">
                  <a16:creationId xmlns:a16="http://schemas.microsoft.com/office/drawing/2014/main" id="{C81BFE96-408C-BD47-85DD-5E95994362F8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557926" y="2554629"/>
              <a:ext cx="1692275" cy="952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6148" name="Rectangle 12">
              <a:extLst>
                <a:ext uri="{FF2B5EF4-FFF2-40B4-BE49-F238E27FC236}">
                  <a16:creationId xmlns:a16="http://schemas.microsoft.com/office/drawing/2014/main" id="{BD7581D2-5709-DA4A-B8C9-E4825C000D0C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614951" y="2564154"/>
              <a:ext cx="11113" cy="4064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6149" name="Rectangle 13">
              <a:extLst>
                <a:ext uri="{FF2B5EF4-FFF2-40B4-BE49-F238E27FC236}">
                  <a16:creationId xmlns:a16="http://schemas.microsoft.com/office/drawing/2014/main" id="{49277812-734C-724A-96B1-7D1351E0BE2B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934164" y="2238716"/>
              <a:ext cx="1082027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Next State </a:t>
              </a:r>
              <a:endParaRPr lang="en-US" altLang="en-US" sz="3200" b="0"/>
            </a:p>
          </p:txBody>
        </p:sp>
        <p:sp>
          <p:nvSpPr>
            <p:cNvPr id="46150" name="Rectangle 14">
              <a:extLst>
                <a:ext uri="{FF2B5EF4-FFF2-40B4-BE49-F238E27FC236}">
                  <a16:creationId xmlns:a16="http://schemas.microsoft.com/office/drawing/2014/main" id="{7262E43A-5382-924A-9646-4D994B1C45FA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557926" y="2564154"/>
              <a:ext cx="11113" cy="4064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6151" name="Rectangle 15">
              <a:extLst>
                <a:ext uri="{FF2B5EF4-FFF2-40B4-BE49-F238E27FC236}">
                  <a16:creationId xmlns:a16="http://schemas.microsoft.com/office/drawing/2014/main" id="{A6940788-9265-AA49-B902-FE147315DE02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918164" y="2653054"/>
              <a:ext cx="535403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state </a:t>
              </a:r>
              <a:endParaRPr lang="en-US" altLang="en-US" sz="3200" b="0"/>
            </a:p>
          </p:txBody>
        </p:sp>
        <p:sp>
          <p:nvSpPr>
            <p:cNvPr id="46152" name="Rectangle 16">
              <a:extLst>
                <a:ext uri="{FF2B5EF4-FFF2-40B4-BE49-F238E27FC236}">
                  <a16:creationId xmlns:a16="http://schemas.microsoft.com/office/drawing/2014/main" id="{F9369C55-220F-4E49-93FE-46046AB814DE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692864" y="2653054"/>
              <a:ext cx="23083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w </a:t>
              </a:r>
              <a:endParaRPr lang="en-US" altLang="en-US" sz="3200" b="0"/>
            </a:p>
          </p:txBody>
        </p:sp>
        <p:sp>
          <p:nvSpPr>
            <p:cNvPr id="46153" name="Rectangle 17">
              <a:extLst>
                <a:ext uri="{FF2B5EF4-FFF2-40B4-BE49-F238E27FC236}">
                  <a16:creationId xmlns:a16="http://schemas.microsoft.com/office/drawing/2014/main" id="{CCC269C3-EA02-6D41-A3C9-1CA9DDA0090B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923051" y="2653054"/>
              <a:ext cx="19877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= </a:t>
              </a:r>
              <a:endParaRPr lang="en-US" altLang="en-US" sz="3200" b="0"/>
            </a:p>
          </p:txBody>
        </p:sp>
        <p:sp>
          <p:nvSpPr>
            <p:cNvPr id="46154" name="Rectangle 18">
              <a:extLst>
                <a:ext uri="{FF2B5EF4-FFF2-40B4-BE49-F238E27FC236}">
                  <a16:creationId xmlns:a16="http://schemas.microsoft.com/office/drawing/2014/main" id="{64893151-17F1-EB4C-B4DB-DC93C5E86270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159589" y="2653054"/>
              <a:ext cx="192360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46155" name="Rectangle 19">
              <a:extLst>
                <a:ext uri="{FF2B5EF4-FFF2-40B4-BE49-F238E27FC236}">
                  <a16:creationId xmlns:a16="http://schemas.microsoft.com/office/drawing/2014/main" id="{B836CA72-4B8D-D144-872C-955D80B19C39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537414" y="2653054"/>
              <a:ext cx="23083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w </a:t>
              </a:r>
              <a:endParaRPr lang="en-US" altLang="en-US" sz="3200" b="0"/>
            </a:p>
          </p:txBody>
        </p:sp>
        <p:sp>
          <p:nvSpPr>
            <p:cNvPr id="46156" name="Rectangle 20">
              <a:extLst>
                <a:ext uri="{FF2B5EF4-FFF2-40B4-BE49-F238E27FC236}">
                  <a16:creationId xmlns:a16="http://schemas.microsoft.com/office/drawing/2014/main" id="{5F43F593-D782-7A49-8671-D0A33064F0CC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766014" y="2653054"/>
              <a:ext cx="19877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= </a:t>
              </a:r>
              <a:endParaRPr lang="en-US" altLang="en-US" sz="3200" b="0"/>
            </a:p>
          </p:txBody>
        </p:sp>
        <p:sp>
          <p:nvSpPr>
            <p:cNvPr id="46157" name="Rectangle 21">
              <a:extLst>
                <a:ext uri="{FF2B5EF4-FFF2-40B4-BE49-F238E27FC236}">
                  <a16:creationId xmlns:a16="http://schemas.microsoft.com/office/drawing/2014/main" id="{4D9A8181-9CDE-4E4D-ADA7-F9F0DF20ECEE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242264" y="2564154"/>
              <a:ext cx="11112" cy="4064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6158" name="Rectangle 22">
              <a:extLst>
                <a:ext uri="{FF2B5EF4-FFF2-40B4-BE49-F238E27FC236}">
                  <a16:creationId xmlns:a16="http://schemas.microsoft.com/office/drawing/2014/main" id="{1519A0A1-5A86-564C-8D36-73B3DD4E5B20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002551" y="2653054"/>
              <a:ext cx="192360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  <p:sp>
          <p:nvSpPr>
            <p:cNvPr id="46159" name="Rectangle 23">
              <a:extLst>
                <a:ext uri="{FF2B5EF4-FFF2-40B4-BE49-F238E27FC236}">
                  <a16:creationId xmlns:a16="http://schemas.microsoft.com/office/drawing/2014/main" id="{905FDD92-CE4D-144B-9668-4C158EEFCE4D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140789" y="2564154"/>
              <a:ext cx="11112" cy="406400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6160" name="Rectangle 24">
              <a:extLst>
                <a:ext uri="{FF2B5EF4-FFF2-40B4-BE49-F238E27FC236}">
                  <a16:creationId xmlns:a16="http://schemas.microsoft.com/office/drawing/2014/main" id="{8D8B278A-045E-B64A-ABD6-FB2507788520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557926" y="2959441"/>
              <a:ext cx="1692275" cy="111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6161" name="Rectangle 25">
              <a:extLst>
                <a:ext uri="{FF2B5EF4-FFF2-40B4-BE49-F238E27FC236}">
                  <a16:creationId xmlns:a16="http://schemas.microsoft.com/office/drawing/2014/main" id="{77A24A2D-9651-8E48-9D76-FB3FF9C46CC7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614951" y="2970554"/>
              <a:ext cx="11113" cy="4048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6162" name="Rectangle 26">
              <a:extLst>
                <a:ext uri="{FF2B5EF4-FFF2-40B4-BE49-F238E27FC236}">
                  <a16:creationId xmlns:a16="http://schemas.microsoft.com/office/drawing/2014/main" id="{8DB61BBF-865B-7541-B81E-0F48D9F81594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381964" y="2522879"/>
              <a:ext cx="657231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Output</a:t>
              </a:r>
              <a:endParaRPr lang="en-US" altLang="en-US" sz="3200" b="0"/>
            </a:p>
          </p:txBody>
        </p:sp>
        <p:sp>
          <p:nvSpPr>
            <p:cNvPr id="46163" name="Rectangle 27">
              <a:extLst>
                <a:ext uri="{FF2B5EF4-FFF2-40B4-BE49-F238E27FC236}">
                  <a16:creationId xmlns:a16="http://schemas.microsoft.com/office/drawing/2014/main" id="{B051FD8C-ADB7-F049-8BDC-8C308D93C6BE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883239" y="2927691"/>
              <a:ext cx="179536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y </a:t>
              </a:r>
              <a:endParaRPr lang="en-US" altLang="en-US" sz="3200" b="0"/>
            </a:p>
          </p:txBody>
        </p:sp>
        <p:sp>
          <p:nvSpPr>
            <p:cNvPr id="46164" name="Rectangle 28">
              <a:extLst>
                <a:ext uri="{FF2B5EF4-FFF2-40B4-BE49-F238E27FC236}">
                  <a16:creationId xmlns:a16="http://schemas.microsoft.com/office/drawing/2014/main" id="{49256D40-00AE-8E41-8127-A06DD11980F7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994364" y="3016591"/>
              <a:ext cx="149080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</a:rPr>
                <a:t>2 </a:t>
              </a:r>
              <a:endParaRPr lang="en-US" altLang="en-US" sz="3200" b="0"/>
            </a:p>
          </p:txBody>
        </p:sp>
        <p:sp>
          <p:nvSpPr>
            <p:cNvPr id="46165" name="Rectangle 29">
              <a:extLst>
                <a:ext uri="{FF2B5EF4-FFF2-40B4-BE49-F238E27FC236}">
                  <a16:creationId xmlns:a16="http://schemas.microsoft.com/office/drawing/2014/main" id="{EC7847A0-E430-2043-A1E1-8D849CFB0CEB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094376" y="2927691"/>
              <a:ext cx="179536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y </a:t>
              </a:r>
              <a:endParaRPr lang="en-US" altLang="en-US" sz="3200" b="0"/>
            </a:p>
          </p:txBody>
        </p:sp>
        <p:sp>
          <p:nvSpPr>
            <p:cNvPr id="46166" name="Rectangle 30">
              <a:extLst>
                <a:ext uri="{FF2B5EF4-FFF2-40B4-BE49-F238E27FC236}">
                  <a16:creationId xmlns:a16="http://schemas.microsoft.com/office/drawing/2014/main" id="{F4EE221F-06F9-214B-8CED-473FE5A76B7E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557926" y="2970554"/>
              <a:ext cx="11113" cy="4048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6167" name="Rectangle 31">
              <a:extLst>
                <a:ext uri="{FF2B5EF4-FFF2-40B4-BE49-F238E27FC236}">
                  <a16:creationId xmlns:a16="http://schemas.microsoft.com/office/drawing/2014/main" id="{2256CE88-5BCD-B640-A3A6-C2A2A21E28A5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203914" y="3016591"/>
              <a:ext cx="149080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  <p:sp>
          <p:nvSpPr>
            <p:cNvPr id="46168" name="Rectangle 32">
              <a:extLst>
                <a:ext uri="{FF2B5EF4-FFF2-40B4-BE49-F238E27FC236}">
                  <a16:creationId xmlns:a16="http://schemas.microsoft.com/office/drawing/2014/main" id="{CA7D9EF9-BEC3-1A4D-AFC6-A550A7A544B0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753189" y="3057866"/>
              <a:ext cx="2222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Y </a:t>
              </a:r>
              <a:endParaRPr lang="en-US" altLang="en-US" sz="3200" b="0"/>
            </a:p>
          </p:txBody>
        </p:sp>
        <p:sp>
          <p:nvSpPr>
            <p:cNvPr id="46169" name="Rectangle 33">
              <a:extLst>
                <a:ext uri="{FF2B5EF4-FFF2-40B4-BE49-F238E27FC236}">
                  <a16:creationId xmlns:a16="http://schemas.microsoft.com/office/drawing/2014/main" id="{E0ABCCAD-5116-4D42-8ADC-CC242C8407A7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881776" y="3145179"/>
              <a:ext cx="149080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</a:rPr>
                <a:t>2 </a:t>
              </a:r>
              <a:endParaRPr lang="en-US" altLang="en-US" sz="3200" b="0"/>
            </a:p>
          </p:txBody>
        </p:sp>
        <p:sp>
          <p:nvSpPr>
            <p:cNvPr id="46170" name="Rectangle 34">
              <a:extLst>
                <a:ext uri="{FF2B5EF4-FFF2-40B4-BE49-F238E27FC236}">
                  <a16:creationId xmlns:a16="http://schemas.microsoft.com/office/drawing/2014/main" id="{6BB1A4D5-446B-B44D-94E0-CF6FC5D11776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980201" y="3057866"/>
              <a:ext cx="2222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Y </a:t>
              </a:r>
              <a:endParaRPr lang="en-US" altLang="en-US" sz="3200" b="0"/>
            </a:p>
          </p:txBody>
        </p:sp>
        <p:sp>
          <p:nvSpPr>
            <p:cNvPr id="46171" name="Rectangle 35">
              <a:extLst>
                <a:ext uri="{FF2B5EF4-FFF2-40B4-BE49-F238E27FC236}">
                  <a16:creationId xmlns:a16="http://schemas.microsoft.com/office/drawing/2014/main" id="{284DB7C3-61A9-7145-8B2C-67FCD92A5359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108789" y="3145179"/>
              <a:ext cx="149080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  <p:sp>
          <p:nvSpPr>
            <p:cNvPr id="46172" name="Rectangle 36">
              <a:extLst>
                <a:ext uri="{FF2B5EF4-FFF2-40B4-BE49-F238E27FC236}">
                  <a16:creationId xmlns:a16="http://schemas.microsoft.com/office/drawing/2014/main" id="{05B13441-C79A-4046-86C8-2D7D7E3BA388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594564" y="3057866"/>
              <a:ext cx="2222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Y </a:t>
              </a:r>
              <a:endParaRPr lang="en-US" altLang="en-US" sz="3200" b="0"/>
            </a:p>
          </p:txBody>
        </p:sp>
        <p:sp>
          <p:nvSpPr>
            <p:cNvPr id="46173" name="Rectangle 37">
              <a:extLst>
                <a:ext uri="{FF2B5EF4-FFF2-40B4-BE49-F238E27FC236}">
                  <a16:creationId xmlns:a16="http://schemas.microsoft.com/office/drawing/2014/main" id="{233F910E-85CC-664F-9107-A43651EC9300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724739" y="3145179"/>
              <a:ext cx="149080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</a:rPr>
                <a:t>2 </a:t>
              </a:r>
              <a:endParaRPr lang="en-US" altLang="en-US" sz="3200" b="0"/>
            </a:p>
          </p:txBody>
        </p:sp>
        <p:sp>
          <p:nvSpPr>
            <p:cNvPr id="46174" name="Rectangle 38">
              <a:extLst>
                <a:ext uri="{FF2B5EF4-FFF2-40B4-BE49-F238E27FC236}">
                  <a16:creationId xmlns:a16="http://schemas.microsoft.com/office/drawing/2014/main" id="{83CE69DF-49ED-7049-ADC4-1923F7F0B274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826339" y="3057866"/>
              <a:ext cx="2222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Y </a:t>
              </a:r>
              <a:endParaRPr lang="en-US" altLang="en-US" sz="3200" b="0"/>
            </a:p>
          </p:txBody>
        </p:sp>
        <p:sp>
          <p:nvSpPr>
            <p:cNvPr id="46175" name="Rectangle 39">
              <a:extLst>
                <a:ext uri="{FF2B5EF4-FFF2-40B4-BE49-F238E27FC236}">
                  <a16:creationId xmlns:a16="http://schemas.microsoft.com/office/drawing/2014/main" id="{4372BB44-8BC6-9341-8427-F4AA928B45A0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242264" y="2970554"/>
              <a:ext cx="11112" cy="4048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6176" name="Rectangle 40">
              <a:extLst>
                <a:ext uri="{FF2B5EF4-FFF2-40B4-BE49-F238E27FC236}">
                  <a16:creationId xmlns:a16="http://schemas.microsoft.com/office/drawing/2014/main" id="{C70FC997-22B6-6E4B-A56D-9603C47C712F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958101" y="3145179"/>
              <a:ext cx="149080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  <p:sp>
          <p:nvSpPr>
            <p:cNvPr id="46177" name="Rectangle 41">
              <a:extLst>
                <a:ext uri="{FF2B5EF4-FFF2-40B4-BE49-F238E27FC236}">
                  <a16:creationId xmlns:a16="http://schemas.microsoft.com/office/drawing/2014/main" id="{BA51FB5F-FF39-BC40-BDAF-EE0EDDEF4087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140789" y="2970554"/>
              <a:ext cx="11112" cy="404812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6178" name="Rectangle 42">
              <a:extLst>
                <a:ext uri="{FF2B5EF4-FFF2-40B4-BE49-F238E27FC236}">
                  <a16:creationId xmlns:a16="http://schemas.microsoft.com/office/drawing/2014/main" id="{959074B5-E96D-3D47-91DD-7DA8D53B5303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638764" y="3362666"/>
              <a:ext cx="3506787" cy="127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6179" name="Rectangle 43">
              <a:extLst>
                <a:ext uri="{FF2B5EF4-FFF2-40B4-BE49-F238E27FC236}">
                  <a16:creationId xmlns:a16="http://schemas.microsoft.com/office/drawing/2014/main" id="{477E3EAC-1F42-5046-851C-473B56290956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614951" y="3376954"/>
              <a:ext cx="11113" cy="3571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6180" name="Rectangle 44">
              <a:extLst>
                <a:ext uri="{FF2B5EF4-FFF2-40B4-BE49-F238E27FC236}">
                  <a16:creationId xmlns:a16="http://schemas.microsoft.com/office/drawing/2014/main" id="{9D9A04E1-1925-5140-80B2-CFAD4224253C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637551" y="2895941"/>
              <a:ext cx="179536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z </a:t>
              </a:r>
              <a:endParaRPr lang="en-US" altLang="en-US" sz="3200" b="0"/>
            </a:p>
          </p:txBody>
        </p:sp>
        <p:sp>
          <p:nvSpPr>
            <p:cNvPr id="46181" name="Rectangle 45">
              <a:extLst>
                <a:ext uri="{FF2B5EF4-FFF2-40B4-BE49-F238E27FC236}">
                  <a16:creationId xmlns:a16="http://schemas.microsoft.com/office/drawing/2014/main" id="{042922F6-FBEB-2D4B-A9CC-298682C9374F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954676" y="3465854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46182" name="Rectangle 46">
              <a:extLst>
                <a:ext uri="{FF2B5EF4-FFF2-40B4-BE49-F238E27FC236}">
                  <a16:creationId xmlns:a16="http://schemas.microsoft.com/office/drawing/2014/main" id="{F147C91B-7092-AB45-A9C7-DF9CD9884EAF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557926" y="3376954"/>
              <a:ext cx="11113" cy="3571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6183" name="Rectangle 47">
              <a:extLst>
                <a:ext uri="{FF2B5EF4-FFF2-40B4-BE49-F238E27FC236}">
                  <a16:creationId xmlns:a16="http://schemas.microsoft.com/office/drawing/2014/main" id="{314B35E1-8647-BE4A-93DF-F10AC6440344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122951" y="3465854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46184" name="Rectangle 48">
              <a:extLst>
                <a:ext uri="{FF2B5EF4-FFF2-40B4-BE49-F238E27FC236}">
                  <a16:creationId xmlns:a16="http://schemas.microsoft.com/office/drawing/2014/main" id="{F63DB5D4-603C-BE41-BEA5-513BF571A5FE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838914" y="3465854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46185" name="Rectangle 49">
              <a:extLst>
                <a:ext uri="{FF2B5EF4-FFF2-40B4-BE49-F238E27FC236}">
                  <a16:creationId xmlns:a16="http://schemas.microsoft.com/office/drawing/2014/main" id="{C4DE25A0-824B-294E-B430-E12A92372FDC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005601" y="3465854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46186" name="Rectangle 50">
              <a:extLst>
                <a:ext uri="{FF2B5EF4-FFF2-40B4-BE49-F238E27FC236}">
                  <a16:creationId xmlns:a16="http://schemas.microsoft.com/office/drawing/2014/main" id="{C66502A8-E586-E04C-B887-0ED51C55E84C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242264" y="3376954"/>
              <a:ext cx="11112" cy="3571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6187" name="Rectangle 51">
              <a:extLst>
                <a:ext uri="{FF2B5EF4-FFF2-40B4-BE49-F238E27FC236}">
                  <a16:creationId xmlns:a16="http://schemas.microsoft.com/office/drawing/2014/main" id="{B8F9362C-A176-F14A-ACE9-C36EAB24D6E8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680289" y="3465854"/>
              <a:ext cx="303061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0 1</a:t>
              </a:r>
              <a:endParaRPr lang="en-US" altLang="en-US" sz="3200" b="0"/>
            </a:p>
          </p:txBody>
        </p:sp>
        <p:sp>
          <p:nvSpPr>
            <p:cNvPr id="46188" name="Rectangle 52">
              <a:extLst>
                <a:ext uri="{FF2B5EF4-FFF2-40B4-BE49-F238E27FC236}">
                  <a16:creationId xmlns:a16="http://schemas.microsoft.com/office/drawing/2014/main" id="{5C303F3E-9081-FB41-BC99-06965E87AD86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140789" y="3376954"/>
              <a:ext cx="11112" cy="357187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6189" name="Rectangle 53">
              <a:extLst>
                <a:ext uri="{FF2B5EF4-FFF2-40B4-BE49-F238E27FC236}">
                  <a16:creationId xmlns:a16="http://schemas.microsoft.com/office/drawing/2014/main" id="{F3181D8A-5F34-4E4E-A8C5-C874F1E96E7F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614951" y="3734141"/>
              <a:ext cx="11113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6190" name="Rectangle 54">
              <a:extLst>
                <a:ext uri="{FF2B5EF4-FFF2-40B4-BE49-F238E27FC236}">
                  <a16:creationId xmlns:a16="http://schemas.microsoft.com/office/drawing/2014/main" id="{EA509A90-7D09-4246-9C23-96DAC144F9D7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631201" y="3465854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46191" name="Rectangle 55">
              <a:extLst>
                <a:ext uri="{FF2B5EF4-FFF2-40B4-BE49-F238E27FC236}">
                  <a16:creationId xmlns:a16="http://schemas.microsoft.com/office/drawing/2014/main" id="{8A596DFD-5C44-824E-8A9B-52071FEA3540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954676" y="3730966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46192" name="Rectangle 56">
              <a:extLst>
                <a:ext uri="{FF2B5EF4-FFF2-40B4-BE49-F238E27FC236}">
                  <a16:creationId xmlns:a16="http://schemas.microsoft.com/office/drawing/2014/main" id="{2E31C9C3-5C3B-3C4D-92F9-432E9294F432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557926" y="3734141"/>
              <a:ext cx="11113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6193" name="Rectangle 57">
              <a:extLst>
                <a:ext uri="{FF2B5EF4-FFF2-40B4-BE49-F238E27FC236}">
                  <a16:creationId xmlns:a16="http://schemas.microsoft.com/office/drawing/2014/main" id="{489C2E7D-025B-DF4A-9307-CC1E48626766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122951" y="3730966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  <p:sp>
          <p:nvSpPr>
            <p:cNvPr id="46194" name="Rectangle 58">
              <a:extLst>
                <a:ext uri="{FF2B5EF4-FFF2-40B4-BE49-F238E27FC236}">
                  <a16:creationId xmlns:a16="http://schemas.microsoft.com/office/drawing/2014/main" id="{94030557-7984-0746-9B38-FB379D6987A5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838914" y="3730966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46195" name="Rectangle 59">
              <a:extLst>
                <a:ext uri="{FF2B5EF4-FFF2-40B4-BE49-F238E27FC236}">
                  <a16:creationId xmlns:a16="http://schemas.microsoft.com/office/drawing/2014/main" id="{F64ABA66-DFF8-4549-A1B1-4BAD14BE2C06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005601" y="3730966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46196" name="Rectangle 60">
              <a:extLst>
                <a:ext uri="{FF2B5EF4-FFF2-40B4-BE49-F238E27FC236}">
                  <a16:creationId xmlns:a16="http://schemas.microsoft.com/office/drawing/2014/main" id="{E9E3A473-428F-CD49-B41B-304433A17E60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242264" y="3734141"/>
              <a:ext cx="11112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6197" name="Rectangle 61">
              <a:extLst>
                <a:ext uri="{FF2B5EF4-FFF2-40B4-BE49-F238E27FC236}">
                  <a16:creationId xmlns:a16="http://schemas.microsoft.com/office/drawing/2014/main" id="{C72FA134-6A33-3C44-A440-F79B2C09B48C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680289" y="3730966"/>
              <a:ext cx="303061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1 0</a:t>
              </a:r>
              <a:endParaRPr lang="en-US" altLang="en-US" sz="3200" b="0"/>
            </a:p>
          </p:txBody>
        </p:sp>
        <p:sp>
          <p:nvSpPr>
            <p:cNvPr id="46198" name="Rectangle 62">
              <a:extLst>
                <a:ext uri="{FF2B5EF4-FFF2-40B4-BE49-F238E27FC236}">
                  <a16:creationId xmlns:a16="http://schemas.microsoft.com/office/drawing/2014/main" id="{D5A53E48-5EAB-5F40-A786-25C2E47F598B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140789" y="3734141"/>
              <a:ext cx="11112" cy="269875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6199" name="Rectangle 63">
              <a:extLst>
                <a:ext uri="{FF2B5EF4-FFF2-40B4-BE49-F238E27FC236}">
                  <a16:creationId xmlns:a16="http://schemas.microsoft.com/office/drawing/2014/main" id="{2F0CAB3F-6EA5-0F44-904C-CFE4697B5E4C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614951" y="4004016"/>
              <a:ext cx="11113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6200" name="Rectangle 64">
              <a:extLst>
                <a:ext uri="{FF2B5EF4-FFF2-40B4-BE49-F238E27FC236}">
                  <a16:creationId xmlns:a16="http://schemas.microsoft.com/office/drawing/2014/main" id="{58E2F8DB-3A42-0F49-8DB7-DA2BB1B9CFF7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631201" y="3730966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46201" name="Rectangle 65">
              <a:extLst>
                <a:ext uri="{FF2B5EF4-FFF2-40B4-BE49-F238E27FC236}">
                  <a16:creationId xmlns:a16="http://schemas.microsoft.com/office/drawing/2014/main" id="{C43BE811-9C45-A842-A754-C13E658CCA2E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954676" y="4002429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  <p:sp>
          <p:nvSpPr>
            <p:cNvPr id="46202" name="Rectangle 66">
              <a:extLst>
                <a:ext uri="{FF2B5EF4-FFF2-40B4-BE49-F238E27FC236}">
                  <a16:creationId xmlns:a16="http://schemas.microsoft.com/office/drawing/2014/main" id="{E0AE8A1B-A8A8-2448-9B8F-E5F3DAB54AA5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557926" y="4004016"/>
              <a:ext cx="11113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6203" name="Rectangle 67">
              <a:extLst>
                <a:ext uri="{FF2B5EF4-FFF2-40B4-BE49-F238E27FC236}">
                  <a16:creationId xmlns:a16="http://schemas.microsoft.com/office/drawing/2014/main" id="{681DD53D-4CA6-8D48-BA08-358E5B6A2C42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122951" y="4002429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46204" name="Rectangle 68">
              <a:extLst>
                <a:ext uri="{FF2B5EF4-FFF2-40B4-BE49-F238E27FC236}">
                  <a16:creationId xmlns:a16="http://schemas.microsoft.com/office/drawing/2014/main" id="{CA4665BB-B5E1-2D47-81D2-D7C63714589D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838914" y="4002429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46205" name="Rectangle 69">
              <a:extLst>
                <a:ext uri="{FF2B5EF4-FFF2-40B4-BE49-F238E27FC236}">
                  <a16:creationId xmlns:a16="http://schemas.microsoft.com/office/drawing/2014/main" id="{8BF8EF6D-A13B-0545-B654-B3C87C4E5471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005601" y="4002429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46206" name="Rectangle 70">
              <a:extLst>
                <a:ext uri="{FF2B5EF4-FFF2-40B4-BE49-F238E27FC236}">
                  <a16:creationId xmlns:a16="http://schemas.microsoft.com/office/drawing/2014/main" id="{40463D3F-FBC4-9243-A568-1EC697046CE9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242264" y="4004016"/>
              <a:ext cx="11112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6207" name="Rectangle 71">
              <a:extLst>
                <a:ext uri="{FF2B5EF4-FFF2-40B4-BE49-F238E27FC236}">
                  <a16:creationId xmlns:a16="http://schemas.microsoft.com/office/drawing/2014/main" id="{2FA5CAE8-5C88-5544-B4F2-347BE343B170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680289" y="4002429"/>
              <a:ext cx="303061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1 1</a:t>
              </a:r>
              <a:endParaRPr lang="en-US" altLang="en-US" sz="3200" b="0"/>
            </a:p>
          </p:txBody>
        </p:sp>
        <p:sp>
          <p:nvSpPr>
            <p:cNvPr id="46208" name="Rectangle 72">
              <a:extLst>
                <a:ext uri="{FF2B5EF4-FFF2-40B4-BE49-F238E27FC236}">
                  <a16:creationId xmlns:a16="http://schemas.microsoft.com/office/drawing/2014/main" id="{7D9AA773-B83B-E644-873B-86159B2D0CCD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140789" y="4004016"/>
              <a:ext cx="11112" cy="269875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6209" name="Rectangle 73">
              <a:extLst>
                <a:ext uri="{FF2B5EF4-FFF2-40B4-BE49-F238E27FC236}">
                  <a16:creationId xmlns:a16="http://schemas.microsoft.com/office/drawing/2014/main" id="{8AC191B6-CC90-5545-968B-57F034288006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614951" y="4278654"/>
              <a:ext cx="11113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6210" name="Rectangle 74">
              <a:extLst>
                <a:ext uri="{FF2B5EF4-FFF2-40B4-BE49-F238E27FC236}">
                  <a16:creationId xmlns:a16="http://schemas.microsoft.com/office/drawing/2014/main" id="{E94D721E-B2C6-C940-AC45-76CBC0325973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631201" y="4002429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46211" name="Rectangle 75">
              <a:extLst>
                <a:ext uri="{FF2B5EF4-FFF2-40B4-BE49-F238E27FC236}">
                  <a16:creationId xmlns:a16="http://schemas.microsoft.com/office/drawing/2014/main" id="{0FEBD915-DB6E-774B-A24F-163807162C70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954676" y="4272304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  <p:sp>
          <p:nvSpPr>
            <p:cNvPr id="46212" name="Rectangle 76">
              <a:extLst>
                <a:ext uri="{FF2B5EF4-FFF2-40B4-BE49-F238E27FC236}">
                  <a16:creationId xmlns:a16="http://schemas.microsoft.com/office/drawing/2014/main" id="{6CF2E820-12F9-E149-95AB-C1310631AF74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557926" y="4278654"/>
              <a:ext cx="11113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6213" name="Rectangle 77">
              <a:extLst>
                <a:ext uri="{FF2B5EF4-FFF2-40B4-BE49-F238E27FC236}">
                  <a16:creationId xmlns:a16="http://schemas.microsoft.com/office/drawing/2014/main" id="{71CE680C-54C0-4647-BD5D-FBEC6782EADB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122951" y="4272304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  <p:sp>
          <p:nvSpPr>
            <p:cNvPr id="46214" name="Rectangle 78">
              <a:extLst>
                <a:ext uri="{FF2B5EF4-FFF2-40B4-BE49-F238E27FC236}">
                  <a16:creationId xmlns:a16="http://schemas.microsoft.com/office/drawing/2014/main" id="{4FCDAEFA-86D4-C24D-B3E3-FB99BC7A94CA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838914" y="4272304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46215" name="Rectangle 79">
              <a:extLst>
                <a:ext uri="{FF2B5EF4-FFF2-40B4-BE49-F238E27FC236}">
                  <a16:creationId xmlns:a16="http://schemas.microsoft.com/office/drawing/2014/main" id="{F37BECC4-6306-D247-90E1-6A6376EA3DBE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005601" y="4272304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46216" name="Rectangle 80">
              <a:extLst>
                <a:ext uri="{FF2B5EF4-FFF2-40B4-BE49-F238E27FC236}">
                  <a16:creationId xmlns:a16="http://schemas.microsoft.com/office/drawing/2014/main" id="{DC2ADB10-D1ED-0E48-BEFA-4F0E3296869A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242264" y="4278654"/>
              <a:ext cx="11112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6217" name="Rectangle 81">
              <a:extLst>
                <a:ext uri="{FF2B5EF4-FFF2-40B4-BE49-F238E27FC236}">
                  <a16:creationId xmlns:a16="http://schemas.microsoft.com/office/drawing/2014/main" id="{58CD9F09-930A-144E-9F20-FD946E9D6CDE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680289" y="4272304"/>
              <a:ext cx="303061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1 1</a:t>
              </a:r>
              <a:endParaRPr lang="en-US" altLang="en-US" sz="3200" b="0"/>
            </a:p>
          </p:txBody>
        </p:sp>
        <p:sp>
          <p:nvSpPr>
            <p:cNvPr id="46218" name="Rectangle 82">
              <a:extLst>
                <a:ext uri="{FF2B5EF4-FFF2-40B4-BE49-F238E27FC236}">
                  <a16:creationId xmlns:a16="http://schemas.microsoft.com/office/drawing/2014/main" id="{C8DB1F06-E8E4-3643-880F-1C0081E5753D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140789" y="4278654"/>
              <a:ext cx="11112" cy="309562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6219" name="Rectangle 83">
              <a:extLst>
                <a:ext uri="{FF2B5EF4-FFF2-40B4-BE49-F238E27FC236}">
                  <a16:creationId xmlns:a16="http://schemas.microsoft.com/office/drawing/2014/main" id="{AF9B34FF-85E2-B845-A09F-4E74FE30C24A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638764" y="4575516"/>
              <a:ext cx="3506787" cy="127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6220" name="Rectangle 84">
              <a:extLst>
                <a:ext uri="{FF2B5EF4-FFF2-40B4-BE49-F238E27FC236}">
                  <a16:creationId xmlns:a16="http://schemas.microsoft.com/office/drawing/2014/main" id="{14C0BC79-4A78-0E4D-95BF-E70952609B03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631201" y="4272304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</p:grpSp>
      <p:sp>
        <p:nvSpPr>
          <p:cNvPr id="46082" name="Rectangle 2">
            <a:extLst>
              <a:ext uri="{FF2B5EF4-FFF2-40B4-BE49-F238E27FC236}">
                <a16:creationId xmlns:a16="http://schemas.microsoft.com/office/drawing/2014/main" id="{1DA6D764-C6CC-3748-82F4-077A6BD34F9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220664"/>
            <a:ext cx="9144000" cy="790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Let’s derive the state table</a:t>
            </a:r>
          </a:p>
        </p:txBody>
      </p:sp>
      <p:grpSp>
        <p:nvGrpSpPr>
          <p:cNvPr id="46083" name="Group 93">
            <a:extLst>
              <a:ext uri="{FF2B5EF4-FFF2-40B4-BE49-F238E27FC236}">
                <a16:creationId xmlns:a16="http://schemas.microsoft.com/office/drawing/2014/main" id="{C4B4B8EE-8B33-EB40-8B77-5DA874C694ED}"/>
              </a:ext>
            </a:extLst>
          </p:cNvPr>
          <p:cNvGrpSpPr>
            <a:grpSpLocks/>
          </p:cNvGrpSpPr>
          <p:nvPr/>
        </p:nvGrpSpPr>
        <p:grpSpPr bwMode="auto">
          <a:xfrm>
            <a:off x="1571625" y="2127250"/>
            <a:ext cx="3536950" cy="2051050"/>
            <a:chOff x="5049838" y="1738313"/>
            <a:chExt cx="3536950" cy="2051050"/>
          </a:xfrm>
        </p:grpSpPr>
        <p:sp>
          <p:nvSpPr>
            <p:cNvPr id="46089" name="Rectangle 85">
              <a:extLst>
                <a:ext uri="{FF2B5EF4-FFF2-40B4-BE49-F238E27FC236}">
                  <a16:creationId xmlns:a16="http://schemas.microsoft.com/office/drawing/2014/main" id="{AA08D3DC-F3AF-CA4A-8B20-0E134945C2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3650" y="1738313"/>
              <a:ext cx="3506788" cy="111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6090" name="Rectangle 86">
              <a:extLst>
                <a:ext uri="{FF2B5EF4-FFF2-40B4-BE49-F238E27FC236}">
                  <a16:creationId xmlns:a16="http://schemas.microsoft.com/office/drawing/2014/main" id="{08E1A6CA-C165-CE4C-BE42-C1ED814FF4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1739900"/>
              <a:ext cx="11112" cy="41275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6091" name="Rectangle 88">
              <a:extLst>
                <a:ext uri="{FF2B5EF4-FFF2-40B4-BE49-F238E27FC236}">
                  <a16:creationId xmlns:a16="http://schemas.microsoft.com/office/drawing/2014/main" id="{44570402-4C59-684F-9889-7A87EBAF0D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1739900"/>
              <a:ext cx="11112" cy="41275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6092" name="Rectangle 89">
              <a:extLst>
                <a:ext uri="{FF2B5EF4-FFF2-40B4-BE49-F238E27FC236}">
                  <a16:creationId xmlns:a16="http://schemas.microsoft.com/office/drawing/2014/main" id="{B77B0A3B-49D5-084E-8EB1-C93297497B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99063" y="1925638"/>
              <a:ext cx="814325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Present </a:t>
              </a:r>
              <a:endParaRPr lang="en-US" altLang="en-US" sz="3200" b="0"/>
            </a:p>
          </p:txBody>
        </p:sp>
        <p:sp>
          <p:nvSpPr>
            <p:cNvPr id="46093" name="Rectangle 90">
              <a:extLst>
                <a:ext uri="{FF2B5EF4-FFF2-40B4-BE49-F238E27FC236}">
                  <a16:creationId xmlns:a16="http://schemas.microsoft.com/office/drawing/2014/main" id="{8061BF8B-CF74-674A-BA87-FA052A6256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1739900"/>
              <a:ext cx="11113" cy="41275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6094" name="Rectangle 91">
              <a:extLst>
                <a:ext uri="{FF2B5EF4-FFF2-40B4-BE49-F238E27FC236}">
                  <a16:creationId xmlns:a16="http://schemas.microsoft.com/office/drawing/2014/main" id="{582E362E-CCBD-9A46-BD3A-259628D615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88100" y="1843088"/>
              <a:ext cx="104515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Next state </a:t>
              </a:r>
              <a:endParaRPr lang="en-US" altLang="en-US" sz="3200" b="0"/>
            </a:p>
          </p:txBody>
        </p:sp>
        <p:sp>
          <p:nvSpPr>
            <p:cNvPr id="46095" name="Rectangle 92">
              <a:extLst>
                <a:ext uri="{FF2B5EF4-FFF2-40B4-BE49-F238E27FC236}">
                  <a16:creationId xmlns:a16="http://schemas.microsoft.com/office/drawing/2014/main" id="{614BC29F-6B3C-6B43-A053-9BFD6CAE6C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1739900"/>
              <a:ext cx="11113" cy="412750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6096" name="Rectangle 93">
              <a:extLst>
                <a:ext uri="{FF2B5EF4-FFF2-40B4-BE49-F238E27FC236}">
                  <a16:creationId xmlns:a16="http://schemas.microsoft.com/office/drawing/2014/main" id="{9449625E-BB9D-7544-A2DC-D440675D23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163763"/>
              <a:ext cx="1692275" cy="111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6097" name="Rectangle 94">
              <a:extLst>
                <a:ext uri="{FF2B5EF4-FFF2-40B4-BE49-F238E27FC236}">
                  <a16:creationId xmlns:a16="http://schemas.microsoft.com/office/drawing/2014/main" id="{06FA98DA-292E-744B-9768-37DC557803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2152650"/>
              <a:ext cx="11112" cy="4048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6098" name="Rectangle 95">
              <a:extLst>
                <a:ext uri="{FF2B5EF4-FFF2-40B4-BE49-F238E27FC236}">
                  <a16:creationId xmlns:a16="http://schemas.microsoft.com/office/drawing/2014/main" id="{15B1B8D0-43D5-0440-81B0-F16721E0B8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16850" y="1925638"/>
              <a:ext cx="657231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Output</a:t>
              </a:r>
              <a:endParaRPr lang="en-US" altLang="en-US" sz="3200" b="0"/>
            </a:p>
          </p:txBody>
        </p:sp>
        <p:sp>
          <p:nvSpPr>
            <p:cNvPr id="46099" name="Rectangle 96">
              <a:extLst>
                <a:ext uri="{FF2B5EF4-FFF2-40B4-BE49-F238E27FC236}">
                  <a16:creationId xmlns:a16="http://schemas.microsoft.com/office/drawing/2014/main" id="{BDA9AB9C-AF26-1845-B44A-3001003DC5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152650"/>
              <a:ext cx="11112" cy="4048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6100" name="Rectangle 97">
              <a:extLst>
                <a:ext uri="{FF2B5EF4-FFF2-40B4-BE49-F238E27FC236}">
                  <a16:creationId xmlns:a16="http://schemas.microsoft.com/office/drawing/2014/main" id="{EF0687E0-340C-5846-8A7A-E8E5F41202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24475" y="2174875"/>
              <a:ext cx="535403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state </a:t>
              </a:r>
              <a:endParaRPr lang="en-US" altLang="en-US" sz="3200" b="0"/>
            </a:p>
          </p:txBody>
        </p:sp>
        <p:sp>
          <p:nvSpPr>
            <p:cNvPr id="46101" name="Rectangle 98">
              <a:extLst>
                <a:ext uri="{FF2B5EF4-FFF2-40B4-BE49-F238E27FC236}">
                  <a16:creationId xmlns:a16="http://schemas.microsoft.com/office/drawing/2014/main" id="{204CAA81-BE68-E143-9003-A0DD8F7A30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6163" y="2255838"/>
              <a:ext cx="23083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w </a:t>
              </a:r>
              <a:endParaRPr lang="en-US" altLang="en-US" sz="3200" b="0"/>
            </a:p>
          </p:txBody>
        </p:sp>
        <p:sp>
          <p:nvSpPr>
            <p:cNvPr id="46102" name="Rectangle 99">
              <a:extLst>
                <a:ext uri="{FF2B5EF4-FFF2-40B4-BE49-F238E27FC236}">
                  <a16:creationId xmlns:a16="http://schemas.microsoft.com/office/drawing/2014/main" id="{AC381DC2-CFB7-F84F-B549-EB69FD1BEB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57938" y="2255838"/>
              <a:ext cx="19877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= </a:t>
              </a:r>
              <a:endParaRPr lang="en-US" altLang="en-US" sz="3200" b="0"/>
            </a:p>
          </p:txBody>
        </p:sp>
        <p:sp>
          <p:nvSpPr>
            <p:cNvPr id="46103" name="Rectangle 100">
              <a:extLst>
                <a:ext uri="{FF2B5EF4-FFF2-40B4-BE49-F238E27FC236}">
                  <a16:creationId xmlns:a16="http://schemas.microsoft.com/office/drawing/2014/main" id="{D69C7F1A-0954-0546-9D60-01C051E57A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94475" y="2255838"/>
              <a:ext cx="192360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46104" name="Rectangle 101">
              <a:extLst>
                <a:ext uri="{FF2B5EF4-FFF2-40B4-BE49-F238E27FC236}">
                  <a16:creationId xmlns:a16="http://schemas.microsoft.com/office/drawing/2014/main" id="{40A96BBB-DA7B-1A47-ADA7-D11714F9CE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72300" y="2255838"/>
              <a:ext cx="23083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w </a:t>
              </a:r>
              <a:endParaRPr lang="en-US" altLang="en-US" sz="3200" b="0"/>
            </a:p>
          </p:txBody>
        </p:sp>
        <p:sp>
          <p:nvSpPr>
            <p:cNvPr id="46105" name="Rectangle 102">
              <a:extLst>
                <a:ext uri="{FF2B5EF4-FFF2-40B4-BE49-F238E27FC236}">
                  <a16:creationId xmlns:a16="http://schemas.microsoft.com/office/drawing/2014/main" id="{CC4C0B59-C8E1-2A41-B4D3-C1838A1FA2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00900" y="2255838"/>
              <a:ext cx="19877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= </a:t>
              </a:r>
              <a:endParaRPr lang="en-US" altLang="en-US" sz="3200" b="0"/>
            </a:p>
          </p:txBody>
        </p:sp>
        <p:sp>
          <p:nvSpPr>
            <p:cNvPr id="46106" name="Rectangle 103">
              <a:extLst>
                <a:ext uri="{FF2B5EF4-FFF2-40B4-BE49-F238E27FC236}">
                  <a16:creationId xmlns:a16="http://schemas.microsoft.com/office/drawing/2014/main" id="{F2BC3C8D-0115-474B-A6BD-D1FCC863B4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2152650"/>
              <a:ext cx="11113" cy="4048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6107" name="Rectangle 104">
              <a:extLst>
                <a:ext uri="{FF2B5EF4-FFF2-40B4-BE49-F238E27FC236}">
                  <a16:creationId xmlns:a16="http://schemas.microsoft.com/office/drawing/2014/main" id="{944DB6A9-DBBF-B540-B546-C5363788EB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37438" y="2255838"/>
              <a:ext cx="192360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  <p:sp>
          <p:nvSpPr>
            <p:cNvPr id="46108" name="Rectangle 105">
              <a:extLst>
                <a:ext uri="{FF2B5EF4-FFF2-40B4-BE49-F238E27FC236}">
                  <a16:creationId xmlns:a16="http://schemas.microsoft.com/office/drawing/2014/main" id="{CE6A3DA6-202A-4745-B431-F4697B5607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2152650"/>
              <a:ext cx="11113" cy="404813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6109" name="Rectangle 106">
              <a:extLst>
                <a:ext uri="{FF2B5EF4-FFF2-40B4-BE49-F238E27FC236}">
                  <a16:creationId xmlns:a16="http://schemas.microsoft.com/office/drawing/2014/main" id="{F6DCC9A1-7089-9146-9362-0A65FAF291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3650" y="2568575"/>
              <a:ext cx="3506788" cy="952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6110" name="Rectangle 107">
              <a:extLst>
                <a:ext uri="{FF2B5EF4-FFF2-40B4-BE49-F238E27FC236}">
                  <a16:creationId xmlns:a16="http://schemas.microsoft.com/office/drawing/2014/main" id="{5F6BE747-D113-DE49-A19D-DD35E4674A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2582863"/>
              <a:ext cx="11112" cy="3556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6111" name="Rectangle 108">
              <a:extLst>
                <a:ext uri="{FF2B5EF4-FFF2-40B4-BE49-F238E27FC236}">
                  <a16:creationId xmlns:a16="http://schemas.microsoft.com/office/drawing/2014/main" id="{E742E464-6CDE-1442-A1ED-8CB58A684C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72438" y="2174875"/>
              <a:ext cx="179536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z </a:t>
              </a:r>
              <a:endParaRPr lang="en-US" altLang="en-US" sz="3200" b="0"/>
            </a:p>
          </p:txBody>
        </p:sp>
        <p:sp>
          <p:nvSpPr>
            <p:cNvPr id="46112" name="Rectangle 109">
              <a:extLst>
                <a:ext uri="{FF2B5EF4-FFF2-40B4-BE49-F238E27FC236}">
                  <a16:creationId xmlns:a16="http://schemas.microsoft.com/office/drawing/2014/main" id="{55D41D0B-D092-AA4D-9702-FB940F0C85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582863"/>
              <a:ext cx="11112" cy="3556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6113" name="Rectangle 110">
              <a:extLst>
                <a:ext uri="{FF2B5EF4-FFF2-40B4-BE49-F238E27FC236}">
                  <a16:creationId xmlns:a16="http://schemas.microsoft.com/office/drawing/2014/main" id="{843CE58D-EE32-8C46-A83D-7C337E4CEE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48300" y="2659063"/>
              <a:ext cx="194733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A </a:t>
              </a:r>
              <a:endParaRPr lang="en-US" altLang="en-US" sz="3200" b="0"/>
            </a:p>
          </p:txBody>
        </p:sp>
        <p:sp>
          <p:nvSpPr>
            <p:cNvPr id="46114" name="Rectangle 111">
              <a:extLst>
                <a:ext uri="{FF2B5EF4-FFF2-40B4-BE49-F238E27FC236}">
                  <a16:creationId xmlns:a16="http://schemas.microsoft.com/office/drawing/2014/main" id="{1646A7CC-9050-7C47-ABC1-97D408DF6C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35713" y="2659063"/>
              <a:ext cx="194733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A </a:t>
              </a:r>
              <a:endParaRPr lang="en-US" altLang="en-US" sz="3200" b="0"/>
            </a:p>
          </p:txBody>
        </p:sp>
        <p:sp>
          <p:nvSpPr>
            <p:cNvPr id="46115" name="Rectangle 112">
              <a:extLst>
                <a:ext uri="{FF2B5EF4-FFF2-40B4-BE49-F238E27FC236}">
                  <a16:creationId xmlns:a16="http://schemas.microsoft.com/office/drawing/2014/main" id="{16277726-2686-8343-9A58-3208614FE6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2582863"/>
              <a:ext cx="11113" cy="3556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6116" name="Rectangle 113">
              <a:extLst>
                <a:ext uri="{FF2B5EF4-FFF2-40B4-BE49-F238E27FC236}">
                  <a16:creationId xmlns:a16="http://schemas.microsoft.com/office/drawing/2014/main" id="{6684EF43-7F64-BA41-885D-B555E37F73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85025" y="2659063"/>
              <a:ext cx="20678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B </a:t>
              </a:r>
              <a:endParaRPr lang="en-US" altLang="en-US" sz="3200" b="0"/>
            </a:p>
          </p:txBody>
        </p:sp>
        <p:sp>
          <p:nvSpPr>
            <p:cNvPr id="46117" name="Rectangle 114">
              <a:extLst>
                <a:ext uri="{FF2B5EF4-FFF2-40B4-BE49-F238E27FC236}">
                  <a16:creationId xmlns:a16="http://schemas.microsoft.com/office/drawing/2014/main" id="{DB93E68B-A37B-4E46-807B-821B13DEC7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2582863"/>
              <a:ext cx="11113" cy="355600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6118" name="Rectangle 115">
              <a:extLst>
                <a:ext uri="{FF2B5EF4-FFF2-40B4-BE49-F238E27FC236}">
                  <a16:creationId xmlns:a16="http://schemas.microsoft.com/office/drawing/2014/main" id="{C385567A-0638-4945-A246-A9AFFDED05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2938463"/>
              <a:ext cx="11112" cy="2682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6119" name="Rectangle 117">
              <a:extLst>
                <a:ext uri="{FF2B5EF4-FFF2-40B4-BE49-F238E27FC236}">
                  <a16:creationId xmlns:a16="http://schemas.microsoft.com/office/drawing/2014/main" id="{30AAC29C-742D-2F41-9DAE-AA1BA1616A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938463"/>
              <a:ext cx="11112" cy="2682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6120" name="Rectangle 118">
              <a:extLst>
                <a:ext uri="{FF2B5EF4-FFF2-40B4-BE49-F238E27FC236}">
                  <a16:creationId xmlns:a16="http://schemas.microsoft.com/office/drawing/2014/main" id="{8FF975E0-44BF-0240-AD12-55A7AA0113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57825" y="2928938"/>
              <a:ext cx="20678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B </a:t>
              </a:r>
              <a:endParaRPr lang="en-US" altLang="en-US" sz="3200" b="0"/>
            </a:p>
          </p:txBody>
        </p:sp>
        <p:sp>
          <p:nvSpPr>
            <p:cNvPr id="46121" name="Rectangle 119">
              <a:extLst>
                <a:ext uri="{FF2B5EF4-FFF2-40B4-BE49-F238E27FC236}">
                  <a16:creationId xmlns:a16="http://schemas.microsoft.com/office/drawing/2014/main" id="{7E62D34A-A0CB-0243-BCEB-1A45B44507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35713" y="2928938"/>
              <a:ext cx="194733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A </a:t>
              </a:r>
              <a:endParaRPr lang="en-US" altLang="en-US" sz="3200" b="0"/>
            </a:p>
          </p:txBody>
        </p:sp>
        <p:sp>
          <p:nvSpPr>
            <p:cNvPr id="46122" name="Rectangle 120">
              <a:extLst>
                <a:ext uri="{FF2B5EF4-FFF2-40B4-BE49-F238E27FC236}">
                  <a16:creationId xmlns:a16="http://schemas.microsoft.com/office/drawing/2014/main" id="{44746F1A-71F0-F44B-9A7E-E71D2FEC59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2938463"/>
              <a:ext cx="11113" cy="2682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6123" name="Rectangle 121">
              <a:extLst>
                <a:ext uri="{FF2B5EF4-FFF2-40B4-BE49-F238E27FC236}">
                  <a16:creationId xmlns:a16="http://schemas.microsoft.com/office/drawing/2014/main" id="{D32FBE49-0950-9241-8B77-3E6A60EB60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88200" y="2928938"/>
              <a:ext cx="21800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C </a:t>
              </a:r>
              <a:endParaRPr lang="en-US" altLang="en-US" sz="3200" b="0"/>
            </a:p>
          </p:txBody>
        </p:sp>
        <p:sp>
          <p:nvSpPr>
            <p:cNvPr id="46124" name="Rectangle 122">
              <a:extLst>
                <a:ext uri="{FF2B5EF4-FFF2-40B4-BE49-F238E27FC236}">
                  <a16:creationId xmlns:a16="http://schemas.microsoft.com/office/drawing/2014/main" id="{3D96076A-2214-0749-9839-B34FE0D08B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2938463"/>
              <a:ext cx="11113" cy="268287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6125" name="Rectangle 123">
              <a:extLst>
                <a:ext uri="{FF2B5EF4-FFF2-40B4-BE49-F238E27FC236}">
                  <a16:creationId xmlns:a16="http://schemas.microsoft.com/office/drawing/2014/main" id="{AC939EBD-8CE4-184F-88B6-273C48C209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3206750"/>
              <a:ext cx="11112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6126" name="Rectangle 125">
              <a:extLst>
                <a:ext uri="{FF2B5EF4-FFF2-40B4-BE49-F238E27FC236}">
                  <a16:creationId xmlns:a16="http://schemas.microsoft.com/office/drawing/2014/main" id="{EE4FE4E7-72A8-D24C-A06E-FF67915B72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3206750"/>
              <a:ext cx="11112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6127" name="Rectangle 126">
              <a:extLst>
                <a:ext uri="{FF2B5EF4-FFF2-40B4-BE49-F238E27FC236}">
                  <a16:creationId xmlns:a16="http://schemas.microsoft.com/office/drawing/2014/main" id="{D88BDB18-E7ED-CE42-B945-510069E578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57825" y="3197225"/>
              <a:ext cx="21800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C </a:t>
              </a:r>
              <a:endParaRPr lang="en-US" altLang="en-US" sz="3200" b="0"/>
            </a:p>
          </p:txBody>
        </p:sp>
        <p:sp>
          <p:nvSpPr>
            <p:cNvPr id="46128" name="Rectangle 127">
              <a:extLst>
                <a:ext uri="{FF2B5EF4-FFF2-40B4-BE49-F238E27FC236}">
                  <a16:creationId xmlns:a16="http://schemas.microsoft.com/office/drawing/2014/main" id="{E1D32B7F-4A46-AB40-AA3C-9213F51729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35713" y="3197225"/>
              <a:ext cx="194733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A </a:t>
              </a:r>
              <a:endParaRPr lang="en-US" altLang="en-US" sz="3200" b="0"/>
            </a:p>
          </p:txBody>
        </p:sp>
        <p:sp>
          <p:nvSpPr>
            <p:cNvPr id="46129" name="Rectangle 128">
              <a:extLst>
                <a:ext uri="{FF2B5EF4-FFF2-40B4-BE49-F238E27FC236}">
                  <a16:creationId xmlns:a16="http://schemas.microsoft.com/office/drawing/2014/main" id="{46AC18AF-6E21-4D44-B367-B17E835A87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3206750"/>
              <a:ext cx="11113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6130" name="Rectangle 129">
              <a:extLst>
                <a:ext uri="{FF2B5EF4-FFF2-40B4-BE49-F238E27FC236}">
                  <a16:creationId xmlns:a16="http://schemas.microsoft.com/office/drawing/2014/main" id="{A11836BF-88D5-6142-ACBD-CF404B8E83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83438" y="3197225"/>
              <a:ext cx="21800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D </a:t>
              </a:r>
              <a:endParaRPr lang="en-US" altLang="en-US" sz="3200" b="0"/>
            </a:p>
          </p:txBody>
        </p:sp>
        <p:sp>
          <p:nvSpPr>
            <p:cNvPr id="46131" name="Rectangle 130">
              <a:extLst>
                <a:ext uri="{FF2B5EF4-FFF2-40B4-BE49-F238E27FC236}">
                  <a16:creationId xmlns:a16="http://schemas.microsoft.com/office/drawing/2014/main" id="{5908E5BE-B266-2442-90A3-A20A6F3A66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3206750"/>
              <a:ext cx="11113" cy="269875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6132" name="Rectangle 131">
              <a:extLst>
                <a:ext uri="{FF2B5EF4-FFF2-40B4-BE49-F238E27FC236}">
                  <a16:creationId xmlns:a16="http://schemas.microsoft.com/office/drawing/2014/main" id="{38667C9C-AB33-E94B-89E4-0707BBE44C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3459163"/>
              <a:ext cx="11112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6133" name="Rectangle 133">
              <a:extLst>
                <a:ext uri="{FF2B5EF4-FFF2-40B4-BE49-F238E27FC236}">
                  <a16:creationId xmlns:a16="http://schemas.microsoft.com/office/drawing/2014/main" id="{6D59A0FC-3E20-D24A-9B1F-14181644E4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3459163"/>
              <a:ext cx="11112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6134" name="Rectangle 134">
              <a:extLst>
                <a:ext uri="{FF2B5EF4-FFF2-40B4-BE49-F238E27FC236}">
                  <a16:creationId xmlns:a16="http://schemas.microsoft.com/office/drawing/2014/main" id="{E296B9B0-99AC-3C41-814B-7923792ADF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48300" y="3465513"/>
              <a:ext cx="21800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D </a:t>
              </a:r>
              <a:endParaRPr lang="en-US" altLang="en-US" sz="3200" b="0"/>
            </a:p>
          </p:txBody>
        </p:sp>
        <p:sp>
          <p:nvSpPr>
            <p:cNvPr id="46135" name="Rectangle 135">
              <a:extLst>
                <a:ext uri="{FF2B5EF4-FFF2-40B4-BE49-F238E27FC236}">
                  <a16:creationId xmlns:a16="http://schemas.microsoft.com/office/drawing/2014/main" id="{9538EF4D-7EDC-C542-B338-20A736945A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35713" y="3465513"/>
              <a:ext cx="194733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A </a:t>
              </a:r>
              <a:endParaRPr lang="en-US" altLang="en-US" sz="3200" b="0"/>
            </a:p>
          </p:txBody>
        </p:sp>
        <p:sp>
          <p:nvSpPr>
            <p:cNvPr id="46136" name="Rectangle 136">
              <a:extLst>
                <a:ext uri="{FF2B5EF4-FFF2-40B4-BE49-F238E27FC236}">
                  <a16:creationId xmlns:a16="http://schemas.microsoft.com/office/drawing/2014/main" id="{42D9ECA4-CBFC-8D43-B422-36719B69AD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3459163"/>
              <a:ext cx="11113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6137" name="Rectangle 137">
              <a:extLst>
                <a:ext uri="{FF2B5EF4-FFF2-40B4-BE49-F238E27FC236}">
                  <a16:creationId xmlns:a16="http://schemas.microsoft.com/office/drawing/2014/main" id="{9D784045-F518-354E-8975-AC1DA9D4CB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81850" y="3465513"/>
              <a:ext cx="21800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D </a:t>
              </a:r>
              <a:endParaRPr lang="en-US" altLang="en-US" sz="3200" b="0"/>
            </a:p>
          </p:txBody>
        </p:sp>
        <p:sp>
          <p:nvSpPr>
            <p:cNvPr id="46138" name="Rectangle 138">
              <a:extLst>
                <a:ext uri="{FF2B5EF4-FFF2-40B4-BE49-F238E27FC236}">
                  <a16:creationId xmlns:a16="http://schemas.microsoft.com/office/drawing/2014/main" id="{CEC01D8F-A3F3-C34F-9C41-2ACAEED519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3459163"/>
              <a:ext cx="11113" cy="309562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6139" name="Rectangle 139">
              <a:extLst>
                <a:ext uri="{FF2B5EF4-FFF2-40B4-BE49-F238E27FC236}">
                  <a16:creationId xmlns:a16="http://schemas.microsoft.com/office/drawing/2014/main" id="{CC1E7F61-B238-064D-925E-DB180CBBD6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3650" y="3779838"/>
              <a:ext cx="3506788" cy="952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</p:grpSp>
      <p:cxnSp>
        <p:nvCxnSpPr>
          <p:cNvPr id="46084" name="Straight Arrow Connector 149">
            <a:extLst>
              <a:ext uri="{FF2B5EF4-FFF2-40B4-BE49-F238E27FC236}">
                <a16:creationId xmlns:a16="http://schemas.microsoft.com/office/drawing/2014/main" id="{613066B1-BDB2-834B-A3B3-93FF39C573FC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4052888" y="3533775"/>
            <a:ext cx="3708400" cy="395288"/>
          </a:xfrm>
          <a:prstGeom prst="straightConnector1">
            <a:avLst/>
          </a:prstGeom>
          <a:noFill/>
          <a:ln w="25400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46085" name="Oval 152">
            <a:extLst>
              <a:ext uri="{FF2B5EF4-FFF2-40B4-BE49-F238E27FC236}">
                <a16:creationId xmlns:a16="http://schemas.microsoft.com/office/drawing/2014/main" id="{E1FFB1BE-ED1B-FA40-9B3A-9918C0C86A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11550" y="3057526"/>
            <a:ext cx="515938" cy="1120775"/>
          </a:xfrm>
          <a:prstGeom prst="ellips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914400">
              <a:spcBef>
                <a:spcPct val="0"/>
              </a:spcBef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46086" name="Oval 153">
            <a:extLst>
              <a:ext uri="{FF2B5EF4-FFF2-40B4-BE49-F238E27FC236}">
                <a16:creationId xmlns:a16="http://schemas.microsoft.com/office/drawing/2014/main" id="{8E440303-2B32-234E-9E65-713137AEEB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85100" y="3443289"/>
            <a:ext cx="515938" cy="1120775"/>
          </a:xfrm>
          <a:prstGeom prst="ellips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914400">
              <a:spcBef>
                <a:spcPct val="0"/>
              </a:spcBef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46087" name="Rectangle 141">
            <a:extLst>
              <a:ext uri="{FF2B5EF4-FFF2-40B4-BE49-F238E27FC236}">
                <a16:creationId xmlns:a16="http://schemas.microsoft.com/office/drawing/2014/main" id="{476EEFF0-37ED-094B-8F15-3CA4E5DC6B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69089" y="4913314"/>
            <a:ext cx="2060575" cy="2619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</a:rPr>
              <a:t>State-assigned table </a:t>
            </a:r>
            <a:endParaRPr lang="en-US" altLang="en-US" sz="3200" b="0"/>
          </a:p>
        </p:txBody>
      </p:sp>
      <p:sp>
        <p:nvSpPr>
          <p:cNvPr id="46088" name="Rectangle 87">
            <a:extLst>
              <a:ext uri="{FF2B5EF4-FFF2-40B4-BE49-F238E27FC236}">
                <a16:creationId xmlns:a16="http://schemas.microsoft.com/office/drawing/2014/main" id="{A61C7F47-9389-BD48-8983-636F5D948045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2857500" y="4889500"/>
            <a:ext cx="1041400" cy="2619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</a:rPr>
              <a:t>State table</a:t>
            </a:r>
            <a:endParaRPr lang="en-US" altLang="en-US" sz="3200" b="0"/>
          </a:p>
        </p:txBody>
      </p:sp>
    </p:spTree>
  </p:cSld>
  <p:clrMapOvr>
    <a:masterClrMapping/>
  </p:clrMapOvr>
  <p:transition/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7105" name="Group 1">
            <a:extLst>
              <a:ext uri="{FF2B5EF4-FFF2-40B4-BE49-F238E27FC236}">
                <a16:creationId xmlns:a16="http://schemas.microsoft.com/office/drawing/2014/main" id="{66F3D207-ABB5-414B-887F-86D72BC88998}"/>
              </a:ext>
            </a:extLst>
          </p:cNvPr>
          <p:cNvGrpSpPr>
            <a:grpSpLocks/>
          </p:cNvGrpSpPr>
          <p:nvPr/>
        </p:nvGrpSpPr>
        <p:grpSpPr bwMode="auto">
          <a:xfrm>
            <a:off x="5827713" y="2127251"/>
            <a:ext cx="3536950" cy="2460625"/>
            <a:chOff x="4614951" y="2127591"/>
            <a:chExt cx="3536950" cy="2460625"/>
          </a:xfrm>
        </p:grpSpPr>
        <p:sp>
          <p:nvSpPr>
            <p:cNvPr id="47163" name="Rectangle 4">
              <a:extLst>
                <a:ext uri="{FF2B5EF4-FFF2-40B4-BE49-F238E27FC236}">
                  <a16:creationId xmlns:a16="http://schemas.microsoft.com/office/drawing/2014/main" id="{32830939-6104-624B-9410-0582E3A95EDF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638764" y="2127591"/>
              <a:ext cx="3506787" cy="111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7164" name="Rectangle 5">
              <a:extLst>
                <a:ext uri="{FF2B5EF4-FFF2-40B4-BE49-F238E27FC236}">
                  <a16:creationId xmlns:a16="http://schemas.microsoft.com/office/drawing/2014/main" id="{A8E6CB0C-6678-7B4E-8DE9-1B5E4103CC38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614951" y="2148229"/>
              <a:ext cx="11113" cy="41592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7165" name="Rectangle 6">
              <a:extLst>
                <a:ext uri="{FF2B5EF4-FFF2-40B4-BE49-F238E27FC236}">
                  <a16:creationId xmlns:a16="http://schemas.microsoft.com/office/drawing/2014/main" id="{5FBD1052-2A8F-C142-8A74-1C0C8DAC948B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557926" y="2148229"/>
              <a:ext cx="11113" cy="41592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7166" name="Rectangle 7">
              <a:extLst>
                <a:ext uri="{FF2B5EF4-FFF2-40B4-BE49-F238E27FC236}">
                  <a16:creationId xmlns:a16="http://schemas.microsoft.com/office/drawing/2014/main" id="{B49B5275-3CCA-E443-B0E2-08036740775B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557926" y="2148229"/>
              <a:ext cx="11113" cy="41592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7167" name="Rectangle 8">
              <a:extLst>
                <a:ext uri="{FF2B5EF4-FFF2-40B4-BE49-F238E27FC236}">
                  <a16:creationId xmlns:a16="http://schemas.microsoft.com/office/drawing/2014/main" id="{A892D30E-8B83-8449-A417-286806FF3D9D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764176" y="2365716"/>
              <a:ext cx="814325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Present </a:t>
              </a:r>
              <a:endParaRPr lang="en-US" altLang="en-US" sz="3200" b="0"/>
            </a:p>
          </p:txBody>
        </p:sp>
        <p:sp>
          <p:nvSpPr>
            <p:cNvPr id="47168" name="Rectangle 9">
              <a:extLst>
                <a:ext uri="{FF2B5EF4-FFF2-40B4-BE49-F238E27FC236}">
                  <a16:creationId xmlns:a16="http://schemas.microsoft.com/office/drawing/2014/main" id="{A5B340ED-0D8A-6741-803C-856E3763C068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242264" y="2148229"/>
              <a:ext cx="11112" cy="41592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7169" name="Rectangle 10">
              <a:extLst>
                <a:ext uri="{FF2B5EF4-FFF2-40B4-BE49-F238E27FC236}">
                  <a16:creationId xmlns:a16="http://schemas.microsoft.com/office/drawing/2014/main" id="{3FC35D3E-4CEE-F24C-B63F-797D5F44ADB4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140789" y="2148229"/>
              <a:ext cx="11112" cy="415925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7170" name="Rectangle 11">
              <a:extLst>
                <a:ext uri="{FF2B5EF4-FFF2-40B4-BE49-F238E27FC236}">
                  <a16:creationId xmlns:a16="http://schemas.microsoft.com/office/drawing/2014/main" id="{D7CEBCB1-5778-144F-BA78-01904B03B046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557926" y="2554629"/>
              <a:ext cx="1692275" cy="952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7171" name="Rectangle 12">
              <a:extLst>
                <a:ext uri="{FF2B5EF4-FFF2-40B4-BE49-F238E27FC236}">
                  <a16:creationId xmlns:a16="http://schemas.microsoft.com/office/drawing/2014/main" id="{6389E09B-42F9-1A49-862A-D9559DD10CA2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614951" y="2564154"/>
              <a:ext cx="11113" cy="4064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7172" name="Rectangle 13">
              <a:extLst>
                <a:ext uri="{FF2B5EF4-FFF2-40B4-BE49-F238E27FC236}">
                  <a16:creationId xmlns:a16="http://schemas.microsoft.com/office/drawing/2014/main" id="{C5E5B9ED-DF3F-E34F-BDD1-EBEAD0A07D62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934164" y="2238716"/>
              <a:ext cx="1082027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Next State </a:t>
              </a:r>
              <a:endParaRPr lang="en-US" altLang="en-US" sz="3200" b="0"/>
            </a:p>
          </p:txBody>
        </p:sp>
        <p:sp>
          <p:nvSpPr>
            <p:cNvPr id="47173" name="Rectangle 14">
              <a:extLst>
                <a:ext uri="{FF2B5EF4-FFF2-40B4-BE49-F238E27FC236}">
                  <a16:creationId xmlns:a16="http://schemas.microsoft.com/office/drawing/2014/main" id="{0E41E2D5-3AC6-D148-9447-3622D6ADA789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557926" y="2564154"/>
              <a:ext cx="11113" cy="4064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7174" name="Rectangle 15">
              <a:extLst>
                <a:ext uri="{FF2B5EF4-FFF2-40B4-BE49-F238E27FC236}">
                  <a16:creationId xmlns:a16="http://schemas.microsoft.com/office/drawing/2014/main" id="{3F137E32-AB5B-9C40-9A2C-66370831C46A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918164" y="2653054"/>
              <a:ext cx="535403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state </a:t>
              </a:r>
              <a:endParaRPr lang="en-US" altLang="en-US" sz="3200" b="0"/>
            </a:p>
          </p:txBody>
        </p:sp>
        <p:sp>
          <p:nvSpPr>
            <p:cNvPr id="47175" name="Rectangle 16">
              <a:extLst>
                <a:ext uri="{FF2B5EF4-FFF2-40B4-BE49-F238E27FC236}">
                  <a16:creationId xmlns:a16="http://schemas.microsoft.com/office/drawing/2014/main" id="{7B901B7B-B8DE-134F-9D76-1BDB391465ED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692864" y="2653054"/>
              <a:ext cx="23083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w </a:t>
              </a:r>
              <a:endParaRPr lang="en-US" altLang="en-US" sz="3200" b="0"/>
            </a:p>
          </p:txBody>
        </p:sp>
        <p:sp>
          <p:nvSpPr>
            <p:cNvPr id="47176" name="Rectangle 17">
              <a:extLst>
                <a:ext uri="{FF2B5EF4-FFF2-40B4-BE49-F238E27FC236}">
                  <a16:creationId xmlns:a16="http://schemas.microsoft.com/office/drawing/2014/main" id="{2B0EB0A6-5D8E-BF47-AC14-99E369CD13F8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923051" y="2653054"/>
              <a:ext cx="19877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= </a:t>
              </a:r>
              <a:endParaRPr lang="en-US" altLang="en-US" sz="3200" b="0"/>
            </a:p>
          </p:txBody>
        </p:sp>
        <p:sp>
          <p:nvSpPr>
            <p:cNvPr id="47177" name="Rectangle 18">
              <a:extLst>
                <a:ext uri="{FF2B5EF4-FFF2-40B4-BE49-F238E27FC236}">
                  <a16:creationId xmlns:a16="http://schemas.microsoft.com/office/drawing/2014/main" id="{8475E657-F5E0-9242-9989-56CF022F97B8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159589" y="2653054"/>
              <a:ext cx="192360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47178" name="Rectangle 19">
              <a:extLst>
                <a:ext uri="{FF2B5EF4-FFF2-40B4-BE49-F238E27FC236}">
                  <a16:creationId xmlns:a16="http://schemas.microsoft.com/office/drawing/2014/main" id="{9A511C34-8629-B248-8B1C-C0A44265AB48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537414" y="2653054"/>
              <a:ext cx="23083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w </a:t>
              </a:r>
              <a:endParaRPr lang="en-US" altLang="en-US" sz="3200" b="0"/>
            </a:p>
          </p:txBody>
        </p:sp>
        <p:sp>
          <p:nvSpPr>
            <p:cNvPr id="47179" name="Rectangle 20">
              <a:extLst>
                <a:ext uri="{FF2B5EF4-FFF2-40B4-BE49-F238E27FC236}">
                  <a16:creationId xmlns:a16="http://schemas.microsoft.com/office/drawing/2014/main" id="{1E6EFD71-96AC-F444-A22B-742BDF586184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766014" y="2653054"/>
              <a:ext cx="19877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= </a:t>
              </a:r>
              <a:endParaRPr lang="en-US" altLang="en-US" sz="3200" b="0"/>
            </a:p>
          </p:txBody>
        </p:sp>
        <p:sp>
          <p:nvSpPr>
            <p:cNvPr id="47180" name="Rectangle 21">
              <a:extLst>
                <a:ext uri="{FF2B5EF4-FFF2-40B4-BE49-F238E27FC236}">
                  <a16:creationId xmlns:a16="http://schemas.microsoft.com/office/drawing/2014/main" id="{DF2366B6-22E3-B64D-9F6E-5A02E18CC184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242264" y="2564154"/>
              <a:ext cx="11112" cy="4064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7181" name="Rectangle 22">
              <a:extLst>
                <a:ext uri="{FF2B5EF4-FFF2-40B4-BE49-F238E27FC236}">
                  <a16:creationId xmlns:a16="http://schemas.microsoft.com/office/drawing/2014/main" id="{6D828EC1-14D6-3744-BC3C-9AC3B5E5D284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002551" y="2653054"/>
              <a:ext cx="192360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  <p:sp>
          <p:nvSpPr>
            <p:cNvPr id="47182" name="Rectangle 23">
              <a:extLst>
                <a:ext uri="{FF2B5EF4-FFF2-40B4-BE49-F238E27FC236}">
                  <a16:creationId xmlns:a16="http://schemas.microsoft.com/office/drawing/2014/main" id="{78A10DAF-B45B-3447-872E-80220E729991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140789" y="2564154"/>
              <a:ext cx="11112" cy="406400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7183" name="Rectangle 24">
              <a:extLst>
                <a:ext uri="{FF2B5EF4-FFF2-40B4-BE49-F238E27FC236}">
                  <a16:creationId xmlns:a16="http://schemas.microsoft.com/office/drawing/2014/main" id="{BDB583F4-0E74-BB47-B731-1F2198840CA1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557926" y="2959441"/>
              <a:ext cx="1692275" cy="111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7184" name="Rectangle 25">
              <a:extLst>
                <a:ext uri="{FF2B5EF4-FFF2-40B4-BE49-F238E27FC236}">
                  <a16:creationId xmlns:a16="http://schemas.microsoft.com/office/drawing/2014/main" id="{27FA349A-9127-544C-86B7-45DC95F68712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614951" y="2970554"/>
              <a:ext cx="11113" cy="4048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7185" name="Rectangle 26">
              <a:extLst>
                <a:ext uri="{FF2B5EF4-FFF2-40B4-BE49-F238E27FC236}">
                  <a16:creationId xmlns:a16="http://schemas.microsoft.com/office/drawing/2014/main" id="{12A0C9F3-3115-A148-9AA5-D1D1B441E230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381964" y="2522879"/>
              <a:ext cx="657231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Output</a:t>
              </a:r>
              <a:endParaRPr lang="en-US" altLang="en-US" sz="3200" b="0"/>
            </a:p>
          </p:txBody>
        </p:sp>
        <p:sp>
          <p:nvSpPr>
            <p:cNvPr id="47186" name="Rectangle 27">
              <a:extLst>
                <a:ext uri="{FF2B5EF4-FFF2-40B4-BE49-F238E27FC236}">
                  <a16:creationId xmlns:a16="http://schemas.microsoft.com/office/drawing/2014/main" id="{581B7233-D333-3447-8978-8474D6AEED7A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883239" y="2927691"/>
              <a:ext cx="179536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y </a:t>
              </a:r>
              <a:endParaRPr lang="en-US" altLang="en-US" sz="3200" b="0"/>
            </a:p>
          </p:txBody>
        </p:sp>
        <p:sp>
          <p:nvSpPr>
            <p:cNvPr id="47187" name="Rectangle 28">
              <a:extLst>
                <a:ext uri="{FF2B5EF4-FFF2-40B4-BE49-F238E27FC236}">
                  <a16:creationId xmlns:a16="http://schemas.microsoft.com/office/drawing/2014/main" id="{F7017F1A-E548-F948-A32C-DB2B14B4E8CF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994364" y="3016591"/>
              <a:ext cx="149080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</a:rPr>
                <a:t>2 </a:t>
              </a:r>
              <a:endParaRPr lang="en-US" altLang="en-US" sz="3200" b="0"/>
            </a:p>
          </p:txBody>
        </p:sp>
        <p:sp>
          <p:nvSpPr>
            <p:cNvPr id="47188" name="Rectangle 29">
              <a:extLst>
                <a:ext uri="{FF2B5EF4-FFF2-40B4-BE49-F238E27FC236}">
                  <a16:creationId xmlns:a16="http://schemas.microsoft.com/office/drawing/2014/main" id="{E3D8797A-F2E6-DA4A-83D6-275370E82870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094376" y="2927691"/>
              <a:ext cx="179536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y </a:t>
              </a:r>
              <a:endParaRPr lang="en-US" altLang="en-US" sz="3200" b="0"/>
            </a:p>
          </p:txBody>
        </p:sp>
        <p:sp>
          <p:nvSpPr>
            <p:cNvPr id="47189" name="Rectangle 30">
              <a:extLst>
                <a:ext uri="{FF2B5EF4-FFF2-40B4-BE49-F238E27FC236}">
                  <a16:creationId xmlns:a16="http://schemas.microsoft.com/office/drawing/2014/main" id="{66B928A6-4D06-A240-A03D-755D5826FDAA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557926" y="2970554"/>
              <a:ext cx="11113" cy="4048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7190" name="Rectangle 31">
              <a:extLst>
                <a:ext uri="{FF2B5EF4-FFF2-40B4-BE49-F238E27FC236}">
                  <a16:creationId xmlns:a16="http://schemas.microsoft.com/office/drawing/2014/main" id="{AE38EE09-A0C7-5B43-A195-923DFC77ABCA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203914" y="3016591"/>
              <a:ext cx="149080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  <p:sp>
          <p:nvSpPr>
            <p:cNvPr id="47191" name="Rectangle 32">
              <a:extLst>
                <a:ext uri="{FF2B5EF4-FFF2-40B4-BE49-F238E27FC236}">
                  <a16:creationId xmlns:a16="http://schemas.microsoft.com/office/drawing/2014/main" id="{0340E406-EEF1-1246-94C1-7AA02C2CDBD8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753189" y="3057866"/>
              <a:ext cx="2222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Y </a:t>
              </a:r>
              <a:endParaRPr lang="en-US" altLang="en-US" sz="3200" b="0"/>
            </a:p>
          </p:txBody>
        </p:sp>
        <p:sp>
          <p:nvSpPr>
            <p:cNvPr id="47192" name="Rectangle 33">
              <a:extLst>
                <a:ext uri="{FF2B5EF4-FFF2-40B4-BE49-F238E27FC236}">
                  <a16:creationId xmlns:a16="http://schemas.microsoft.com/office/drawing/2014/main" id="{6BD2453C-EBCD-E544-8F56-36276A804DD5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881776" y="3145179"/>
              <a:ext cx="149080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</a:rPr>
                <a:t>2 </a:t>
              </a:r>
              <a:endParaRPr lang="en-US" altLang="en-US" sz="3200" b="0"/>
            </a:p>
          </p:txBody>
        </p:sp>
        <p:sp>
          <p:nvSpPr>
            <p:cNvPr id="47193" name="Rectangle 34">
              <a:extLst>
                <a:ext uri="{FF2B5EF4-FFF2-40B4-BE49-F238E27FC236}">
                  <a16:creationId xmlns:a16="http://schemas.microsoft.com/office/drawing/2014/main" id="{DDD4A061-7FA4-D447-9237-05F4A3F8D9AC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980201" y="3057866"/>
              <a:ext cx="2222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Y </a:t>
              </a:r>
              <a:endParaRPr lang="en-US" altLang="en-US" sz="3200" b="0"/>
            </a:p>
          </p:txBody>
        </p:sp>
        <p:sp>
          <p:nvSpPr>
            <p:cNvPr id="47194" name="Rectangle 35">
              <a:extLst>
                <a:ext uri="{FF2B5EF4-FFF2-40B4-BE49-F238E27FC236}">
                  <a16:creationId xmlns:a16="http://schemas.microsoft.com/office/drawing/2014/main" id="{BB7C76B3-F3FA-384D-8C8D-9B2BC6C86073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108789" y="3145179"/>
              <a:ext cx="149080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  <p:sp>
          <p:nvSpPr>
            <p:cNvPr id="47195" name="Rectangle 36">
              <a:extLst>
                <a:ext uri="{FF2B5EF4-FFF2-40B4-BE49-F238E27FC236}">
                  <a16:creationId xmlns:a16="http://schemas.microsoft.com/office/drawing/2014/main" id="{EA78435F-FDD9-864C-80C2-5793719E0AB3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594564" y="3057866"/>
              <a:ext cx="2222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Y </a:t>
              </a:r>
              <a:endParaRPr lang="en-US" altLang="en-US" sz="3200" b="0"/>
            </a:p>
          </p:txBody>
        </p:sp>
        <p:sp>
          <p:nvSpPr>
            <p:cNvPr id="47196" name="Rectangle 37">
              <a:extLst>
                <a:ext uri="{FF2B5EF4-FFF2-40B4-BE49-F238E27FC236}">
                  <a16:creationId xmlns:a16="http://schemas.microsoft.com/office/drawing/2014/main" id="{4163C081-3514-9745-ADA2-539B130A2F86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724739" y="3145179"/>
              <a:ext cx="149080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</a:rPr>
                <a:t>2 </a:t>
              </a:r>
              <a:endParaRPr lang="en-US" altLang="en-US" sz="3200" b="0"/>
            </a:p>
          </p:txBody>
        </p:sp>
        <p:sp>
          <p:nvSpPr>
            <p:cNvPr id="47197" name="Rectangle 38">
              <a:extLst>
                <a:ext uri="{FF2B5EF4-FFF2-40B4-BE49-F238E27FC236}">
                  <a16:creationId xmlns:a16="http://schemas.microsoft.com/office/drawing/2014/main" id="{19C84444-9E0B-7442-9D4A-F0821A6D70CA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826339" y="3057866"/>
              <a:ext cx="2222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Y </a:t>
              </a:r>
              <a:endParaRPr lang="en-US" altLang="en-US" sz="3200" b="0"/>
            </a:p>
          </p:txBody>
        </p:sp>
        <p:sp>
          <p:nvSpPr>
            <p:cNvPr id="47198" name="Rectangle 39">
              <a:extLst>
                <a:ext uri="{FF2B5EF4-FFF2-40B4-BE49-F238E27FC236}">
                  <a16:creationId xmlns:a16="http://schemas.microsoft.com/office/drawing/2014/main" id="{F1FCB6CA-C8E5-9C48-B3EC-62CC278CD526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242264" y="2970554"/>
              <a:ext cx="11112" cy="4048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7199" name="Rectangle 40">
              <a:extLst>
                <a:ext uri="{FF2B5EF4-FFF2-40B4-BE49-F238E27FC236}">
                  <a16:creationId xmlns:a16="http://schemas.microsoft.com/office/drawing/2014/main" id="{AA1FCEAD-6AF0-D04D-BFBD-5DE7D7494133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958101" y="3145179"/>
              <a:ext cx="149080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  <p:sp>
          <p:nvSpPr>
            <p:cNvPr id="47200" name="Rectangle 41">
              <a:extLst>
                <a:ext uri="{FF2B5EF4-FFF2-40B4-BE49-F238E27FC236}">
                  <a16:creationId xmlns:a16="http://schemas.microsoft.com/office/drawing/2014/main" id="{3E340B36-F57C-6D48-80D0-A46CE7378607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140789" y="2970554"/>
              <a:ext cx="11112" cy="404812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7201" name="Rectangle 42">
              <a:extLst>
                <a:ext uri="{FF2B5EF4-FFF2-40B4-BE49-F238E27FC236}">
                  <a16:creationId xmlns:a16="http://schemas.microsoft.com/office/drawing/2014/main" id="{A37D0554-B5D0-8B46-A015-3FC500D1B9B2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638764" y="3362666"/>
              <a:ext cx="3506787" cy="127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7202" name="Rectangle 43">
              <a:extLst>
                <a:ext uri="{FF2B5EF4-FFF2-40B4-BE49-F238E27FC236}">
                  <a16:creationId xmlns:a16="http://schemas.microsoft.com/office/drawing/2014/main" id="{9DAB7CD2-A3EA-CF42-8F2A-23279578B148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614951" y="3376954"/>
              <a:ext cx="11113" cy="3571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7203" name="Rectangle 44">
              <a:extLst>
                <a:ext uri="{FF2B5EF4-FFF2-40B4-BE49-F238E27FC236}">
                  <a16:creationId xmlns:a16="http://schemas.microsoft.com/office/drawing/2014/main" id="{B4E773AE-AFFB-DD4E-8460-95FA0B3A22D6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637551" y="2895941"/>
              <a:ext cx="179536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z </a:t>
              </a:r>
              <a:endParaRPr lang="en-US" altLang="en-US" sz="3200" b="0"/>
            </a:p>
          </p:txBody>
        </p:sp>
        <p:sp>
          <p:nvSpPr>
            <p:cNvPr id="47204" name="Rectangle 45">
              <a:extLst>
                <a:ext uri="{FF2B5EF4-FFF2-40B4-BE49-F238E27FC236}">
                  <a16:creationId xmlns:a16="http://schemas.microsoft.com/office/drawing/2014/main" id="{89C13DAF-2A12-2A49-83DF-96C8B4C962D2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954676" y="3465854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47205" name="Rectangle 46">
              <a:extLst>
                <a:ext uri="{FF2B5EF4-FFF2-40B4-BE49-F238E27FC236}">
                  <a16:creationId xmlns:a16="http://schemas.microsoft.com/office/drawing/2014/main" id="{9E5444B8-BF45-DC4C-B2FF-23EB51F2D19C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557926" y="3376954"/>
              <a:ext cx="11113" cy="3571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7206" name="Rectangle 47">
              <a:extLst>
                <a:ext uri="{FF2B5EF4-FFF2-40B4-BE49-F238E27FC236}">
                  <a16:creationId xmlns:a16="http://schemas.microsoft.com/office/drawing/2014/main" id="{7C75BADF-4B93-B849-AA19-C45641057208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122951" y="3465854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47207" name="Rectangle 48">
              <a:extLst>
                <a:ext uri="{FF2B5EF4-FFF2-40B4-BE49-F238E27FC236}">
                  <a16:creationId xmlns:a16="http://schemas.microsoft.com/office/drawing/2014/main" id="{2A18A129-565E-4149-A071-694DAB6FA13A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838914" y="3465854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47208" name="Rectangle 49">
              <a:extLst>
                <a:ext uri="{FF2B5EF4-FFF2-40B4-BE49-F238E27FC236}">
                  <a16:creationId xmlns:a16="http://schemas.microsoft.com/office/drawing/2014/main" id="{C40B55B2-6889-624B-9CCD-8B6B731E7E0D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005601" y="3465854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47209" name="Rectangle 50">
              <a:extLst>
                <a:ext uri="{FF2B5EF4-FFF2-40B4-BE49-F238E27FC236}">
                  <a16:creationId xmlns:a16="http://schemas.microsoft.com/office/drawing/2014/main" id="{8A9B9814-6B13-B14F-AEAA-F0836AD10E36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242264" y="3376954"/>
              <a:ext cx="11112" cy="3571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7210" name="Rectangle 51">
              <a:extLst>
                <a:ext uri="{FF2B5EF4-FFF2-40B4-BE49-F238E27FC236}">
                  <a16:creationId xmlns:a16="http://schemas.microsoft.com/office/drawing/2014/main" id="{0A9CC7CD-E647-524E-8733-02AA21E2EC03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680289" y="3465854"/>
              <a:ext cx="303061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0 1</a:t>
              </a:r>
              <a:endParaRPr lang="en-US" altLang="en-US" sz="3200" b="0"/>
            </a:p>
          </p:txBody>
        </p:sp>
        <p:sp>
          <p:nvSpPr>
            <p:cNvPr id="47211" name="Rectangle 52">
              <a:extLst>
                <a:ext uri="{FF2B5EF4-FFF2-40B4-BE49-F238E27FC236}">
                  <a16:creationId xmlns:a16="http://schemas.microsoft.com/office/drawing/2014/main" id="{97C2BC3D-6480-9E4D-858D-24E474DAC86C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140789" y="3376954"/>
              <a:ext cx="11112" cy="357187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7212" name="Rectangle 53">
              <a:extLst>
                <a:ext uri="{FF2B5EF4-FFF2-40B4-BE49-F238E27FC236}">
                  <a16:creationId xmlns:a16="http://schemas.microsoft.com/office/drawing/2014/main" id="{6E4014C2-BE73-664A-B99E-7544755DD167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614951" y="3734141"/>
              <a:ext cx="11113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7213" name="Rectangle 54">
              <a:extLst>
                <a:ext uri="{FF2B5EF4-FFF2-40B4-BE49-F238E27FC236}">
                  <a16:creationId xmlns:a16="http://schemas.microsoft.com/office/drawing/2014/main" id="{E9FCA175-40DB-B246-9C3C-B1E6652CB501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631201" y="3465854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47214" name="Rectangle 55">
              <a:extLst>
                <a:ext uri="{FF2B5EF4-FFF2-40B4-BE49-F238E27FC236}">
                  <a16:creationId xmlns:a16="http://schemas.microsoft.com/office/drawing/2014/main" id="{52060F81-E7E5-1843-B845-C82DBC2B9F9D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954676" y="3730966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47215" name="Rectangle 56">
              <a:extLst>
                <a:ext uri="{FF2B5EF4-FFF2-40B4-BE49-F238E27FC236}">
                  <a16:creationId xmlns:a16="http://schemas.microsoft.com/office/drawing/2014/main" id="{C317481D-10B4-A143-8376-91F541119BF1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557926" y="3734141"/>
              <a:ext cx="11113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7216" name="Rectangle 57">
              <a:extLst>
                <a:ext uri="{FF2B5EF4-FFF2-40B4-BE49-F238E27FC236}">
                  <a16:creationId xmlns:a16="http://schemas.microsoft.com/office/drawing/2014/main" id="{9F46720B-C9F1-F241-9788-A2C18DD85C3C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122951" y="3730966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  <p:sp>
          <p:nvSpPr>
            <p:cNvPr id="47217" name="Rectangle 58">
              <a:extLst>
                <a:ext uri="{FF2B5EF4-FFF2-40B4-BE49-F238E27FC236}">
                  <a16:creationId xmlns:a16="http://schemas.microsoft.com/office/drawing/2014/main" id="{2CE92FAD-46CA-1C4E-A84F-D767108EA3A2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838914" y="3730966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47218" name="Rectangle 59">
              <a:extLst>
                <a:ext uri="{FF2B5EF4-FFF2-40B4-BE49-F238E27FC236}">
                  <a16:creationId xmlns:a16="http://schemas.microsoft.com/office/drawing/2014/main" id="{DB9ADA78-B6FA-1140-B862-E2523B3062A1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005601" y="3730966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47219" name="Rectangle 60">
              <a:extLst>
                <a:ext uri="{FF2B5EF4-FFF2-40B4-BE49-F238E27FC236}">
                  <a16:creationId xmlns:a16="http://schemas.microsoft.com/office/drawing/2014/main" id="{5D7EC362-ED8F-2E41-8845-25246EC55432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242264" y="3734141"/>
              <a:ext cx="11112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7220" name="Rectangle 61">
              <a:extLst>
                <a:ext uri="{FF2B5EF4-FFF2-40B4-BE49-F238E27FC236}">
                  <a16:creationId xmlns:a16="http://schemas.microsoft.com/office/drawing/2014/main" id="{2A0FE696-DD85-7C44-907E-AE63F889234C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680289" y="3730966"/>
              <a:ext cx="303061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1 0</a:t>
              </a:r>
              <a:endParaRPr lang="en-US" altLang="en-US" sz="3200" b="0"/>
            </a:p>
          </p:txBody>
        </p:sp>
        <p:sp>
          <p:nvSpPr>
            <p:cNvPr id="47221" name="Rectangle 62">
              <a:extLst>
                <a:ext uri="{FF2B5EF4-FFF2-40B4-BE49-F238E27FC236}">
                  <a16:creationId xmlns:a16="http://schemas.microsoft.com/office/drawing/2014/main" id="{C4FD746F-FB42-3E41-B4A0-D63BD146BC7F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140789" y="3734141"/>
              <a:ext cx="11112" cy="269875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7222" name="Rectangle 63">
              <a:extLst>
                <a:ext uri="{FF2B5EF4-FFF2-40B4-BE49-F238E27FC236}">
                  <a16:creationId xmlns:a16="http://schemas.microsoft.com/office/drawing/2014/main" id="{7C18E8C8-9BC3-234E-A944-FC9D495A9711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614951" y="4004016"/>
              <a:ext cx="11113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7223" name="Rectangle 64">
              <a:extLst>
                <a:ext uri="{FF2B5EF4-FFF2-40B4-BE49-F238E27FC236}">
                  <a16:creationId xmlns:a16="http://schemas.microsoft.com/office/drawing/2014/main" id="{C936FD56-7FBC-AA46-9DF8-BDC80B3913A2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631201" y="3730966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47224" name="Rectangle 65">
              <a:extLst>
                <a:ext uri="{FF2B5EF4-FFF2-40B4-BE49-F238E27FC236}">
                  <a16:creationId xmlns:a16="http://schemas.microsoft.com/office/drawing/2014/main" id="{A75832EA-E0FB-E547-A2CC-79FAB126EB68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954676" y="4002429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  <p:sp>
          <p:nvSpPr>
            <p:cNvPr id="47225" name="Rectangle 66">
              <a:extLst>
                <a:ext uri="{FF2B5EF4-FFF2-40B4-BE49-F238E27FC236}">
                  <a16:creationId xmlns:a16="http://schemas.microsoft.com/office/drawing/2014/main" id="{68B8C3F2-8241-3E41-BE49-17F27C704F25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557926" y="4004016"/>
              <a:ext cx="11113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7226" name="Rectangle 67">
              <a:extLst>
                <a:ext uri="{FF2B5EF4-FFF2-40B4-BE49-F238E27FC236}">
                  <a16:creationId xmlns:a16="http://schemas.microsoft.com/office/drawing/2014/main" id="{C903C24F-F9E7-CC4F-8B17-2C2BBA0247AF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122951" y="4002429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47227" name="Rectangle 68">
              <a:extLst>
                <a:ext uri="{FF2B5EF4-FFF2-40B4-BE49-F238E27FC236}">
                  <a16:creationId xmlns:a16="http://schemas.microsoft.com/office/drawing/2014/main" id="{6990D2B5-2992-3B4F-A6BD-DB4D48F5AB36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838914" y="4002429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47228" name="Rectangle 69">
              <a:extLst>
                <a:ext uri="{FF2B5EF4-FFF2-40B4-BE49-F238E27FC236}">
                  <a16:creationId xmlns:a16="http://schemas.microsoft.com/office/drawing/2014/main" id="{6E3AF3F1-3D88-A14E-B5F9-EA2713001881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005601" y="4002429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47229" name="Rectangle 70">
              <a:extLst>
                <a:ext uri="{FF2B5EF4-FFF2-40B4-BE49-F238E27FC236}">
                  <a16:creationId xmlns:a16="http://schemas.microsoft.com/office/drawing/2014/main" id="{1510BAE8-567C-3443-BDFE-736B86324A60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242264" y="4004016"/>
              <a:ext cx="11112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7230" name="Rectangle 71">
              <a:extLst>
                <a:ext uri="{FF2B5EF4-FFF2-40B4-BE49-F238E27FC236}">
                  <a16:creationId xmlns:a16="http://schemas.microsoft.com/office/drawing/2014/main" id="{9BC2CD81-C7EB-4448-99E4-148D78BE7CA2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680289" y="4002429"/>
              <a:ext cx="303061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1 1</a:t>
              </a:r>
              <a:endParaRPr lang="en-US" altLang="en-US" sz="3200" b="0"/>
            </a:p>
          </p:txBody>
        </p:sp>
        <p:sp>
          <p:nvSpPr>
            <p:cNvPr id="47231" name="Rectangle 72">
              <a:extLst>
                <a:ext uri="{FF2B5EF4-FFF2-40B4-BE49-F238E27FC236}">
                  <a16:creationId xmlns:a16="http://schemas.microsoft.com/office/drawing/2014/main" id="{7786C097-CC4F-A54D-B793-26653CE90D9B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140789" y="4004016"/>
              <a:ext cx="11112" cy="269875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7232" name="Rectangle 73">
              <a:extLst>
                <a:ext uri="{FF2B5EF4-FFF2-40B4-BE49-F238E27FC236}">
                  <a16:creationId xmlns:a16="http://schemas.microsoft.com/office/drawing/2014/main" id="{8A16A4D7-3B1E-D84A-B1FD-7F58FB5460D4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614951" y="4278654"/>
              <a:ext cx="11113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7233" name="Rectangle 74">
              <a:extLst>
                <a:ext uri="{FF2B5EF4-FFF2-40B4-BE49-F238E27FC236}">
                  <a16:creationId xmlns:a16="http://schemas.microsoft.com/office/drawing/2014/main" id="{18158070-A3AC-3543-8DF1-B444AD2D3BA7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631201" y="4002429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47234" name="Rectangle 75">
              <a:extLst>
                <a:ext uri="{FF2B5EF4-FFF2-40B4-BE49-F238E27FC236}">
                  <a16:creationId xmlns:a16="http://schemas.microsoft.com/office/drawing/2014/main" id="{6B9A1DD3-3FC6-5244-8E12-05D3452BF995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954676" y="4272304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  <p:sp>
          <p:nvSpPr>
            <p:cNvPr id="47235" name="Rectangle 76">
              <a:extLst>
                <a:ext uri="{FF2B5EF4-FFF2-40B4-BE49-F238E27FC236}">
                  <a16:creationId xmlns:a16="http://schemas.microsoft.com/office/drawing/2014/main" id="{F55EC717-7596-C843-9F09-F5A73A09E516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557926" y="4278654"/>
              <a:ext cx="11113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7236" name="Rectangle 77">
              <a:extLst>
                <a:ext uri="{FF2B5EF4-FFF2-40B4-BE49-F238E27FC236}">
                  <a16:creationId xmlns:a16="http://schemas.microsoft.com/office/drawing/2014/main" id="{B35A2B88-2DB2-CD49-A04D-235AA873C5B3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122951" y="4272304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  <p:sp>
          <p:nvSpPr>
            <p:cNvPr id="47237" name="Rectangle 78">
              <a:extLst>
                <a:ext uri="{FF2B5EF4-FFF2-40B4-BE49-F238E27FC236}">
                  <a16:creationId xmlns:a16="http://schemas.microsoft.com/office/drawing/2014/main" id="{6690EF2B-C247-8441-9313-4B7A17F074C6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838914" y="4272304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47238" name="Rectangle 79">
              <a:extLst>
                <a:ext uri="{FF2B5EF4-FFF2-40B4-BE49-F238E27FC236}">
                  <a16:creationId xmlns:a16="http://schemas.microsoft.com/office/drawing/2014/main" id="{B48C1910-23D4-7B47-9C35-FFD5BF05B84A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005601" y="4272304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47239" name="Rectangle 80">
              <a:extLst>
                <a:ext uri="{FF2B5EF4-FFF2-40B4-BE49-F238E27FC236}">
                  <a16:creationId xmlns:a16="http://schemas.microsoft.com/office/drawing/2014/main" id="{02D09B6D-B0D0-BF41-817E-F4BF7A02277E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242264" y="4278654"/>
              <a:ext cx="11112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7240" name="Rectangle 81">
              <a:extLst>
                <a:ext uri="{FF2B5EF4-FFF2-40B4-BE49-F238E27FC236}">
                  <a16:creationId xmlns:a16="http://schemas.microsoft.com/office/drawing/2014/main" id="{63384C83-6EB8-254E-9929-68D36420D59D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680289" y="4272304"/>
              <a:ext cx="303061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1 1</a:t>
              </a:r>
              <a:endParaRPr lang="en-US" altLang="en-US" sz="3200" b="0"/>
            </a:p>
          </p:txBody>
        </p:sp>
        <p:sp>
          <p:nvSpPr>
            <p:cNvPr id="47241" name="Rectangle 82">
              <a:extLst>
                <a:ext uri="{FF2B5EF4-FFF2-40B4-BE49-F238E27FC236}">
                  <a16:creationId xmlns:a16="http://schemas.microsoft.com/office/drawing/2014/main" id="{479D6974-CE85-C043-A52E-CAB70ED5AC57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140789" y="4278654"/>
              <a:ext cx="11112" cy="309562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7242" name="Rectangle 83">
              <a:extLst>
                <a:ext uri="{FF2B5EF4-FFF2-40B4-BE49-F238E27FC236}">
                  <a16:creationId xmlns:a16="http://schemas.microsoft.com/office/drawing/2014/main" id="{C509257D-5D25-854C-AF13-9EDE7BD84E36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638764" y="4575516"/>
              <a:ext cx="3506787" cy="127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7243" name="Rectangle 84">
              <a:extLst>
                <a:ext uri="{FF2B5EF4-FFF2-40B4-BE49-F238E27FC236}">
                  <a16:creationId xmlns:a16="http://schemas.microsoft.com/office/drawing/2014/main" id="{9E210072-3D77-6F42-A6A8-13EF66420614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631201" y="4272304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</p:grpSp>
      <p:sp>
        <p:nvSpPr>
          <p:cNvPr id="47106" name="Rectangle 2">
            <a:extLst>
              <a:ext uri="{FF2B5EF4-FFF2-40B4-BE49-F238E27FC236}">
                <a16:creationId xmlns:a16="http://schemas.microsoft.com/office/drawing/2014/main" id="{1903AC19-F7CD-A646-ABCA-A5A3F081863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220664"/>
            <a:ext cx="9144000" cy="790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Let’s derive the state table</a:t>
            </a:r>
          </a:p>
        </p:txBody>
      </p:sp>
      <p:grpSp>
        <p:nvGrpSpPr>
          <p:cNvPr id="47107" name="Group 93">
            <a:extLst>
              <a:ext uri="{FF2B5EF4-FFF2-40B4-BE49-F238E27FC236}">
                <a16:creationId xmlns:a16="http://schemas.microsoft.com/office/drawing/2014/main" id="{354E92DD-C6E8-E740-A2AC-C0E4134FA9C1}"/>
              </a:ext>
            </a:extLst>
          </p:cNvPr>
          <p:cNvGrpSpPr>
            <a:grpSpLocks/>
          </p:cNvGrpSpPr>
          <p:nvPr/>
        </p:nvGrpSpPr>
        <p:grpSpPr bwMode="auto">
          <a:xfrm>
            <a:off x="1571625" y="2127250"/>
            <a:ext cx="3536950" cy="2051050"/>
            <a:chOff x="5049838" y="1738313"/>
            <a:chExt cx="3536950" cy="2051050"/>
          </a:xfrm>
        </p:grpSpPr>
        <p:sp>
          <p:nvSpPr>
            <p:cNvPr id="47112" name="Rectangle 85">
              <a:extLst>
                <a:ext uri="{FF2B5EF4-FFF2-40B4-BE49-F238E27FC236}">
                  <a16:creationId xmlns:a16="http://schemas.microsoft.com/office/drawing/2014/main" id="{B4D48AFB-2682-7146-971C-28EB9901C7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3650" y="1738313"/>
              <a:ext cx="3506788" cy="111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7113" name="Rectangle 86">
              <a:extLst>
                <a:ext uri="{FF2B5EF4-FFF2-40B4-BE49-F238E27FC236}">
                  <a16:creationId xmlns:a16="http://schemas.microsoft.com/office/drawing/2014/main" id="{F8D458F0-B05A-4546-AFBE-1A2B6BD435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1739900"/>
              <a:ext cx="11112" cy="41275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7114" name="Rectangle 88">
              <a:extLst>
                <a:ext uri="{FF2B5EF4-FFF2-40B4-BE49-F238E27FC236}">
                  <a16:creationId xmlns:a16="http://schemas.microsoft.com/office/drawing/2014/main" id="{EB1A9D99-5EB1-0643-97F4-4A29B84174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1739900"/>
              <a:ext cx="11112" cy="41275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7115" name="Rectangle 89">
              <a:extLst>
                <a:ext uri="{FF2B5EF4-FFF2-40B4-BE49-F238E27FC236}">
                  <a16:creationId xmlns:a16="http://schemas.microsoft.com/office/drawing/2014/main" id="{14B1784A-1507-244C-A6CD-06BE3CA4EA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99063" y="1925638"/>
              <a:ext cx="814325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Present </a:t>
              </a:r>
              <a:endParaRPr lang="en-US" altLang="en-US" sz="3200" b="0"/>
            </a:p>
          </p:txBody>
        </p:sp>
        <p:sp>
          <p:nvSpPr>
            <p:cNvPr id="47116" name="Rectangle 90">
              <a:extLst>
                <a:ext uri="{FF2B5EF4-FFF2-40B4-BE49-F238E27FC236}">
                  <a16:creationId xmlns:a16="http://schemas.microsoft.com/office/drawing/2014/main" id="{AFB0E5B6-E972-A84C-A384-A80E418913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1739900"/>
              <a:ext cx="11113" cy="41275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7117" name="Rectangle 91">
              <a:extLst>
                <a:ext uri="{FF2B5EF4-FFF2-40B4-BE49-F238E27FC236}">
                  <a16:creationId xmlns:a16="http://schemas.microsoft.com/office/drawing/2014/main" id="{851F437F-435C-EE4E-B6F9-577CD51A48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88100" y="1843088"/>
              <a:ext cx="104515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Next state </a:t>
              </a:r>
              <a:endParaRPr lang="en-US" altLang="en-US" sz="3200" b="0"/>
            </a:p>
          </p:txBody>
        </p:sp>
        <p:sp>
          <p:nvSpPr>
            <p:cNvPr id="47118" name="Rectangle 92">
              <a:extLst>
                <a:ext uri="{FF2B5EF4-FFF2-40B4-BE49-F238E27FC236}">
                  <a16:creationId xmlns:a16="http://schemas.microsoft.com/office/drawing/2014/main" id="{4F37EEA3-5ED4-4146-83B3-14A814542F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1739900"/>
              <a:ext cx="11113" cy="412750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7119" name="Rectangle 93">
              <a:extLst>
                <a:ext uri="{FF2B5EF4-FFF2-40B4-BE49-F238E27FC236}">
                  <a16:creationId xmlns:a16="http://schemas.microsoft.com/office/drawing/2014/main" id="{C550A2F8-8DAA-114A-A887-74DF23A3BF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163763"/>
              <a:ext cx="1692275" cy="111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7120" name="Rectangle 94">
              <a:extLst>
                <a:ext uri="{FF2B5EF4-FFF2-40B4-BE49-F238E27FC236}">
                  <a16:creationId xmlns:a16="http://schemas.microsoft.com/office/drawing/2014/main" id="{E5E36456-BB56-B84A-916E-5665E5D117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2152650"/>
              <a:ext cx="11112" cy="4048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7121" name="Rectangle 95">
              <a:extLst>
                <a:ext uri="{FF2B5EF4-FFF2-40B4-BE49-F238E27FC236}">
                  <a16:creationId xmlns:a16="http://schemas.microsoft.com/office/drawing/2014/main" id="{67965713-8F3E-F146-966A-3BC7357842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16850" y="1925638"/>
              <a:ext cx="657231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Output</a:t>
              </a:r>
              <a:endParaRPr lang="en-US" altLang="en-US" sz="3200" b="0"/>
            </a:p>
          </p:txBody>
        </p:sp>
        <p:sp>
          <p:nvSpPr>
            <p:cNvPr id="47122" name="Rectangle 96">
              <a:extLst>
                <a:ext uri="{FF2B5EF4-FFF2-40B4-BE49-F238E27FC236}">
                  <a16:creationId xmlns:a16="http://schemas.microsoft.com/office/drawing/2014/main" id="{B6FFBCAC-30E7-2344-878B-2B6CAD2038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152650"/>
              <a:ext cx="11112" cy="4048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7123" name="Rectangle 97">
              <a:extLst>
                <a:ext uri="{FF2B5EF4-FFF2-40B4-BE49-F238E27FC236}">
                  <a16:creationId xmlns:a16="http://schemas.microsoft.com/office/drawing/2014/main" id="{3618C84C-FF3F-D749-8ED9-ECFA72011E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24475" y="2174875"/>
              <a:ext cx="535403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state </a:t>
              </a:r>
              <a:endParaRPr lang="en-US" altLang="en-US" sz="3200" b="0"/>
            </a:p>
          </p:txBody>
        </p:sp>
        <p:sp>
          <p:nvSpPr>
            <p:cNvPr id="47124" name="Rectangle 98">
              <a:extLst>
                <a:ext uri="{FF2B5EF4-FFF2-40B4-BE49-F238E27FC236}">
                  <a16:creationId xmlns:a16="http://schemas.microsoft.com/office/drawing/2014/main" id="{AD7C66E4-AA7C-834E-8132-4784768CCB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6163" y="2255838"/>
              <a:ext cx="23083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w </a:t>
              </a:r>
              <a:endParaRPr lang="en-US" altLang="en-US" sz="3200" b="0"/>
            </a:p>
          </p:txBody>
        </p:sp>
        <p:sp>
          <p:nvSpPr>
            <p:cNvPr id="47125" name="Rectangle 99">
              <a:extLst>
                <a:ext uri="{FF2B5EF4-FFF2-40B4-BE49-F238E27FC236}">
                  <a16:creationId xmlns:a16="http://schemas.microsoft.com/office/drawing/2014/main" id="{694A8C58-8699-D54C-8CCE-BB6EE5A05F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57938" y="2255838"/>
              <a:ext cx="19877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= </a:t>
              </a:r>
              <a:endParaRPr lang="en-US" altLang="en-US" sz="3200" b="0"/>
            </a:p>
          </p:txBody>
        </p:sp>
        <p:sp>
          <p:nvSpPr>
            <p:cNvPr id="47126" name="Rectangle 100">
              <a:extLst>
                <a:ext uri="{FF2B5EF4-FFF2-40B4-BE49-F238E27FC236}">
                  <a16:creationId xmlns:a16="http://schemas.microsoft.com/office/drawing/2014/main" id="{624B1D93-C02A-0447-8FC5-6DBEB2C835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94475" y="2255838"/>
              <a:ext cx="192360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47127" name="Rectangle 101">
              <a:extLst>
                <a:ext uri="{FF2B5EF4-FFF2-40B4-BE49-F238E27FC236}">
                  <a16:creationId xmlns:a16="http://schemas.microsoft.com/office/drawing/2014/main" id="{A470F339-0138-854A-9E06-8F2F70CDD4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72300" y="2255838"/>
              <a:ext cx="23083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w </a:t>
              </a:r>
              <a:endParaRPr lang="en-US" altLang="en-US" sz="3200" b="0"/>
            </a:p>
          </p:txBody>
        </p:sp>
        <p:sp>
          <p:nvSpPr>
            <p:cNvPr id="47128" name="Rectangle 102">
              <a:extLst>
                <a:ext uri="{FF2B5EF4-FFF2-40B4-BE49-F238E27FC236}">
                  <a16:creationId xmlns:a16="http://schemas.microsoft.com/office/drawing/2014/main" id="{5572F8E5-FA44-3F41-856F-466069B964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00900" y="2255838"/>
              <a:ext cx="19877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= </a:t>
              </a:r>
              <a:endParaRPr lang="en-US" altLang="en-US" sz="3200" b="0"/>
            </a:p>
          </p:txBody>
        </p:sp>
        <p:sp>
          <p:nvSpPr>
            <p:cNvPr id="47129" name="Rectangle 103">
              <a:extLst>
                <a:ext uri="{FF2B5EF4-FFF2-40B4-BE49-F238E27FC236}">
                  <a16:creationId xmlns:a16="http://schemas.microsoft.com/office/drawing/2014/main" id="{57DF1431-2BEA-754A-901B-EA2E5C2590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2152650"/>
              <a:ext cx="11113" cy="4048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7130" name="Rectangle 104">
              <a:extLst>
                <a:ext uri="{FF2B5EF4-FFF2-40B4-BE49-F238E27FC236}">
                  <a16:creationId xmlns:a16="http://schemas.microsoft.com/office/drawing/2014/main" id="{B8403945-AA14-5544-A718-9D0A2AD372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37438" y="2255838"/>
              <a:ext cx="192360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  <p:sp>
          <p:nvSpPr>
            <p:cNvPr id="47131" name="Rectangle 105">
              <a:extLst>
                <a:ext uri="{FF2B5EF4-FFF2-40B4-BE49-F238E27FC236}">
                  <a16:creationId xmlns:a16="http://schemas.microsoft.com/office/drawing/2014/main" id="{79DBAE5F-E0C9-5B4D-99E0-DE3BA6E858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2152650"/>
              <a:ext cx="11113" cy="404813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7132" name="Rectangle 106">
              <a:extLst>
                <a:ext uri="{FF2B5EF4-FFF2-40B4-BE49-F238E27FC236}">
                  <a16:creationId xmlns:a16="http://schemas.microsoft.com/office/drawing/2014/main" id="{46318112-3F04-1247-884D-B51AD5235C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3650" y="2568575"/>
              <a:ext cx="3506788" cy="952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7133" name="Rectangle 107">
              <a:extLst>
                <a:ext uri="{FF2B5EF4-FFF2-40B4-BE49-F238E27FC236}">
                  <a16:creationId xmlns:a16="http://schemas.microsoft.com/office/drawing/2014/main" id="{A0D9C1D6-C10F-954A-A4D5-E33703A487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2582863"/>
              <a:ext cx="11112" cy="3556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7134" name="Rectangle 108">
              <a:extLst>
                <a:ext uri="{FF2B5EF4-FFF2-40B4-BE49-F238E27FC236}">
                  <a16:creationId xmlns:a16="http://schemas.microsoft.com/office/drawing/2014/main" id="{0543D0F4-1BFC-544B-A3B1-D4EADE73F5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72438" y="2174875"/>
              <a:ext cx="179536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z </a:t>
              </a:r>
              <a:endParaRPr lang="en-US" altLang="en-US" sz="3200" b="0"/>
            </a:p>
          </p:txBody>
        </p:sp>
        <p:sp>
          <p:nvSpPr>
            <p:cNvPr id="47135" name="Rectangle 109">
              <a:extLst>
                <a:ext uri="{FF2B5EF4-FFF2-40B4-BE49-F238E27FC236}">
                  <a16:creationId xmlns:a16="http://schemas.microsoft.com/office/drawing/2014/main" id="{8527FB84-0A67-054C-8225-13125D69F2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582863"/>
              <a:ext cx="11112" cy="3556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7136" name="Rectangle 110">
              <a:extLst>
                <a:ext uri="{FF2B5EF4-FFF2-40B4-BE49-F238E27FC236}">
                  <a16:creationId xmlns:a16="http://schemas.microsoft.com/office/drawing/2014/main" id="{062FCFF0-76E5-0746-945F-619727F42F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48300" y="2659063"/>
              <a:ext cx="194733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A </a:t>
              </a:r>
              <a:endParaRPr lang="en-US" altLang="en-US" sz="3200" b="0"/>
            </a:p>
          </p:txBody>
        </p:sp>
        <p:sp>
          <p:nvSpPr>
            <p:cNvPr id="47137" name="Rectangle 111">
              <a:extLst>
                <a:ext uri="{FF2B5EF4-FFF2-40B4-BE49-F238E27FC236}">
                  <a16:creationId xmlns:a16="http://schemas.microsoft.com/office/drawing/2014/main" id="{35D2B80F-1C49-9649-87C5-A652894F97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35713" y="2659063"/>
              <a:ext cx="194733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A </a:t>
              </a:r>
              <a:endParaRPr lang="en-US" altLang="en-US" sz="3200" b="0"/>
            </a:p>
          </p:txBody>
        </p:sp>
        <p:sp>
          <p:nvSpPr>
            <p:cNvPr id="47138" name="Rectangle 112">
              <a:extLst>
                <a:ext uri="{FF2B5EF4-FFF2-40B4-BE49-F238E27FC236}">
                  <a16:creationId xmlns:a16="http://schemas.microsoft.com/office/drawing/2014/main" id="{B42348A3-BB1B-5146-8D8E-DCC3BD13CB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2582863"/>
              <a:ext cx="11113" cy="3556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7139" name="Rectangle 113">
              <a:extLst>
                <a:ext uri="{FF2B5EF4-FFF2-40B4-BE49-F238E27FC236}">
                  <a16:creationId xmlns:a16="http://schemas.microsoft.com/office/drawing/2014/main" id="{6D11BA34-8D0C-C24A-A14D-9D7C39F094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85025" y="2659063"/>
              <a:ext cx="20678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B </a:t>
              </a:r>
              <a:endParaRPr lang="en-US" altLang="en-US" sz="3200" b="0"/>
            </a:p>
          </p:txBody>
        </p:sp>
        <p:sp>
          <p:nvSpPr>
            <p:cNvPr id="47140" name="Rectangle 114">
              <a:extLst>
                <a:ext uri="{FF2B5EF4-FFF2-40B4-BE49-F238E27FC236}">
                  <a16:creationId xmlns:a16="http://schemas.microsoft.com/office/drawing/2014/main" id="{8956658B-620D-814D-B804-E6D64A7AEF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2582863"/>
              <a:ext cx="11113" cy="355600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7141" name="Rectangle 115">
              <a:extLst>
                <a:ext uri="{FF2B5EF4-FFF2-40B4-BE49-F238E27FC236}">
                  <a16:creationId xmlns:a16="http://schemas.microsoft.com/office/drawing/2014/main" id="{D6BD7ACD-2ED9-1040-9FEA-13A7F4FBB3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2938463"/>
              <a:ext cx="11112" cy="2682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7142" name="Rectangle 117">
              <a:extLst>
                <a:ext uri="{FF2B5EF4-FFF2-40B4-BE49-F238E27FC236}">
                  <a16:creationId xmlns:a16="http://schemas.microsoft.com/office/drawing/2014/main" id="{1206F116-677C-7743-B22E-521D40D90B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938463"/>
              <a:ext cx="11112" cy="2682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7143" name="Rectangle 118">
              <a:extLst>
                <a:ext uri="{FF2B5EF4-FFF2-40B4-BE49-F238E27FC236}">
                  <a16:creationId xmlns:a16="http://schemas.microsoft.com/office/drawing/2014/main" id="{4FCB224E-65B7-0A46-B788-496251DA36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57825" y="2928938"/>
              <a:ext cx="20678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B </a:t>
              </a:r>
              <a:endParaRPr lang="en-US" altLang="en-US" sz="3200" b="0"/>
            </a:p>
          </p:txBody>
        </p:sp>
        <p:sp>
          <p:nvSpPr>
            <p:cNvPr id="47144" name="Rectangle 119">
              <a:extLst>
                <a:ext uri="{FF2B5EF4-FFF2-40B4-BE49-F238E27FC236}">
                  <a16:creationId xmlns:a16="http://schemas.microsoft.com/office/drawing/2014/main" id="{87A688D3-A488-7D42-9AC3-0F077D0272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35713" y="2928938"/>
              <a:ext cx="194733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A </a:t>
              </a:r>
              <a:endParaRPr lang="en-US" altLang="en-US" sz="3200" b="0"/>
            </a:p>
          </p:txBody>
        </p:sp>
        <p:sp>
          <p:nvSpPr>
            <p:cNvPr id="47145" name="Rectangle 120">
              <a:extLst>
                <a:ext uri="{FF2B5EF4-FFF2-40B4-BE49-F238E27FC236}">
                  <a16:creationId xmlns:a16="http://schemas.microsoft.com/office/drawing/2014/main" id="{16B067A6-D327-4A46-8C37-FB00CF578B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2938463"/>
              <a:ext cx="11113" cy="2682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7146" name="Rectangle 121">
              <a:extLst>
                <a:ext uri="{FF2B5EF4-FFF2-40B4-BE49-F238E27FC236}">
                  <a16:creationId xmlns:a16="http://schemas.microsoft.com/office/drawing/2014/main" id="{BEC122A9-2B16-6746-9E6D-35681AFBF7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88200" y="2928938"/>
              <a:ext cx="21800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C </a:t>
              </a:r>
              <a:endParaRPr lang="en-US" altLang="en-US" sz="3200" b="0"/>
            </a:p>
          </p:txBody>
        </p:sp>
        <p:sp>
          <p:nvSpPr>
            <p:cNvPr id="47147" name="Rectangle 122">
              <a:extLst>
                <a:ext uri="{FF2B5EF4-FFF2-40B4-BE49-F238E27FC236}">
                  <a16:creationId xmlns:a16="http://schemas.microsoft.com/office/drawing/2014/main" id="{3F8B44E7-8A19-DB40-897C-F2F0F6ACE6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2938463"/>
              <a:ext cx="11113" cy="268287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7148" name="Rectangle 123">
              <a:extLst>
                <a:ext uri="{FF2B5EF4-FFF2-40B4-BE49-F238E27FC236}">
                  <a16:creationId xmlns:a16="http://schemas.microsoft.com/office/drawing/2014/main" id="{5A91EABC-CDEF-A540-BC78-15E28CCC8C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3206750"/>
              <a:ext cx="11112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7149" name="Rectangle 125">
              <a:extLst>
                <a:ext uri="{FF2B5EF4-FFF2-40B4-BE49-F238E27FC236}">
                  <a16:creationId xmlns:a16="http://schemas.microsoft.com/office/drawing/2014/main" id="{FC640198-7E74-0945-8A38-47F746B68A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3206750"/>
              <a:ext cx="11112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7150" name="Rectangle 126">
              <a:extLst>
                <a:ext uri="{FF2B5EF4-FFF2-40B4-BE49-F238E27FC236}">
                  <a16:creationId xmlns:a16="http://schemas.microsoft.com/office/drawing/2014/main" id="{1E94D0DB-3034-BA49-9006-32C2D48153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57825" y="3197225"/>
              <a:ext cx="21800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C </a:t>
              </a:r>
              <a:endParaRPr lang="en-US" altLang="en-US" sz="3200" b="0"/>
            </a:p>
          </p:txBody>
        </p:sp>
        <p:sp>
          <p:nvSpPr>
            <p:cNvPr id="47151" name="Rectangle 127">
              <a:extLst>
                <a:ext uri="{FF2B5EF4-FFF2-40B4-BE49-F238E27FC236}">
                  <a16:creationId xmlns:a16="http://schemas.microsoft.com/office/drawing/2014/main" id="{B41D0AE1-C489-8440-9123-CBA2CDA24F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35713" y="3197225"/>
              <a:ext cx="194733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A </a:t>
              </a:r>
              <a:endParaRPr lang="en-US" altLang="en-US" sz="3200" b="0"/>
            </a:p>
          </p:txBody>
        </p:sp>
        <p:sp>
          <p:nvSpPr>
            <p:cNvPr id="47152" name="Rectangle 128">
              <a:extLst>
                <a:ext uri="{FF2B5EF4-FFF2-40B4-BE49-F238E27FC236}">
                  <a16:creationId xmlns:a16="http://schemas.microsoft.com/office/drawing/2014/main" id="{B135E961-B0E7-9A4C-BBE6-49C2C045D7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3206750"/>
              <a:ext cx="11113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7153" name="Rectangle 129">
              <a:extLst>
                <a:ext uri="{FF2B5EF4-FFF2-40B4-BE49-F238E27FC236}">
                  <a16:creationId xmlns:a16="http://schemas.microsoft.com/office/drawing/2014/main" id="{25DB8AE5-1BC0-3A40-9616-466C56EF50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83438" y="3197225"/>
              <a:ext cx="21800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D </a:t>
              </a:r>
              <a:endParaRPr lang="en-US" altLang="en-US" sz="3200" b="0"/>
            </a:p>
          </p:txBody>
        </p:sp>
        <p:sp>
          <p:nvSpPr>
            <p:cNvPr id="47154" name="Rectangle 130">
              <a:extLst>
                <a:ext uri="{FF2B5EF4-FFF2-40B4-BE49-F238E27FC236}">
                  <a16:creationId xmlns:a16="http://schemas.microsoft.com/office/drawing/2014/main" id="{6570242A-E4F3-E747-8742-095056A951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3206750"/>
              <a:ext cx="11113" cy="269875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7155" name="Rectangle 131">
              <a:extLst>
                <a:ext uri="{FF2B5EF4-FFF2-40B4-BE49-F238E27FC236}">
                  <a16:creationId xmlns:a16="http://schemas.microsoft.com/office/drawing/2014/main" id="{B5B2C430-6AB0-0545-8490-9C3508BADA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3459163"/>
              <a:ext cx="11112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7156" name="Rectangle 133">
              <a:extLst>
                <a:ext uri="{FF2B5EF4-FFF2-40B4-BE49-F238E27FC236}">
                  <a16:creationId xmlns:a16="http://schemas.microsoft.com/office/drawing/2014/main" id="{5427BE21-C3CB-D149-9484-013309E63B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3459163"/>
              <a:ext cx="11112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7157" name="Rectangle 134">
              <a:extLst>
                <a:ext uri="{FF2B5EF4-FFF2-40B4-BE49-F238E27FC236}">
                  <a16:creationId xmlns:a16="http://schemas.microsoft.com/office/drawing/2014/main" id="{B2A10872-23C7-4447-A872-1D292E8E9D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48300" y="3465513"/>
              <a:ext cx="21800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D </a:t>
              </a:r>
              <a:endParaRPr lang="en-US" altLang="en-US" sz="3200" b="0"/>
            </a:p>
          </p:txBody>
        </p:sp>
        <p:sp>
          <p:nvSpPr>
            <p:cNvPr id="47158" name="Rectangle 135">
              <a:extLst>
                <a:ext uri="{FF2B5EF4-FFF2-40B4-BE49-F238E27FC236}">
                  <a16:creationId xmlns:a16="http://schemas.microsoft.com/office/drawing/2014/main" id="{B08C83D7-AA04-CC48-827E-217CBA951F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35713" y="3465513"/>
              <a:ext cx="194733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A </a:t>
              </a:r>
              <a:endParaRPr lang="en-US" altLang="en-US" sz="3200" b="0"/>
            </a:p>
          </p:txBody>
        </p:sp>
        <p:sp>
          <p:nvSpPr>
            <p:cNvPr id="47159" name="Rectangle 136">
              <a:extLst>
                <a:ext uri="{FF2B5EF4-FFF2-40B4-BE49-F238E27FC236}">
                  <a16:creationId xmlns:a16="http://schemas.microsoft.com/office/drawing/2014/main" id="{51F031E6-1440-B44F-BD87-E7A2F082A6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3459163"/>
              <a:ext cx="11113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7160" name="Rectangle 137">
              <a:extLst>
                <a:ext uri="{FF2B5EF4-FFF2-40B4-BE49-F238E27FC236}">
                  <a16:creationId xmlns:a16="http://schemas.microsoft.com/office/drawing/2014/main" id="{6A02D5BD-80E9-9D44-82DF-C60334B7E9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81850" y="3465513"/>
              <a:ext cx="21800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D </a:t>
              </a:r>
              <a:endParaRPr lang="en-US" altLang="en-US" sz="3200" b="0"/>
            </a:p>
          </p:txBody>
        </p:sp>
        <p:sp>
          <p:nvSpPr>
            <p:cNvPr id="47161" name="Rectangle 138">
              <a:extLst>
                <a:ext uri="{FF2B5EF4-FFF2-40B4-BE49-F238E27FC236}">
                  <a16:creationId xmlns:a16="http://schemas.microsoft.com/office/drawing/2014/main" id="{94A047CB-3D38-974D-8629-FFCB872FAB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3459163"/>
              <a:ext cx="11113" cy="309562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7162" name="Rectangle 139">
              <a:extLst>
                <a:ext uri="{FF2B5EF4-FFF2-40B4-BE49-F238E27FC236}">
                  <a16:creationId xmlns:a16="http://schemas.microsoft.com/office/drawing/2014/main" id="{3F231324-6897-2A40-9927-99880631EA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3650" y="3779838"/>
              <a:ext cx="3506788" cy="952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</p:grpSp>
      <p:sp>
        <p:nvSpPr>
          <p:cNvPr id="47108" name="Rectangle 148">
            <a:extLst>
              <a:ext uri="{FF2B5EF4-FFF2-40B4-BE49-F238E27FC236}">
                <a16:creationId xmlns:a16="http://schemas.microsoft.com/office/drawing/2014/main" id="{41ECF176-BC9C-9C42-9707-EFAD918AEB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14813" y="2133600"/>
            <a:ext cx="893762" cy="2044700"/>
          </a:xfrm>
          <a:prstGeom prst="rect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914400">
              <a:spcBef>
                <a:spcPct val="0"/>
              </a:spcBef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47109" name="Rectangle 154">
            <a:extLst>
              <a:ext uri="{FF2B5EF4-FFF2-40B4-BE49-F238E27FC236}">
                <a16:creationId xmlns:a16="http://schemas.microsoft.com/office/drawing/2014/main" id="{BDDEE915-EC5F-CD4E-8726-1DDB831A3E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66138" y="2133600"/>
            <a:ext cx="906462" cy="2451100"/>
          </a:xfrm>
          <a:prstGeom prst="rect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914400">
              <a:spcBef>
                <a:spcPct val="0"/>
              </a:spcBef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47110" name="Rectangle 141">
            <a:extLst>
              <a:ext uri="{FF2B5EF4-FFF2-40B4-BE49-F238E27FC236}">
                <a16:creationId xmlns:a16="http://schemas.microsoft.com/office/drawing/2014/main" id="{784DD339-F274-DA4C-BF98-A403537BDB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69089" y="4913314"/>
            <a:ext cx="2060575" cy="2619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</a:rPr>
              <a:t>State-assigned table </a:t>
            </a:r>
            <a:endParaRPr lang="en-US" altLang="en-US" sz="3200" b="0"/>
          </a:p>
        </p:txBody>
      </p:sp>
      <p:sp>
        <p:nvSpPr>
          <p:cNvPr id="47111" name="Rectangle 87">
            <a:extLst>
              <a:ext uri="{FF2B5EF4-FFF2-40B4-BE49-F238E27FC236}">
                <a16:creationId xmlns:a16="http://schemas.microsoft.com/office/drawing/2014/main" id="{CCF8A35D-DAD6-364E-B48C-9F47A669E213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2857500" y="4889500"/>
            <a:ext cx="1041400" cy="2619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</a:rPr>
              <a:t>State table</a:t>
            </a:r>
            <a:endParaRPr lang="en-US" altLang="en-US" sz="3200" b="0"/>
          </a:p>
        </p:txBody>
      </p:sp>
    </p:spTree>
  </p:cSld>
  <p:clrMapOvr>
    <a:masterClrMapping/>
  </p:clrMapOvr>
  <p:transition/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8129" name="Group 1">
            <a:extLst>
              <a:ext uri="{FF2B5EF4-FFF2-40B4-BE49-F238E27FC236}">
                <a16:creationId xmlns:a16="http://schemas.microsoft.com/office/drawing/2014/main" id="{C370DBFD-6FEC-0D4F-90AD-7503946EA1EA}"/>
              </a:ext>
            </a:extLst>
          </p:cNvPr>
          <p:cNvGrpSpPr>
            <a:grpSpLocks/>
          </p:cNvGrpSpPr>
          <p:nvPr/>
        </p:nvGrpSpPr>
        <p:grpSpPr bwMode="auto">
          <a:xfrm>
            <a:off x="5827713" y="2127251"/>
            <a:ext cx="3536950" cy="2460625"/>
            <a:chOff x="4614951" y="2127591"/>
            <a:chExt cx="3536950" cy="2460625"/>
          </a:xfrm>
        </p:grpSpPr>
        <p:sp>
          <p:nvSpPr>
            <p:cNvPr id="48188" name="Rectangle 4">
              <a:extLst>
                <a:ext uri="{FF2B5EF4-FFF2-40B4-BE49-F238E27FC236}">
                  <a16:creationId xmlns:a16="http://schemas.microsoft.com/office/drawing/2014/main" id="{48FBD252-E760-8647-BCAB-CB5BC05EE6C3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638764" y="2127591"/>
              <a:ext cx="3506787" cy="111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8189" name="Rectangle 5">
              <a:extLst>
                <a:ext uri="{FF2B5EF4-FFF2-40B4-BE49-F238E27FC236}">
                  <a16:creationId xmlns:a16="http://schemas.microsoft.com/office/drawing/2014/main" id="{77E67C67-475B-2D4B-870D-8D62B40F3B85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614951" y="2148229"/>
              <a:ext cx="11113" cy="41592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8190" name="Rectangle 6">
              <a:extLst>
                <a:ext uri="{FF2B5EF4-FFF2-40B4-BE49-F238E27FC236}">
                  <a16:creationId xmlns:a16="http://schemas.microsoft.com/office/drawing/2014/main" id="{E4B9F00D-ED20-7148-B011-14E8B3378724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557926" y="2148229"/>
              <a:ext cx="11113" cy="41592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8191" name="Rectangle 7">
              <a:extLst>
                <a:ext uri="{FF2B5EF4-FFF2-40B4-BE49-F238E27FC236}">
                  <a16:creationId xmlns:a16="http://schemas.microsoft.com/office/drawing/2014/main" id="{05C50AEE-AC1B-5F40-9DB2-DB440B2AD17E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557926" y="2148229"/>
              <a:ext cx="11113" cy="41592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8192" name="Rectangle 8">
              <a:extLst>
                <a:ext uri="{FF2B5EF4-FFF2-40B4-BE49-F238E27FC236}">
                  <a16:creationId xmlns:a16="http://schemas.microsoft.com/office/drawing/2014/main" id="{A0FB4E3B-8899-9646-B613-CB7FF4639658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764176" y="2365716"/>
              <a:ext cx="814325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Present </a:t>
              </a:r>
              <a:endParaRPr lang="en-US" altLang="en-US" sz="3200" b="0"/>
            </a:p>
          </p:txBody>
        </p:sp>
        <p:sp>
          <p:nvSpPr>
            <p:cNvPr id="48193" name="Rectangle 9">
              <a:extLst>
                <a:ext uri="{FF2B5EF4-FFF2-40B4-BE49-F238E27FC236}">
                  <a16:creationId xmlns:a16="http://schemas.microsoft.com/office/drawing/2014/main" id="{F0E728F1-0689-284F-9DA8-F757590878F8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242264" y="2148229"/>
              <a:ext cx="11112" cy="41592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8194" name="Rectangle 10">
              <a:extLst>
                <a:ext uri="{FF2B5EF4-FFF2-40B4-BE49-F238E27FC236}">
                  <a16:creationId xmlns:a16="http://schemas.microsoft.com/office/drawing/2014/main" id="{AEFA7A10-2323-2343-A194-4099E190A81C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140789" y="2148229"/>
              <a:ext cx="11112" cy="415925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8195" name="Rectangle 11">
              <a:extLst>
                <a:ext uri="{FF2B5EF4-FFF2-40B4-BE49-F238E27FC236}">
                  <a16:creationId xmlns:a16="http://schemas.microsoft.com/office/drawing/2014/main" id="{8E241468-4B8B-2344-AEFA-E9621ACD1227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557926" y="2554629"/>
              <a:ext cx="1692275" cy="952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8196" name="Rectangle 12">
              <a:extLst>
                <a:ext uri="{FF2B5EF4-FFF2-40B4-BE49-F238E27FC236}">
                  <a16:creationId xmlns:a16="http://schemas.microsoft.com/office/drawing/2014/main" id="{B78198CF-89C1-C041-B431-613BA97BB4B1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614951" y="2564154"/>
              <a:ext cx="11113" cy="4064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8197" name="Rectangle 13">
              <a:extLst>
                <a:ext uri="{FF2B5EF4-FFF2-40B4-BE49-F238E27FC236}">
                  <a16:creationId xmlns:a16="http://schemas.microsoft.com/office/drawing/2014/main" id="{826F5FA7-FA1A-3A49-9AA5-C167C9CD54C2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934164" y="2238716"/>
              <a:ext cx="1082027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Next State </a:t>
              </a:r>
              <a:endParaRPr lang="en-US" altLang="en-US" sz="3200" b="0"/>
            </a:p>
          </p:txBody>
        </p:sp>
        <p:sp>
          <p:nvSpPr>
            <p:cNvPr id="48198" name="Rectangle 14">
              <a:extLst>
                <a:ext uri="{FF2B5EF4-FFF2-40B4-BE49-F238E27FC236}">
                  <a16:creationId xmlns:a16="http://schemas.microsoft.com/office/drawing/2014/main" id="{9EEF47D5-87B1-C84B-BDC1-970830D1F627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557926" y="2564154"/>
              <a:ext cx="11113" cy="4064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8199" name="Rectangle 15">
              <a:extLst>
                <a:ext uri="{FF2B5EF4-FFF2-40B4-BE49-F238E27FC236}">
                  <a16:creationId xmlns:a16="http://schemas.microsoft.com/office/drawing/2014/main" id="{7E1C1FBD-846F-474A-881D-5907F4EA2085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918164" y="2653054"/>
              <a:ext cx="535403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state </a:t>
              </a:r>
              <a:endParaRPr lang="en-US" altLang="en-US" sz="3200" b="0"/>
            </a:p>
          </p:txBody>
        </p:sp>
        <p:sp>
          <p:nvSpPr>
            <p:cNvPr id="48200" name="Rectangle 16">
              <a:extLst>
                <a:ext uri="{FF2B5EF4-FFF2-40B4-BE49-F238E27FC236}">
                  <a16:creationId xmlns:a16="http://schemas.microsoft.com/office/drawing/2014/main" id="{71373276-2017-EE41-823E-A6D549FE72C8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692864" y="2653054"/>
              <a:ext cx="23083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w </a:t>
              </a:r>
              <a:endParaRPr lang="en-US" altLang="en-US" sz="3200" b="0"/>
            </a:p>
          </p:txBody>
        </p:sp>
        <p:sp>
          <p:nvSpPr>
            <p:cNvPr id="48201" name="Rectangle 17">
              <a:extLst>
                <a:ext uri="{FF2B5EF4-FFF2-40B4-BE49-F238E27FC236}">
                  <a16:creationId xmlns:a16="http://schemas.microsoft.com/office/drawing/2014/main" id="{33C3C6FF-676A-8A46-9FFC-51CC635C369F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923051" y="2653054"/>
              <a:ext cx="19877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= </a:t>
              </a:r>
              <a:endParaRPr lang="en-US" altLang="en-US" sz="3200" b="0"/>
            </a:p>
          </p:txBody>
        </p:sp>
        <p:sp>
          <p:nvSpPr>
            <p:cNvPr id="48202" name="Rectangle 18">
              <a:extLst>
                <a:ext uri="{FF2B5EF4-FFF2-40B4-BE49-F238E27FC236}">
                  <a16:creationId xmlns:a16="http://schemas.microsoft.com/office/drawing/2014/main" id="{2099ED62-9FC3-5C4D-93CA-AEA057852D52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159589" y="2653054"/>
              <a:ext cx="192360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48203" name="Rectangle 19">
              <a:extLst>
                <a:ext uri="{FF2B5EF4-FFF2-40B4-BE49-F238E27FC236}">
                  <a16:creationId xmlns:a16="http://schemas.microsoft.com/office/drawing/2014/main" id="{5E79ECFF-6391-5D41-BE1C-97E32BFDCC56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537414" y="2653054"/>
              <a:ext cx="23083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w </a:t>
              </a:r>
              <a:endParaRPr lang="en-US" altLang="en-US" sz="3200" b="0"/>
            </a:p>
          </p:txBody>
        </p:sp>
        <p:sp>
          <p:nvSpPr>
            <p:cNvPr id="48204" name="Rectangle 20">
              <a:extLst>
                <a:ext uri="{FF2B5EF4-FFF2-40B4-BE49-F238E27FC236}">
                  <a16:creationId xmlns:a16="http://schemas.microsoft.com/office/drawing/2014/main" id="{F0A69B98-0C83-7D44-90A0-EAA8C1AE7AB8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766014" y="2653054"/>
              <a:ext cx="19877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= </a:t>
              </a:r>
              <a:endParaRPr lang="en-US" altLang="en-US" sz="3200" b="0"/>
            </a:p>
          </p:txBody>
        </p:sp>
        <p:sp>
          <p:nvSpPr>
            <p:cNvPr id="48205" name="Rectangle 21">
              <a:extLst>
                <a:ext uri="{FF2B5EF4-FFF2-40B4-BE49-F238E27FC236}">
                  <a16:creationId xmlns:a16="http://schemas.microsoft.com/office/drawing/2014/main" id="{7547223F-9B35-BC46-813B-32435AC0A56B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242264" y="2564154"/>
              <a:ext cx="11112" cy="4064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8206" name="Rectangle 22">
              <a:extLst>
                <a:ext uri="{FF2B5EF4-FFF2-40B4-BE49-F238E27FC236}">
                  <a16:creationId xmlns:a16="http://schemas.microsoft.com/office/drawing/2014/main" id="{C3F56F9D-9A48-C84C-B0E7-8CDE8863E99E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002551" y="2653054"/>
              <a:ext cx="192360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  <p:sp>
          <p:nvSpPr>
            <p:cNvPr id="48207" name="Rectangle 23">
              <a:extLst>
                <a:ext uri="{FF2B5EF4-FFF2-40B4-BE49-F238E27FC236}">
                  <a16:creationId xmlns:a16="http://schemas.microsoft.com/office/drawing/2014/main" id="{303C0511-C3E5-434C-B6BF-04B28E231751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140789" y="2564154"/>
              <a:ext cx="11112" cy="406400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8208" name="Rectangle 24">
              <a:extLst>
                <a:ext uri="{FF2B5EF4-FFF2-40B4-BE49-F238E27FC236}">
                  <a16:creationId xmlns:a16="http://schemas.microsoft.com/office/drawing/2014/main" id="{F5C8887B-B977-2F4A-BE0F-82AD0D8B6DF0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557926" y="2959441"/>
              <a:ext cx="1692275" cy="111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8209" name="Rectangle 25">
              <a:extLst>
                <a:ext uri="{FF2B5EF4-FFF2-40B4-BE49-F238E27FC236}">
                  <a16:creationId xmlns:a16="http://schemas.microsoft.com/office/drawing/2014/main" id="{74335673-CDAF-B74D-A1A4-50A02077CE65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614951" y="2970554"/>
              <a:ext cx="11113" cy="4048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8210" name="Rectangle 26">
              <a:extLst>
                <a:ext uri="{FF2B5EF4-FFF2-40B4-BE49-F238E27FC236}">
                  <a16:creationId xmlns:a16="http://schemas.microsoft.com/office/drawing/2014/main" id="{A17ACF64-5AFF-B441-BDAE-ECE263DE2CC7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381964" y="2522879"/>
              <a:ext cx="657231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Output</a:t>
              </a:r>
              <a:endParaRPr lang="en-US" altLang="en-US" sz="3200" b="0"/>
            </a:p>
          </p:txBody>
        </p:sp>
        <p:sp>
          <p:nvSpPr>
            <p:cNvPr id="48211" name="Rectangle 27">
              <a:extLst>
                <a:ext uri="{FF2B5EF4-FFF2-40B4-BE49-F238E27FC236}">
                  <a16:creationId xmlns:a16="http://schemas.microsoft.com/office/drawing/2014/main" id="{91292B4C-7DE0-934E-8F78-D4A7EEF74CCD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883239" y="2927691"/>
              <a:ext cx="179536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y </a:t>
              </a:r>
              <a:endParaRPr lang="en-US" altLang="en-US" sz="3200" b="0"/>
            </a:p>
          </p:txBody>
        </p:sp>
        <p:sp>
          <p:nvSpPr>
            <p:cNvPr id="48212" name="Rectangle 28">
              <a:extLst>
                <a:ext uri="{FF2B5EF4-FFF2-40B4-BE49-F238E27FC236}">
                  <a16:creationId xmlns:a16="http://schemas.microsoft.com/office/drawing/2014/main" id="{0D8FC1B3-3CA1-9448-A2F5-678E5E14C929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994364" y="3016591"/>
              <a:ext cx="149080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</a:rPr>
                <a:t>2 </a:t>
              </a:r>
              <a:endParaRPr lang="en-US" altLang="en-US" sz="3200" b="0"/>
            </a:p>
          </p:txBody>
        </p:sp>
        <p:sp>
          <p:nvSpPr>
            <p:cNvPr id="48213" name="Rectangle 29">
              <a:extLst>
                <a:ext uri="{FF2B5EF4-FFF2-40B4-BE49-F238E27FC236}">
                  <a16:creationId xmlns:a16="http://schemas.microsoft.com/office/drawing/2014/main" id="{1CC4124B-5EBC-8645-B46E-B4F5D09B85A6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094376" y="2927691"/>
              <a:ext cx="179536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y </a:t>
              </a:r>
              <a:endParaRPr lang="en-US" altLang="en-US" sz="3200" b="0"/>
            </a:p>
          </p:txBody>
        </p:sp>
        <p:sp>
          <p:nvSpPr>
            <p:cNvPr id="48214" name="Rectangle 30">
              <a:extLst>
                <a:ext uri="{FF2B5EF4-FFF2-40B4-BE49-F238E27FC236}">
                  <a16:creationId xmlns:a16="http://schemas.microsoft.com/office/drawing/2014/main" id="{00843108-B0CF-C147-97B9-AB63545661E9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557926" y="2970554"/>
              <a:ext cx="11113" cy="4048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8215" name="Rectangle 31">
              <a:extLst>
                <a:ext uri="{FF2B5EF4-FFF2-40B4-BE49-F238E27FC236}">
                  <a16:creationId xmlns:a16="http://schemas.microsoft.com/office/drawing/2014/main" id="{9B141D28-8FF3-494D-8B5A-1E7D4F40D501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203914" y="3016591"/>
              <a:ext cx="149080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  <p:sp>
          <p:nvSpPr>
            <p:cNvPr id="48216" name="Rectangle 32">
              <a:extLst>
                <a:ext uri="{FF2B5EF4-FFF2-40B4-BE49-F238E27FC236}">
                  <a16:creationId xmlns:a16="http://schemas.microsoft.com/office/drawing/2014/main" id="{5EF5C6DD-484C-A04E-A570-DD594F31D831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753189" y="3057866"/>
              <a:ext cx="2222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Y </a:t>
              </a:r>
              <a:endParaRPr lang="en-US" altLang="en-US" sz="3200" b="0"/>
            </a:p>
          </p:txBody>
        </p:sp>
        <p:sp>
          <p:nvSpPr>
            <p:cNvPr id="48217" name="Rectangle 33">
              <a:extLst>
                <a:ext uri="{FF2B5EF4-FFF2-40B4-BE49-F238E27FC236}">
                  <a16:creationId xmlns:a16="http://schemas.microsoft.com/office/drawing/2014/main" id="{087AAA97-EE60-6B43-BE96-5529A01517B8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881776" y="3145179"/>
              <a:ext cx="149080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</a:rPr>
                <a:t>2 </a:t>
              </a:r>
              <a:endParaRPr lang="en-US" altLang="en-US" sz="3200" b="0"/>
            </a:p>
          </p:txBody>
        </p:sp>
        <p:sp>
          <p:nvSpPr>
            <p:cNvPr id="48218" name="Rectangle 34">
              <a:extLst>
                <a:ext uri="{FF2B5EF4-FFF2-40B4-BE49-F238E27FC236}">
                  <a16:creationId xmlns:a16="http://schemas.microsoft.com/office/drawing/2014/main" id="{DB00A7E7-F0A2-9F45-B7E1-A7431CE6FC96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980201" y="3057866"/>
              <a:ext cx="2222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Y </a:t>
              </a:r>
              <a:endParaRPr lang="en-US" altLang="en-US" sz="3200" b="0"/>
            </a:p>
          </p:txBody>
        </p:sp>
        <p:sp>
          <p:nvSpPr>
            <p:cNvPr id="48219" name="Rectangle 35">
              <a:extLst>
                <a:ext uri="{FF2B5EF4-FFF2-40B4-BE49-F238E27FC236}">
                  <a16:creationId xmlns:a16="http://schemas.microsoft.com/office/drawing/2014/main" id="{F367416A-0FED-C441-BA75-EFC88D1209BB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108789" y="3145179"/>
              <a:ext cx="149080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  <p:sp>
          <p:nvSpPr>
            <p:cNvPr id="48220" name="Rectangle 36">
              <a:extLst>
                <a:ext uri="{FF2B5EF4-FFF2-40B4-BE49-F238E27FC236}">
                  <a16:creationId xmlns:a16="http://schemas.microsoft.com/office/drawing/2014/main" id="{8761AC53-AA0D-E842-9BD3-A9F105E6C697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594564" y="3057866"/>
              <a:ext cx="2222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Y </a:t>
              </a:r>
              <a:endParaRPr lang="en-US" altLang="en-US" sz="3200" b="0"/>
            </a:p>
          </p:txBody>
        </p:sp>
        <p:sp>
          <p:nvSpPr>
            <p:cNvPr id="48221" name="Rectangle 37">
              <a:extLst>
                <a:ext uri="{FF2B5EF4-FFF2-40B4-BE49-F238E27FC236}">
                  <a16:creationId xmlns:a16="http://schemas.microsoft.com/office/drawing/2014/main" id="{AC7E7048-AA30-EB4B-BFEC-778D7CCCC141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724739" y="3145179"/>
              <a:ext cx="149080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</a:rPr>
                <a:t>2 </a:t>
              </a:r>
              <a:endParaRPr lang="en-US" altLang="en-US" sz="3200" b="0"/>
            </a:p>
          </p:txBody>
        </p:sp>
        <p:sp>
          <p:nvSpPr>
            <p:cNvPr id="48222" name="Rectangle 38">
              <a:extLst>
                <a:ext uri="{FF2B5EF4-FFF2-40B4-BE49-F238E27FC236}">
                  <a16:creationId xmlns:a16="http://schemas.microsoft.com/office/drawing/2014/main" id="{13B4002D-498E-C942-B118-B855992295AF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826339" y="3057866"/>
              <a:ext cx="2222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Y </a:t>
              </a:r>
              <a:endParaRPr lang="en-US" altLang="en-US" sz="3200" b="0"/>
            </a:p>
          </p:txBody>
        </p:sp>
        <p:sp>
          <p:nvSpPr>
            <p:cNvPr id="48223" name="Rectangle 39">
              <a:extLst>
                <a:ext uri="{FF2B5EF4-FFF2-40B4-BE49-F238E27FC236}">
                  <a16:creationId xmlns:a16="http://schemas.microsoft.com/office/drawing/2014/main" id="{11D77A4A-5E0D-6D41-AED9-7F0DF1C389CC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242264" y="2970554"/>
              <a:ext cx="11112" cy="4048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8224" name="Rectangle 40">
              <a:extLst>
                <a:ext uri="{FF2B5EF4-FFF2-40B4-BE49-F238E27FC236}">
                  <a16:creationId xmlns:a16="http://schemas.microsoft.com/office/drawing/2014/main" id="{117B6C3C-4CD4-C74F-AC18-27EE16A9F2FE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958101" y="3145179"/>
              <a:ext cx="149080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  <p:sp>
          <p:nvSpPr>
            <p:cNvPr id="48225" name="Rectangle 41">
              <a:extLst>
                <a:ext uri="{FF2B5EF4-FFF2-40B4-BE49-F238E27FC236}">
                  <a16:creationId xmlns:a16="http://schemas.microsoft.com/office/drawing/2014/main" id="{FD4C52A3-35BB-2A4A-9A5B-C2A1353300B1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140789" y="2970554"/>
              <a:ext cx="11112" cy="404812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8226" name="Rectangle 42">
              <a:extLst>
                <a:ext uri="{FF2B5EF4-FFF2-40B4-BE49-F238E27FC236}">
                  <a16:creationId xmlns:a16="http://schemas.microsoft.com/office/drawing/2014/main" id="{D83E2F65-A062-0843-895C-9271830C0955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638764" y="3362666"/>
              <a:ext cx="3506787" cy="127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8227" name="Rectangle 43">
              <a:extLst>
                <a:ext uri="{FF2B5EF4-FFF2-40B4-BE49-F238E27FC236}">
                  <a16:creationId xmlns:a16="http://schemas.microsoft.com/office/drawing/2014/main" id="{9F8444B2-2ECD-4F48-8C63-148623E5A4A1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614951" y="3376954"/>
              <a:ext cx="11113" cy="3571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8228" name="Rectangle 44">
              <a:extLst>
                <a:ext uri="{FF2B5EF4-FFF2-40B4-BE49-F238E27FC236}">
                  <a16:creationId xmlns:a16="http://schemas.microsoft.com/office/drawing/2014/main" id="{B1860739-8367-E745-B5EA-2944084B3B12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637551" y="2895941"/>
              <a:ext cx="179536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z </a:t>
              </a:r>
              <a:endParaRPr lang="en-US" altLang="en-US" sz="3200" b="0"/>
            </a:p>
          </p:txBody>
        </p:sp>
        <p:sp>
          <p:nvSpPr>
            <p:cNvPr id="48229" name="Rectangle 45">
              <a:extLst>
                <a:ext uri="{FF2B5EF4-FFF2-40B4-BE49-F238E27FC236}">
                  <a16:creationId xmlns:a16="http://schemas.microsoft.com/office/drawing/2014/main" id="{A0C23FA8-F600-C540-8A4D-DF45C8855D0D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954676" y="3465854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48230" name="Rectangle 46">
              <a:extLst>
                <a:ext uri="{FF2B5EF4-FFF2-40B4-BE49-F238E27FC236}">
                  <a16:creationId xmlns:a16="http://schemas.microsoft.com/office/drawing/2014/main" id="{C4D2B062-EEE5-074B-BA1F-F2ECDA1F4B12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557926" y="3376954"/>
              <a:ext cx="11113" cy="3571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8231" name="Rectangle 47">
              <a:extLst>
                <a:ext uri="{FF2B5EF4-FFF2-40B4-BE49-F238E27FC236}">
                  <a16:creationId xmlns:a16="http://schemas.microsoft.com/office/drawing/2014/main" id="{59578AE2-F10F-234F-96BA-251F23C46F1A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122951" y="3465854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48232" name="Rectangle 48">
              <a:extLst>
                <a:ext uri="{FF2B5EF4-FFF2-40B4-BE49-F238E27FC236}">
                  <a16:creationId xmlns:a16="http://schemas.microsoft.com/office/drawing/2014/main" id="{CC6480DF-00B8-0B4A-98CD-357E4EF245CB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838914" y="3465854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48233" name="Rectangle 49">
              <a:extLst>
                <a:ext uri="{FF2B5EF4-FFF2-40B4-BE49-F238E27FC236}">
                  <a16:creationId xmlns:a16="http://schemas.microsoft.com/office/drawing/2014/main" id="{10EF3310-A47D-F049-8900-E93D351082E7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005601" y="3465854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48234" name="Rectangle 50">
              <a:extLst>
                <a:ext uri="{FF2B5EF4-FFF2-40B4-BE49-F238E27FC236}">
                  <a16:creationId xmlns:a16="http://schemas.microsoft.com/office/drawing/2014/main" id="{76DE2DE4-681D-9448-90EB-710636553406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242264" y="3376954"/>
              <a:ext cx="11112" cy="3571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8235" name="Rectangle 51">
              <a:extLst>
                <a:ext uri="{FF2B5EF4-FFF2-40B4-BE49-F238E27FC236}">
                  <a16:creationId xmlns:a16="http://schemas.microsoft.com/office/drawing/2014/main" id="{44253025-1C14-F343-93AC-BE5F43FA4232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680289" y="3465854"/>
              <a:ext cx="303061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0 1</a:t>
              </a:r>
              <a:endParaRPr lang="en-US" altLang="en-US" sz="3200" b="0"/>
            </a:p>
          </p:txBody>
        </p:sp>
        <p:sp>
          <p:nvSpPr>
            <p:cNvPr id="48236" name="Rectangle 52">
              <a:extLst>
                <a:ext uri="{FF2B5EF4-FFF2-40B4-BE49-F238E27FC236}">
                  <a16:creationId xmlns:a16="http://schemas.microsoft.com/office/drawing/2014/main" id="{43A9CFF6-CA7A-E94C-9CF1-B8324AA20FB6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140789" y="3376954"/>
              <a:ext cx="11112" cy="357187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8237" name="Rectangle 53">
              <a:extLst>
                <a:ext uri="{FF2B5EF4-FFF2-40B4-BE49-F238E27FC236}">
                  <a16:creationId xmlns:a16="http://schemas.microsoft.com/office/drawing/2014/main" id="{183E50B1-851E-EB42-AEE1-C6C6799801BE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614951" y="3734141"/>
              <a:ext cx="11113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8238" name="Rectangle 54">
              <a:extLst>
                <a:ext uri="{FF2B5EF4-FFF2-40B4-BE49-F238E27FC236}">
                  <a16:creationId xmlns:a16="http://schemas.microsoft.com/office/drawing/2014/main" id="{FBE3BA93-5199-BE45-94AA-D8D632B05D7D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631201" y="3465854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48239" name="Rectangle 55">
              <a:extLst>
                <a:ext uri="{FF2B5EF4-FFF2-40B4-BE49-F238E27FC236}">
                  <a16:creationId xmlns:a16="http://schemas.microsoft.com/office/drawing/2014/main" id="{19E1ED33-4FF6-2648-8570-7EBE5C8517B7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954676" y="3730966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48240" name="Rectangle 56">
              <a:extLst>
                <a:ext uri="{FF2B5EF4-FFF2-40B4-BE49-F238E27FC236}">
                  <a16:creationId xmlns:a16="http://schemas.microsoft.com/office/drawing/2014/main" id="{8E14B87C-2CC0-144B-BCB2-9731C273CC59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557926" y="3734141"/>
              <a:ext cx="11113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8241" name="Rectangle 57">
              <a:extLst>
                <a:ext uri="{FF2B5EF4-FFF2-40B4-BE49-F238E27FC236}">
                  <a16:creationId xmlns:a16="http://schemas.microsoft.com/office/drawing/2014/main" id="{13F05109-8841-824C-A7FB-2014C41C3008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122951" y="3730966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  <p:sp>
          <p:nvSpPr>
            <p:cNvPr id="48242" name="Rectangle 58">
              <a:extLst>
                <a:ext uri="{FF2B5EF4-FFF2-40B4-BE49-F238E27FC236}">
                  <a16:creationId xmlns:a16="http://schemas.microsoft.com/office/drawing/2014/main" id="{ED2B5AD0-DC2F-1348-99E2-3404927EDE7E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838914" y="3730966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48243" name="Rectangle 59">
              <a:extLst>
                <a:ext uri="{FF2B5EF4-FFF2-40B4-BE49-F238E27FC236}">
                  <a16:creationId xmlns:a16="http://schemas.microsoft.com/office/drawing/2014/main" id="{B6500C5D-E371-864D-B5C1-DCEF2D5E12E7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005601" y="3730966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48244" name="Rectangle 60">
              <a:extLst>
                <a:ext uri="{FF2B5EF4-FFF2-40B4-BE49-F238E27FC236}">
                  <a16:creationId xmlns:a16="http://schemas.microsoft.com/office/drawing/2014/main" id="{4F0B511A-02E9-9C4B-9896-53C773202D48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242264" y="3734141"/>
              <a:ext cx="11112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8245" name="Rectangle 61">
              <a:extLst>
                <a:ext uri="{FF2B5EF4-FFF2-40B4-BE49-F238E27FC236}">
                  <a16:creationId xmlns:a16="http://schemas.microsoft.com/office/drawing/2014/main" id="{B4D8848A-5D32-D745-8139-ADE9C2E21B25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680289" y="3730966"/>
              <a:ext cx="303061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1 0</a:t>
              </a:r>
              <a:endParaRPr lang="en-US" altLang="en-US" sz="3200" b="0"/>
            </a:p>
          </p:txBody>
        </p:sp>
        <p:sp>
          <p:nvSpPr>
            <p:cNvPr id="48246" name="Rectangle 62">
              <a:extLst>
                <a:ext uri="{FF2B5EF4-FFF2-40B4-BE49-F238E27FC236}">
                  <a16:creationId xmlns:a16="http://schemas.microsoft.com/office/drawing/2014/main" id="{CEA1534C-DBA7-EE4D-BA69-2B1E926C17D5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140789" y="3734141"/>
              <a:ext cx="11112" cy="269875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8247" name="Rectangle 63">
              <a:extLst>
                <a:ext uri="{FF2B5EF4-FFF2-40B4-BE49-F238E27FC236}">
                  <a16:creationId xmlns:a16="http://schemas.microsoft.com/office/drawing/2014/main" id="{50BA6283-1EE6-3247-9272-E5C2BF8C5D4C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614951" y="4004016"/>
              <a:ext cx="11113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8248" name="Rectangle 64">
              <a:extLst>
                <a:ext uri="{FF2B5EF4-FFF2-40B4-BE49-F238E27FC236}">
                  <a16:creationId xmlns:a16="http://schemas.microsoft.com/office/drawing/2014/main" id="{F6256019-F0C1-994E-9E0C-4B38C1DBF4DE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631201" y="3730966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48249" name="Rectangle 65">
              <a:extLst>
                <a:ext uri="{FF2B5EF4-FFF2-40B4-BE49-F238E27FC236}">
                  <a16:creationId xmlns:a16="http://schemas.microsoft.com/office/drawing/2014/main" id="{95641FFB-A7EE-0A49-BCFD-0410822AC000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954676" y="4002429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  <p:sp>
          <p:nvSpPr>
            <p:cNvPr id="48250" name="Rectangle 66">
              <a:extLst>
                <a:ext uri="{FF2B5EF4-FFF2-40B4-BE49-F238E27FC236}">
                  <a16:creationId xmlns:a16="http://schemas.microsoft.com/office/drawing/2014/main" id="{617DAB3D-76B2-D542-B9A5-0BB5FE035AEC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557926" y="4004016"/>
              <a:ext cx="11113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8251" name="Rectangle 67">
              <a:extLst>
                <a:ext uri="{FF2B5EF4-FFF2-40B4-BE49-F238E27FC236}">
                  <a16:creationId xmlns:a16="http://schemas.microsoft.com/office/drawing/2014/main" id="{D65D4DCA-61A1-6A48-ADBD-45FE1AB00408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122951" y="4002429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48252" name="Rectangle 68">
              <a:extLst>
                <a:ext uri="{FF2B5EF4-FFF2-40B4-BE49-F238E27FC236}">
                  <a16:creationId xmlns:a16="http://schemas.microsoft.com/office/drawing/2014/main" id="{4EDD569C-5D36-6A4C-8266-A7778F417CD2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838914" y="4002429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48253" name="Rectangle 69">
              <a:extLst>
                <a:ext uri="{FF2B5EF4-FFF2-40B4-BE49-F238E27FC236}">
                  <a16:creationId xmlns:a16="http://schemas.microsoft.com/office/drawing/2014/main" id="{E960F877-63C1-0C47-BBD5-93BB3A490CF2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005601" y="4002429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48254" name="Rectangle 70">
              <a:extLst>
                <a:ext uri="{FF2B5EF4-FFF2-40B4-BE49-F238E27FC236}">
                  <a16:creationId xmlns:a16="http://schemas.microsoft.com/office/drawing/2014/main" id="{58B3DE10-C966-674D-824E-77C937878F36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242264" y="4004016"/>
              <a:ext cx="11112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8255" name="Rectangle 71">
              <a:extLst>
                <a:ext uri="{FF2B5EF4-FFF2-40B4-BE49-F238E27FC236}">
                  <a16:creationId xmlns:a16="http://schemas.microsoft.com/office/drawing/2014/main" id="{E237356A-F467-0C40-9360-810AC2D69CFF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680289" y="4002429"/>
              <a:ext cx="303061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1 1</a:t>
              </a:r>
              <a:endParaRPr lang="en-US" altLang="en-US" sz="3200" b="0"/>
            </a:p>
          </p:txBody>
        </p:sp>
        <p:sp>
          <p:nvSpPr>
            <p:cNvPr id="48256" name="Rectangle 72">
              <a:extLst>
                <a:ext uri="{FF2B5EF4-FFF2-40B4-BE49-F238E27FC236}">
                  <a16:creationId xmlns:a16="http://schemas.microsoft.com/office/drawing/2014/main" id="{63CE326C-7786-7047-AC01-EEF9513B2839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140789" y="4004016"/>
              <a:ext cx="11112" cy="269875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8257" name="Rectangle 73">
              <a:extLst>
                <a:ext uri="{FF2B5EF4-FFF2-40B4-BE49-F238E27FC236}">
                  <a16:creationId xmlns:a16="http://schemas.microsoft.com/office/drawing/2014/main" id="{71B0AF67-33C3-AC4B-9194-44282389ED10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614951" y="4278654"/>
              <a:ext cx="11113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8258" name="Rectangle 74">
              <a:extLst>
                <a:ext uri="{FF2B5EF4-FFF2-40B4-BE49-F238E27FC236}">
                  <a16:creationId xmlns:a16="http://schemas.microsoft.com/office/drawing/2014/main" id="{4AF4AFA5-9580-A848-9567-D1F53E6249EA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631201" y="4002429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48259" name="Rectangle 75">
              <a:extLst>
                <a:ext uri="{FF2B5EF4-FFF2-40B4-BE49-F238E27FC236}">
                  <a16:creationId xmlns:a16="http://schemas.microsoft.com/office/drawing/2014/main" id="{94946A05-0078-3546-A328-835BEF3444F7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954676" y="4272304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  <p:sp>
          <p:nvSpPr>
            <p:cNvPr id="48260" name="Rectangle 76">
              <a:extLst>
                <a:ext uri="{FF2B5EF4-FFF2-40B4-BE49-F238E27FC236}">
                  <a16:creationId xmlns:a16="http://schemas.microsoft.com/office/drawing/2014/main" id="{6985E66B-4ED7-0646-800B-3BB14E381ACD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557926" y="4278654"/>
              <a:ext cx="11113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8261" name="Rectangle 77">
              <a:extLst>
                <a:ext uri="{FF2B5EF4-FFF2-40B4-BE49-F238E27FC236}">
                  <a16:creationId xmlns:a16="http://schemas.microsoft.com/office/drawing/2014/main" id="{2DB94269-7ACE-0445-A907-9BE223EB6403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122951" y="4272304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  <p:sp>
          <p:nvSpPr>
            <p:cNvPr id="48262" name="Rectangle 78">
              <a:extLst>
                <a:ext uri="{FF2B5EF4-FFF2-40B4-BE49-F238E27FC236}">
                  <a16:creationId xmlns:a16="http://schemas.microsoft.com/office/drawing/2014/main" id="{D100D34E-2BB0-0E4B-9E2E-78C4A89FB63B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838914" y="4272304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48263" name="Rectangle 79">
              <a:extLst>
                <a:ext uri="{FF2B5EF4-FFF2-40B4-BE49-F238E27FC236}">
                  <a16:creationId xmlns:a16="http://schemas.microsoft.com/office/drawing/2014/main" id="{25BD372E-9CC7-FD4F-947A-BAD5C8AD64D1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005601" y="4272304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48264" name="Rectangle 80">
              <a:extLst>
                <a:ext uri="{FF2B5EF4-FFF2-40B4-BE49-F238E27FC236}">
                  <a16:creationId xmlns:a16="http://schemas.microsoft.com/office/drawing/2014/main" id="{AF246B54-764E-5141-8520-857481475CD2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242264" y="4278654"/>
              <a:ext cx="11112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8265" name="Rectangle 81">
              <a:extLst>
                <a:ext uri="{FF2B5EF4-FFF2-40B4-BE49-F238E27FC236}">
                  <a16:creationId xmlns:a16="http://schemas.microsoft.com/office/drawing/2014/main" id="{540EC605-8C93-994A-A671-04F5BCB194CD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680289" y="4272304"/>
              <a:ext cx="303061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1 1</a:t>
              </a:r>
              <a:endParaRPr lang="en-US" altLang="en-US" sz="3200" b="0"/>
            </a:p>
          </p:txBody>
        </p:sp>
        <p:sp>
          <p:nvSpPr>
            <p:cNvPr id="48266" name="Rectangle 82">
              <a:extLst>
                <a:ext uri="{FF2B5EF4-FFF2-40B4-BE49-F238E27FC236}">
                  <a16:creationId xmlns:a16="http://schemas.microsoft.com/office/drawing/2014/main" id="{2F91FC6A-4030-C34F-A83B-EECC3D5EA560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140789" y="4278654"/>
              <a:ext cx="11112" cy="309562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8267" name="Rectangle 83">
              <a:extLst>
                <a:ext uri="{FF2B5EF4-FFF2-40B4-BE49-F238E27FC236}">
                  <a16:creationId xmlns:a16="http://schemas.microsoft.com/office/drawing/2014/main" id="{84500D1B-56D2-2941-9698-5C179234E6B1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638764" y="4575516"/>
              <a:ext cx="3506787" cy="127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8268" name="Rectangle 84">
              <a:extLst>
                <a:ext uri="{FF2B5EF4-FFF2-40B4-BE49-F238E27FC236}">
                  <a16:creationId xmlns:a16="http://schemas.microsoft.com/office/drawing/2014/main" id="{E0FD2005-BCBC-F844-A0E1-75032DEC7A81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631201" y="4272304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</p:grpSp>
      <p:sp>
        <p:nvSpPr>
          <p:cNvPr id="48130" name="Rectangle 2">
            <a:extLst>
              <a:ext uri="{FF2B5EF4-FFF2-40B4-BE49-F238E27FC236}">
                <a16:creationId xmlns:a16="http://schemas.microsoft.com/office/drawing/2014/main" id="{36CFCCAB-DE99-ED4C-981A-B5C5045FC09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220664"/>
            <a:ext cx="9144000" cy="790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Let’s derive the state table</a:t>
            </a:r>
          </a:p>
        </p:txBody>
      </p:sp>
      <p:grpSp>
        <p:nvGrpSpPr>
          <p:cNvPr id="48131" name="Group 93">
            <a:extLst>
              <a:ext uri="{FF2B5EF4-FFF2-40B4-BE49-F238E27FC236}">
                <a16:creationId xmlns:a16="http://schemas.microsoft.com/office/drawing/2014/main" id="{E9A79392-01DC-FB41-9A1F-FFFA9530E3E1}"/>
              </a:ext>
            </a:extLst>
          </p:cNvPr>
          <p:cNvGrpSpPr>
            <a:grpSpLocks/>
          </p:cNvGrpSpPr>
          <p:nvPr/>
        </p:nvGrpSpPr>
        <p:grpSpPr bwMode="auto">
          <a:xfrm>
            <a:off x="1571625" y="2127250"/>
            <a:ext cx="3536950" cy="2051050"/>
            <a:chOff x="5049838" y="1738313"/>
            <a:chExt cx="3536950" cy="2051050"/>
          </a:xfrm>
        </p:grpSpPr>
        <p:sp>
          <p:nvSpPr>
            <p:cNvPr id="48137" name="Rectangle 85">
              <a:extLst>
                <a:ext uri="{FF2B5EF4-FFF2-40B4-BE49-F238E27FC236}">
                  <a16:creationId xmlns:a16="http://schemas.microsoft.com/office/drawing/2014/main" id="{3504DE88-8AC6-8841-A053-5F9CD16A65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3650" y="1738313"/>
              <a:ext cx="3506788" cy="111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8138" name="Rectangle 86">
              <a:extLst>
                <a:ext uri="{FF2B5EF4-FFF2-40B4-BE49-F238E27FC236}">
                  <a16:creationId xmlns:a16="http://schemas.microsoft.com/office/drawing/2014/main" id="{D1AA3735-EA91-F54C-87FB-8D0CB1059A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1739900"/>
              <a:ext cx="11112" cy="41275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8139" name="Rectangle 88">
              <a:extLst>
                <a:ext uri="{FF2B5EF4-FFF2-40B4-BE49-F238E27FC236}">
                  <a16:creationId xmlns:a16="http://schemas.microsoft.com/office/drawing/2014/main" id="{E96D3859-68CA-7144-AD3C-83E3273A19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1739900"/>
              <a:ext cx="11112" cy="41275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8140" name="Rectangle 89">
              <a:extLst>
                <a:ext uri="{FF2B5EF4-FFF2-40B4-BE49-F238E27FC236}">
                  <a16:creationId xmlns:a16="http://schemas.microsoft.com/office/drawing/2014/main" id="{F86468AB-AC15-6C45-BBAE-72B256A45C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99063" y="1925638"/>
              <a:ext cx="814325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Present </a:t>
              </a:r>
              <a:endParaRPr lang="en-US" altLang="en-US" sz="3200" b="0"/>
            </a:p>
          </p:txBody>
        </p:sp>
        <p:sp>
          <p:nvSpPr>
            <p:cNvPr id="48141" name="Rectangle 90">
              <a:extLst>
                <a:ext uri="{FF2B5EF4-FFF2-40B4-BE49-F238E27FC236}">
                  <a16:creationId xmlns:a16="http://schemas.microsoft.com/office/drawing/2014/main" id="{CA14E1C0-D588-6A4B-955B-BB5C107803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1739900"/>
              <a:ext cx="11113" cy="41275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8142" name="Rectangle 91">
              <a:extLst>
                <a:ext uri="{FF2B5EF4-FFF2-40B4-BE49-F238E27FC236}">
                  <a16:creationId xmlns:a16="http://schemas.microsoft.com/office/drawing/2014/main" id="{D3BA816B-2E61-6C4D-B9D0-8EF8BFCDF0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88100" y="1843088"/>
              <a:ext cx="104515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Next state </a:t>
              </a:r>
              <a:endParaRPr lang="en-US" altLang="en-US" sz="3200" b="0"/>
            </a:p>
          </p:txBody>
        </p:sp>
        <p:sp>
          <p:nvSpPr>
            <p:cNvPr id="48143" name="Rectangle 92">
              <a:extLst>
                <a:ext uri="{FF2B5EF4-FFF2-40B4-BE49-F238E27FC236}">
                  <a16:creationId xmlns:a16="http://schemas.microsoft.com/office/drawing/2014/main" id="{1933AC22-3113-A74F-BAB5-2477B56AFE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1739900"/>
              <a:ext cx="11113" cy="412750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8144" name="Rectangle 93">
              <a:extLst>
                <a:ext uri="{FF2B5EF4-FFF2-40B4-BE49-F238E27FC236}">
                  <a16:creationId xmlns:a16="http://schemas.microsoft.com/office/drawing/2014/main" id="{FDE6E2C1-4B1A-AA4B-A62D-D3474A8EC8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163763"/>
              <a:ext cx="1692275" cy="111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8145" name="Rectangle 94">
              <a:extLst>
                <a:ext uri="{FF2B5EF4-FFF2-40B4-BE49-F238E27FC236}">
                  <a16:creationId xmlns:a16="http://schemas.microsoft.com/office/drawing/2014/main" id="{A865003A-384E-7B4B-A7FD-2CA1BEC744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2152650"/>
              <a:ext cx="11112" cy="4048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8146" name="Rectangle 95">
              <a:extLst>
                <a:ext uri="{FF2B5EF4-FFF2-40B4-BE49-F238E27FC236}">
                  <a16:creationId xmlns:a16="http://schemas.microsoft.com/office/drawing/2014/main" id="{D1ECEE36-1623-4F47-890D-0071AB4456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16850" y="1925638"/>
              <a:ext cx="657231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Output</a:t>
              </a:r>
              <a:endParaRPr lang="en-US" altLang="en-US" sz="3200" b="0"/>
            </a:p>
          </p:txBody>
        </p:sp>
        <p:sp>
          <p:nvSpPr>
            <p:cNvPr id="48147" name="Rectangle 96">
              <a:extLst>
                <a:ext uri="{FF2B5EF4-FFF2-40B4-BE49-F238E27FC236}">
                  <a16:creationId xmlns:a16="http://schemas.microsoft.com/office/drawing/2014/main" id="{4A6EEEF5-2BAA-E046-9A40-F69AD633CE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152650"/>
              <a:ext cx="11112" cy="4048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8148" name="Rectangle 97">
              <a:extLst>
                <a:ext uri="{FF2B5EF4-FFF2-40B4-BE49-F238E27FC236}">
                  <a16:creationId xmlns:a16="http://schemas.microsoft.com/office/drawing/2014/main" id="{5EE8EC71-DDE5-DF40-B0B4-D4D008EDBE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24475" y="2174875"/>
              <a:ext cx="535403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state </a:t>
              </a:r>
              <a:endParaRPr lang="en-US" altLang="en-US" sz="3200" b="0"/>
            </a:p>
          </p:txBody>
        </p:sp>
        <p:sp>
          <p:nvSpPr>
            <p:cNvPr id="48149" name="Rectangle 98">
              <a:extLst>
                <a:ext uri="{FF2B5EF4-FFF2-40B4-BE49-F238E27FC236}">
                  <a16:creationId xmlns:a16="http://schemas.microsoft.com/office/drawing/2014/main" id="{8E881444-1CAF-4B48-85EC-BD9F12B863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6163" y="2255838"/>
              <a:ext cx="23083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w </a:t>
              </a:r>
              <a:endParaRPr lang="en-US" altLang="en-US" sz="3200" b="0"/>
            </a:p>
          </p:txBody>
        </p:sp>
        <p:sp>
          <p:nvSpPr>
            <p:cNvPr id="48150" name="Rectangle 99">
              <a:extLst>
                <a:ext uri="{FF2B5EF4-FFF2-40B4-BE49-F238E27FC236}">
                  <a16:creationId xmlns:a16="http://schemas.microsoft.com/office/drawing/2014/main" id="{BCBF2FC2-E84F-9B4A-BF98-CFDB0DDD38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57938" y="2255838"/>
              <a:ext cx="19877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= </a:t>
              </a:r>
              <a:endParaRPr lang="en-US" altLang="en-US" sz="3200" b="0"/>
            </a:p>
          </p:txBody>
        </p:sp>
        <p:sp>
          <p:nvSpPr>
            <p:cNvPr id="48151" name="Rectangle 100">
              <a:extLst>
                <a:ext uri="{FF2B5EF4-FFF2-40B4-BE49-F238E27FC236}">
                  <a16:creationId xmlns:a16="http://schemas.microsoft.com/office/drawing/2014/main" id="{BB071B72-7DE0-3243-B0DB-C9AE468CA2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94475" y="2255838"/>
              <a:ext cx="192360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48152" name="Rectangle 101">
              <a:extLst>
                <a:ext uri="{FF2B5EF4-FFF2-40B4-BE49-F238E27FC236}">
                  <a16:creationId xmlns:a16="http://schemas.microsoft.com/office/drawing/2014/main" id="{C946463A-EE60-D24B-854C-2B6914C0F7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72300" y="2255838"/>
              <a:ext cx="23083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w </a:t>
              </a:r>
              <a:endParaRPr lang="en-US" altLang="en-US" sz="3200" b="0"/>
            </a:p>
          </p:txBody>
        </p:sp>
        <p:sp>
          <p:nvSpPr>
            <p:cNvPr id="48153" name="Rectangle 102">
              <a:extLst>
                <a:ext uri="{FF2B5EF4-FFF2-40B4-BE49-F238E27FC236}">
                  <a16:creationId xmlns:a16="http://schemas.microsoft.com/office/drawing/2014/main" id="{9E803C8D-5733-1E4F-A1C4-12A19159C6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00900" y="2255838"/>
              <a:ext cx="19877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= </a:t>
              </a:r>
              <a:endParaRPr lang="en-US" altLang="en-US" sz="3200" b="0"/>
            </a:p>
          </p:txBody>
        </p:sp>
        <p:sp>
          <p:nvSpPr>
            <p:cNvPr id="48154" name="Rectangle 103">
              <a:extLst>
                <a:ext uri="{FF2B5EF4-FFF2-40B4-BE49-F238E27FC236}">
                  <a16:creationId xmlns:a16="http://schemas.microsoft.com/office/drawing/2014/main" id="{39B824E3-FF53-794F-B17C-1864AE8DCE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2152650"/>
              <a:ext cx="11113" cy="4048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8155" name="Rectangle 104">
              <a:extLst>
                <a:ext uri="{FF2B5EF4-FFF2-40B4-BE49-F238E27FC236}">
                  <a16:creationId xmlns:a16="http://schemas.microsoft.com/office/drawing/2014/main" id="{FA416EFC-6A04-CD43-A350-05C3F01A68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37438" y="2255838"/>
              <a:ext cx="192360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  <p:sp>
          <p:nvSpPr>
            <p:cNvPr id="48156" name="Rectangle 105">
              <a:extLst>
                <a:ext uri="{FF2B5EF4-FFF2-40B4-BE49-F238E27FC236}">
                  <a16:creationId xmlns:a16="http://schemas.microsoft.com/office/drawing/2014/main" id="{541714B1-51AD-F744-845F-E318F553AD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2152650"/>
              <a:ext cx="11113" cy="404813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8157" name="Rectangle 106">
              <a:extLst>
                <a:ext uri="{FF2B5EF4-FFF2-40B4-BE49-F238E27FC236}">
                  <a16:creationId xmlns:a16="http://schemas.microsoft.com/office/drawing/2014/main" id="{4D6315B5-BB4F-8848-959D-83658C37C4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3650" y="2568575"/>
              <a:ext cx="3506788" cy="952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8158" name="Rectangle 107">
              <a:extLst>
                <a:ext uri="{FF2B5EF4-FFF2-40B4-BE49-F238E27FC236}">
                  <a16:creationId xmlns:a16="http://schemas.microsoft.com/office/drawing/2014/main" id="{8D3C4CC8-370E-854A-98BD-80A7D28448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2582863"/>
              <a:ext cx="11112" cy="3556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8159" name="Rectangle 108">
              <a:extLst>
                <a:ext uri="{FF2B5EF4-FFF2-40B4-BE49-F238E27FC236}">
                  <a16:creationId xmlns:a16="http://schemas.microsoft.com/office/drawing/2014/main" id="{C4D58D81-CC7C-8F4C-9736-3655911897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72438" y="2174875"/>
              <a:ext cx="179536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z </a:t>
              </a:r>
              <a:endParaRPr lang="en-US" altLang="en-US" sz="3200" b="0"/>
            </a:p>
          </p:txBody>
        </p:sp>
        <p:sp>
          <p:nvSpPr>
            <p:cNvPr id="48160" name="Rectangle 109">
              <a:extLst>
                <a:ext uri="{FF2B5EF4-FFF2-40B4-BE49-F238E27FC236}">
                  <a16:creationId xmlns:a16="http://schemas.microsoft.com/office/drawing/2014/main" id="{416F2656-7EBA-4F4D-98FA-B81D62724E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582863"/>
              <a:ext cx="11112" cy="3556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8161" name="Rectangle 110">
              <a:extLst>
                <a:ext uri="{FF2B5EF4-FFF2-40B4-BE49-F238E27FC236}">
                  <a16:creationId xmlns:a16="http://schemas.microsoft.com/office/drawing/2014/main" id="{B40F95D4-35AC-9540-80FB-CDC724E797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48300" y="2659063"/>
              <a:ext cx="194733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A </a:t>
              </a:r>
              <a:endParaRPr lang="en-US" altLang="en-US" sz="3200" b="0"/>
            </a:p>
          </p:txBody>
        </p:sp>
        <p:sp>
          <p:nvSpPr>
            <p:cNvPr id="48162" name="Rectangle 111">
              <a:extLst>
                <a:ext uri="{FF2B5EF4-FFF2-40B4-BE49-F238E27FC236}">
                  <a16:creationId xmlns:a16="http://schemas.microsoft.com/office/drawing/2014/main" id="{B2C75C68-26ED-1546-8CD7-75811C6E01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35713" y="2659063"/>
              <a:ext cx="194733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A </a:t>
              </a:r>
              <a:endParaRPr lang="en-US" altLang="en-US" sz="3200" b="0"/>
            </a:p>
          </p:txBody>
        </p:sp>
        <p:sp>
          <p:nvSpPr>
            <p:cNvPr id="48163" name="Rectangle 112">
              <a:extLst>
                <a:ext uri="{FF2B5EF4-FFF2-40B4-BE49-F238E27FC236}">
                  <a16:creationId xmlns:a16="http://schemas.microsoft.com/office/drawing/2014/main" id="{E1822458-F440-A74E-9DE9-AFABA7910D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2582863"/>
              <a:ext cx="11113" cy="3556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8164" name="Rectangle 113">
              <a:extLst>
                <a:ext uri="{FF2B5EF4-FFF2-40B4-BE49-F238E27FC236}">
                  <a16:creationId xmlns:a16="http://schemas.microsoft.com/office/drawing/2014/main" id="{01852DF0-835A-414A-B166-9F3A0628FA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85025" y="2659063"/>
              <a:ext cx="20678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B </a:t>
              </a:r>
              <a:endParaRPr lang="en-US" altLang="en-US" sz="3200" b="0"/>
            </a:p>
          </p:txBody>
        </p:sp>
        <p:sp>
          <p:nvSpPr>
            <p:cNvPr id="48165" name="Rectangle 114">
              <a:extLst>
                <a:ext uri="{FF2B5EF4-FFF2-40B4-BE49-F238E27FC236}">
                  <a16:creationId xmlns:a16="http://schemas.microsoft.com/office/drawing/2014/main" id="{CA9C605A-E862-7549-84A5-8C0D038054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2582863"/>
              <a:ext cx="11113" cy="355600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8166" name="Rectangle 115">
              <a:extLst>
                <a:ext uri="{FF2B5EF4-FFF2-40B4-BE49-F238E27FC236}">
                  <a16:creationId xmlns:a16="http://schemas.microsoft.com/office/drawing/2014/main" id="{8FBF175D-82BE-5042-9286-0AEB558AD1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2938463"/>
              <a:ext cx="11112" cy="2682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8167" name="Rectangle 117">
              <a:extLst>
                <a:ext uri="{FF2B5EF4-FFF2-40B4-BE49-F238E27FC236}">
                  <a16:creationId xmlns:a16="http://schemas.microsoft.com/office/drawing/2014/main" id="{7E9960AC-4969-F94B-9A19-64C0DF4D2F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938463"/>
              <a:ext cx="11112" cy="2682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8168" name="Rectangle 118">
              <a:extLst>
                <a:ext uri="{FF2B5EF4-FFF2-40B4-BE49-F238E27FC236}">
                  <a16:creationId xmlns:a16="http://schemas.microsoft.com/office/drawing/2014/main" id="{B7B4F62D-3C79-854A-8394-7366D587DD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57825" y="2928938"/>
              <a:ext cx="20678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B </a:t>
              </a:r>
              <a:endParaRPr lang="en-US" altLang="en-US" sz="3200" b="0"/>
            </a:p>
          </p:txBody>
        </p:sp>
        <p:sp>
          <p:nvSpPr>
            <p:cNvPr id="48169" name="Rectangle 119">
              <a:extLst>
                <a:ext uri="{FF2B5EF4-FFF2-40B4-BE49-F238E27FC236}">
                  <a16:creationId xmlns:a16="http://schemas.microsoft.com/office/drawing/2014/main" id="{3618345B-C230-C34D-A551-76CAA364BF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35713" y="2928938"/>
              <a:ext cx="194733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A </a:t>
              </a:r>
              <a:endParaRPr lang="en-US" altLang="en-US" sz="3200" b="0"/>
            </a:p>
          </p:txBody>
        </p:sp>
        <p:sp>
          <p:nvSpPr>
            <p:cNvPr id="48170" name="Rectangle 120">
              <a:extLst>
                <a:ext uri="{FF2B5EF4-FFF2-40B4-BE49-F238E27FC236}">
                  <a16:creationId xmlns:a16="http://schemas.microsoft.com/office/drawing/2014/main" id="{9B242FA3-769E-9445-9D2D-7A61864DEF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2938463"/>
              <a:ext cx="11113" cy="2682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8171" name="Rectangle 121">
              <a:extLst>
                <a:ext uri="{FF2B5EF4-FFF2-40B4-BE49-F238E27FC236}">
                  <a16:creationId xmlns:a16="http://schemas.microsoft.com/office/drawing/2014/main" id="{DE662A98-487A-9647-97DE-CC46577B90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88200" y="2928938"/>
              <a:ext cx="21800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C </a:t>
              </a:r>
              <a:endParaRPr lang="en-US" altLang="en-US" sz="3200" b="0"/>
            </a:p>
          </p:txBody>
        </p:sp>
        <p:sp>
          <p:nvSpPr>
            <p:cNvPr id="48172" name="Rectangle 122">
              <a:extLst>
                <a:ext uri="{FF2B5EF4-FFF2-40B4-BE49-F238E27FC236}">
                  <a16:creationId xmlns:a16="http://schemas.microsoft.com/office/drawing/2014/main" id="{3F173E00-FC82-0F4A-85DE-49908B4327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2938463"/>
              <a:ext cx="11113" cy="268287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8173" name="Rectangle 123">
              <a:extLst>
                <a:ext uri="{FF2B5EF4-FFF2-40B4-BE49-F238E27FC236}">
                  <a16:creationId xmlns:a16="http://schemas.microsoft.com/office/drawing/2014/main" id="{E6D81BFA-8AA2-BE43-9053-9287C1D9E1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3206750"/>
              <a:ext cx="11112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8174" name="Rectangle 125">
              <a:extLst>
                <a:ext uri="{FF2B5EF4-FFF2-40B4-BE49-F238E27FC236}">
                  <a16:creationId xmlns:a16="http://schemas.microsoft.com/office/drawing/2014/main" id="{92B96A82-68F5-4C4B-920F-0BFEF6C944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3206750"/>
              <a:ext cx="11112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8175" name="Rectangle 126">
              <a:extLst>
                <a:ext uri="{FF2B5EF4-FFF2-40B4-BE49-F238E27FC236}">
                  <a16:creationId xmlns:a16="http://schemas.microsoft.com/office/drawing/2014/main" id="{39D02DB7-09EE-4D47-86EF-5FE905345A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57825" y="3197225"/>
              <a:ext cx="21800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C </a:t>
              </a:r>
              <a:endParaRPr lang="en-US" altLang="en-US" sz="3200" b="0"/>
            </a:p>
          </p:txBody>
        </p:sp>
        <p:sp>
          <p:nvSpPr>
            <p:cNvPr id="48176" name="Rectangle 127">
              <a:extLst>
                <a:ext uri="{FF2B5EF4-FFF2-40B4-BE49-F238E27FC236}">
                  <a16:creationId xmlns:a16="http://schemas.microsoft.com/office/drawing/2014/main" id="{C833778D-22B5-FF4D-86DE-E5484995EB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35713" y="3197225"/>
              <a:ext cx="194733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A </a:t>
              </a:r>
              <a:endParaRPr lang="en-US" altLang="en-US" sz="3200" b="0"/>
            </a:p>
          </p:txBody>
        </p:sp>
        <p:sp>
          <p:nvSpPr>
            <p:cNvPr id="48177" name="Rectangle 128">
              <a:extLst>
                <a:ext uri="{FF2B5EF4-FFF2-40B4-BE49-F238E27FC236}">
                  <a16:creationId xmlns:a16="http://schemas.microsoft.com/office/drawing/2014/main" id="{C9658D45-2BC1-C744-A0E0-BD11EFFBAD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3206750"/>
              <a:ext cx="11113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8178" name="Rectangle 129">
              <a:extLst>
                <a:ext uri="{FF2B5EF4-FFF2-40B4-BE49-F238E27FC236}">
                  <a16:creationId xmlns:a16="http://schemas.microsoft.com/office/drawing/2014/main" id="{C6882D84-9D72-984A-AF7D-49D74E6CFD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83438" y="3197225"/>
              <a:ext cx="21800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D </a:t>
              </a:r>
              <a:endParaRPr lang="en-US" altLang="en-US" sz="3200" b="0"/>
            </a:p>
          </p:txBody>
        </p:sp>
        <p:sp>
          <p:nvSpPr>
            <p:cNvPr id="48179" name="Rectangle 130">
              <a:extLst>
                <a:ext uri="{FF2B5EF4-FFF2-40B4-BE49-F238E27FC236}">
                  <a16:creationId xmlns:a16="http://schemas.microsoft.com/office/drawing/2014/main" id="{6BE409AF-EEF9-B345-88F6-421E9E88B8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3206750"/>
              <a:ext cx="11113" cy="269875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8180" name="Rectangle 131">
              <a:extLst>
                <a:ext uri="{FF2B5EF4-FFF2-40B4-BE49-F238E27FC236}">
                  <a16:creationId xmlns:a16="http://schemas.microsoft.com/office/drawing/2014/main" id="{22C3B255-9E95-314E-B396-6D6D7D5EC0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3459163"/>
              <a:ext cx="11112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8181" name="Rectangle 133">
              <a:extLst>
                <a:ext uri="{FF2B5EF4-FFF2-40B4-BE49-F238E27FC236}">
                  <a16:creationId xmlns:a16="http://schemas.microsoft.com/office/drawing/2014/main" id="{1A612BB1-F035-0A47-BABC-6BC657BBBF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3459163"/>
              <a:ext cx="11112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8182" name="Rectangle 134">
              <a:extLst>
                <a:ext uri="{FF2B5EF4-FFF2-40B4-BE49-F238E27FC236}">
                  <a16:creationId xmlns:a16="http://schemas.microsoft.com/office/drawing/2014/main" id="{F0111A0F-1815-B448-9A48-7476096A16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48300" y="3465513"/>
              <a:ext cx="21800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D </a:t>
              </a:r>
              <a:endParaRPr lang="en-US" altLang="en-US" sz="3200" b="0"/>
            </a:p>
          </p:txBody>
        </p:sp>
        <p:sp>
          <p:nvSpPr>
            <p:cNvPr id="48183" name="Rectangle 135">
              <a:extLst>
                <a:ext uri="{FF2B5EF4-FFF2-40B4-BE49-F238E27FC236}">
                  <a16:creationId xmlns:a16="http://schemas.microsoft.com/office/drawing/2014/main" id="{FD203B22-4A74-5C43-915C-11B026226F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35713" y="3465513"/>
              <a:ext cx="194733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A </a:t>
              </a:r>
              <a:endParaRPr lang="en-US" altLang="en-US" sz="3200" b="0"/>
            </a:p>
          </p:txBody>
        </p:sp>
        <p:sp>
          <p:nvSpPr>
            <p:cNvPr id="48184" name="Rectangle 136">
              <a:extLst>
                <a:ext uri="{FF2B5EF4-FFF2-40B4-BE49-F238E27FC236}">
                  <a16:creationId xmlns:a16="http://schemas.microsoft.com/office/drawing/2014/main" id="{90CBAFD4-0195-964F-9DB3-6CF2481551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3459163"/>
              <a:ext cx="11113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8185" name="Rectangle 137">
              <a:extLst>
                <a:ext uri="{FF2B5EF4-FFF2-40B4-BE49-F238E27FC236}">
                  <a16:creationId xmlns:a16="http://schemas.microsoft.com/office/drawing/2014/main" id="{DA5B5A22-5968-F845-83A9-A0A4801809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81850" y="3465513"/>
              <a:ext cx="21800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D </a:t>
              </a:r>
              <a:endParaRPr lang="en-US" altLang="en-US" sz="3200" b="0"/>
            </a:p>
          </p:txBody>
        </p:sp>
        <p:sp>
          <p:nvSpPr>
            <p:cNvPr id="48186" name="Rectangle 138">
              <a:extLst>
                <a:ext uri="{FF2B5EF4-FFF2-40B4-BE49-F238E27FC236}">
                  <a16:creationId xmlns:a16="http://schemas.microsoft.com/office/drawing/2014/main" id="{F734D993-D2EF-5E4C-AFE4-16CF55C0C2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3459163"/>
              <a:ext cx="11113" cy="309562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8187" name="Rectangle 139">
              <a:extLst>
                <a:ext uri="{FF2B5EF4-FFF2-40B4-BE49-F238E27FC236}">
                  <a16:creationId xmlns:a16="http://schemas.microsoft.com/office/drawing/2014/main" id="{ABD1FE76-522A-0346-90E3-CBE05997CA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3650" y="3779838"/>
              <a:ext cx="3506788" cy="952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</p:grpSp>
      <p:sp>
        <p:nvSpPr>
          <p:cNvPr id="48132" name="Rectangle 148">
            <a:extLst>
              <a:ext uri="{FF2B5EF4-FFF2-40B4-BE49-F238E27FC236}">
                <a16:creationId xmlns:a16="http://schemas.microsoft.com/office/drawing/2014/main" id="{1F1BE1A7-0B21-1440-8E89-02BC7205B7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14813" y="2133600"/>
            <a:ext cx="893762" cy="2044700"/>
          </a:xfrm>
          <a:prstGeom prst="rect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914400">
              <a:spcBef>
                <a:spcPct val="0"/>
              </a:spcBef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48133" name="Rectangle 154">
            <a:extLst>
              <a:ext uri="{FF2B5EF4-FFF2-40B4-BE49-F238E27FC236}">
                <a16:creationId xmlns:a16="http://schemas.microsoft.com/office/drawing/2014/main" id="{BAA950FE-CEF9-0242-8909-CA7F30049D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66138" y="2133600"/>
            <a:ext cx="906462" cy="2451100"/>
          </a:xfrm>
          <a:prstGeom prst="rect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914400">
              <a:spcBef>
                <a:spcPct val="0"/>
              </a:spcBef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48134" name="TextBox 2">
            <a:extLst>
              <a:ext uri="{FF2B5EF4-FFF2-40B4-BE49-F238E27FC236}">
                <a16:creationId xmlns:a16="http://schemas.microsoft.com/office/drawing/2014/main" id="{AD56FED9-2501-234A-BAE4-A99D52B8547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03639" y="5867400"/>
            <a:ext cx="3970337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</a:rPr>
              <a:t>The output is the same in both tables</a:t>
            </a:r>
          </a:p>
        </p:txBody>
      </p:sp>
      <p:sp>
        <p:nvSpPr>
          <p:cNvPr id="48135" name="Rectangle 141">
            <a:extLst>
              <a:ext uri="{FF2B5EF4-FFF2-40B4-BE49-F238E27FC236}">
                <a16:creationId xmlns:a16="http://schemas.microsoft.com/office/drawing/2014/main" id="{34519A19-E1D3-6949-82F1-44F231EE6E2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69089" y="4913314"/>
            <a:ext cx="2060575" cy="2619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</a:rPr>
              <a:t>State-assigned table </a:t>
            </a:r>
            <a:endParaRPr lang="en-US" altLang="en-US" sz="3200" b="0"/>
          </a:p>
        </p:txBody>
      </p:sp>
      <p:sp>
        <p:nvSpPr>
          <p:cNvPr id="48136" name="Rectangle 87">
            <a:extLst>
              <a:ext uri="{FF2B5EF4-FFF2-40B4-BE49-F238E27FC236}">
                <a16:creationId xmlns:a16="http://schemas.microsoft.com/office/drawing/2014/main" id="{95B9B0A7-C165-DE45-8C89-3F5550736AFA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2857500" y="4889500"/>
            <a:ext cx="1041400" cy="2619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</a:rPr>
              <a:t>State table</a:t>
            </a:r>
            <a:endParaRPr lang="en-US" altLang="en-US" sz="3200" b="0"/>
          </a:p>
        </p:txBody>
      </p:sp>
    </p:spTree>
  </p:cSld>
  <p:clrMapOvr>
    <a:masterClrMapping/>
  </p:clrMapOvr>
  <p:transition/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9153" name="Group 1">
            <a:extLst>
              <a:ext uri="{FF2B5EF4-FFF2-40B4-BE49-F238E27FC236}">
                <a16:creationId xmlns:a16="http://schemas.microsoft.com/office/drawing/2014/main" id="{D49906F9-0389-CE43-A6CE-9B8C1CE96539}"/>
              </a:ext>
            </a:extLst>
          </p:cNvPr>
          <p:cNvGrpSpPr>
            <a:grpSpLocks/>
          </p:cNvGrpSpPr>
          <p:nvPr/>
        </p:nvGrpSpPr>
        <p:grpSpPr bwMode="auto">
          <a:xfrm>
            <a:off x="5827713" y="2127251"/>
            <a:ext cx="3536950" cy="2460625"/>
            <a:chOff x="4614951" y="2127591"/>
            <a:chExt cx="3536950" cy="2460625"/>
          </a:xfrm>
        </p:grpSpPr>
        <p:sp>
          <p:nvSpPr>
            <p:cNvPr id="49214" name="Rectangle 4">
              <a:extLst>
                <a:ext uri="{FF2B5EF4-FFF2-40B4-BE49-F238E27FC236}">
                  <a16:creationId xmlns:a16="http://schemas.microsoft.com/office/drawing/2014/main" id="{BE6D4272-664A-1744-BE99-8B931C9B9380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638764" y="2127591"/>
              <a:ext cx="3506787" cy="111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9215" name="Rectangle 5">
              <a:extLst>
                <a:ext uri="{FF2B5EF4-FFF2-40B4-BE49-F238E27FC236}">
                  <a16:creationId xmlns:a16="http://schemas.microsoft.com/office/drawing/2014/main" id="{9BB1D653-3DA8-4741-A374-BA29F4F7D544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614951" y="2148229"/>
              <a:ext cx="11113" cy="41592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9216" name="Rectangle 6">
              <a:extLst>
                <a:ext uri="{FF2B5EF4-FFF2-40B4-BE49-F238E27FC236}">
                  <a16:creationId xmlns:a16="http://schemas.microsoft.com/office/drawing/2014/main" id="{9A74F035-E686-454A-BDC5-721623108166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557926" y="2148229"/>
              <a:ext cx="11113" cy="41592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9217" name="Rectangle 7">
              <a:extLst>
                <a:ext uri="{FF2B5EF4-FFF2-40B4-BE49-F238E27FC236}">
                  <a16:creationId xmlns:a16="http://schemas.microsoft.com/office/drawing/2014/main" id="{D3075DEC-E7C3-9048-98D2-D1C1D6DB7A84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557926" y="2148229"/>
              <a:ext cx="11113" cy="41592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9218" name="Rectangle 8">
              <a:extLst>
                <a:ext uri="{FF2B5EF4-FFF2-40B4-BE49-F238E27FC236}">
                  <a16:creationId xmlns:a16="http://schemas.microsoft.com/office/drawing/2014/main" id="{8D43E043-FB29-AC46-B7EE-88E75CB30787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764176" y="2365716"/>
              <a:ext cx="814325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Present </a:t>
              </a:r>
              <a:endParaRPr lang="en-US" altLang="en-US" sz="3200" b="0"/>
            </a:p>
          </p:txBody>
        </p:sp>
        <p:sp>
          <p:nvSpPr>
            <p:cNvPr id="49219" name="Rectangle 9">
              <a:extLst>
                <a:ext uri="{FF2B5EF4-FFF2-40B4-BE49-F238E27FC236}">
                  <a16:creationId xmlns:a16="http://schemas.microsoft.com/office/drawing/2014/main" id="{3D1D74BF-A20F-1E4A-A90A-F41EF839A6C7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242264" y="2148229"/>
              <a:ext cx="11112" cy="41592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9220" name="Rectangle 10">
              <a:extLst>
                <a:ext uri="{FF2B5EF4-FFF2-40B4-BE49-F238E27FC236}">
                  <a16:creationId xmlns:a16="http://schemas.microsoft.com/office/drawing/2014/main" id="{3869AF12-E0BC-AA4F-A104-1F98F3F20415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140789" y="2148229"/>
              <a:ext cx="11112" cy="415925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9221" name="Rectangle 11">
              <a:extLst>
                <a:ext uri="{FF2B5EF4-FFF2-40B4-BE49-F238E27FC236}">
                  <a16:creationId xmlns:a16="http://schemas.microsoft.com/office/drawing/2014/main" id="{452477F7-C6EC-9B4F-856B-C8FB017A7B02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557926" y="2554629"/>
              <a:ext cx="1692275" cy="952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9222" name="Rectangle 12">
              <a:extLst>
                <a:ext uri="{FF2B5EF4-FFF2-40B4-BE49-F238E27FC236}">
                  <a16:creationId xmlns:a16="http://schemas.microsoft.com/office/drawing/2014/main" id="{18C54AF2-6BAC-ED4F-AAFB-7E8690981ED5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614951" y="2564154"/>
              <a:ext cx="11113" cy="4064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9223" name="Rectangle 13">
              <a:extLst>
                <a:ext uri="{FF2B5EF4-FFF2-40B4-BE49-F238E27FC236}">
                  <a16:creationId xmlns:a16="http://schemas.microsoft.com/office/drawing/2014/main" id="{865116DD-699C-2540-9F16-E3460493D36A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934164" y="2238716"/>
              <a:ext cx="1082027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Next State </a:t>
              </a:r>
              <a:endParaRPr lang="en-US" altLang="en-US" sz="3200" b="0"/>
            </a:p>
          </p:txBody>
        </p:sp>
        <p:sp>
          <p:nvSpPr>
            <p:cNvPr id="49224" name="Rectangle 14">
              <a:extLst>
                <a:ext uri="{FF2B5EF4-FFF2-40B4-BE49-F238E27FC236}">
                  <a16:creationId xmlns:a16="http://schemas.microsoft.com/office/drawing/2014/main" id="{A63D2E06-8474-8249-B31C-C9D504EABE62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557926" y="2564154"/>
              <a:ext cx="11113" cy="4064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9225" name="Rectangle 15">
              <a:extLst>
                <a:ext uri="{FF2B5EF4-FFF2-40B4-BE49-F238E27FC236}">
                  <a16:creationId xmlns:a16="http://schemas.microsoft.com/office/drawing/2014/main" id="{CEAC25F4-B0E9-514E-8DDE-840C1980EC26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918164" y="2653054"/>
              <a:ext cx="535403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state </a:t>
              </a:r>
              <a:endParaRPr lang="en-US" altLang="en-US" sz="3200" b="0"/>
            </a:p>
          </p:txBody>
        </p:sp>
        <p:sp>
          <p:nvSpPr>
            <p:cNvPr id="49226" name="Rectangle 16">
              <a:extLst>
                <a:ext uri="{FF2B5EF4-FFF2-40B4-BE49-F238E27FC236}">
                  <a16:creationId xmlns:a16="http://schemas.microsoft.com/office/drawing/2014/main" id="{74B71009-D9D8-9949-A6F0-C8B269F1CB3D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692864" y="2653054"/>
              <a:ext cx="23083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w </a:t>
              </a:r>
              <a:endParaRPr lang="en-US" altLang="en-US" sz="3200" b="0"/>
            </a:p>
          </p:txBody>
        </p:sp>
        <p:sp>
          <p:nvSpPr>
            <p:cNvPr id="49227" name="Rectangle 17">
              <a:extLst>
                <a:ext uri="{FF2B5EF4-FFF2-40B4-BE49-F238E27FC236}">
                  <a16:creationId xmlns:a16="http://schemas.microsoft.com/office/drawing/2014/main" id="{6347B96F-BF39-A945-BE92-E1F26DCB58A0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923051" y="2653054"/>
              <a:ext cx="19877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= </a:t>
              </a:r>
              <a:endParaRPr lang="en-US" altLang="en-US" sz="3200" b="0"/>
            </a:p>
          </p:txBody>
        </p:sp>
        <p:sp>
          <p:nvSpPr>
            <p:cNvPr id="49228" name="Rectangle 18">
              <a:extLst>
                <a:ext uri="{FF2B5EF4-FFF2-40B4-BE49-F238E27FC236}">
                  <a16:creationId xmlns:a16="http://schemas.microsoft.com/office/drawing/2014/main" id="{0514D5A7-D993-1E40-8C95-EE1E815996EA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159589" y="2653054"/>
              <a:ext cx="192360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49229" name="Rectangle 19">
              <a:extLst>
                <a:ext uri="{FF2B5EF4-FFF2-40B4-BE49-F238E27FC236}">
                  <a16:creationId xmlns:a16="http://schemas.microsoft.com/office/drawing/2014/main" id="{29DE0119-693C-0343-B6CF-57C73247700D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537414" y="2653054"/>
              <a:ext cx="23083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w </a:t>
              </a:r>
              <a:endParaRPr lang="en-US" altLang="en-US" sz="3200" b="0"/>
            </a:p>
          </p:txBody>
        </p:sp>
        <p:sp>
          <p:nvSpPr>
            <p:cNvPr id="49230" name="Rectangle 20">
              <a:extLst>
                <a:ext uri="{FF2B5EF4-FFF2-40B4-BE49-F238E27FC236}">
                  <a16:creationId xmlns:a16="http://schemas.microsoft.com/office/drawing/2014/main" id="{C52F1846-E6C6-4C4A-AFA3-1F58FA7F7333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766014" y="2653054"/>
              <a:ext cx="19877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= </a:t>
              </a:r>
              <a:endParaRPr lang="en-US" altLang="en-US" sz="3200" b="0"/>
            </a:p>
          </p:txBody>
        </p:sp>
        <p:sp>
          <p:nvSpPr>
            <p:cNvPr id="49231" name="Rectangle 21">
              <a:extLst>
                <a:ext uri="{FF2B5EF4-FFF2-40B4-BE49-F238E27FC236}">
                  <a16:creationId xmlns:a16="http://schemas.microsoft.com/office/drawing/2014/main" id="{10B61358-525C-DE4E-9F69-3BBB059FE457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242264" y="2564154"/>
              <a:ext cx="11112" cy="4064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9232" name="Rectangle 22">
              <a:extLst>
                <a:ext uri="{FF2B5EF4-FFF2-40B4-BE49-F238E27FC236}">
                  <a16:creationId xmlns:a16="http://schemas.microsoft.com/office/drawing/2014/main" id="{FC6E953A-1CB0-584B-BEE2-514EC180A96D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002551" y="2653054"/>
              <a:ext cx="192360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  <p:sp>
          <p:nvSpPr>
            <p:cNvPr id="49233" name="Rectangle 23">
              <a:extLst>
                <a:ext uri="{FF2B5EF4-FFF2-40B4-BE49-F238E27FC236}">
                  <a16:creationId xmlns:a16="http://schemas.microsoft.com/office/drawing/2014/main" id="{A8AF3799-D2D4-5D4E-8FBD-C80BBF4FCF1A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140789" y="2564154"/>
              <a:ext cx="11112" cy="406400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9234" name="Rectangle 24">
              <a:extLst>
                <a:ext uri="{FF2B5EF4-FFF2-40B4-BE49-F238E27FC236}">
                  <a16:creationId xmlns:a16="http://schemas.microsoft.com/office/drawing/2014/main" id="{024A472E-3499-1B4F-BD25-D3CF5F37BA6B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557926" y="2959441"/>
              <a:ext cx="1692275" cy="111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9235" name="Rectangle 25">
              <a:extLst>
                <a:ext uri="{FF2B5EF4-FFF2-40B4-BE49-F238E27FC236}">
                  <a16:creationId xmlns:a16="http://schemas.microsoft.com/office/drawing/2014/main" id="{D20B12AE-4B45-E84E-9B1B-01D07D98B5F6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614951" y="2970554"/>
              <a:ext cx="11113" cy="4048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9236" name="Rectangle 26">
              <a:extLst>
                <a:ext uri="{FF2B5EF4-FFF2-40B4-BE49-F238E27FC236}">
                  <a16:creationId xmlns:a16="http://schemas.microsoft.com/office/drawing/2014/main" id="{3B72B395-EFBC-E24D-BDDB-53B7AE32DA21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381964" y="2522879"/>
              <a:ext cx="657231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Output</a:t>
              </a:r>
              <a:endParaRPr lang="en-US" altLang="en-US" sz="3200" b="0"/>
            </a:p>
          </p:txBody>
        </p:sp>
        <p:sp>
          <p:nvSpPr>
            <p:cNvPr id="49237" name="Rectangle 27">
              <a:extLst>
                <a:ext uri="{FF2B5EF4-FFF2-40B4-BE49-F238E27FC236}">
                  <a16:creationId xmlns:a16="http://schemas.microsoft.com/office/drawing/2014/main" id="{84AC80DE-6F97-3141-BEAC-3F8C03AE27A5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883239" y="2927691"/>
              <a:ext cx="179536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y </a:t>
              </a:r>
              <a:endParaRPr lang="en-US" altLang="en-US" sz="3200" b="0"/>
            </a:p>
          </p:txBody>
        </p:sp>
        <p:sp>
          <p:nvSpPr>
            <p:cNvPr id="49238" name="Rectangle 28">
              <a:extLst>
                <a:ext uri="{FF2B5EF4-FFF2-40B4-BE49-F238E27FC236}">
                  <a16:creationId xmlns:a16="http://schemas.microsoft.com/office/drawing/2014/main" id="{BD05BDB2-66EF-034F-8DB6-4A70070A2E26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994364" y="3016591"/>
              <a:ext cx="149080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</a:rPr>
                <a:t>2 </a:t>
              </a:r>
              <a:endParaRPr lang="en-US" altLang="en-US" sz="3200" b="0"/>
            </a:p>
          </p:txBody>
        </p:sp>
        <p:sp>
          <p:nvSpPr>
            <p:cNvPr id="49239" name="Rectangle 29">
              <a:extLst>
                <a:ext uri="{FF2B5EF4-FFF2-40B4-BE49-F238E27FC236}">
                  <a16:creationId xmlns:a16="http://schemas.microsoft.com/office/drawing/2014/main" id="{035BD3A4-4E9A-DE4C-9150-2828CA8926FE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094376" y="2927691"/>
              <a:ext cx="179536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y </a:t>
              </a:r>
              <a:endParaRPr lang="en-US" altLang="en-US" sz="3200" b="0"/>
            </a:p>
          </p:txBody>
        </p:sp>
        <p:sp>
          <p:nvSpPr>
            <p:cNvPr id="49240" name="Rectangle 30">
              <a:extLst>
                <a:ext uri="{FF2B5EF4-FFF2-40B4-BE49-F238E27FC236}">
                  <a16:creationId xmlns:a16="http://schemas.microsoft.com/office/drawing/2014/main" id="{7E9E0B71-B52D-9C46-8622-1562F522C0F3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557926" y="2970554"/>
              <a:ext cx="11113" cy="4048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9241" name="Rectangle 31">
              <a:extLst>
                <a:ext uri="{FF2B5EF4-FFF2-40B4-BE49-F238E27FC236}">
                  <a16:creationId xmlns:a16="http://schemas.microsoft.com/office/drawing/2014/main" id="{14090DC9-B199-EF45-AAC7-58DFC9502419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203914" y="3016591"/>
              <a:ext cx="149080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  <p:sp>
          <p:nvSpPr>
            <p:cNvPr id="49242" name="Rectangle 32">
              <a:extLst>
                <a:ext uri="{FF2B5EF4-FFF2-40B4-BE49-F238E27FC236}">
                  <a16:creationId xmlns:a16="http://schemas.microsoft.com/office/drawing/2014/main" id="{235C659E-63E9-2A41-9960-56D984C8B608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753189" y="3057866"/>
              <a:ext cx="2222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Y </a:t>
              </a:r>
              <a:endParaRPr lang="en-US" altLang="en-US" sz="3200" b="0"/>
            </a:p>
          </p:txBody>
        </p:sp>
        <p:sp>
          <p:nvSpPr>
            <p:cNvPr id="49243" name="Rectangle 33">
              <a:extLst>
                <a:ext uri="{FF2B5EF4-FFF2-40B4-BE49-F238E27FC236}">
                  <a16:creationId xmlns:a16="http://schemas.microsoft.com/office/drawing/2014/main" id="{A9BE6485-B541-9940-B7F8-CE3B008F8E8F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881776" y="3145179"/>
              <a:ext cx="149080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</a:rPr>
                <a:t>2 </a:t>
              </a:r>
              <a:endParaRPr lang="en-US" altLang="en-US" sz="3200" b="0"/>
            </a:p>
          </p:txBody>
        </p:sp>
        <p:sp>
          <p:nvSpPr>
            <p:cNvPr id="49244" name="Rectangle 34">
              <a:extLst>
                <a:ext uri="{FF2B5EF4-FFF2-40B4-BE49-F238E27FC236}">
                  <a16:creationId xmlns:a16="http://schemas.microsoft.com/office/drawing/2014/main" id="{1E904E85-5E67-7A4F-B4E0-A8126744C72D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980201" y="3057866"/>
              <a:ext cx="2222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Y </a:t>
              </a:r>
              <a:endParaRPr lang="en-US" altLang="en-US" sz="3200" b="0"/>
            </a:p>
          </p:txBody>
        </p:sp>
        <p:sp>
          <p:nvSpPr>
            <p:cNvPr id="49245" name="Rectangle 35">
              <a:extLst>
                <a:ext uri="{FF2B5EF4-FFF2-40B4-BE49-F238E27FC236}">
                  <a16:creationId xmlns:a16="http://schemas.microsoft.com/office/drawing/2014/main" id="{A183BA08-CE35-DF4A-BF4F-03C2980EC607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108789" y="3145179"/>
              <a:ext cx="149080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  <p:sp>
          <p:nvSpPr>
            <p:cNvPr id="49246" name="Rectangle 36">
              <a:extLst>
                <a:ext uri="{FF2B5EF4-FFF2-40B4-BE49-F238E27FC236}">
                  <a16:creationId xmlns:a16="http://schemas.microsoft.com/office/drawing/2014/main" id="{154E7B91-FA73-754F-9B70-C47C5CDAFA63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594564" y="3057866"/>
              <a:ext cx="2222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Y </a:t>
              </a:r>
              <a:endParaRPr lang="en-US" altLang="en-US" sz="3200" b="0"/>
            </a:p>
          </p:txBody>
        </p:sp>
        <p:sp>
          <p:nvSpPr>
            <p:cNvPr id="49247" name="Rectangle 37">
              <a:extLst>
                <a:ext uri="{FF2B5EF4-FFF2-40B4-BE49-F238E27FC236}">
                  <a16:creationId xmlns:a16="http://schemas.microsoft.com/office/drawing/2014/main" id="{2589C586-E108-9146-8915-E5FB9E6409EC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724739" y="3145179"/>
              <a:ext cx="149080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</a:rPr>
                <a:t>2 </a:t>
              </a:r>
              <a:endParaRPr lang="en-US" altLang="en-US" sz="3200" b="0"/>
            </a:p>
          </p:txBody>
        </p:sp>
        <p:sp>
          <p:nvSpPr>
            <p:cNvPr id="49248" name="Rectangle 38">
              <a:extLst>
                <a:ext uri="{FF2B5EF4-FFF2-40B4-BE49-F238E27FC236}">
                  <a16:creationId xmlns:a16="http://schemas.microsoft.com/office/drawing/2014/main" id="{F75CC71D-8D10-EB49-87E9-ED25F4F51AA8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826339" y="3057866"/>
              <a:ext cx="2222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Y </a:t>
              </a:r>
              <a:endParaRPr lang="en-US" altLang="en-US" sz="3200" b="0"/>
            </a:p>
          </p:txBody>
        </p:sp>
        <p:sp>
          <p:nvSpPr>
            <p:cNvPr id="49249" name="Rectangle 39">
              <a:extLst>
                <a:ext uri="{FF2B5EF4-FFF2-40B4-BE49-F238E27FC236}">
                  <a16:creationId xmlns:a16="http://schemas.microsoft.com/office/drawing/2014/main" id="{DB485E48-79A5-1043-8A0D-AD08C92CAE13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242264" y="2970554"/>
              <a:ext cx="11112" cy="4048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9250" name="Rectangle 40">
              <a:extLst>
                <a:ext uri="{FF2B5EF4-FFF2-40B4-BE49-F238E27FC236}">
                  <a16:creationId xmlns:a16="http://schemas.microsoft.com/office/drawing/2014/main" id="{CF85B811-DBC7-814F-B356-64576B1C1FE0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958101" y="3145179"/>
              <a:ext cx="149080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  <p:sp>
          <p:nvSpPr>
            <p:cNvPr id="49251" name="Rectangle 41">
              <a:extLst>
                <a:ext uri="{FF2B5EF4-FFF2-40B4-BE49-F238E27FC236}">
                  <a16:creationId xmlns:a16="http://schemas.microsoft.com/office/drawing/2014/main" id="{E2180B8D-E264-264E-BD23-F342859DEA96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140789" y="2970554"/>
              <a:ext cx="11112" cy="404812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9252" name="Rectangle 42">
              <a:extLst>
                <a:ext uri="{FF2B5EF4-FFF2-40B4-BE49-F238E27FC236}">
                  <a16:creationId xmlns:a16="http://schemas.microsoft.com/office/drawing/2014/main" id="{F187A4E8-362C-5344-8DCF-F9763757EFA3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638764" y="3362666"/>
              <a:ext cx="3506787" cy="127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9253" name="Rectangle 43">
              <a:extLst>
                <a:ext uri="{FF2B5EF4-FFF2-40B4-BE49-F238E27FC236}">
                  <a16:creationId xmlns:a16="http://schemas.microsoft.com/office/drawing/2014/main" id="{D57F1D5B-D2E3-404C-8608-94779190E50A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614951" y="3376954"/>
              <a:ext cx="11113" cy="3571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9254" name="Rectangle 44">
              <a:extLst>
                <a:ext uri="{FF2B5EF4-FFF2-40B4-BE49-F238E27FC236}">
                  <a16:creationId xmlns:a16="http://schemas.microsoft.com/office/drawing/2014/main" id="{4F376F01-5A18-7740-B532-5F975698B02D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637551" y="2895941"/>
              <a:ext cx="179536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z </a:t>
              </a:r>
              <a:endParaRPr lang="en-US" altLang="en-US" sz="3200" b="0"/>
            </a:p>
          </p:txBody>
        </p:sp>
        <p:sp>
          <p:nvSpPr>
            <p:cNvPr id="49255" name="Rectangle 45">
              <a:extLst>
                <a:ext uri="{FF2B5EF4-FFF2-40B4-BE49-F238E27FC236}">
                  <a16:creationId xmlns:a16="http://schemas.microsoft.com/office/drawing/2014/main" id="{728966CB-5B62-EE49-BEDE-9D3B6D1A0CBA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954676" y="3465854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49256" name="Rectangle 46">
              <a:extLst>
                <a:ext uri="{FF2B5EF4-FFF2-40B4-BE49-F238E27FC236}">
                  <a16:creationId xmlns:a16="http://schemas.microsoft.com/office/drawing/2014/main" id="{374738F0-569D-A444-80A8-487E984A1C78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557926" y="3376954"/>
              <a:ext cx="11113" cy="3571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9257" name="Rectangle 47">
              <a:extLst>
                <a:ext uri="{FF2B5EF4-FFF2-40B4-BE49-F238E27FC236}">
                  <a16:creationId xmlns:a16="http://schemas.microsoft.com/office/drawing/2014/main" id="{70C64F14-66B0-E844-B062-FFC5CEE2A633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122951" y="3465854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49258" name="Rectangle 48">
              <a:extLst>
                <a:ext uri="{FF2B5EF4-FFF2-40B4-BE49-F238E27FC236}">
                  <a16:creationId xmlns:a16="http://schemas.microsoft.com/office/drawing/2014/main" id="{D6B6592E-F235-BF4C-A1D3-CE616029ACC0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838914" y="3465854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49259" name="Rectangle 49">
              <a:extLst>
                <a:ext uri="{FF2B5EF4-FFF2-40B4-BE49-F238E27FC236}">
                  <a16:creationId xmlns:a16="http://schemas.microsoft.com/office/drawing/2014/main" id="{8AAE1003-9101-6546-A9BA-A8F92150FF9E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005601" y="3465854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49260" name="Rectangle 50">
              <a:extLst>
                <a:ext uri="{FF2B5EF4-FFF2-40B4-BE49-F238E27FC236}">
                  <a16:creationId xmlns:a16="http://schemas.microsoft.com/office/drawing/2014/main" id="{F3F4C2D5-BC6D-6B4C-A0C9-7E82386D1A2D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242264" y="3376954"/>
              <a:ext cx="11112" cy="3571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9261" name="Rectangle 51">
              <a:extLst>
                <a:ext uri="{FF2B5EF4-FFF2-40B4-BE49-F238E27FC236}">
                  <a16:creationId xmlns:a16="http://schemas.microsoft.com/office/drawing/2014/main" id="{B7F5991E-0059-9040-8D6E-C587535726C0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680289" y="3465854"/>
              <a:ext cx="303061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0 1</a:t>
              </a:r>
              <a:endParaRPr lang="en-US" altLang="en-US" sz="3200" b="0"/>
            </a:p>
          </p:txBody>
        </p:sp>
        <p:sp>
          <p:nvSpPr>
            <p:cNvPr id="49262" name="Rectangle 52">
              <a:extLst>
                <a:ext uri="{FF2B5EF4-FFF2-40B4-BE49-F238E27FC236}">
                  <a16:creationId xmlns:a16="http://schemas.microsoft.com/office/drawing/2014/main" id="{549BE082-9E02-B14F-9113-3DA281294D85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140789" y="3376954"/>
              <a:ext cx="11112" cy="357187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9263" name="Rectangle 53">
              <a:extLst>
                <a:ext uri="{FF2B5EF4-FFF2-40B4-BE49-F238E27FC236}">
                  <a16:creationId xmlns:a16="http://schemas.microsoft.com/office/drawing/2014/main" id="{0CD2F13D-8D83-024F-9F05-70CD533228EF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614951" y="3734141"/>
              <a:ext cx="11113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9264" name="Rectangle 54">
              <a:extLst>
                <a:ext uri="{FF2B5EF4-FFF2-40B4-BE49-F238E27FC236}">
                  <a16:creationId xmlns:a16="http://schemas.microsoft.com/office/drawing/2014/main" id="{7DAA2406-D3EC-F64B-82DB-09C631D143C4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631201" y="3465854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49265" name="Rectangle 55">
              <a:extLst>
                <a:ext uri="{FF2B5EF4-FFF2-40B4-BE49-F238E27FC236}">
                  <a16:creationId xmlns:a16="http://schemas.microsoft.com/office/drawing/2014/main" id="{FAC0353D-F242-374A-9F41-7CD530AD127B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954676" y="3730966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49266" name="Rectangle 56">
              <a:extLst>
                <a:ext uri="{FF2B5EF4-FFF2-40B4-BE49-F238E27FC236}">
                  <a16:creationId xmlns:a16="http://schemas.microsoft.com/office/drawing/2014/main" id="{BB4ECBC8-2EF8-0C45-9B59-A87EABCA80ED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557926" y="3734141"/>
              <a:ext cx="11113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9267" name="Rectangle 57">
              <a:extLst>
                <a:ext uri="{FF2B5EF4-FFF2-40B4-BE49-F238E27FC236}">
                  <a16:creationId xmlns:a16="http://schemas.microsoft.com/office/drawing/2014/main" id="{8B024C28-F8FE-0641-BBBD-FF2406711EF1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122951" y="3730966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  <p:sp>
          <p:nvSpPr>
            <p:cNvPr id="49268" name="Rectangle 58">
              <a:extLst>
                <a:ext uri="{FF2B5EF4-FFF2-40B4-BE49-F238E27FC236}">
                  <a16:creationId xmlns:a16="http://schemas.microsoft.com/office/drawing/2014/main" id="{87BE9D10-18FD-304F-BCD8-8837C673E3D8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838914" y="3730966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49269" name="Rectangle 59">
              <a:extLst>
                <a:ext uri="{FF2B5EF4-FFF2-40B4-BE49-F238E27FC236}">
                  <a16:creationId xmlns:a16="http://schemas.microsoft.com/office/drawing/2014/main" id="{66F44DD1-E453-5646-BEEC-FFEA252F0A83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005601" y="3730966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49270" name="Rectangle 60">
              <a:extLst>
                <a:ext uri="{FF2B5EF4-FFF2-40B4-BE49-F238E27FC236}">
                  <a16:creationId xmlns:a16="http://schemas.microsoft.com/office/drawing/2014/main" id="{EC27E113-67BD-9D42-9BA5-D6BDE44BDB61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242264" y="3734141"/>
              <a:ext cx="11112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9271" name="Rectangle 61">
              <a:extLst>
                <a:ext uri="{FF2B5EF4-FFF2-40B4-BE49-F238E27FC236}">
                  <a16:creationId xmlns:a16="http://schemas.microsoft.com/office/drawing/2014/main" id="{3174F6F0-46BD-6D41-9D4B-BF03802F0DCA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680289" y="3730966"/>
              <a:ext cx="303061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1 0</a:t>
              </a:r>
              <a:endParaRPr lang="en-US" altLang="en-US" sz="3200" b="0"/>
            </a:p>
          </p:txBody>
        </p:sp>
        <p:sp>
          <p:nvSpPr>
            <p:cNvPr id="49272" name="Rectangle 62">
              <a:extLst>
                <a:ext uri="{FF2B5EF4-FFF2-40B4-BE49-F238E27FC236}">
                  <a16:creationId xmlns:a16="http://schemas.microsoft.com/office/drawing/2014/main" id="{0133FC82-ECD9-3841-B6E3-3C98A862625C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140789" y="3734141"/>
              <a:ext cx="11112" cy="269875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9273" name="Rectangle 63">
              <a:extLst>
                <a:ext uri="{FF2B5EF4-FFF2-40B4-BE49-F238E27FC236}">
                  <a16:creationId xmlns:a16="http://schemas.microsoft.com/office/drawing/2014/main" id="{83389429-C8A3-8943-A6F9-E85ED2ABB43C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614951" y="4004016"/>
              <a:ext cx="11113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9274" name="Rectangle 64">
              <a:extLst>
                <a:ext uri="{FF2B5EF4-FFF2-40B4-BE49-F238E27FC236}">
                  <a16:creationId xmlns:a16="http://schemas.microsoft.com/office/drawing/2014/main" id="{20CA6405-A74C-C84A-A37B-BB40FDDE51DE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631201" y="3730966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49275" name="Rectangle 65">
              <a:extLst>
                <a:ext uri="{FF2B5EF4-FFF2-40B4-BE49-F238E27FC236}">
                  <a16:creationId xmlns:a16="http://schemas.microsoft.com/office/drawing/2014/main" id="{F4A1AE4E-6350-1D42-B2A2-BA679B5F62D0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954676" y="4002429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  <p:sp>
          <p:nvSpPr>
            <p:cNvPr id="49276" name="Rectangle 66">
              <a:extLst>
                <a:ext uri="{FF2B5EF4-FFF2-40B4-BE49-F238E27FC236}">
                  <a16:creationId xmlns:a16="http://schemas.microsoft.com/office/drawing/2014/main" id="{19D779B2-0016-7E48-9989-009C92DE12BF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557926" y="4004016"/>
              <a:ext cx="11113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9277" name="Rectangle 67">
              <a:extLst>
                <a:ext uri="{FF2B5EF4-FFF2-40B4-BE49-F238E27FC236}">
                  <a16:creationId xmlns:a16="http://schemas.microsoft.com/office/drawing/2014/main" id="{0398B84B-FD79-9B42-92FF-B2EEB9F24CB1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122951" y="4002429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49278" name="Rectangle 68">
              <a:extLst>
                <a:ext uri="{FF2B5EF4-FFF2-40B4-BE49-F238E27FC236}">
                  <a16:creationId xmlns:a16="http://schemas.microsoft.com/office/drawing/2014/main" id="{2679FE05-C7B9-4145-9D14-B7B9F1E617C9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838914" y="4002429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49279" name="Rectangle 69">
              <a:extLst>
                <a:ext uri="{FF2B5EF4-FFF2-40B4-BE49-F238E27FC236}">
                  <a16:creationId xmlns:a16="http://schemas.microsoft.com/office/drawing/2014/main" id="{0343B4EA-83C9-C044-9FFA-91D2E372FEDF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005601" y="4002429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49280" name="Rectangle 70">
              <a:extLst>
                <a:ext uri="{FF2B5EF4-FFF2-40B4-BE49-F238E27FC236}">
                  <a16:creationId xmlns:a16="http://schemas.microsoft.com/office/drawing/2014/main" id="{CEDC161F-7CD7-DE42-BFCD-1CF4A76686C8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242264" y="4004016"/>
              <a:ext cx="11112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9281" name="Rectangle 71">
              <a:extLst>
                <a:ext uri="{FF2B5EF4-FFF2-40B4-BE49-F238E27FC236}">
                  <a16:creationId xmlns:a16="http://schemas.microsoft.com/office/drawing/2014/main" id="{CBC61B6C-1547-7749-BDE6-292136BC963D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680289" y="4002429"/>
              <a:ext cx="303061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1 1</a:t>
              </a:r>
              <a:endParaRPr lang="en-US" altLang="en-US" sz="3200" b="0"/>
            </a:p>
          </p:txBody>
        </p:sp>
        <p:sp>
          <p:nvSpPr>
            <p:cNvPr id="49282" name="Rectangle 72">
              <a:extLst>
                <a:ext uri="{FF2B5EF4-FFF2-40B4-BE49-F238E27FC236}">
                  <a16:creationId xmlns:a16="http://schemas.microsoft.com/office/drawing/2014/main" id="{F2FAD127-28A9-0841-9E84-D562E4B9A36D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140789" y="4004016"/>
              <a:ext cx="11112" cy="269875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9283" name="Rectangle 73">
              <a:extLst>
                <a:ext uri="{FF2B5EF4-FFF2-40B4-BE49-F238E27FC236}">
                  <a16:creationId xmlns:a16="http://schemas.microsoft.com/office/drawing/2014/main" id="{DB2A0B16-4BC7-B442-B05F-AC8C8E3DE2F2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614951" y="4278654"/>
              <a:ext cx="11113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9284" name="Rectangle 74">
              <a:extLst>
                <a:ext uri="{FF2B5EF4-FFF2-40B4-BE49-F238E27FC236}">
                  <a16:creationId xmlns:a16="http://schemas.microsoft.com/office/drawing/2014/main" id="{5C7B76A1-CC8E-1444-8941-90B03973FD19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631201" y="4002429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49285" name="Rectangle 75">
              <a:extLst>
                <a:ext uri="{FF2B5EF4-FFF2-40B4-BE49-F238E27FC236}">
                  <a16:creationId xmlns:a16="http://schemas.microsoft.com/office/drawing/2014/main" id="{88448D82-695D-9143-A96D-D930595151AA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954676" y="4272304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  <p:sp>
          <p:nvSpPr>
            <p:cNvPr id="49286" name="Rectangle 76">
              <a:extLst>
                <a:ext uri="{FF2B5EF4-FFF2-40B4-BE49-F238E27FC236}">
                  <a16:creationId xmlns:a16="http://schemas.microsoft.com/office/drawing/2014/main" id="{1A4BE910-7D2B-1E41-8524-0EFBAFABA905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557926" y="4278654"/>
              <a:ext cx="11113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9287" name="Rectangle 77">
              <a:extLst>
                <a:ext uri="{FF2B5EF4-FFF2-40B4-BE49-F238E27FC236}">
                  <a16:creationId xmlns:a16="http://schemas.microsoft.com/office/drawing/2014/main" id="{A9CAC102-78B6-8C4E-AC3A-584D370FCF7F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122951" y="4272304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  <p:sp>
          <p:nvSpPr>
            <p:cNvPr id="49288" name="Rectangle 78">
              <a:extLst>
                <a:ext uri="{FF2B5EF4-FFF2-40B4-BE49-F238E27FC236}">
                  <a16:creationId xmlns:a16="http://schemas.microsoft.com/office/drawing/2014/main" id="{32C6A67A-DE45-5B44-B40A-4F493E5BEEE3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838914" y="4272304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49289" name="Rectangle 79">
              <a:extLst>
                <a:ext uri="{FF2B5EF4-FFF2-40B4-BE49-F238E27FC236}">
                  <a16:creationId xmlns:a16="http://schemas.microsoft.com/office/drawing/2014/main" id="{D773E111-4A6A-664C-AB50-DDCEDBE1CCB0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005601" y="4272304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49290" name="Rectangle 80">
              <a:extLst>
                <a:ext uri="{FF2B5EF4-FFF2-40B4-BE49-F238E27FC236}">
                  <a16:creationId xmlns:a16="http://schemas.microsoft.com/office/drawing/2014/main" id="{B2904E5E-E5CF-6045-B760-00ED410BA6DC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242264" y="4278654"/>
              <a:ext cx="11112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9291" name="Rectangle 81">
              <a:extLst>
                <a:ext uri="{FF2B5EF4-FFF2-40B4-BE49-F238E27FC236}">
                  <a16:creationId xmlns:a16="http://schemas.microsoft.com/office/drawing/2014/main" id="{DB9E06D5-B01E-BD46-BA46-054AF207FC67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680289" y="4272304"/>
              <a:ext cx="303061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1 1</a:t>
              </a:r>
              <a:endParaRPr lang="en-US" altLang="en-US" sz="3200" b="0"/>
            </a:p>
          </p:txBody>
        </p:sp>
        <p:sp>
          <p:nvSpPr>
            <p:cNvPr id="49292" name="Rectangle 82">
              <a:extLst>
                <a:ext uri="{FF2B5EF4-FFF2-40B4-BE49-F238E27FC236}">
                  <a16:creationId xmlns:a16="http://schemas.microsoft.com/office/drawing/2014/main" id="{5C5CC8ED-639D-3E4D-8027-C1673820622E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140789" y="4278654"/>
              <a:ext cx="11112" cy="309562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9293" name="Rectangle 83">
              <a:extLst>
                <a:ext uri="{FF2B5EF4-FFF2-40B4-BE49-F238E27FC236}">
                  <a16:creationId xmlns:a16="http://schemas.microsoft.com/office/drawing/2014/main" id="{30DA1194-97C6-0845-9906-8A2FDED0739F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638764" y="4575516"/>
              <a:ext cx="3506787" cy="127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9294" name="Rectangle 84">
              <a:extLst>
                <a:ext uri="{FF2B5EF4-FFF2-40B4-BE49-F238E27FC236}">
                  <a16:creationId xmlns:a16="http://schemas.microsoft.com/office/drawing/2014/main" id="{AD1AC93B-442C-D84A-BF5E-4D90D6508D3E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631201" y="4272304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</p:grpSp>
      <p:sp>
        <p:nvSpPr>
          <p:cNvPr id="5" name="Rectangle 2">
            <a:extLst>
              <a:ext uri="{FF2B5EF4-FFF2-40B4-BE49-F238E27FC236}">
                <a16:creationId xmlns:a16="http://schemas.microsoft.com/office/drawing/2014/main" id="{B95495E8-2C7A-CC45-8755-AB40E1FDF14C}"/>
              </a:ext>
            </a:extLst>
          </p:cNvPr>
          <p:cNvSpPr txBox="1">
            <a:spLocks noChangeArrowheads="1"/>
          </p:cNvSpPr>
          <p:nvPr/>
        </p:nvSpPr>
        <p:spPr>
          <a:xfrm>
            <a:off x="914400" y="220664"/>
            <a:ext cx="9144000" cy="790575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The two tables for the initial circuit</a:t>
            </a:r>
          </a:p>
        </p:txBody>
      </p:sp>
      <p:grpSp>
        <p:nvGrpSpPr>
          <p:cNvPr id="49155" name="Group 93">
            <a:extLst>
              <a:ext uri="{FF2B5EF4-FFF2-40B4-BE49-F238E27FC236}">
                <a16:creationId xmlns:a16="http://schemas.microsoft.com/office/drawing/2014/main" id="{C6A4762B-06E7-704D-A5B8-ACBC1E84DC80}"/>
              </a:ext>
            </a:extLst>
          </p:cNvPr>
          <p:cNvGrpSpPr>
            <a:grpSpLocks/>
          </p:cNvGrpSpPr>
          <p:nvPr/>
        </p:nvGrpSpPr>
        <p:grpSpPr bwMode="auto">
          <a:xfrm>
            <a:off x="1571625" y="2127250"/>
            <a:ext cx="3536950" cy="2051050"/>
            <a:chOff x="5049838" y="1738313"/>
            <a:chExt cx="3536950" cy="2051050"/>
          </a:xfrm>
        </p:grpSpPr>
        <p:sp>
          <p:nvSpPr>
            <p:cNvPr id="49159" name="Rectangle 85">
              <a:extLst>
                <a:ext uri="{FF2B5EF4-FFF2-40B4-BE49-F238E27FC236}">
                  <a16:creationId xmlns:a16="http://schemas.microsoft.com/office/drawing/2014/main" id="{E6348230-D01D-AE47-9F19-939F42AF42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3650" y="1738313"/>
              <a:ext cx="3506788" cy="111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9160" name="Rectangle 86">
              <a:extLst>
                <a:ext uri="{FF2B5EF4-FFF2-40B4-BE49-F238E27FC236}">
                  <a16:creationId xmlns:a16="http://schemas.microsoft.com/office/drawing/2014/main" id="{649DB47D-D5DA-D14B-900D-14F63AC882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1739900"/>
              <a:ext cx="11112" cy="41275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9161" name="Rectangle 88">
              <a:extLst>
                <a:ext uri="{FF2B5EF4-FFF2-40B4-BE49-F238E27FC236}">
                  <a16:creationId xmlns:a16="http://schemas.microsoft.com/office/drawing/2014/main" id="{8384C01F-6571-314F-8FE1-22185D0955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1739900"/>
              <a:ext cx="11112" cy="41275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9162" name="Rectangle 89">
              <a:extLst>
                <a:ext uri="{FF2B5EF4-FFF2-40B4-BE49-F238E27FC236}">
                  <a16:creationId xmlns:a16="http://schemas.microsoft.com/office/drawing/2014/main" id="{1D956960-8D00-F44F-9398-469248E5CA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99063" y="1925638"/>
              <a:ext cx="814325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Present </a:t>
              </a:r>
              <a:endParaRPr lang="en-US" altLang="en-US" sz="3200" b="0"/>
            </a:p>
          </p:txBody>
        </p:sp>
        <p:sp>
          <p:nvSpPr>
            <p:cNvPr id="49163" name="Rectangle 90">
              <a:extLst>
                <a:ext uri="{FF2B5EF4-FFF2-40B4-BE49-F238E27FC236}">
                  <a16:creationId xmlns:a16="http://schemas.microsoft.com/office/drawing/2014/main" id="{94C26B18-1E96-C648-9344-7618EC61FE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1739900"/>
              <a:ext cx="11113" cy="41275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9164" name="Rectangle 91">
              <a:extLst>
                <a:ext uri="{FF2B5EF4-FFF2-40B4-BE49-F238E27FC236}">
                  <a16:creationId xmlns:a16="http://schemas.microsoft.com/office/drawing/2014/main" id="{0B35D367-907B-2D4A-9A2E-71AB2ACD77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88100" y="1843088"/>
              <a:ext cx="104515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Next state </a:t>
              </a:r>
              <a:endParaRPr lang="en-US" altLang="en-US" sz="3200" b="0"/>
            </a:p>
          </p:txBody>
        </p:sp>
        <p:sp>
          <p:nvSpPr>
            <p:cNvPr id="49165" name="Rectangle 92">
              <a:extLst>
                <a:ext uri="{FF2B5EF4-FFF2-40B4-BE49-F238E27FC236}">
                  <a16:creationId xmlns:a16="http://schemas.microsoft.com/office/drawing/2014/main" id="{5ED9E040-1FD0-EC47-AD8B-2B271761B2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1739900"/>
              <a:ext cx="11113" cy="412750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9166" name="Rectangle 93">
              <a:extLst>
                <a:ext uri="{FF2B5EF4-FFF2-40B4-BE49-F238E27FC236}">
                  <a16:creationId xmlns:a16="http://schemas.microsoft.com/office/drawing/2014/main" id="{3F6F0FD1-1753-2849-BAA0-107641C6DB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163763"/>
              <a:ext cx="1692275" cy="111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9167" name="Rectangle 94">
              <a:extLst>
                <a:ext uri="{FF2B5EF4-FFF2-40B4-BE49-F238E27FC236}">
                  <a16:creationId xmlns:a16="http://schemas.microsoft.com/office/drawing/2014/main" id="{1BB89BC2-616F-F545-A056-14EEB8F5F4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2152650"/>
              <a:ext cx="11112" cy="4048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9168" name="Rectangle 95">
              <a:extLst>
                <a:ext uri="{FF2B5EF4-FFF2-40B4-BE49-F238E27FC236}">
                  <a16:creationId xmlns:a16="http://schemas.microsoft.com/office/drawing/2014/main" id="{A6DA0CD7-5819-8B4D-A8BC-53B0DC46AE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16850" y="1925638"/>
              <a:ext cx="657231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Output</a:t>
              </a:r>
              <a:endParaRPr lang="en-US" altLang="en-US" sz="3200" b="0"/>
            </a:p>
          </p:txBody>
        </p:sp>
        <p:sp>
          <p:nvSpPr>
            <p:cNvPr id="49169" name="Rectangle 96">
              <a:extLst>
                <a:ext uri="{FF2B5EF4-FFF2-40B4-BE49-F238E27FC236}">
                  <a16:creationId xmlns:a16="http://schemas.microsoft.com/office/drawing/2014/main" id="{59B89069-C3C5-D140-9253-08544AA2F6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152650"/>
              <a:ext cx="11112" cy="4048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9170" name="Rectangle 97">
              <a:extLst>
                <a:ext uri="{FF2B5EF4-FFF2-40B4-BE49-F238E27FC236}">
                  <a16:creationId xmlns:a16="http://schemas.microsoft.com/office/drawing/2014/main" id="{D139EBD7-5E1E-CE40-8159-9ECA7DDF48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24475" y="2174875"/>
              <a:ext cx="535403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state </a:t>
              </a:r>
              <a:endParaRPr lang="en-US" altLang="en-US" sz="3200" b="0"/>
            </a:p>
          </p:txBody>
        </p:sp>
        <p:sp>
          <p:nvSpPr>
            <p:cNvPr id="49171" name="Rectangle 98">
              <a:extLst>
                <a:ext uri="{FF2B5EF4-FFF2-40B4-BE49-F238E27FC236}">
                  <a16:creationId xmlns:a16="http://schemas.microsoft.com/office/drawing/2014/main" id="{862C54F8-B5E7-E148-9686-A95C11F142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6163" y="2255838"/>
              <a:ext cx="23083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w </a:t>
              </a:r>
              <a:endParaRPr lang="en-US" altLang="en-US" sz="3200" b="0"/>
            </a:p>
          </p:txBody>
        </p:sp>
        <p:sp>
          <p:nvSpPr>
            <p:cNvPr id="49172" name="Rectangle 99">
              <a:extLst>
                <a:ext uri="{FF2B5EF4-FFF2-40B4-BE49-F238E27FC236}">
                  <a16:creationId xmlns:a16="http://schemas.microsoft.com/office/drawing/2014/main" id="{E5A2AF72-5CA9-E64C-9921-C935BC9537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57938" y="2255838"/>
              <a:ext cx="19877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= </a:t>
              </a:r>
              <a:endParaRPr lang="en-US" altLang="en-US" sz="3200" b="0"/>
            </a:p>
          </p:txBody>
        </p:sp>
        <p:sp>
          <p:nvSpPr>
            <p:cNvPr id="49173" name="Rectangle 100">
              <a:extLst>
                <a:ext uri="{FF2B5EF4-FFF2-40B4-BE49-F238E27FC236}">
                  <a16:creationId xmlns:a16="http://schemas.microsoft.com/office/drawing/2014/main" id="{A7F2E335-0FDD-2542-8690-C5C8CE2D81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94475" y="2255838"/>
              <a:ext cx="192360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49174" name="Rectangle 101">
              <a:extLst>
                <a:ext uri="{FF2B5EF4-FFF2-40B4-BE49-F238E27FC236}">
                  <a16:creationId xmlns:a16="http://schemas.microsoft.com/office/drawing/2014/main" id="{9509E7B8-D3D7-1C4F-92EB-FA45F803C3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72300" y="2255838"/>
              <a:ext cx="23083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w </a:t>
              </a:r>
              <a:endParaRPr lang="en-US" altLang="en-US" sz="3200" b="0"/>
            </a:p>
          </p:txBody>
        </p:sp>
        <p:sp>
          <p:nvSpPr>
            <p:cNvPr id="49175" name="Rectangle 102">
              <a:extLst>
                <a:ext uri="{FF2B5EF4-FFF2-40B4-BE49-F238E27FC236}">
                  <a16:creationId xmlns:a16="http://schemas.microsoft.com/office/drawing/2014/main" id="{2BC2B886-F967-7B4A-9391-8B0C776381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00900" y="2255838"/>
              <a:ext cx="19877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= </a:t>
              </a:r>
              <a:endParaRPr lang="en-US" altLang="en-US" sz="3200" b="0"/>
            </a:p>
          </p:txBody>
        </p:sp>
        <p:sp>
          <p:nvSpPr>
            <p:cNvPr id="49176" name="Rectangle 103">
              <a:extLst>
                <a:ext uri="{FF2B5EF4-FFF2-40B4-BE49-F238E27FC236}">
                  <a16:creationId xmlns:a16="http://schemas.microsoft.com/office/drawing/2014/main" id="{3BB72151-1F8B-5D4E-BAB9-D60CEE6C51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2152650"/>
              <a:ext cx="11113" cy="4048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9177" name="Rectangle 104">
              <a:extLst>
                <a:ext uri="{FF2B5EF4-FFF2-40B4-BE49-F238E27FC236}">
                  <a16:creationId xmlns:a16="http://schemas.microsoft.com/office/drawing/2014/main" id="{30963622-A841-5048-98C9-11BA1C7F90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37438" y="2255838"/>
              <a:ext cx="192360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  <p:sp>
          <p:nvSpPr>
            <p:cNvPr id="49178" name="Rectangle 105">
              <a:extLst>
                <a:ext uri="{FF2B5EF4-FFF2-40B4-BE49-F238E27FC236}">
                  <a16:creationId xmlns:a16="http://schemas.microsoft.com/office/drawing/2014/main" id="{279AA9D3-CC3E-2E4C-BF82-9046DC82C4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2152650"/>
              <a:ext cx="11113" cy="404813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9179" name="Rectangle 106">
              <a:extLst>
                <a:ext uri="{FF2B5EF4-FFF2-40B4-BE49-F238E27FC236}">
                  <a16:creationId xmlns:a16="http://schemas.microsoft.com/office/drawing/2014/main" id="{57F89125-80CD-ED4F-B959-4647199D4C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3650" y="2568575"/>
              <a:ext cx="3506788" cy="952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9180" name="Rectangle 107">
              <a:extLst>
                <a:ext uri="{FF2B5EF4-FFF2-40B4-BE49-F238E27FC236}">
                  <a16:creationId xmlns:a16="http://schemas.microsoft.com/office/drawing/2014/main" id="{63E22062-A6ED-8242-8985-0E6240D494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2582863"/>
              <a:ext cx="11112" cy="3556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9181" name="Rectangle 108">
              <a:extLst>
                <a:ext uri="{FF2B5EF4-FFF2-40B4-BE49-F238E27FC236}">
                  <a16:creationId xmlns:a16="http://schemas.microsoft.com/office/drawing/2014/main" id="{AD41833F-140C-F248-9CF7-F535396177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72438" y="2174875"/>
              <a:ext cx="179536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z </a:t>
              </a:r>
              <a:endParaRPr lang="en-US" altLang="en-US" sz="3200" b="0"/>
            </a:p>
          </p:txBody>
        </p:sp>
        <p:sp>
          <p:nvSpPr>
            <p:cNvPr id="49182" name="Rectangle 109">
              <a:extLst>
                <a:ext uri="{FF2B5EF4-FFF2-40B4-BE49-F238E27FC236}">
                  <a16:creationId xmlns:a16="http://schemas.microsoft.com/office/drawing/2014/main" id="{0EDE2A93-1969-F940-BDC7-AC5880F0BF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582863"/>
              <a:ext cx="11112" cy="3556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9183" name="Rectangle 110">
              <a:extLst>
                <a:ext uri="{FF2B5EF4-FFF2-40B4-BE49-F238E27FC236}">
                  <a16:creationId xmlns:a16="http://schemas.microsoft.com/office/drawing/2014/main" id="{D3749DB6-593D-1146-A204-60CA4DCAA5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48300" y="2659063"/>
              <a:ext cx="194733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A </a:t>
              </a:r>
              <a:endParaRPr lang="en-US" altLang="en-US" sz="3200" b="0"/>
            </a:p>
          </p:txBody>
        </p:sp>
        <p:sp>
          <p:nvSpPr>
            <p:cNvPr id="49184" name="Rectangle 111">
              <a:extLst>
                <a:ext uri="{FF2B5EF4-FFF2-40B4-BE49-F238E27FC236}">
                  <a16:creationId xmlns:a16="http://schemas.microsoft.com/office/drawing/2014/main" id="{ADC033B0-29B2-1646-BF04-EF005057D2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35713" y="2659063"/>
              <a:ext cx="194733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A </a:t>
              </a:r>
              <a:endParaRPr lang="en-US" altLang="en-US" sz="3200" b="0"/>
            </a:p>
          </p:txBody>
        </p:sp>
        <p:sp>
          <p:nvSpPr>
            <p:cNvPr id="49185" name="Rectangle 112">
              <a:extLst>
                <a:ext uri="{FF2B5EF4-FFF2-40B4-BE49-F238E27FC236}">
                  <a16:creationId xmlns:a16="http://schemas.microsoft.com/office/drawing/2014/main" id="{40A12ADF-32CD-B241-ACD8-A417B5FBB5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2582863"/>
              <a:ext cx="11113" cy="3556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9186" name="Rectangle 113">
              <a:extLst>
                <a:ext uri="{FF2B5EF4-FFF2-40B4-BE49-F238E27FC236}">
                  <a16:creationId xmlns:a16="http://schemas.microsoft.com/office/drawing/2014/main" id="{4320D5DC-17CF-5D46-AEA3-13FD87C7FA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85025" y="2659063"/>
              <a:ext cx="20678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B </a:t>
              </a:r>
              <a:endParaRPr lang="en-US" altLang="en-US" sz="3200" b="0"/>
            </a:p>
          </p:txBody>
        </p:sp>
        <p:sp>
          <p:nvSpPr>
            <p:cNvPr id="49187" name="Rectangle 114">
              <a:extLst>
                <a:ext uri="{FF2B5EF4-FFF2-40B4-BE49-F238E27FC236}">
                  <a16:creationId xmlns:a16="http://schemas.microsoft.com/office/drawing/2014/main" id="{83B7130E-2635-664D-9288-B76079D87F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2582863"/>
              <a:ext cx="11113" cy="355600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9188" name="Rectangle 115">
              <a:extLst>
                <a:ext uri="{FF2B5EF4-FFF2-40B4-BE49-F238E27FC236}">
                  <a16:creationId xmlns:a16="http://schemas.microsoft.com/office/drawing/2014/main" id="{37F68EF7-4781-E74B-90FC-5122CFE7ED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2938463"/>
              <a:ext cx="11112" cy="2682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9189" name="Rectangle 116">
              <a:extLst>
                <a:ext uri="{FF2B5EF4-FFF2-40B4-BE49-F238E27FC236}">
                  <a16:creationId xmlns:a16="http://schemas.microsoft.com/office/drawing/2014/main" id="{CDB7E086-DA7D-B440-BC50-BDA0EA00C0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74025" y="2659063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49190" name="Rectangle 117">
              <a:extLst>
                <a:ext uri="{FF2B5EF4-FFF2-40B4-BE49-F238E27FC236}">
                  <a16:creationId xmlns:a16="http://schemas.microsoft.com/office/drawing/2014/main" id="{4227BE3D-B42F-5A44-ABF3-08F7CE02DA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938463"/>
              <a:ext cx="11112" cy="2682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9191" name="Rectangle 118">
              <a:extLst>
                <a:ext uri="{FF2B5EF4-FFF2-40B4-BE49-F238E27FC236}">
                  <a16:creationId xmlns:a16="http://schemas.microsoft.com/office/drawing/2014/main" id="{DC82F952-435C-8E43-B0B0-32DEC149C6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57825" y="2928938"/>
              <a:ext cx="20678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B </a:t>
              </a:r>
              <a:endParaRPr lang="en-US" altLang="en-US" sz="3200" b="0"/>
            </a:p>
          </p:txBody>
        </p:sp>
        <p:sp>
          <p:nvSpPr>
            <p:cNvPr id="49192" name="Rectangle 119">
              <a:extLst>
                <a:ext uri="{FF2B5EF4-FFF2-40B4-BE49-F238E27FC236}">
                  <a16:creationId xmlns:a16="http://schemas.microsoft.com/office/drawing/2014/main" id="{030AED97-A0C0-C643-A115-CE643D7E48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35713" y="2928938"/>
              <a:ext cx="194733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A </a:t>
              </a:r>
              <a:endParaRPr lang="en-US" altLang="en-US" sz="3200" b="0"/>
            </a:p>
          </p:txBody>
        </p:sp>
        <p:sp>
          <p:nvSpPr>
            <p:cNvPr id="49193" name="Rectangle 120">
              <a:extLst>
                <a:ext uri="{FF2B5EF4-FFF2-40B4-BE49-F238E27FC236}">
                  <a16:creationId xmlns:a16="http://schemas.microsoft.com/office/drawing/2014/main" id="{F67B5420-2D83-264E-8CA9-D21B66ACC1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2938463"/>
              <a:ext cx="11113" cy="2682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9194" name="Rectangle 121">
              <a:extLst>
                <a:ext uri="{FF2B5EF4-FFF2-40B4-BE49-F238E27FC236}">
                  <a16:creationId xmlns:a16="http://schemas.microsoft.com/office/drawing/2014/main" id="{6820D0DA-5A9A-E547-A6C3-BB3AABB37C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88200" y="2928938"/>
              <a:ext cx="21800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C </a:t>
              </a:r>
              <a:endParaRPr lang="en-US" altLang="en-US" sz="3200" b="0"/>
            </a:p>
          </p:txBody>
        </p:sp>
        <p:sp>
          <p:nvSpPr>
            <p:cNvPr id="49195" name="Rectangle 122">
              <a:extLst>
                <a:ext uri="{FF2B5EF4-FFF2-40B4-BE49-F238E27FC236}">
                  <a16:creationId xmlns:a16="http://schemas.microsoft.com/office/drawing/2014/main" id="{0F864716-D3A5-AC4C-B3AB-A26E8D1774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2938463"/>
              <a:ext cx="11113" cy="268287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9196" name="Rectangle 123">
              <a:extLst>
                <a:ext uri="{FF2B5EF4-FFF2-40B4-BE49-F238E27FC236}">
                  <a16:creationId xmlns:a16="http://schemas.microsoft.com/office/drawing/2014/main" id="{2DB5FAE2-3F29-4F46-B9B4-91C4D0EE45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3206750"/>
              <a:ext cx="11112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9197" name="Rectangle 124">
              <a:extLst>
                <a:ext uri="{FF2B5EF4-FFF2-40B4-BE49-F238E27FC236}">
                  <a16:creationId xmlns:a16="http://schemas.microsoft.com/office/drawing/2014/main" id="{4F7A4E70-5233-4A4C-AAB6-9F9121E203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75613" y="2928938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49198" name="Rectangle 125">
              <a:extLst>
                <a:ext uri="{FF2B5EF4-FFF2-40B4-BE49-F238E27FC236}">
                  <a16:creationId xmlns:a16="http://schemas.microsoft.com/office/drawing/2014/main" id="{527E1409-1FBF-E542-87CF-0D0609A74E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3206750"/>
              <a:ext cx="11112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9199" name="Rectangle 126">
              <a:extLst>
                <a:ext uri="{FF2B5EF4-FFF2-40B4-BE49-F238E27FC236}">
                  <a16:creationId xmlns:a16="http://schemas.microsoft.com/office/drawing/2014/main" id="{C3B62C4B-60CA-D243-A9AF-41AD9A2B36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57825" y="3197225"/>
              <a:ext cx="21800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C </a:t>
              </a:r>
              <a:endParaRPr lang="en-US" altLang="en-US" sz="3200" b="0"/>
            </a:p>
          </p:txBody>
        </p:sp>
        <p:sp>
          <p:nvSpPr>
            <p:cNvPr id="49200" name="Rectangle 127">
              <a:extLst>
                <a:ext uri="{FF2B5EF4-FFF2-40B4-BE49-F238E27FC236}">
                  <a16:creationId xmlns:a16="http://schemas.microsoft.com/office/drawing/2014/main" id="{04EC0F31-0CFF-BC4B-951D-17B2E7E90B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35713" y="3197225"/>
              <a:ext cx="194733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A </a:t>
              </a:r>
              <a:endParaRPr lang="en-US" altLang="en-US" sz="3200" b="0"/>
            </a:p>
          </p:txBody>
        </p:sp>
        <p:sp>
          <p:nvSpPr>
            <p:cNvPr id="49201" name="Rectangle 128">
              <a:extLst>
                <a:ext uri="{FF2B5EF4-FFF2-40B4-BE49-F238E27FC236}">
                  <a16:creationId xmlns:a16="http://schemas.microsoft.com/office/drawing/2014/main" id="{4A3F3D8E-72B5-4047-9702-005D2CF801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3206750"/>
              <a:ext cx="11113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9202" name="Rectangle 129">
              <a:extLst>
                <a:ext uri="{FF2B5EF4-FFF2-40B4-BE49-F238E27FC236}">
                  <a16:creationId xmlns:a16="http://schemas.microsoft.com/office/drawing/2014/main" id="{FB669FA2-7E5A-124F-AF4A-E5F7837CFA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83438" y="3197225"/>
              <a:ext cx="21800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D </a:t>
              </a:r>
              <a:endParaRPr lang="en-US" altLang="en-US" sz="3200" b="0"/>
            </a:p>
          </p:txBody>
        </p:sp>
        <p:sp>
          <p:nvSpPr>
            <p:cNvPr id="49203" name="Rectangle 130">
              <a:extLst>
                <a:ext uri="{FF2B5EF4-FFF2-40B4-BE49-F238E27FC236}">
                  <a16:creationId xmlns:a16="http://schemas.microsoft.com/office/drawing/2014/main" id="{0743485C-A2FA-214D-9863-5F2185536D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3206750"/>
              <a:ext cx="11113" cy="269875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9204" name="Rectangle 131">
              <a:extLst>
                <a:ext uri="{FF2B5EF4-FFF2-40B4-BE49-F238E27FC236}">
                  <a16:creationId xmlns:a16="http://schemas.microsoft.com/office/drawing/2014/main" id="{7505F8AC-EDE7-914A-B103-4A8402EF7B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3459163"/>
              <a:ext cx="11112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9205" name="Rectangle 132">
              <a:extLst>
                <a:ext uri="{FF2B5EF4-FFF2-40B4-BE49-F238E27FC236}">
                  <a16:creationId xmlns:a16="http://schemas.microsoft.com/office/drawing/2014/main" id="{DF4A6F74-EAC2-CA42-9971-A580681363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74025" y="3197225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49206" name="Rectangle 133">
              <a:extLst>
                <a:ext uri="{FF2B5EF4-FFF2-40B4-BE49-F238E27FC236}">
                  <a16:creationId xmlns:a16="http://schemas.microsoft.com/office/drawing/2014/main" id="{D8DDFD9A-2D42-2E45-91C2-74962D16A6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3459163"/>
              <a:ext cx="11112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9207" name="Rectangle 134">
              <a:extLst>
                <a:ext uri="{FF2B5EF4-FFF2-40B4-BE49-F238E27FC236}">
                  <a16:creationId xmlns:a16="http://schemas.microsoft.com/office/drawing/2014/main" id="{CB19FC5F-57D1-9448-90D1-2D2727E434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48300" y="3465513"/>
              <a:ext cx="21800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D </a:t>
              </a:r>
              <a:endParaRPr lang="en-US" altLang="en-US" sz="3200" b="0"/>
            </a:p>
          </p:txBody>
        </p:sp>
        <p:sp>
          <p:nvSpPr>
            <p:cNvPr id="49208" name="Rectangle 135">
              <a:extLst>
                <a:ext uri="{FF2B5EF4-FFF2-40B4-BE49-F238E27FC236}">
                  <a16:creationId xmlns:a16="http://schemas.microsoft.com/office/drawing/2014/main" id="{E63492DD-0D4B-A949-A6EF-528DA37279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35713" y="3465513"/>
              <a:ext cx="194733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A </a:t>
              </a:r>
              <a:endParaRPr lang="en-US" altLang="en-US" sz="3200" b="0"/>
            </a:p>
          </p:txBody>
        </p:sp>
        <p:sp>
          <p:nvSpPr>
            <p:cNvPr id="49209" name="Rectangle 136">
              <a:extLst>
                <a:ext uri="{FF2B5EF4-FFF2-40B4-BE49-F238E27FC236}">
                  <a16:creationId xmlns:a16="http://schemas.microsoft.com/office/drawing/2014/main" id="{CCCEC17C-92F6-D14B-B627-B485A3D1C2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3459163"/>
              <a:ext cx="11113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9210" name="Rectangle 137">
              <a:extLst>
                <a:ext uri="{FF2B5EF4-FFF2-40B4-BE49-F238E27FC236}">
                  <a16:creationId xmlns:a16="http://schemas.microsoft.com/office/drawing/2014/main" id="{9244F9F6-D85F-6640-BEC1-F3F06FF082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81850" y="3465513"/>
              <a:ext cx="21800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D </a:t>
              </a:r>
              <a:endParaRPr lang="en-US" altLang="en-US" sz="3200" b="0"/>
            </a:p>
          </p:txBody>
        </p:sp>
        <p:sp>
          <p:nvSpPr>
            <p:cNvPr id="49211" name="Rectangle 138">
              <a:extLst>
                <a:ext uri="{FF2B5EF4-FFF2-40B4-BE49-F238E27FC236}">
                  <a16:creationId xmlns:a16="http://schemas.microsoft.com/office/drawing/2014/main" id="{A5F29303-8BEC-5143-AD45-26663A30AC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3459163"/>
              <a:ext cx="11113" cy="309562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9212" name="Rectangle 139">
              <a:extLst>
                <a:ext uri="{FF2B5EF4-FFF2-40B4-BE49-F238E27FC236}">
                  <a16:creationId xmlns:a16="http://schemas.microsoft.com/office/drawing/2014/main" id="{DEADC2C4-D413-EB4D-8307-2B3DAE0876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3650" y="3779838"/>
              <a:ext cx="3506788" cy="952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9213" name="Rectangle 140">
              <a:extLst>
                <a:ext uri="{FF2B5EF4-FFF2-40B4-BE49-F238E27FC236}">
                  <a16:creationId xmlns:a16="http://schemas.microsoft.com/office/drawing/2014/main" id="{02CB428E-C4F8-0F4A-AE58-B428464F9C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74025" y="3465513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</p:grpSp>
      <p:sp>
        <p:nvSpPr>
          <p:cNvPr id="49156" name="TextBox 125">
            <a:extLst>
              <a:ext uri="{FF2B5EF4-FFF2-40B4-BE49-F238E27FC236}">
                <a16:creationId xmlns:a16="http://schemas.microsoft.com/office/drawing/2014/main" id="{F66CC113-01AF-2D4C-9648-4EEFA4FFAB1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66000" y="6477001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914400">
              <a:spcBef>
                <a:spcPct val="0"/>
              </a:spcBef>
              <a:buNone/>
            </a:pPr>
            <a:r>
              <a:rPr lang="en-US" altLang="en-US" sz="1400" b="0">
                <a:solidFill>
                  <a:srgbClr val="000000"/>
                </a:solidFill>
                <a:latin typeface="Times" pitchFamily="2" charset="0"/>
              </a:rPr>
              <a:t>[ Figure 6.76 from the textbook ]</a:t>
            </a:r>
          </a:p>
        </p:txBody>
      </p:sp>
      <p:sp>
        <p:nvSpPr>
          <p:cNvPr id="49157" name="Rectangle 141">
            <a:extLst>
              <a:ext uri="{FF2B5EF4-FFF2-40B4-BE49-F238E27FC236}">
                <a16:creationId xmlns:a16="http://schemas.microsoft.com/office/drawing/2014/main" id="{9FB5A2B8-3582-6C46-9E67-1F34D4A05C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69089" y="4913314"/>
            <a:ext cx="2060575" cy="2619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</a:rPr>
              <a:t>State-assigned table </a:t>
            </a:r>
            <a:endParaRPr lang="en-US" altLang="en-US" sz="3200" b="0"/>
          </a:p>
        </p:txBody>
      </p:sp>
      <p:sp>
        <p:nvSpPr>
          <p:cNvPr id="49158" name="Rectangle 87">
            <a:extLst>
              <a:ext uri="{FF2B5EF4-FFF2-40B4-BE49-F238E27FC236}">
                <a16:creationId xmlns:a16="http://schemas.microsoft.com/office/drawing/2014/main" id="{29FE9EDD-AF8A-8042-9C1D-F0F2208AEDED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2857500" y="4889500"/>
            <a:ext cx="1041400" cy="2619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</a:rPr>
              <a:t>State table</a:t>
            </a:r>
            <a:endParaRPr lang="en-US" altLang="en-US" sz="3200" b="0"/>
          </a:p>
        </p:txBody>
      </p:sp>
    </p:spTree>
  </p:cSld>
  <p:clrMapOvr>
    <a:masterClrMapping/>
  </p:clrMapOvr>
  <p:transition/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0177" name="Group 1">
            <a:extLst>
              <a:ext uri="{FF2B5EF4-FFF2-40B4-BE49-F238E27FC236}">
                <a16:creationId xmlns:a16="http://schemas.microsoft.com/office/drawing/2014/main" id="{A918742C-0098-2440-AB9E-86B84CAE68B0}"/>
              </a:ext>
            </a:extLst>
          </p:cNvPr>
          <p:cNvGrpSpPr>
            <a:grpSpLocks/>
          </p:cNvGrpSpPr>
          <p:nvPr/>
        </p:nvGrpSpPr>
        <p:grpSpPr bwMode="auto">
          <a:xfrm>
            <a:off x="5827713" y="2127251"/>
            <a:ext cx="3536950" cy="2460625"/>
            <a:chOff x="4614951" y="2127591"/>
            <a:chExt cx="3536950" cy="2460625"/>
          </a:xfrm>
        </p:grpSpPr>
        <p:sp>
          <p:nvSpPr>
            <p:cNvPr id="50238" name="Rectangle 4">
              <a:extLst>
                <a:ext uri="{FF2B5EF4-FFF2-40B4-BE49-F238E27FC236}">
                  <a16:creationId xmlns:a16="http://schemas.microsoft.com/office/drawing/2014/main" id="{CFAD9D90-555F-CD4C-8881-0E4263FC513D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638764" y="2127591"/>
              <a:ext cx="3506787" cy="111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0239" name="Rectangle 5">
              <a:extLst>
                <a:ext uri="{FF2B5EF4-FFF2-40B4-BE49-F238E27FC236}">
                  <a16:creationId xmlns:a16="http://schemas.microsoft.com/office/drawing/2014/main" id="{03112AB2-D184-6047-ADE0-D3530713DEE5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614951" y="2148229"/>
              <a:ext cx="11113" cy="41592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0240" name="Rectangle 6">
              <a:extLst>
                <a:ext uri="{FF2B5EF4-FFF2-40B4-BE49-F238E27FC236}">
                  <a16:creationId xmlns:a16="http://schemas.microsoft.com/office/drawing/2014/main" id="{38620225-8EAF-FF45-84DF-FC63A938804D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557926" y="2148229"/>
              <a:ext cx="11113" cy="41592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0241" name="Rectangle 7">
              <a:extLst>
                <a:ext uri="{FF2B5EF4-FFF2-40B4-BE49-F238E27FC236}">
                  <a16:creationId xmlns:a16="http://schemas.microsoft.com/office/drawing/2014/main" id="{A5CC04B1-D70D-1045-8A97-EAFB53FB1A7B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557926" y="2148229"/>
              <a:ext cx="11113" cy="41592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0242" name="Rectangle 8">
              <a:extLst>
                <a:ext uri="{FF2B5EF4-FFF2-40B4-BE49-F238E27FC236}">
                  <a16:creationId xmlns:a16="http://schemas.microsoft.com/office/drawing/2014/main" id="{E9C57B84-BACE-7D4E-8BEE-8BCACAE874ED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764176" y="2365716"/>
              <a:ext cx="814325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Present </a:t>
              </a:r>
              <a:endParaRPr lang="en-US" altLang="en-US" sz="3200" b="0"/>
            </a:p>
          </p:txBody>
        </p:sp>
        <p:sp>
          <p:nvSpPr>
            <p:cNvPr id="50243" name="Rectangle 9">
              <a:extLst>
                <a:ext uri="{FF2B5EF4-FFF2-40B4-BE49-F238E27FC236}">
                  <a16:creationId xmlns:a16="http://schemas.microsoft.com/office/drawing/2014/main" id="{00424CCF-F04E-AD44-8604-AA66A45BC79E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242264" y="2148229"/>
              <a:ext cx="11112" cy="41592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0244" name="Rectangle 10">
              <a:extLst>
                <a:ext uri="{FF2B5EF4-FFF2-40B4-BE49-F238E27FC236}">
                  <a16:creationId xmlns:a16="http://schemas.microsoft.com/office/drawing/2014/main" id="{4E996022-C632-5040-AD7E-93A5EC7B4385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140789" y="2148229"/>
              <a:ext cx="11112" cy="415925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0245" name="Rectangle 11">
              <a:extLst>
                <a:ext uri="{FF2B5EF4-FFF2-40B4-BE49-F238E27FC236}">
                  <a16:creationId xmlns:a16="http://schemas.microsoft.com/office/drawing/2014/main" id="{8BC2BB3F-BDAC-6D47-BED2-E0ADE2AF944E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557926" y="2554629"/>
              <a:ext cx="1692275" cy="952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0246" name="Rectangle 12">
              <a:extLst>
                <a:ext uri="{FF2B5EF4-FFF2-40B4-BE49-F238E27FC236}">
                  <a16:creationId xmlns:a16="http://schemas.microsoft.com/office/drawing/2014/main" id="{64FB09E1-FABD-7B48-82D9-31E191BA6374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614951" y="2564154"/>
              <a:ext cx="11113" cy="4064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0247" name="Rectangle 13">
              <a:extLst>
                <a:ext uri="{FF2B5EF4-FFF2-40B4-BE49-F238E27FC236}">
                  <a16:creationId xmlns:a16="http://schemas.microsoft.com/office/drawing/2014/main" id="{09171522-B6A9-034C-929F-392C49C3BF7C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934164" y="2238716"/>
              <a:ext cx="1082027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Next State </a:t>
              </a:r>
              <a:endParaRPr lang="en-US" altLang="en-US" sz="3200" b="0"/>
            </a:p>
          </p:txBody>
        </p:sp>
        <p:sp>
          <p:nvSpPr>
            <p:cNvPr id="50248" name="Rectangle 14">
              <a:extLst>
                <a:ext uri="{FF2B5EF4-FFF2-40B4-BE49-F238E27FC236}">
                  <a16:creationId xmlns:a16="http://schemas.microsoft.com/office/drawing/2014/main" id="{71303234-9EA5-E848-94C8-3AA3EF86BB2B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557926" y="2564154"/>
              <a:ext cx="11113" cy="4064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0249" name="Rectangle 15">
              <a:extLst>
                <a:ext uri="{FF2B5EF4-FFF2-40B4-BE49-F238E27FC236}">
                  <a16:creationId xmlns:a16="http://schemas.microsoft.com/office/drawing/2014/main" id="{557EF51A-ADCD-134A-85DA-39AE85BAEB34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918164" y="2653054"/>
              <a:ext cx="535403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state </a:t>
              </a:r>
              <a:endParaRPr lang="en-US" altLang="en-US" sz="3200" b="0"/>
            </a:p>
          </p:txBody>
        </p:sp>
        <p:sp>
          <p:nvSpPr>
            <p:cNvPr id="50250" name="Rectangle 16">
              <a:extLst>
                <a:ext uri="{FF2B5EF4-FFF2-40B4-BE49-F238E27FC236}">
                  <a16:creationId xmlns:a16="http://schemas.microsoft.com/office/drawing/2014/main" id="{3F45F8B8-FAD6-A440-B08F-E36C35A0DB6F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692864" y="2653054"/>
              <a:ext cx="23083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w </a:t>
              </a:r>
              <a:endParaRPr lang="en-US" altLang="en-US" sz="3200" b="0"/>
            </a:p>
          </p:txBody>
        </p:sp>
        <p:sp>
          <p:nvSpPr>
            <p:cNvPr id="50251" name="Rectangle 17">
              <a:extLst>
                <a:ext uri="{FF2B5EF4-FFF2-40B4-BE49-F238E27FC236}">
                  <a16:creationId xmlns:a16="http://schemas.microsoft.com/office/drawing/2014/main" id="{B7FEA944-4EAF-C642-8A38-BD23D13A7C7D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923051" y="2653054"/>
              <a:ext cx="19877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= </a:t>
              </a:r>
              <a:endParaRPr lang="en-US" altLang="en-US" sz="3200" b="0"/>
            </a:p>
          </p:txBody>
        </p:sp>
        <p:sp>
          <p:nvSpPr>
            <p:cNvPr id="50252" name="Rectangle 18">
              <a:extLst>
                <a:ext uri="{FF2B5EF4-FFF2-40B4-BE49-F238E27FC236}">
                  <a16:creationId xmlns:a16="http://schemas.microsoft.com/office/drawing/2014/main" id="{8EC1D8F7-CC2A-1148-87E4-E8B5EEE1F358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159589" y="2653054"/>
              <a:ext cx="192360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50253" name="Rectangle 19">
              <a:extLst>
                <a:ext uri="{FF2B5EF4-FFF2-40B4-BE49-F238E27FC236}">
                  <a16:creationId xmlns:a16="http://schemas.microsoft.com/office/drawing/2014/main" id="{7D76F074-741D-2243-89F0-D5C798D604B2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537414" y="2653054"/>
              <a:ext cx="23083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w </a:t>
              </a:r>
              <a:endParaRPr lang="en-US" altLang="en-US" sz="3200" b="0"/>
            </a:p>
          </p:txBody>
        </p:sp>
        <p:sp>
          <p:nvSpPr>
            <p:cNvPr id="50254" name="Rectangle 20">
              <a:extLst>
                <a:ext uri="{FF2B5EF4-FFF2-40B4-BE49-F238E27FC236}">
                  <a16:creationId xmlns:a16="http://schemas.microsoft.com/office/drawing/2014/main" id="{550719F4-99EA-A54C-A635-3BFC54F4ECB0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766014" y="2653054"/>
              <a:ext cx="19877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= </a:t>
              </a:r>
              <a:endParaRPr lang="en-US" altLang="en-US" sz="3200" b="0"/>
            </a:p>
          </p:txBody>
        </p:sp>
        <p:sp>
          <p:nvSpPr>
            <p:cNvPr id="50255" name="Rectangle 21">
              <a:extLst>
                <a:ext uri="{FF2B5EF4-FFF2-40B4-BE49-F238E27FC236}">
                  <a16:creationId xmlns:a16="http://schemas.microsoft.com/office/drawing/2014/main" id="{6C3E0ED1-2D6D-F640-B717-798AC62D7C11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242264" y="2564154"/>
              <a:ext cx="11112" cy="4064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0256" name="Rectangle 22">
              <a:extLst>
                <a:ext uri="{FF2B5EF4-FFF2-40B4-BE49-F238E27FC236}">
                  <a16:creationId xmlns:a16="http://schemas.microsoft.com/office/drawing/2014/main" id="{BA5E7206-11EE-F448-AA81-A3847E74E4F2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002551" y="2653054"/>
              <a:ext cx="192360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  <p:sp>
          <p:nvSpPr>
            <p:cNvPr id="50257" name="Rectangle 23">
              <a:extLst>
                <a:ext uri="{FF2B5EF4-FFF2-40B4-BE49-F238E27FC236}">
                  <a16:creationId xmlns:a16="http://schemas.microsoft.com/office/drawing/2014/main" id="{70EEDA69-3285-9148-8071-95517C4DC81C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140789" y="2564154"/>
              <a:ext cx="11112" cy="406400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0258" name="Rectangle 24">
              <a:extLst>
                <a:ext uri="{FF2B5EF4-FFF2-40B4-BE49-F238E27FC236}">
                  <a16:creationId xmlns:a16="http://schemas.microsoft.com/office/drawing/2014/main" id="{33822E96-2CA8-AF44-A27B-34CDD86BD69C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557926" y="2959441"/>
              <a:ext cx="1692275" cy="111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0259" name="Rectangle 25">
              <a:extLst>
                <a:ext uri="{FF2B5EF4-FFF2-40B4-BE49-F238E27FC236}">
                  <a16:creationId xmlns:a16="http://schemas.microsoft.com/office/drawing/2014/main" id="{49BF8B59-8A51-5D4A-99CF-419323B38792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614951" y="2970554"/>
              <a:ext cx="11113" cy="4048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0260" name="Rectangle 26">
              <a:extLst>
                <a:ext uri="{FF2B5EF4-FFF2-40B4-BE49-F238E27FC236}">
                  <a16:creationId xmlns:a16="http://schemas.microsoft.com/office/drawing/2014/main" id="{726018BA-F251-DB47-8700-38050AF42E17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381964" y="2522879"/>
              <a:ext cx="657231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Output</a:t>
              </a:r>
              <a:endParaRPr lang="en-US" altLang="en-US" sz="3200" b="0"/>
            </a:p>
          </p:txBody>
        </p:sp>
        <p:sp>
          <p:nvSpPr>
            <p:cNvPr id="50261" name="Rectangle 27">
              <a:extLst>
                <a:ext uri="{FF2B5EF4-FFF2-40B4-BE49-F238E27FC236}">
                  <a16:creationId xmlns:a16="http://schemas.microsoft.com/office/drawing/2014/main" id="{11705112-146E-6F4C-9838-2584BD3464BC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883239" y="2927691"/>
              <a:ext cx="179536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y </a:t>
              </a:r>
              <a:endParaRPr lang="en-US" altLang="en-US" sz="3200" b="0"/>
            </a:p>
          </p:txBody>
        </p:sp>
        <p:sp>
          <p:nvSpPr>
            <p:cNvPr id="50262" name="Rectangle 28">
              <a:extLst>
                <a:ext uri="{FF2B5EF4-FFF2-40B4-BE49-F238E27FC236}">
                  <a16:creationId xmlns:a16="http://schemas.microsoft.com/office/drawing/2014/main" id="{6E6507B5-759B-5245-A57E-0FBC216AC1D8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994364" y="3016591"/>
              <a:ext cx="149080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</a:rPr>
                <a:t>2 </a:t>
              </a:r>
              <a:endParaRPr lang="en-US" altLang="en-US" sz="3200" b="0"/>
            </a:p>
          </p:txBody>
        </p:sp>
        <p:sp>
          <p:nvSpPr>
            <p:cNvPr id="50263" name="Rectangle 29">
              <a:extLst>
                <a:ext uri="{FF2B5EF4-FFF2-40B4-BE49-F238E27FC236}">
                  <a16:creationId xmlns:a16="http://schemas.microsoft.com/office/drawing/2014/main" id="{75BED242-13EC-E94E-A8F7-0A6DFD5B3FD5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094376" y="2927691"/>
              <a:ext cx="179536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y </a:t>
              </a:r>
              <a:endParaRPr lang="en-US" altLang="en-US" sz="3200" b="0"/>
            </a:p>
          </p:txBody>
        </p:sp>
        <p:sp>
          <p:nvSpPr>
            <p:cNvPr id="50264" name="Rectangle 30">
              <a:extLst>
                <a:ext uri="{FF2B5EF4-FFF2-40B4-BE49-F238E27FC236}">
                  <a16:creationId xmlns:a16="http://schemas.microsoft.com/office/drawing/2014/main" id="{78608636-17A5-1C45-A191-9D45AA9EA084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557926" y="2970554"/>
              <a:ext cx="11113" cy="4048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0265" name="Rectangle 31">
              <a:extLst>
                <a:ext uri="{FF2B5EF4-FFF2-40B4-BE49-F238E27FC236}">
                  <a16:creationId xmlns:a16="http://schemas.microsoft.com/office/drawing/2014/main" id="{7DFDDF97-2685-7B4C-BA2D-2AFCB5FD076A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203914" y="3016591"/>
              <a:ext cx="149080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  <p:sp>
          <p:nvSpPr>
            <p:cNvPr id="50266" name="Rectangle 32">
              <a:extLst>
                <a:ext uri="{FF2B5EF4-FFF2-40B4-BE49-F238E27FC236}">
                  <a16:creationId xmlns:a16="http://schemas.microsoft.com/office/drawing/2014/main" id="{BD8B12BF-1D23-E94A-A1B1-AFA2B839A901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753189" y="3057866"/>
              <a:ext cx="2222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Y </a:t>
              </a:r>
              <a:endParaRPr lang="en-US" altLang="en-US" sz="3200" b="0"/>
            </a:p>
          </p:txBody>
        </p:sp>
        <p:sp>
          <p:nvSpPr>
            <p:cNvPr id="50267" name="Rectangle 33">
              <a:extLst>
                <a:ext uri="{FF2B5EF4-FFF2-40B4-BE49-F238E27FC236}">
                  <a16:creationId xmlns:a16="http://schemas.microsoft.com/office/drawing/2014/main" id="{FB3557E1-408C-6343-A529-CEA6CC00E72B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881776" y="3145179"/>
              <a:ext cx="149080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</a:rPr>
                <a:t>2 </a:t>
              </a:r>
              <a:endParaRPr lang="en-US" altLang="en-US" sz="3200" b="0"/>
            </a:p>
          </p:txBody>
        </p:sp>
        <p:sp>
          <p:nvSpPr>
            <p:cNvPr id="50268" name="Rectangle 34">
              <a:extLst>
                <a:ext uri="{FF2B5EF4-FFF2-40B4-BE49-F238E27FC236}">
                  <a16:creationId xmlns:a16="http://schemas.microsoft.com/office/drawing/2014/main" id="{32ABC326-0D08-6C48-BCB0-2C840E493923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980201" y="3057866"/>
              <a:ext cx="2222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Y </a:t>
              </a:r>
              <a:endParaRPr lang="en-US" altLang="en-US" sz="3200" b="0"/>
            </a:p>
          </p:txBody>
        </p:sp>
        <p:sp>
          <p:nvSpPr>
            <p:cNvPr id="50269" name="Rectangle 35">
              <a:extLst>
                <a:ext uri="{FF2B5EF4-FFF2-40B4-BE49-F238E27FC236}">
                  <a16:creationId xmlns:a16="http://schemas.microsoft.com/office/drawing/2014/main" id="{6CEF9607-9182-044B-A1D7-DDAA689B58C3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108789" y="3145179"/>
              <a:ext cx="149080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  <p:sp>
          <p:nvSpPr>
            <p:cNvPr id="50270" name="Rectangle 36">
              <a:extLst>
                <a:ext uri="{FF2B5EF4-FFF2-40B4-BE49-F238E27FC236}">
                  <a16:creationId xmlns:a16="http://schemas.microsoft.com/office/drawing/2014/main" id="{96B110C3-F388-A74B-83B6-FC3C31CF2DA1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594564" y="3057866"/>
              <a:ext cx="2222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Y </a:t>
              </a:r>
              <a:endParaRPr lang="en-US" altLang="en-US" sz="3200" b="0"/>
            </a:p>
          </p:txBody>
        </p:sp>
        <p:sp>
          <p:nvSpPr>
            <p:cNvPr id="50271" name="Rectangle 37">
              <a:extLst>
                <a:ext uri="{FF2B5EF4-FFF2-40B4-BE49-F238E27FC236}">
                  <a16:creationId xmlns:a16="http://schemas.microsoft.com/office/drawing/2014/main" id="{B53F2239-BCBB-E74B-8C9A-7A201AEA1B12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724739" y="3145179"/>
              <a:ext cx="149080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</a:rPr>
                <a:t>2 </a:t>
              </a:r>
              <a:endParaRPr lang="en-US" altLang="en-US" sz="3200" b="0"/>
            </a:p>
          </p:txBody>
        </p:sp>
        <p:sp>
          <p:nvSpPr>
            <p:cNvPr id="50272" name="Rectangle 38">
              <a:extLst>
                <a:ext uri="{FF2B5EF4-FFF2-40B4-BE49-F238E27FC236}">
                  <a16:creationId xmlns:a16="http://schemas.microsoft.com/office/drawing/2014/main" id="{EF996916-8207-444B-ABD1-F6E1C92892F5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826339" y="3057866"/>
              <a:ext cx="2222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Y </a:t>
              </a:r>
              <a:endParaRPr lang="en-US" altLang="en-US" sz="3200" b="0"/>
            </a:p>
          </p:txBody>
        </p:sp>
        <p:sp>
          <p:nvSpPr>
            <p:cNvPr id="50273" name="Rectangle 39">
              <a:extLst>
                <a:ext uri="{FF2B5EF4-FFF2-40B4-BE49-F238E27FC236}">
                  <a16:creationId xmlns:a16="http://schemas.microsoft.com/office/drawing/2014/main" id="{C499BB30-851C-A54A-BD81-CA0600800919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242264" y="2970554"/>
              <a:ext cx="11112" cy="4048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0274" name="Rectangle 40">
              <a:extLst>
                <a:ext uri="{FF2B5EF4-FFF2-40B4-BE49-F238E27FC236}">
                  <a16:creationId xmlns:a16="http://schemas.microsoft.com/office/drawing/2014/main" id="{F942DBA1-4183-9442-9BF3-B555A7C6888D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958101" y="3145179"/>
              <a:ext cx="149080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  <p:sp>
          <p:nvSpPr>
            <p:cNvPr id="50275" name="Rectangle 41">
              <a:extLst>
                <a:ext uri="{FF2B5EF4-FFF2-40B4-BE49-F238E27FC236}">
                  <a16:creationId xmlns:a16="http://schemas.microsoft.com/office/drawing/2014/main" id="{E057A9C9-4880-9B45-A46F-FB6D175F984B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140789" y="2970554"/>
              <a:ext cx="11112" cy="404812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0276" name="Rectangle 42">
              <a:extLst>
                <a:ext uri="{FF2B5EF4-FFF2-40B4-BE49-F238E27FC236}">
                  <a16:creationId xmlns:a16="http://schemas.microsoft.com/office/drawing/2014/main" id="{C0EF0BE0-A1C2-8F49-BEB8-E89EB8D8E5DE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638764" y="3362666"/>
              <a:ext cx="3506787" cy="127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0277" name="Rectangle 43">
              <a:extLst>
                <a:ext uri="{FF2B5EF4-FFF2-40B4-BE49-F238E27FC236}">
                  <a16:creationId xmlns:a16="http://schemas.microsoft.com/office/drawing/2014/main" id="{7ECB6DBF-D36B-5449-9B1E-A274F353C437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614951" y="3376954"/>
              <a:ext cx="11113" cy="3571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0278" name="Rectangle 44">
              <a:extLst>
                <a:ext uri="{FF2B5EF4-FFF2-40B4-BE49-F238E27FC236}">
                  <a16:creationId xmlns:a16="http://schemas.microsoft.com/office/drawing/2014/main" id="{FC713C86-7118-9749-9C23-200CD754E5B1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637551" y="2895941"/>
              <a:ext cx="179536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z </a:t>
              </a:r>
              <a:endParaRPr lang="en-US" altLang="en-US" sz="3200" b="0"/>
            </a:p>
          </p:txBody>
        </p:sp>
        <p:sp>
          <p:nvSpPr>
            <p:cNvPr id="50279" name="Rectangle 45">
              <a:extLst>
                <a:ext uri="{FF2B5EF4-FFF2-40B4-BE49-F238E27FC236}">
                  <a16:creationId xmlns:a16="http://schemas.microsoft.com/office/drawing/2014/main" id="{976239F0-3BF8-0745-9967-1BA057F02D56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954676" y="3465854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50280" name="Rectangle 46">
              <a:extLst>
                <a:ext uri="{FF2B5EF4-FFF2-40B4-BE49-F238E27FC236}">
                  <a16:creationId xmlns:a16="http://schemas.microsoft.com/office/drawing/2014/main" id="{02E9516A-BF15-7A4C-AEEA-88CECED4AF7D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557926" y="3376954"/>
              <a:ext cx="11113" cy="3571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0281" name="Rectangle 47">
              <a:extLst>
                <a:ext uri="{FF2B5EF4-FFF2-40B4-BE49-F238E27FC236}">
                  <a16:creationId xmlns:a16="http://schemas.microsoft.com/office/drawing/2014/main" id="{A324B339-4D6B-134A-A2D6-0E30792DC2D9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122951" y="3465854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50282" name="Rectangle 48">
              <a:extLst>
                <a:ext uri="{FF2B5EF4-FFF2-40B4-BE49-F238E27FC236}">
                  <a16:creationId xmlns:a16="http://schemas.microsoft.com/office/drawing/2014/main" id="{F3BB7BC9-C33D-AE44-90C6-3B4ED5B4FD02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838914" y="3465854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50283" name="Rectangle 49">
              <a:extLst>
                <a:ext uri="{FF2B5EF4-FFF2-40B4-BE49-F238E27FC236}">
                  <a16:creationId xmlns:a16="http://schemas.microsoft.com/office/drawing/2014/main" id="{3EE26CEF-2242-974A-803A-C2AD66272F80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005601" y="3465854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50284" name="Rectangle 50">
              <a:extLst>
                <a:ext uri="{FF2B5EF4-FFF2-40B4-BE49-F238E27FC236}">
                  <a16:creationId xmlns:a16="http://schemas.microsoft.com/office/drawing/2014/main" id="{F215FCB3-1170-CD43-AB39-41577D04C079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242264" y="3376954"/>
              <a:ext cx="11112" cy="3571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0285" name="Rectangle 51">
              <a:extLst>
                <a:ext uri="{FF2B5EF4-FFF2-40B4-BE49-F238E27FC236}">
                  <a16:creationId xmlns:a16="http://schemas.microsoft.com/office/drawing/2014/main" id="{C6B36E62-1DCA-9542-B42B-905467CE2651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680289" y="3465854"/>
              <a:ext cx="303061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0 1</a:t>
              </a:r>
              <a:endParaRPr lang="en-US" altLang="en-US" sz="3200" b="0"/>
            </a:p>
          </p:txBody>
        </p:sp>
        <p:sp>
          <p:nvSpPr>
            <p:cNvPr id="50286" name="Rectangle 52">
              <a:extLst>
                <a:ext uri="{FF2B5EF4-FFF2-40B4-BE49-F238E27FC236}">
                  <a16:creationId xmlns:a16="http://schemas.microsoft.com/office/drawing/2014/main" id="{07E557B1-1B7C-764C-AAB4-E6E84B6F92DA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140789" y="3376954"/>
              <a:ext cx="11112" cy="357187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0287" name="Rectangle 53">
              <a:extLst>
                <a:ext uri="{FF2B5EF4-FFF2-40B4-BE49-F238E27FC236}">
                  <a16:creationId xmlns:a16="http://schemas.microsoft.com/office/drawing/2014/main" id="{19C61E8F-BBC7-1143-BA93-9A6705AC7E3F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614951" y="3734141"/>
              <a:ext cx="11113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0288" name="Rectangle 54">
              <a:extLst>
                <a:ext uri="{FF2B5EF4-FFF2-40B4-BE49-F238E27FC236}">
                  <a16:creationId xmlns:a16="http://schemas.microsoft.com/office/drawing/2014/main" id="{589BDE42-1F8F-FD4B-A505-2E27144AF066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631201" y="3465854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50289" name="Rectangle 55">
              <a:extLst>
                <a:ext uri="{FF2B5EF4-FFF2-40B4-BE49-F238E27FC236}">
                  <a16:creationId xmlns:a16="http://schemas.microsoft.com/office/drawing/2014/main" id="{B05E6E71-765B-F14E-BD73-B725BB2BDFAC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954676" y="3730966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50290" name="Rectangle 56">
              <a:extLst>
                <a:ext uri="{FF2B5EF4-FFF2-40B4-BE49-F238E27FC236}">
                  <a16:creationId xmlns:a16="http://schemas.microsoft.com/office/drawing/2014/main" id="{7C24DD14-FEBF-574A-8A5C-C6BAF3733C51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557926" y="3734141"/>
              <a:ext cx="11113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0291" name="Rectangle 57">
              <a:extLst>
                <a:ext uri="{FF2B5EF4-FFF2-40B4-BE49-F238E27FC236}">
                  <a16:creationId xmlns:a16="http://schemas.microsoft.com/office/drawing/2014/main" id="{C62DEB52-2888-3049-8E09-99CA7FFA1941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122951" y="3730966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  <p:sp>
          <p:nvSpPr>
            <p:cNvPr id="50292" name="Rectangle 58">
              <a:extLst>
                <a:ext uri="{FF2B5EF4-FFF2-40B4-BE49-F238E27FC236}">
                  <a16:creationId xmlns:a16="http://schemas.microsoft.com/office/drawing/2014/main" id="{F223DF7F-CAE3-5946-B322-6C4009E77254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838914" y="3730966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50293" name="Rectangle 59">
              <a:extLst>
                <a:ext uri="{FF2B5EF4-FFF2-40B4-BE49-F238E27FC236}">
                  <a16:creationId xmlns:a16="http://schemas.microsoft.com/office/drawing/2014/main" id="{D6B72986-1944-BB44-A25D-8FE68F286704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005601" y="3730966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50294" name="Rectangle 60">
              <a:extLst>
                <a:ext uri="{FF2B5EF4-FFF2-40B4-BE49-F238E27FC236}">
                  <a16:creationId xmlns:a16="http://schemas.microsoft.com/office/drawing/2014/main" id="{BF284B4A-787D-284E-93D0-59666C75BC28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242264" y="3734141"/>
              <a:ext cx="11112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0295" name="Rectangle 61">
              <a:extLst>
                <a:ext uri="{FF2B5EF4-FFF2-40B4-BE49-F238E27FC236}">
                  <a16:creationId xmlns:a16="http://schemas.microsoft.com/office/drawing/2014/main" id="{34CD2F29-36CF-A146-B501-FC132789B3B0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680289" y="3730966"/>
              <a:ext cx="303061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1 0</a:t>
              </a:r>
              <a:endParaRPr lang="en-US" altLang="en-US" sz="3200" b="0"/>
            </a:p>
          </p:txBody>
        </p:sp>
        <p:sp>
          <p:nvSpPr>
            <p:cNvPr id="50296" name="Rectangle 62">
              <a:extLst>
                <a:ext uri="{FF2B5EF4-FFF2-40B4-BE49-F238E27FC236}">
                  <a16:creationId xmlns:a16="http://schemas.microsoft.com/office/drawing/2014/main" id="{DBB564AF-07D4-3F4D-A740-5DDF3643BD50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140789" y="3734141"/>
              <a:ext cx="11112" cy="269875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0297" name="Rectangle 63">
              <a:extLst>
                <a:ext uri="{FF2B5EF4-FFF2-40B4-BE49-F238E27FC236}">
                  <a16:creationId xmlns:a16="http://schemas.microsoft.com/office/drawing/2014/main" id="{9AF1DC43-9213-3848-A6B9-5A77730034FB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614951" y="4004016"/>
              <a:ext cx="11113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0298" name="Rectangle 64">
              <a:extLst>
                <a:ext uri="{FF2B5EF4-FFF2-40B4-BE49-F238E27FC236}">
                  <a16:creationId xmlns:a16="http://schemas.microsoft.com/office/drawing/2014/main" id="{2C142F76-1F18-FB48-A480-B39C5C5896AA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631201" y="3730966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50299" name="Rectangle 65">
              <a:extLst>
                <a:ext uri="{FF2B5EF4-FFF2-40B4-BE49-F238E27FC236}">
                  <a16:creationId xmlns:a16="http://schemas.microsoft.com/office/drawing/2014/main" id="{D308BBD2-771C-1C4D-8C1B-D84AA35BEB73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954676" y="4002429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  <p:sp>
          <p:nvSpPr>
            <p:cNvPr id="50300" name="Rectangle 66">
              <a:extLst>
                <a:ext uri="{FF2B5EF4-FFF2-40B4-BE49-F238E27FC236}">
                  <a16:creationId xmlns:a16="http://schemas.microsoft.com/office/drawing/2014/main" id="{957F7360-21AC-6849-8D4C-5F1F93370623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557926" y="4004016"/>
              <a:ext cx="11113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0301" name="Rectangle 67">
              <a:extLst>
                <a:ext uri="{FF2B5EF4-FFF2-40B4-BE49-F238E27FC236}">
                  <a16:creationId xmlns:a16="http://schemas.microsoft.com/office/drawing/2014/main" id="{056C6954-F11E-294B-BA26-AE1367E98C9E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122951" y="4002429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50302" name="Rectangle 68">
              <a:extLst>
                <a:ext uri="{FF2B5EF4-FFF2-40B4-BE49-F238E27FC236}">
                  <a16:creationId xmlns:a16="http://schemas.microsoft.com/office/drawing/2014/main" id="{AF8A912D-908C-0946-ACEA-6F91D1144EBD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838914" y="4002429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50303" name="Rectangle 69">
              <a:extLst>
                <a:ext uri="{FF2B5EF4-FFF2-40B4-BE49-F238E27FC236}">
                  <a16:creationId xmlns:a16="http://schemas.microsoft.com/office/drawing/2014/main" id="{D1C67147-D7BC-0845-B14E-CEC7C92AA399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005601" y="4002429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50304" name="Rectangle 70">
              <a:extLst>
                <a:ext uri="{FF2B5EF4-FFF2-40B4-BE49-F238E27FC236}">
                  <a16:creationId xmlns:a16="http://schemas.microsoft.com/office/drawing/2014/main" id="{B5CF2E01-F311-C041-A02F-46AF780121AD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242264" y="4004016"/>
              <a:ext cx="11112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0305" name="Rectangle 71">
              <a:extLst>
                <a:ext uri="{FF2B5EF4-FFF2-40B4-BE49-F238E27FC236}">
                  <a16:creationId xmlns:a16="http://schemas.microsoft.com/office/drawing/2014/main" id="{B515C552-D6C8-6043-8949-CFBDFB25D4B6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680289" y="4002429"/>
              <a:ext cx="303061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1 1</a:t>
              </a:r>
              <a:endParaRPr lang="en-US" altLang="en-US" sz="3200" b="0"/>
            </a:p>
          </p:txBody>
        </p:sp>
        <p:sp>
          <p:nvSpPr>
            <p:cNvPr id="50306" name="Rectangle 72">
              <a:extLst>
                <a:ext uri="{FF2B5EF4-FFF2-40B4-BE49-F238E27FC236}">
                  <a16:creationId xmlns:a16="http://schemas.microsoft.com/office/drawing/2014/main" id="{5845AE2C-E59D-024D-986F-0F98C44BD455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140789" y="4004016"/>
              <a:ext cx="11112" cy="269875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0307" name="Rectangle 73">
              <a:extLst>
                <a:ext uri="{FF2B5EF4-FFF2-40B4-BE49-F238E27FC236}">
                  <a16:creationId xmlns:a16="http://schemas.microsoft.com/office/drawing/2014/main" id="{2252450F-6B4B-A240-9277-D05252102EEE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614951" y="4278654"/>
              <a:ext cx="11113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0308" name="Rectangle 74">
              <a:extLst>
                <a:ext uri="{FF2B5EF4-FFF2-40B4-BE49-F238E27FC236}">
                  <a16:creationId xmlns:a16="http://schemas.microsoft.com/office/drawing/2014/main" id="{B9170B6B-85F5-8746-9831-1CB1E37D65E1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631201" y="4002429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50309" name="Rectangle 75">
              <a:extLst>
                <a:ext uri="{FF2B5EF4-FFF2-40B4-BE49-F238E27FC236}">
                  <a16:creationId xmlns:a16="http://schemas.microsoft.com/office/drawing/2014/main" id="{F50F16E6-2791-CA4B-87A2-9F480A21B031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954676" y="4272304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  <p:sp>
          <p:nvSpPr>
            <p:cNvPr id="50310" name="Rectangle 76">
              <a:extLst>
                <a:ext uri="{FF2B5EF4-FFF2-40B4-BE49-F238E27FC236}">
                  <a16:creationId xmlns:a16="http://schemas.microsoft.com/office/drawing/2014/main" id="{BF6B4D4B-2227-B64D-899E-37F931285E3B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557926" y="4278654"/>
              <a:ext cx="11113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0311" name="Rectangle 77">
              <a:extLst>
                <a:ext uri="{FF2B5EF4-FFF2-40B4-BE49-F238E27FC236}">
                  <a16:creationId xmlns:a16="http://schemas.microsoft.com/office/drawing/2014/main" id="{774F5D66-318F-2A4A-A155-7134F5EEEAD4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122951" y="4272304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  <p:sp>
          <p:nvSpPr>
            <p:cNvPr id="50312" name="Rectangle 78">
              <a:extLst>
                <a:ext uri="{FF2B5EF4-FFF2-40B4-BE49-F238E27FC236}">
                  <a16:creationId xmlns:a16="http://schemas.microsoft.com/office/drawing/2014/main" id="{EB8376FE-7936-2A4E-9A87-C01FBD0F1475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838914" y="4272304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50313" name="Rectangle 79">
              <a:extLst>
                <a:ext uri="{FF2B5EF4-FFF2-40B4-BE49-F238E27FC236}">
                  <a16:creationId xmlns:a16="http://schemas.microsoft.com/office/drawing/2014/main" id="{E4D47A1D-E564-384B-B6EC-43E8DD0AFDB9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005601" y="4272304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50314" name="Rectangle 80">
              <a:extLst>
                <a:ext uri="{FF2B5EF4-FFF2-40B4-BE49-F238E27FC236}">
                  <a16:creationId xmlns:a16="http://schemas.microsoft.com/office/drawing/2014/main" id="{95471C71-DD20-7147-B900-150164AE7EE9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242264" y="4278654"/>
              <a:ext cx="11112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0315" name="Rectangle 81">
              <a:extLst>
                <a:ext uri="{FF2B5EF4-FFF2-40B4-BE49-F238E27FC236}">
                  <a16:creationId xmlns:a16="http://schemas.microsoft.com/office/drawing/2014/main" id="{37798854-D796-A049-BCF9-F87C679EF390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680289" y="4272304"/>
              <a:ext cx="303061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1 1</a:t>
              </a:r>
              <a:endParaRPr lang="en-US" altLang="en-US" sz="3200" b="0"/>
            </a:p>
          </p:txBody>
        </p:sp>
        <p:sp>
          <p:nvSpPr>
            <p:cNvPr id="50316" name="Rectangle 82">
              <a:extLst>
                <a:ext uri="{FF2B5EF4-FFF2-40B4-BE49-F238E27FC236}">
                  <a16:creationId xmlns:a16="http://schemas.microsoft.com/office/drawing/2014/main" id="{6134C9A9-D389-D542-8BE0-E6707D786B80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140789" y="4278654"/>
              <a:ext cx="11112" cy="309562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0317" name="Rectangle 83">
              <a:extLst>
                <a:ext uri="{FF2B5EF4-FFF2-40B4-BE49-F238E27FC236}">
                  <a16:creationId xmlns:a16="http://schemas.microsoft.com/office/drawing/2014/main" id="{0E68424B-D96B-2046-9D43-2BDB4F00A99A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638764" y="4575516"/>
              <a:ext cx="3506787" cy="127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0318" name="Rectangle 84">
              <a:extLst>
                <a:ext uri="{FF2B5EF4-FFF2-40B4-BE49-F238E27FC236}">
                  <a16:creationId xmlns:a16="http://schemas.microsoft.com/office/drawing/2014/main" id="{D5F38410-A9CA-424F-85FD-F00198EBD9E0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631201" y="4272304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</p:grpSp>
      <p:sp>
        <p:nvSpPr>
          <p:cNvPr id="50178" name="Rectangle 2">
            <a:extLst>
              <a:ext uri="{FF2B5EF4-FFF2-40B4-BE49-F238E27FC236}">
                <a16:creationId xmlns:a16="http://schemas.microsoft.com/office/drawing/2014/main" id="{38A37EB6-1905-DC46-AE7F-DACB8CBE4B2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220664"/>
            <a:ext cx="9144000" cy="790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We don’t need the state-assigned table anymore</a:t>
            </a:r>
          </a:p>
        </p:txBody>
      </p:sp>
      <p:grpSp>
        <p:nvGrpSpPr>
          <p:cNvPr id="50179" name="Group 93">
            <a:extLst>
              <a:ext uri="{FF2B5EF4-FFF2-40B4-BE49-F238E27FC236}">
                <a16:creationId xmlns:a16="http://schemas.microsoft.com/office/drawing/2014/main" id="{A2B1115F-F50B-9A45-958A-239B57359D57}"/>
              </a:ext>
            </a:extLst>
          </p:cNvPr>
          <p:cNvGrpSpPr>
            <a:grpSpLocks/>
          </p:cNvGrpSpPr>
          <p:nvPr/>
        </p:nvGrpSpPr>
        <p:grpSpPr bwMode="auto">
          <a:xfrm>
            <a:off x="1571625" y="2127250"/>
            <a:ext cx="3536950" cy="2051050"/>
            <a:chOff x="5049838" y="1738313"/>
            <a:chExt cx="3536950" cy="2051050"/>
          </a:xfrm>
        </p:grpSpPr>
        <p:sp>
          <p:nvSpPr>
            <p:cNvPr id="50183" name="Rectangle 85">
              <a:extLst>
                <a:ext uri="{FF2B5EF4-FFF2-40B4-BE49-F238E27FC236}">
                  <a16:creationId xmlns:a16="http://schemas.microsoft.com/office/drawing/2014/main" id="{368DABEA-0345-E746-9F09-56E6D762C9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3650" y="1738313"/>
              <a:ext cx="3506788" cy="111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0184" name="Rectangle 86">
              <a:extLst>
                <a:ext uri="{FF2B5EF4-FFF2-40B4-BE49-F238E27FC236}">
                  <a16:creationId xmlns:a16="http://schemas.microsoft.com/office/drawing/2014/main" id="{390A0D8F-E462-104F-9B08-7631FE9D74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1739900"/>
              <a:ext cx="11112" cy="41275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0185" name="Rectangle 88">
              <a:extLst>
                <a:ext uri="{FF2B5EF4-FFF2-40B4-BE49-F238E27FC236}">
                  <a16:creationId xmlns:a16="http://schemas.microsoft.com/office/drawing/2014/main" id="{666FC759-613A-B34C-8197-D383C43C2B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1739900"/>
              <a:ext cx="11112" cy="41275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0186" name="Rectangle 89">
              <a:extLst>
                <a:ext uri="{FF2B5EF4-FFF2-40B4-BE49-F238E27FC236}">
                  <a16:creationId xmlns:a16="http://schemas.microsoft.com/office/drawing/2014/main" id="{E3017D28-628C-D54E-A086-15122AAFBE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99063" y="1925638"/>
              <a:ext cx="814325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Present </a:t>
              </a:r>
              <a:endParaRPr lang="en-US" altLang="en-US" sz="3200" b="0"/>
            </a:p>
          </p:txBody>
        </p:sp>
        <p:sp>
          <p:nvSpPr>
            <p:cNvPr id="50187" name="Rectangle 90">
              <a:extLst>
                <a:ext uri="{FF2B5EF4-FFF2-40B4-BE49-F238E27FC236}">
                  <a16:creationId xmlns:a16="http://schemas.microsoft.com/office/drawing/2014/main" id="{C65B308E-E565-B940-AA35-27693A653B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1739900"/>
              <a:ext cx="11113" cy="41275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0188" name="Rectangle 91">
              <a:extLst>
                <a:ext uri="{FF2B5EF4-FFF2-40B4-BE49-F238E27FC236}">
                  <a16:creationId xmlns:a16="http://schemas.microsoft.com/office/drawing/2014/main" id="{AB06B23C-92B8-E148-A712-F9E2BE0C93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88100" y="1843088"/>
              <a:ext cx="104515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Next state </a:t>
              </a:r>
              <a:endParaRPr lang="en-US" altLang="en-US" sz="3200" b="0"/>
            </a:p>
          </p:txBody>
        </p:sp>
        <p:sp>
          <p:nvSpPr>
            <p:cNvPr id="50189" name="Rectangle 92">
              <a:extLst>
                <a:ext uri="{FF2B5EF4-FFF2-40B4-BE49-F238E27FC236}">
                  <a16:creationId xmlns:a16="http://schemas.microsoft.com/office/drawing/2014/main" id="{46913A31-0950-6E4D-97DF-C4DFB23AD1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1739900"/>
              <a:ext cx="11113" cy="412750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0190" name="Rectangle 93">
              <a:extLst>
                <a:ext uri="{FF2B5EF4-FFF2-40B4-BE49-F238E27FC236}">
                  <a16:creationId xmlns:a16="http://schemas.microsoft.com/office/drawing/2014/main" id="{C6387851-FBF8-5842-970B-36F0DD0A66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163763"/>
              <a:ext cx="1692275" cy="111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0191" name="Rectangle 94">
              <a:extLst>
                <a:ext uri="{FF2B5EF4-FFF2-40B4-BE49-F238E27FC236}">
                  <a16:creationId xmlns:a16="http://schemas.microsoft.com/office/drawing/2014/main" id="{E9C26993-087E-8C4C-B729-100E377656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2152650"/>
              <a:ext cx="11112" cy="4048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0192" name="Rectangle 95">
              <a:extLst>
                <a:ext uri="{FF2B5EF4-FFF2-40B4-BE49-F238E27FC236}">
                  <a16:creationId xmlns:a16="http://schemas.microsoft.com/office/drawing/2014/main" id="{237A1DA5-9499-4A4E-8B69-5CB486633A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16850" y="1925638"/>
              <a:ext cx="657231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Output</a:t>
              </a:r>
              <a:endParaRPr lang="en-US" altLang="en-US" sz="3200" b="0"/>
            </a:p>
          </p:txBody>
        </p:sp>
        <p:sp>
          <p:nvSpPr>
            <p:cNvPr id="50193" name="Rectangle 96">
              <a:extLst>
                <a:ext uri="{FF2B5EF4-FFF2-40B4-BE49-F238E27FC236}">
                  <a16:creationId xmlns:a16="http://schemas.microsoft.com/office/drawing/2014/main" id="{45F350C1-050B-014F-90C7-1B76F81A3F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152650"/>
              <a:ext cx="11112" cy="4048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0194" name="Rectangle 97">
              <a:extLst>
                <a:ext uri="{FF2B5EF4-FFF2-40B4-BE49-F238E27FC236}">
                  <a16:creationId xmlns:a16="http://schemas.microsoft.com/office/drawing/2014/main" id="{AB43B67C-8ADB-1E42-9FE2-0F5C3C4451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24475" y="2174875"/>
              <a:ext cx="535403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state </a:t>
              </a:r>
              <a:endParaRPr lang="en-US" altLang="en-US" sz="3200" b="0"/>
            </a:p>
          </p:txBody>
        </p:sp>
        <p:sp>
          <p:nvSpPr>
            <p:cNvPr id="50195" name="Rectangle 98">
              <a:extLst>
                <a:ext uri="{FF2B5EF4-FFF2-40B4-BE49-F238E27FC236}">
                  <a16:creationId xmlns:a16="http://schemas.microsoft.com/office/drawing/2014/main" id="{9D636143-43CC-6247-B6FF-D271D26DDE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6163" y="2255838"/>
              <a:ext cx="23083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w </a:t>
              </a:r>
              <a:endParaRPr lang="en-US" altLang="en-US" sz="3200" b="0"/>
            </a:p>
          </p:txBody>
        </p:sp>
        <p:sp>
          <p:nvSpPr>
            <p:cNvPr id="50196" name="Rectangle 99">
              <a:extLst>
                <a:ext uri="{FF2B5EF4-FFF2-40B4-BE49-F238E27FC236}">
                  <a16:creationId xmlns:a16="http://schemas.microsoft.com/office/drawing/2014/main" id="{AB587D78-C443-204A-B048-0D78AE4FE6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57938" y="2255838"/>
              <a:ext cx="19877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= </a:t>
              </a:r>
              <a:endParaRPr lang="en-US" altLang="en-US" sz="3200" b="0"/>
            </a:p>
          </p:txBody>
        </p:sp>
        <p:sp>
          <p:nvSpPr>
            <p:cNvPr id="50197" name="Rectangle 100">
              <a:extLst>
                <a:ext uri="{FF2B5EF4-FFF2-40B4-BE49-F238E27FC236}">
                  <a16:creationId xmlns:a16="http://schemas.microsoft.com/office/drawing/2014/main" id="{128FCF6F-1673-5E48-8860-14D5710545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94475" y="2255838"/>
              <a:ext cx="192360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50198" name="Rectangle 101">
              <a:extLst>
                <a:ext uri="{FF2B5EF4-FFF2-40B4-BE49-F238E27FC236}">
                  <a16:creationId xmlns:a16="http://schemas.microsoft.com/office/drawing/2014/main" id="{A673B88A-F46E-3B46-AB8C-3BF4E84F50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72300" y="2255838"/>
              <a:ext cx="23083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w </a:t>
              </a:r>
              <a:endParaRPr lang="en-US" altLang="en-US" sz="3200" b="0"/>
            </a:p>
          </p:txBody>
        </p:sp>
        <p:sp>
          <p:nvSpPr>
            <p:cNvPr id="50199" name="Rectangle 102">
              <a:extLst>
                <a:ext uri="{FF2B5EF4-FFF2-40B4-BE49-F238E27FC236}">
                  <a16:creationId xmlns:a16="http://schemas.microsoft.com/office/drawing/2014/main" id="{66B8F97D-44F5-7349-A74A-246A80ABE8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00900" y="2255838"/>
              <a:ext cx="19877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= </a:t>
              </a:r>
              <a:endParaRPr lang="en-US" altLang="en-US" sz="3200" b="0"/>
            </a:p>
          </p:txBody>
        </p:sp>
        <p:sp>
          <p:nvSpPr>
            <p:cNvPr id="50200" name="Rectangle 103">
              <a:extLst>
                <a:ext uri="{FF2B5EF4-FFF2-40B4-BE49-F238E27FC236}">
                  <a16:creationId xmlns:a16="http://schemas.microsoft.com/office/drawing/2014/main" id="{9C7E48C2-836D-064E-9AF4-0D31DDF1F3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2152650"/>
              <a:ext cx="11113" cy="4048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0201" name="Rectangle 104">
              <a:extLst>
                <a:ext uri="{FF2B5EF4-FFF2-40B4-BE49-F238E27FC236}">
                  <a16:creationId xmlns:a16="http://schemas.microsoft.com/office/drawing/2014/main" id="{1BC28E09-603B-B44C-99C9-406410CFD8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37438" y="2255838"/>
              <a:ext cx="192360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  <p:sp>
          <p:nvSpPr>
            <p:cNvPr id="50202" name="Rectangle 105">
              <a:extLst>
                <a:ext uri="{FF2B5EF4-FFF2-40B4-BE49-F238E27FC236}">
                  <a16:creationId xmlns:a16="http://schemas.microsoft.com/office/drawing/2014/main" id="{1C456AA1-52D3-3542-BDBB-7F62DB7B3F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2152650"/>
              <a:ext cx="11113" cy="404813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0203" name="Rectangle 106">
              <a:extLst>
                <a:ext uri="{FF2B5EF4-FFF2-40B4-BE49-F238E27FC236}">
                  <a16:creationId xmlns:a16="http://schemas.microsoft.com/office/drawing/2014/main" id="{4E60D0BF-7C1B-4D46-AED8-1578E2B754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3650" y="2568575"/>
              <a:ext cx="3506788" cy="952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0204" name="Rectangle 107">
              <a:extLst>
                <a:ext uri="{FF2B5EF4-FFF2-40B4-BE49-F238E27FC236}">
                  <a16:creationId xmlns:a16="http://schemas.microsoft.com/office/drawing/2014/main" id="{EAB330D2-8DB1-CE4E-9CE3-817FC87BFC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2582863"/>
              <a:ext cx="11112" cy="3556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0205" name="Rectangle 108">
              <a:extLst>
                <a:ext uri="{FF2B5EF4-FFF2-40B4-BE49-F238E27FC236}">
                  <a16:creationId xmlns:a16="http://schemas.microsoft.com/office/drawing/2014/main" id="{159269A9-0689-DD44-A7B1-9EB540D7B8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72438" y="2174875"/>
              <a:ext cx="179536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z </a:t>
              </a:r>
              <a:endParaRPr lang="en-US" altLang="en-US" sz="3200" b="0"/>
            </a:p>
          </p:txBody>
        </p:sp>
        <p:sp>
          <p:nvSpPr>
            <p:cNvPr id="50206" name="Rectangle 109">
              <a:extLst>
                <a:ext uri="{FF2B5EF4-FFF2-40B4-BE49-F238E27FC236}">
                  <a16:creationId xmlns:a16="http://schemas.microsoft.com/office/drawing/2014/main" id="{2FE7D03D-D9D1-A547-A8D9-A5109D2637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582863"/>
              <a:ext cx="11112" cy="3556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0207" name="Rectangle 110">
              <a:extLst>
                <a:ext uri="{FF2B5EF4-FFF2-40B4-BE49-F238E27FC236}">
                  <a16:creationId xmlns:a16="http://schemas.microsoft.com/office/drawing/2014/main" id="{FA594098-ECF2-084F-B219-9DD020832F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48300" y="2659063"/>
              <a:ext cx="194733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A </a:t>
              </a:r>
              <a:endParaRPr lang="en-US" altLang="en-US" sz="3200" b="0"/>
            </a:p>
          </p:txBody>
        </p:sp>
        <p:sp>
          <p:nvSpPr>
            <p:cNvPr id="50208" name="Rectangle 111">
              <a:extLst>
                <a:ext uri="{FF2B5EF4-FFF2-40B4-BE49-F238E27FC236}">
                  <a16:creationId xmlns:a16="http://schemas.microsoft.com/office/drawing/2014/main" id="{049D206B-5F21-A54C-AC33-27BF580C6D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35713" y="2659063"/>
              <a:ext cx="194733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A </a:t>
              </a:r>
              <a:endParaRPr lang="en-US" altLang="en-US" sz="3200" b="0"/>
            </a:p>
          </p:txBody>
        </p:sp>
        <p:sp>
          <p:nvSpPr>
            <p:cNvPr id="50209" name="Rectangle 112">
              <a:extLst>
                <a:ext uri="{FF2B5EF4-FFF2-40B4-BE49-F238E27FC236}">
                  <a16:creationId xmlns:a16="http://schemas.microsoft.com/office/drawing/2014/main" id="{61A8B5A3-0204-7D4D-9657-21B7DC2CC4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2582863"/>
              <a:ext cx="11113" cy="3556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0210" name="Rectangle 113">
              <a:extLst>
                <a:ext uri="{FF2B5EF4-FFF2-40B4-BE49-F238E27FC236}">
                  <a16:creationId xmlns:a16="http://schemas.microsoft.com/office/drawing/2014/main" id="{20D88EBC-67B6-7F4E-B45C-E70ACE4F26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85025" y="2659063"/>
              <a:ext cx="20678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B </a:t>
              </a:r>
              <a:endParaRPr lang="en-US" altLang="en-US" sz="3200" b="0"/>
            </a:p>
          </p:txBody>
        </p:sp>
        <p:sp>
          <p:nvSpPr>
            <p:cNvPr id="50211" name="Rectangle 114">
              <a:extLst>
                <a:ext uri="{FF2B5EF4-FFF2-40B4-BE49-F238E27FC236}">
                  <a16:creationId xmlns:a16="http://schemas.microsoft.com/office/drawing/2014/main" id="{D490B9AD-2A87-9745-B809-B9A13B0C6A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2582863"/>
              <a:ext cx="11113" cy="355600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0212" name="Rectangle 115">
              <a:extLst>
                <a:ext uri="{FF2B5EF4-FFF2-40B4-BE49-F238E27FC236}">
                  <a16:creationId xmlns:a16="http://schemas.microsoft.com/office/drawing/2014/main" id="{D84EE712-7B72-B149-B40E-4E83832384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2938463"/>
              <a:ext cx="11112" cy="2682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0213" name="Rectangle 116">
              <a:extLst>
                <a:ext uri="{FF2B5EF4-FFF2-40B4-BE49-F238E27FC236}">
                  <a16:creationId xmlns:a16="http://schemas.microsoft.com/office/drawing/2014/main" id="{987581D6-EDBC-6448-8BCA-687242DFC7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74025" y="2659063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50214" name="Rectangle 117">
              <a:extLst>
                <a:ext uri="{FF2B5EF4-FFF2-40B4-BE49-F238E27FC236}">
                  <a16:creationId xmlns:a16="http://schemas.microsoft.com/office/drawing/2014/main" id="{1CB8D9B2-36A5-7C4A-A593-D6E41D1330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938463"/>
              <a:ext cx="11112" cy="2682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0215" name="Rectangle 118">
              <a:extLst>
                <a:ext uri="{FF2B5EF4-FFF2-40B4-BE49-F238E27FC236}">
                  <a16:creationId xmlns:a16="http://schemas.microsoft.com/office/drawing/2014/main" id="{90C1FC51-9C5D-1444-B8BB-FB5FC32A0A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57825" y="2928938"/>
              <a:ext cx="20678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B </a:t>
              </a:r>
              <a:endParaRPr lang="en-US" altLang="en-US" sz="3200" b="0"/>
            </a:p>
          </p:txBody>
        </p:sp>
        <p:sp>
          <p:nvSpPr>
            <p:cNvPr id="50216" name="Rectangle 119">
              <a:extLst>
                <a:ext uri="{FF2B5EF4-FFF2-40B4-BE49-F238E27FC236}">
                  <a16:creationId xmlns:a16="http://schemas.microsoft.com/office/drawing/2014/main" id="{C900BE16-3E55-3142-9E4A-A493670507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35713" y="2928938"/>
              <a:ext cx="194733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A </a:t>
              </a:r>
              <a:endParaRPr lang="en-US" altLang="en-US" sz="3200" b="0"/>
            </a:p>
          </p:txBody>
        </p:sp>
        <p:sp>
          <p:nvSpPr>
            <p:cNvPr id="50217" name="Rectangle 120">
              <a:extLst>
                <a:ext uri="{FF2B5EF4-FFF2-40B4-BE49-F238E27FC236}">
                  <a16:creationId xmlns:a16="http://schemas.microsoft.com/office/drawing/2014/main" id="{53A49D8D-7E3F-7C45-BD99-FB2473D367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2938463"/>
              <a:ext cx="11113" cy="2682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0218" name="Rectangle 121">
              <a:extLst>
                <a:ext uri="{FF2B5EF4-FFF2-40B4-BE49-F238E27FC236}">
                  <a16:creationId xmlns:a16="http://schemas.microsoft.com/office/drawing/2014/main" id="{439EA44E-E6E0-D649-96DB-0D3EF8E643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88200" y="2928938"/>
              <a:ext cx="21800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C </a:t>
              </a:r>
              <a:endParaRPr lang="en-US" altLang="en-US" sz="3200" b="0"/>
            </a:p>
          </p:txBody>
        </p:sp>
        <p:sp>
          <p:nvSpPr>
            <p:cNvPr id="50219" name="Rectangle 122">
              <a:extLst>
                <a:ext uri="{FF2B5EF4-FFF2-40B4-BE49-F238E27FC236}">
                  <a16:creationId xmlns:a16="http://schemas.microsoft.com/office/drawing/2014/main" id="{4067E621-FE67-D146-917F-E8ADEB2A9A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2938463"/>
              <a:ext cx="11113" cy="268287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0220" name="Rectangle 123">
              <a:extLst>
                <a:ext uri="{FF2B5EF4-FFF2-40B4-BE49-F238E27FC236}">
                  <a16:creationId xmlns:a16="http://schemas.microsoft.com/office/drawing/2014/main" id="{C03FC3AF-CDAC-0949-BCC7-442E0F4620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3206750"/>
              <a:ext cx="11112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0221" name="Rectangle 124">
              <a:extLst>
                <a:ext uri="{FF2B5EF4-FFF2-40B4-BE49-F238E27FC236}">
                  <a16:creationId xmlns:a16="http://schemas.microsoft.com/office/drawing/2014/main" id="{980DA90D-3DB7-AA4A-92A7-E8221626DA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75613" y="2928938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50222" name="Rectangle 125">
              <a:extLst>
                <a:ext uri="{FF2B5EF4-FFF2-40B4-BE49-F238E27FC236}">
                  <a16:creationId xmlns:a16="http://schemas.microsoft.com/office/drawing/2014/main" id="{0A993A07-CCC6-B549-8D48-F85C88536E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3206750"/>
              <a:ext cx="11112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0223" name="Rectangle 126">
              <a:extLst>
                <a:ext uri="{FF2B5EF4-FFF2-40B4-BE49-F238E27FC236}">
                  <a16:creationId xmlns:a16="http://schemas.microsoft.com/office/drawing/2014/main" id="{B1E2C563-6718-7446-919A-A5CE3D17CF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57825" y="3197225"/>
              <a:ext cx="21800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C </a:t>
              </a:r>
              <a:endParaRPr lang="en-US" altLang="en-US" sz="3200" b="0"/>
            </a:p>
          </p:txBody>
        </p:sp>
        <p:sp>
          <p:nvSpPr>
            <p:cNvPr id="50224" name="Rectangle 127">
              <a:extLst>
                <a:ext uri="{FF2B5EF4-FFF2-40B4-BE49-F238E27FC236}">
                  <a16:creationId xmlns:a16="http://schemas.microsoft.com/office/drawing/2014/main" id="{BA1A8EEB-7A2B-8B4B-BC4D-5703B463DF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35713" y="3197225"/>
              <a:ext cx="194733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A </a:t>
              </a:r>
              <a:endParaRPr lang="en-US" altLang="en-US" sz="3200" b="0"/>
            </a:p>
          </p:txBody>
        </p:sp>
        <p:sp>
          <p:nvSpPr>
            <p:cNvPr id="50225" name="Rectangle 128">
              <a:extLst>
                <a:ext uri="{FF2B5EF4-FFF2-40B4-BE49-F238E27FC236}">
                  <a16:creationId xmlns:a16="http://schemas.microsoft.com/office/drawing/2014/main" id="{54BE4BC0-B748-6947-8B98-4C31EE93E5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3206750"/>
              <a:ext cx="11113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0226" name="Rectangle 129">
              <a:extLst>
                <a:ext uri="{FF2B5EF4-FFF2-40B4-BE49-F238E27FC236}">
                  <a16:creationId xmlns:a16="http://schemas.microsoft.com/office/drawing/2014/main" id="{DABCA575-97B7-1F48-AC6A-93AA79DBCA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83438" y="3197225"/>
              <a:ext cx="21800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D </a:t>
              </a:r>
              <a:endParaRPr lang="en-US" altLang="en-US" sz="3200" b="0"/>
            </a:p>
          </p:txBody>
        </p:sp>
        <p:sp>
          <p:nvSpPr>
            <p:cNvPr id="50227" name="Rectangle 130">
              <a:extLst>
                <a:ext uri="{FF2B5EF4-FFF2-40B4-BE49-F238E27FC236}">
                  <a16:creationId xmlns:a16="http://schemas.microsoft.com/office/drawing/2014/main" id="{15B6B083-C1C4-BA4F-8FFD-D8AE4FC2E4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3206750"/>
              <a:ext cx="11113" cy="269875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0228" name="Rectangle 131">
              <a:extLst>
                <a:ext uri="{FF2B5EF4-FFF2-40B4-BE49-F238E27FC236}">
                  <a16:creationId xmlns:a16="http://schemas.microsoft.com/office/drawing/2014/main" id="{0D366118-78CF-2648-B38E-40900D0AAA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3459163"/>
              <a:ext cx="11112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0229" name="Rectangle 132">
              <a:extLst>
                <a:ext uri="{FF2B5EF4-FFF2-40B4-BE49-F238E27FC236}">
                  <a16:creationId xmlns:a16="http://schemas.microsoft.com/office/drawing/2014/main" id="{938D9013-F659-9C4A-BDBE-93C372B43B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74025" y="3197225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50230" name="Rectangle 133">
              <a:extLst>
                <a:ext uri="{FF2B5EF4-FFF2-40B4-BE49-F238E27FC236}">
                  <a16:creationId xmlns:a16="http://schemas.microsoft.com/office/drawing/2014/main" id="{2CAD30DB-024D-3D40-9C61-A59EA6675B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3459163"/>
              <a:ext cx="11112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0231" name="Rectangle 134">
              <a:extLst>
                <a:ext uri="{FF2B5EF4-FFF2-40B4-BE49-F238E27FC236}">
                  <a16:creationId xmlns:a16="http://schemas.microsoft.com/office/drawing/2014/main" id="{0E2182A0-C669-5949-97B7-D4AA06CAC0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48300" y="3465513"/>
              <a:ext cx="21800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D </a:t>
              </a:r>
              <a:endParaRPr lang="en-US" altLang="en-US" sz="3200" b="0"/>
            </a:p>
          </p:txBody>
        </p:sp>
        <p:sp>
          <p:nvSpPr>
            <p:cNvPr id="50232" name="Rectangle 135">
              <a:extLst>
                <a:ext uri="{FF2B5EF4-FFF2-40B4-BE49-F238E27FC236}">
                  <a16:creationId xmlns:a16="http://schemas.microsoft.com/office/drawing/2014/main" id="{108ADCD9-A2B5-C144-BA02-E8B47A6B56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35713" y="3465513"/>
              <a:ext cx="194733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A </a:t>
              </a:r>
              <a:endParaRPr lang="en-US" altLang="en-US" sz="3200" b="0"/>
            </a:p>
          </p:txBody>
        </p:sp>
        <p:sp>
          <p:nvSpPr>
            <p:cNvPr id="50233" name="Rectangle 136">
              <a:extLst>
                <a:ext uri="{FF2B5EF4-FFF2-40B4-BE49-F238E27FC236}">
                  <a16:creationId xmlns:a16="http://schemas.microsoft.com/office/drawing/2014/main" id="{45F5C29F-E92B-6343-BFC3-D8B094D86C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3459163"/>
              <a:ext cx="11113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0234" name="Rectangle 137">
              <a:extLst>
                <a:ext uri="{FF2B5EF4-FFF2-40B4-BE49-F238E27FC236}">
                  <a16:creationId xmlns:a16="http://schemas.microsoft.com/office/drawing/2014/main" id="{C471EE4E-D6F0-7B47-8281-0338EA2C45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81850" y="3465513"/>
              <a:ext cx="21800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D </a:t>
              </a:r>
              <a:endParaRPr lang="en-US" altLang="en-US" sz="3200" b="0"/>
            </a:p>
          </p:txBody>
        </p:sp>
        <p:sp>
          <p:nvSpPr>
            <p:cNvPr id="50235" name="Rectangle 138">
              <a:extLst>
                <a:ext uri="{FF2B5EF4-FFF2-40B4-BE49-F238E27FC236}">
                  <a16:creationId xmlns:a16="http://schemas.microsoft.com/office/drawing/2014/main" id="{7F8E0226-C80B-AD4A-8772-D03188EB63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3459163"/>
              <a:ext cx="11113" cy="309562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0236" name="Rectangle 139">
              <a:extLst>
                <a:ext uri="{FF2B5EF4-FFF2-40B4-BE49-F238E27FC236}">
                  <a16:creationId xmlns:a16="http://schemas.microsoft.com/office/drawing/2014/main" id="{2A1301E2-F601-5B4E-AA8F-33FC42B8C5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3650" y="3779838"/>
              <a:ext cx="3506788" cy="952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0237" name="Rectangle 140">
              <a:extLst>
                <a:ext uri="{FF2B5EF4-FFF2-40B4-BE49-F238E27FC236}">
                  <a16:creationId xmlns:a16="http://schemas.microsoft.com/office/drawing/2014/main" id="{D1FF5D78-4002-4A43-8D00-F42A4EE63E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74025" y="3465513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</p:grpSp>
      <p:sp>
        <p:nvSpPr>
          <p:cNvPr id="50180" name="TextBox 125">
            <a:extLst>
              <a:ext uri="{FF2B5EF4-FFF2-40B4-BE49-F238E27FC236}">
                <a16:creationId xmlns:a16="http://schemas.microsoft.com/office/drawing/2014/main" id="{09873824-DD36-5441-80D3-9C137C6BE09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66000" y="6477001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914400">
              <a:spcBef>
                <a:spcPct val="0"/>
              </a:spcBef>
              <a:buNone/>
            </a:pPr>
            <a:r>
              <a:rPr lang="en-US" altLang="en-US" sz="1400" b="0">
                <a:solidFill>
                  <a:srgbClr val="000000"/>
                </a:solidFill>
                <a:latin typeface="Times" pitchFamily="2" charset="0"/>
              </a:rPr>
              <a:t>[ Figure 6.76 from the textbook ]</a:t>
            </a:r>
          </a:p>
        </p:txBody>
      </p:sp>
      <p:sp>
        <p:nvSpPr>
          <p:cNvPr id="50181" name="Rectangle 141">
            <a:extLst>
              <a:ext uri="{FF2B5EF4-FFF2-40B4-BE49-F238E27FC236}">
                <a16:creationId xmlns:a16="http://schemas.microsoft.com/office/drawing/2014/main" id="{C2C17D8B-39DD-7C4A-8349-1D1722A02F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69089" y="4913314"/>
            <a:ext cx="2060575" cy="2619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</a:rPr>
              <a:t>State-assigned table </a:t>
            </a:r>
            <a:endParaRPr lang="en-US" altLang="en-US" sz="3200" b="0"/>
          </a:p>
        </p:txBody>
      </p:sp>
      <p:sp>
        <p:nvSpPr>
          <p:cNvPr id="50182" name="Rectangle 87">
            <a:extLst>
              <a:ext uri="{FF2B5EF4-FFF2-40B4-BE49-F238E27FC236}">
                <a16:creationId xmlns:a16="http://schemas.microsoft.com/office/drawing/2014/main" id="{23630DE0-955C-6D4C-A4F9-C0E6DEAB64E5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2857500" y="4889500"/>
            <a:ext cx="1041400" cy="2619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</a:rPr>
              <a:t>State table</a:t>
            </a:r>
            <a:endParaRPr lang="en-US" altLang="en-US" sz="3200" b="0"/>
          </a:p>
        </p:txBody>
      </p:sp>
    </p:spTree>
  </p:cSld>
  <p:clrMapOvr>
    <a:masterClrMapping/>
  </p:clrMapOvr>
  <p:transition/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01" name="Rectangle 2">
            <a:extLst>
              <a:ext uri="{FF2B5EF4-FFF2-40B4-BE49-F238E27FC236}">
                <a16:creationId xmlns:a16="http://schemas.microsoft.com/office/drawing/2014/main" id="{74C789D6-06A0-BC47-A42F-F18CD721AA3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220664"/>
            <a:ext cx="9144000" cy="790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We don’t need the state-assigned table anymore</a:t>
            </a:r>
          </a:p>
        </p:txBody>
      </p:sp>
      <p:grpSp>
        <p:nvGrpSpPr>
          <p:cNvPr id="51202" name="Group 93">
            <a:extLst>
              <a:ext uri="{FF2B5EF4-FFF2-40B4-BE49-F238E27FC236}">
                <a16:creationId xmlns:a16="http://schemas.microsoft.com/office/drawing/2014/main" id="{8ED8015E-8F59-294B-BA24-5A287D09A4CD}"/>
              </a:ext>
            </a:extLst>
          </p:cNvPr>
          <p:cNvGrpSpPr>
            <a:grpSpLocks/>
          </p:cNvGrpSpPr>
          <p:nvPr/>
        </p:nvGrpSpPr>
        <p:grpSpPr bwMode="auto">
          <a:xfrm>
            <a:off x="1571625" y="2127250"/>
            <a:ext cx="3536950" cy="2051050"/>
            <a:chOff x="5049838" y="1738313"/>
            <a:chExt cx="3536950" cy="2051050"/>
          </a:xfrm>
        </p:grpSpPr>
        <p:sp>
          <p:nvSpPr>
            <p:cNvPr id="51204" name="Rectangle 85">
              <a:extLst>
                <a:ext uri="{FF2B5EF4-FFF2-40B4-BE49-F238E27FC236}">
                  <a16:creationId xmlns:a16="http://schemas.microsoft.com/office/drawing/2014/main" id="{11CB7298-F7DA-9140-AA22-E0BB1C1BDD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3650" y="1738313"/>
              <a:ext cx="3506788" cy="111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1205" name="Rectangle 86">
              <a:extLst>
                <a:ext uri="{FF2B5EF4-FFF2-40B4-BE49-F238E27FC236}">
                  <a16:creationId xmlns:a16="http://schemas.microsoft.com/office/drawing/2014/main" id="{9193522A-3271-614F-8367-39029CDDAD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1739900"/>
              <a:ext cx="11112" cy="41275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1206" name="Rectangle 88">
              <a:extLst>
                <a:ext uri="{FF2B5EF4-FFF2-40B4-BE49-F238E27FC236}">
                  <a16:creationId xmlns:a16="http://schemas.microsoft.com/office/drawing/2014/main" id="{4DD12AA5-9642-3248-8C75-0C6F7C5F76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1739900"/>
              <a:ext cx="11112" cy="41275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1207" name="Rectangle 89">
              <a:extLst>
                <a:ext uri="{FF2B5EF4-FFF2-40B4-BE49-F238E27FC236}">
                  <a16:creationId xmlns:a16="http://schemas.microsoft.com/office/drawing/2014/main" id="{9566EA34-6BF7-1544-828E-7F75FAB555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99063" y="1925638"/>
              <a:ext cx="814325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Present </a:t>
              </a:r>
              <a:endParaRPr lang="en-US" altLang="en-US" sz="3200" b="0"/>
            </a:p>
          </p:txBody>
        </p:sp>
        <p:sp>
          <p:nvSpPr>
            <p:cNvPr id="51208" name="Rectangle 90">
              <a:extLst>
                <a:ext uri="{FF2B5EF4-FFF2-40B4-BE49-F238E27FC236}">
                  <a16:creationId xmlns:a16="http://schemas.microsoft.com/office/drawing/2014/main" id="{D5719F36-F44E-E841-8295-45313E465A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1739900"/>
              <a:ext cx="11113" cy="41275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1209" name="Rectangle 91">
              <a:extLst>
                <a:ext uri="{FF2B5EF4-FFF2-40B4-BE49-F238E27FC236}">
                  <a16:creationId xmlns:a16="http://schemas.microsoft.com/office/drawing/2014/main" id="{EE258739-6ABD-ED4B-AC0D-C57A87AE9A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88100" y="1843088"/>
              <a:ext cx="104515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Next state </a:t>
              </a:r>
              <a:endParaRPr lang="en-US" altLang="en-US" sz="3200" b="0"/>
            </a:p>
          </p:txBody>
        </p:sp>
        <p:sp>
          <p:nvSpPr>
            <p:cNvPr id="51210" name="Rectangle 92">
              <a:extLst>
                <a:ext uri="{FF2B5EF4-FFF2-40B4-BE49-F238E27FC236}">
                  <a16:creationId xmlns:a16="http://schemas.microsoft.com/office/drawing/2014/main" id="{E82F9942-C6D2-BF4E-AF02-FEF608DB76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1739900"/>
              <a:ext cx="11113" cy="412750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1211" name="Rectangle 93">
              <a:extLst>
                <a:ext uri="{FF2B5EF4-FFF2-40B4-BE49-F238E27FC236}">
                  <a16:creationId xmlns:a16="http://schemas.microsoft.com/office/drawing/2014/main" id="{62232A8F-5F89-7D41-8155-B7D6F60800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163763"/>
              <a:ext cx="1692275" cy="111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1212" name="Rectangle 94">
              <a:extLst>
                <a:ext uri="{FF2B5EF4-FFF2-40B4-BE49-F238E27FC236}">
                  <a16:creationId xmlns:a16="http://schemas.microsoft.com/office/drawing/2014/main" id="{D7A78362-3652-C446-9103-B10161DA98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2152650"/>
              <a:ext cx="11112" cy="4048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1213" name="Rectangle 95">
              <a:extLst>
                <a:ext uri="{FF2B5EF4-FFF2-40B4-BE49-F238E27FC236}">
                  <a16:creationId xmlns:a16="http://schemas.microsoft.com/office/drawing/2014/main" id="{BD5B63B2-44B7-9E48-8812-4352844613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16850" y="1925638"/>
              <a:ext cx="657231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Output</a:t>
              </a:r>
              <a:endParaRPr lang="en-US" altLang="en-US" sz="3200" b="0"/>
            </a:p>
          </p:txBody>
        </p:sp>
        <p:sp>
          <p:nvSpPr>
            <p:cNvPr id="51214" name="Rectangle 96">
              <a:extLst>
                <a:ext uri="{FF2B5EF4-FFF2-40B4-BE49-F238E27FC236}">
                  <a16:creationId xmlns:a16="http://schemas.microsoft.com/office/drawing/2014/main" id="{EF3F7CEC-BF3A-3142-9001-3244700676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152650"/>
              <a:ext cx="11112" cy="4048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1215" name="Rectangle 97">
              <a:extLst>
                <a:ext uri="{FF2B5EF4-FFF2-40B4-BE49-F238E27FC236}">
                  <a16:creationId xmlns:a16="http://schemas.microsoft.com/office/drawing/2014/main" id="{ABA98A8B-1A6E-A542-9986-FE2C543938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24475" y="2174875"/>
              <a:ext cx="535403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state </a:t>
              </a:r>
              <a:endParaRPr lang="en-US" altLang="en-US" sz="3200" b="0"/>
            </a:p>
          </p:txBody>
        </p:sp>
        <p:sp>
          <p:nvSpPr>
            <p:cNvPr id="51216" name="Rectangle 98">
              <a:extLst>
                <a:ext uri="{FF2B5EF4-FFF2-40B4-BE49-F238E27FC236}">
                  <a16:creationId xmlns:a16="http://schemas.microsoft.com/office/drawing/2014/main" id="{3E26EC0E-F7AF-B34A-B9F4-AE97FB45E3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6163" y="2255838"/>
              <a:ext cx="23083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w </a:t>
              </a:r>
              <a:endParaRPr lang="en-US" altLang="en-US" sz="3200" b="0"/>
            </a:p>
          </p:txBody>
        </p:sp>
        <p:sp>
          <p:nvSpPr>
            <p:cNvPr id="51217" name="Rectangle 99">
              <a:extLst>
                <a:ext uri="{FF2B5EF4-FFF2-40B4-BE49-F238E27FC236}">
                  <a16:creationId xmlns:a16="http://schemas.microsoft.com/office/drawing/2014/main" id="{0C973521-557E-BE46-A759-7B3B34CD6A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57938" y="2255838"/>
              <a:ext cx="19877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= </a:t>
              </a:r>
              <a:endParaRPr lang="en-US" altLang="en-US" sz="3200" b="0"/>
            </a:p>
          </p:txBody>
        </p:sp>
        <p:sp>
          <p:nvSpPr>
            <p:cNvPr id="51218" name="Rectangle 100">
              <a:extLst>
                <a:ext uri="{FF2B5EF4-FFF2-40B4-BE49-F238E27FC236}">
                  <a16:creationId xmlns:a16="http://schemas.microsoft.com/office/drawing/2014/main" id="{36037AD5-2B96-C54B-B946-DFB59BA55A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94475" y="2255838"/>
              <a:ext cx="192360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51219" name="Rectangle 101">
              <a:extLst>
                <a:ext uri="{FF2B5EF4-FFF2-40B4-BE49-F238E27FC236}">
                  <a16:creationId xmlns:a16="http://schemas.microsoft.com/office/drawing/2014/main" id="{6DA9FE40-7574-8C41-966E-C79ED5983C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72300" y="2255838"/>
              <a:ext cx="23083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w </a:t>
              </a:r>
              <a:endParaRPr lang="en-US" altLang="en-US" sz="3200" b="0"/>
            </a:p>
          </p:txBody>
        </p:sp>
        <p:sp>
          <p:nvSpPr>
            <p:cNvPr id="51220" name="Rectangle 102">
              <a:extLst>
                <a:ext uri="{FF2B5EF4-FFF2-40B4-BE49-F238E27FC236}">
                  <a16:creationId xmlns:a16="http://schemas.microsoft.com/office/drawing/2014/main" id="{B3778673-CD0F-924A-BC07-A8B57EEF9A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00900" y="2255838"/>
              <a:ext cx="19877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= </a:t>
              </a:r>
              <a:endParaRPr lang="en-US" altLang="en-US" sz="3200" b="0"/>
            </a:p>
          </p:txBody>
        </p:sp>
        <p:sp>
          <p:nvSpPr>
            <p:cNvPr id="51221" name="Rectangle 103">
              <a:extLst>
                <a:ext uri="{FF2B5EF4-FFF2-40B4-BE49-F238E27FC236}">
                  <a16:creationId xmlns:a16="http://schemas.microsoft.com/office/drawing/2014/main" id="{E5EDB350-E1A3-404F-B25C-427AF263A5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2152650"/>
              <a:ext cx="11113" cy="4048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1222" name="Rectangle 104">
              <a:extLst>
                <a:ext uri="{FF2B5EF4-FFF2-40B4-BE49-F238E27FC236}">
                  <a16:creationId xmlns:a16="http://schemas.microsoft.com/office/drawing/2014/main" id="{387D8523-5EA3-6B4D-B006-85D45A89AF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37438" y="2255838"/>
              <a:ext cx="192360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  <p:sp>
          <p:nvSpPr>
            <p:cNvPr id="51223" name="Rectangle 105">
              <a:extLst>
                <a:ext uri="{FF2B5EF4-FFF2-40B4-BE49-F238E27FC236}">
                  <a16:creationId xmlns:a16="http://schemas.microsoft.com/office/drawing/2014/main" id="{C704785F-1D8F-A94D-9F7C-AFFA1C88C0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2152650"/>
              <a:ext cx="11113" cy="404813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1224" name="Rectangle 106">
              <a:extLst>
                <a:ext uri="{FF2B5EF4-FFF2-40B4-BE49-F238E27FC236}">
                  <a16:creationId xmlns:a16="http://schemas.microsoft.com/office/drawing/2014/main" id="{3881B415-6FB1-2540-9100-3738583D48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3650" y="2568575"/>
              <a:ext cx="3506788" cy="952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1225" name="Rectangle 107">
              <a:extLst>
                <a:ext uri="{FF2B5EF4-FFF2-40B4-BE49-F238E27FC236}">
                  <a16:creationId xmlns:a16="http://schemas.microsoft.com/office/drawing/2014/main" id="{65C215CB-0636-D64D-BF64-5B3C1698E2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2582863"/>
              <a:ext cx="11112" cy="3556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1226" name="Rectangle 108">
              <a:extLst>
                <a:ext uri="{FF2B5EF4-FFF2-40B4-BE49-F238E27FC236}">
                  <a16:creationId xmlns:a16="http://schemas.microsoft.com/office/drawing/2014/main" id="{F6B6ABEC-39EC-C045-9635-EEA3772093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72438" y="2174875"/>
              <a:ext cx="179536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z </a:t>
              </a:r>
              <a:endParaRPr lang="en-US" altLang="en-US" sz="3200" b="0"/>
            </a:p>
          </p:txBody>
        </p:sp>
        <p:sp>
          <p:nvSpPr>
            <p:cNvPr id="51227" name="Rectangle 109">
              <a:extLst>
                <a:ext uri="{FF2B5EF4-FFF2-40B4-BE49-F238E27FC236}">
                  <a16:creationId xmlns:a16="http://schemas.microsoft.com/office/drawing/2014/main" id="{25CBB74C-89A2-5244-87CB-3BA747D581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582863"/>
              <a:ext cx="11112" cy="3556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1228" name="Rectangle 110">
              <a:extLst>
                <a:ext uri="{FF2B5EF4-FFF2-40B4-BE49-F238E27FC236}">
                  <a16:creationId xmlns:a16="http://schemas.microsoft.com/office/drawing/2014/main" id="{64D89CF2-5F56-5F42-85FE-837A8B16EC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48300" y="2659063"/>
              <a:ext cx="194733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A </a:t>
              </a:r>
              <a:endParaRPr lang="en-US" altLang="en-US" sz="3200" b="0"/>
            </a:p>
          </p:txBody>
        </p:sp>
        <p:sp>
          <p:nvSpPr>
            <p:cNvPr id="51229" name="Rectangle 111">
              <a:extLst>
                <a:ext uri="{FF2B5EF4-FFF2-40B4-BE49-F238E27FC236}">
                  <a16:creationId xmlns:a16="http://schemas.microsoft.com/office/drawing/2014/main" id="{89764C56-454D-3D4A-A711-3A15013198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35713" y="2659063"/>
              <a:ext cx="194733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A </a:t>
              </a:r>
              <a:endParaRPr lang="en-US" altLang="en-US" sz="3200" b="0"/>
            </a:p>
          </p:txBody>
        </p:sp>
        <p:sp>
          <p:nvSpPr>
            <p:cNvPr id="51230" name="Rectangle 112">
              <a:extLst>
                <a:ext uri="{FF2B5EF4-FFF2-40B4-BE49-F238E27FC236}">
                  <a16:creationId xmlns:a16="http://schemas.microsoft.com/office/drawing/2014/main" id="{B0CE8B13-0740-5B4F-9DFD-60C9C36B57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2582863"/>
              <a:ext cx="11113" cy="3556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1231" name="Rectangle 113">
              <a:extLst>
                <a:ext uri="{FF2B5EF4-FFF2-40B4-BE49-F238E27FC236}">
                  <a16:creationId xmlns:a16="http://schemas.microsoft.com/office/drawing/2014/main" id="{ABEEBC85-5A75-ED42-B432-06B1FF0561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85025" y="2659063"/>
              <a:ext cx="20678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B </a:t>
              </a:r>
              <a:endParaRPr lang="en-US" altLang="en-US" sz="3200" b="0"/>
            </a:p>
          </p:txBody>
        </p:sp>
        <p:sp>
          <p:nvSpPr>
            <p:cNvPr id="51232" name="Rectangle 114">
              <a:extLst>
                <a:ext uri="{FF2B5EF4-FFF2-40B4-BE49-F238E27FC236}">
                  <a16:creationId xmlns:a16="http://schemas.microsoft.com/office/drawing/2014/main" id="{C31C35E0-855D-F24D-90A2-73D1AAF117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2582863"/>
              <a:ext cx="11113" cy="355600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1233" name="Rectangle 115">
              <a:extLst>
                <a:ext uri="{FF2B5EF4-FFF2-40B4-BE49-F238E27FC236}">
                  <a16:creationId xmlns:a16="http://schemas.microsoft.com/office/drawing/2014/main" id="{F4F4B779-F16A-A047-A53D-19A7900E7C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2938463"/>
              <a:ext cx="11112" cy="2682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1234" name="Rectangle 116">
              <a:extLst>
                <a:ext uri="{FF2B5EF4-FFF2-40B4-BE49-F238E27FC236}">
                  <a16:creationId xmlns:a16="http://schemas.microsoft.com/office/drawing/2014/main" id="{37493398-77B9-7344-A496-424E68A999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74025" y="2659063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51235" name="Rectangle 117">
              <a:extLst>
                <a:ext uri="{FF2B5EF4-FFF2-40B4-BE49-F238E27FC236}">
                  <a16:creationId xmlns:a16="http://schemas.microsoft.com/office/drawing/2014/main" id="{0AF07F13-16C6-5E42-AE18-496B87A73F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938463"/>
              <a:ext cx="11112" cy="2682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1236" name="Rectangle 118">
              <a:extLst>
                <a:ext uri="{FF2B5EF4-FFF2-40B4-BE49-F238E27FC236}">
                  <a16:creationId xmlns:a16="http://schemas.microsoft.com/office/drawing/2014/main" id="{009AA2AA-4171-104D-B203-3DB487EA0E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57825" y="2928938"/>
              <a:ext cx="20678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B </a:t>
              </a:r>
              <a:endParaRPr lang="en-US" altLang="en-US" sz="3200" b="0"/>
            </a:p>
          </p:txBody>
        </p:sp>
        <p:sp>
          <p:nvSpPr>
            <p:cNvPr id="51237" name="Rectangle 119">
              <a:extLst>
                <a:ext uri="{FF2B5EF4-FFF2-40B4-BE49-F238E27FC236}">
                  <a16:creationId xmlns:a16="http://schemas.microsoft.com/office/drawing/2014/main" id="{08E3A7D8-E220-D649-B537-117B40A16C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35713" y="2928938"/>
              <a:ext cx="194733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A </a:t>
              </a:r>
              <a:endParaRPr lang="en-US" altLang="en-US" sz="3200" b="0"/>
            </a:p>
          </p:txBody>
        </p:sp>
        <p:sp>
          <p:nvSpPr>
            <p:cNvPr id="51238" name="Rectangle 120">
              <a:extLst>
                <a:ext uri="{FF2B5EF4-FFF2-40B4-BE49-F238E27FC236}">
                  <a16:creationId xmlns:a16="http://schemas.microsoft.com/office/drawing/2014/main" id="{AF811766-8743-2640-8F8A-9407A8FDCF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2938463"/>
              <a:ext cx="11113" cy="2682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1239" name="Rectangle 121">
              <a:extLst>
                <a:ext uri="{FF2B5EF4-FFF2-40B4-BE49-F238E27FC236}">
                  <a16:creationId xmlns:a16="http://schemas.microsoft.com/office/drawing/2014/main" id="{5E149FC4-8251-7247-AF7E-5C4B506934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88200" y="2928938"/>
              <a:ext cx="21800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C </a:t>
              </a:r>
              <a:endParaRPr lang="en-US" altLang="en-US" sz="3200" b="0"/>
            </a:p>
          </p:txBody>
        </p:sp>
        <p:sp>
          <p:nvSpPr>
            <p:cNvPr id="51240" name="Rectangle 122">
              <a:extLst>
                <a:ext uri="{FF2B5EF4-FFF2-40B4-BE49-F238E27FC236}">
                  <a16:creationId xmlns:a16="http://schemas.microsoft.com/office/drawing/2014/main" id="{44184C52-9297-9E45-BB32-2728F0ED55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2938463"/>
              <a:ext cx="11113" cy="268287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1241" name="Rectangle 123">
              <a:extLst>
                <a:ext uri="{FF2B5EF4-FFF2-40B4-BE49-F238E27FC236}">
                  <a16:creationId xmlns:a16="http://schemas.microsoft.com/office/drawing/2014/main" id="{84E0DBC8-963D-5E44-88F9-9C1117F44A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3206750"/>
              <a:ext cx="11112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1242" name="Rectangle 124">
              <a:extLst>
                <a:ext uri="{FF2B5EF4-FFF2-40B4-BE49-F238E27FC236}">
                  <a16:creationId xmlns:a16="http://schemas.microsoft.com/office/drawing/2014/main" id="{8CDD2C8C-F157-1749-8832-6A9089F939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75613" y="2928938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51243" name="Rectangle 125">
              <a:extLst>
                <a:ext uri="{FF2B5EF4-FFF2-40B4-BE49-F238E27FC236}">
                  <a16:creationId xmlns:a16="http://schemas.microsoft.com/office/drawing/2014/main" id="{FC31C34B-8773-C64E-A058-19D16F11FD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3206750"/>
              <a:ext cx="11112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1244" name="Rectangle 126">
              <a:extLst>
                <a:ext uri="{FF2B5EF4-FFF2-40B4-BE49-F238E27FC236}">
                  <a16:creationId xmlns:a16="http://schemas.microsoft.com/office/drawing/2014/main" id="{F9CF0908-C759-8A4E-8312-E2BD8D10D5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57825" y="3197225"/>
              <a:ext cx="21800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C </a:t>
              </a:r>
              <a:endParaRPr lang="en-US" altLang="en-US" sz="3200" b="0"/>
            </a:p>
          </p:txBody>
        </p:sp>
        <p:sp>
          <p:nvSpPr>
            <p:cNvPr id="51245" name="Rectangle 127">
              <a:extLst>
                <a:ext uri="{FF2B5EF4-FFF2-40B4-BE49-F238E27FC236}">
                  <a16:creationId xmlns:a16="http://schemas.microsoft.com/office/drawing/2014/main" id="{78E7450E-0D8E-EE48-A16D-A48EA9C1B9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35713" y="3197225"/>
              <a:ext cx="194733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A </a:t>
              </a:r>
              <a:endParaRPr lang="en-US" altLang="en-US" sz="3200" b="0"/>
            </a:p>
          </p:txBody>
        </p:sp>
        <p:sp>
          <p:nvSpPr>
            <p:cNvPr id="51246" name="Rectangle 128">
              <a:extLst>
                <a:ext uri="{FF2B5EF4-FFF2-40B4-BE49-F238E27FC236}">
                  <a16:creationId xmlns:a16="http://schemas.microsoft.com/office/drawing/2014/main" id="{7F602D48-02DE-9342-A0D1-CA2BC6AB64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3206750"/>
              <a:ext cx="11113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1247" name="Rectangle 129">
              <a:extLst>
                <a:ext uri="{FF2B5EF4-FFF2-40B4-BE49-F238E27FC236}">
                  <a16:creationId xmlns:a16="http://schemas.microsoft.com/office/drawing/2014/main" id="{C4BC7736-3FC2-1347-87D1-393A7EECBB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83438" y="3197225"/>
              <a:ext cx="21800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D </a:t>
              </a:r>
              <a:endParaRPr lang="en-US" altLang="en-US" sz="3200" b="0"/>
            </a:p>
          </p:txBody>
        </p:sp>
        <p:sp>
          <p:nvSpPr>
            <p:cNvPr id="51248" name="Rectangle 130">
              <a:extLst>
                <a:ext uri="{FF2B5EF4-FFF2-40B4-BE49-F238E27FC236}">
                  <a16:creationId xmlns:a16="http://schemas.microsoft.com/office/drawing/2014/main" id="{4EC1231D-E017-234A-92B4-19473EAE58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3206750"/>
              <a:ext cx="11113" cy="269875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1249" name="Rectangle 131">
              <a:extLst>
                <a:ext uri="{FF2B5EF4-FFF2-40B4-BE49-F238E27FC236}">
                  <a16:creationId xmlns:a16="http://schemas.microsoft.com/office/drawing/2014/main" id="{86C07F60-9800-334C-98A1-08178D62DE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3459163"/>
              <a:ext cx="11112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1250" name="Rectangle 132">
              <a:extLst>
                <a:ext uri="{FF2B5EF4-FFF2-40B4-BE49-F238E27FC236}">
                  <a16:creationId xmlns:a16="http://schemas.microsoft.com/office/drawing/2014/main" id="{D223C6D7-8035-C145-9BDD-3131E9960C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74025" y="3197225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51251" name="Rectangle 133">
              <a:extLst>
                <a:ext uri="{FF2B5EF4-FFF2-40B4-BE49-F238E27FC236}">
                  <a16:creationId xmlns:a16="http://schemas.microsoft.com/office/drawing/2014/main" id="{A24C9317-8E09-024C-8955-4946827BC2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3459163"/>
              <a:ext cx="11112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1252" name="Rectangle 134">
              <a:extLst>
                <a:ext uri="{FF2B5EF4-FFF2-40B4-BE49-F238E27FC236}">
                  <a16:creationId xmlns:a16="http://schemas.microsoft.com/office/drawing/2014/main" id="{0B34AC5D-56B6-3741-9766-00F188EE00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48300" y="3465513"/>
              <a:ext cx="21800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D </a:t>
              </a:r>
              <a:endParaRPr lang="en-US" altLang="en-US" sz="3200" b="0"/>
            </a:p>
          </p:txBody>
        </p:sp>
        <p:sp>
          <p:nvSpPr>
            <p:cNvPr id="51253" name="Rectangle 135">
              <a:extLst>
                <a:ext uri="{FF2B5EF4-FFF2-40B4-BE49-F238E27FC236}">
                  <a16:creationId xmlns:a16="http://schemas.microsoft.com/office/drawing/2014/main" id="{CFCD11A4-8F87-864B-A02E-5DCCFD30AC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35713" y="3465513"/>
              <a:ext cx="194733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A </a:t>
              </a:r>
              <a:endParaRPr lang="en-US" altLang="en-US" sz="3200" b="0"/>
            </a:p>
          </p:txBody>
        </p:sp>
        <p:sp>
          <p:nvSpPr>
            <p:cNvPr id="51254" name="Rectangle 136">
              <a:extLst>
                <a:ext uri="{FF2B5EF4-FFF2-40B4-BE49-F238E27FC236}">
                  <a16:creationId xmlns:a16="http://schemas.microsoft.com/office/drawing/2014/main" id="{277D1C1D-D2AA-2946-8EEB-868AD8A5ED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3459163"/>
              <a:ext cx="11113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1255" name="Rectangle 137">
              <a:extLst>
                <a:ext uri="{FF2B5EF4-FFF2-40B4-BE49-F238E27FC236}">
                  <a16:creationId xmlns:a16="http://schemas.microsoft.com/office/drawing/2014/main" id="{B3CFBD04-C669-8C4F-B74A-1026241962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81850" y="3465513"/>
              <a:ext cx="21800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D </a:t>
              </a:r>
              <a:endParaRPr lang="en-US" altLang="en-US" sz="3200" b="0"/>
            </a:p>
          </p:txBody>
        </p:sp>
        <p:sp>
          <p:nvSpPr>
            <p:cNvPr id="51256" name="Rectangle 138">
              <a:extLst>
                <a:ext uri="{FF2B5EF4-FFF2-40B4-BE49-F238E27FC236}">
                  <a16:creationId xmlns:a16="http://schemas.microsoft.com/office/drawing/2014/main" id="{56708877-A11C-0D4F-B3A2-C5AB2E4D9D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3459163"/>
              <a:ext cx="11113" cy="309562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1257" name="Rectangle 139">
              <a:extLst>
                <a:ext uri="{FF2B5EF4-FFF2-40B4-BE49-F238E27FC236}">
                  <a16:creationId xmlns:a16="http://schemas.microsoft.com/office/drawing/2014/main" id="{C3AFF9BA-5249-9540-B655-36FFE11BEB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3650" y="3779838"/>
              <a:ext cx="3506788" cy="952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1258" name="Rectangle 140">
              <a:extLst>
                <a:ext uri="{FF2B5EF4-FFF2-40B4-BE49-F238E27FC236}">
                  <a16:creationId xmlns:a16="http://schemas.microsoft.com/office/drawing/2014/main" id="{42F1FDC4-7C3D-B34E-A0F2-24BC094486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74025" y="3465513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</p:grpSp>
      <p:sp>
        <p:nvSpPr>
          <p:cNvPr id="51203" name="Rectangle 87">
            <a:extLst>
              <a:ext uri="{FF2B5EF4-FFF2-40B4-BE49-F238E27FC236}">
                <a16:creationId xmlns:a16="http://schemas.microsoft.com/office/drawing/2014/main" id="{6ECAA380-2CFC-2F45-BA3D-FEDC398BCC3C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2857500" y="4889500"/>
            <a:ext cx="1041400" cy="2619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</a:rPr>
              <a:t>State table</a:t>
            </a:r>
            <a:endParaRPr lang="en-US" altLang="en-US" sz="3200" b="0"/>
          </a:p>
        </p:txBody>
      </p:sp>
    </p:spTree>
  </p:cSld>
  <p:clrMapOvr>
    <a:masterClrMapping/>
  </p:clrMapOvr>
  <p:transition/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225" name="Rectangle 2">
            <a:extLst>
              <a:ext uri="{FF2B5EF4-FFF2-40B4-BE49-F238E27FC236}">
                <a16:creationId xmlns:a16="http://schemas.microsoft.com/office/drawing/2014/main" id="{20AFA1C7-85E1-064A-A533-E14AE724520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12701"/>
            <a:ext cx="9144000" cy="790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Let’s Draw the State Diagram</a:t>
            </a:r>
          </a:p>
        </p:txBody>
      </p:sp>
      <p:grpSp>
        <p:nvGrpSpPr>
          <p:cNvPr id="52226" name="Group 93">
            <a:extLst>
              <a:ext uri="{FF2B5EF4-FFF2-40B4-BE49-F238E27FC236}">
                <a16:creationId xmlns:a16="http://schemas.microsoft.com/office/drawing/2014/main" id="{0ADC8F5E-AC1C-CD46-A9DE-CCB4B7890693}"/>
              </a:ext>
            </a:extLst>
          </p:cNvPr>
          <p:cNvGrpSpPr>
            <a:grpSpLocks/>
          </p:cNvGrpSpPr>
          <p:nvPr/>
        </p:nvGrpSpPr>
        <p:grpSpPr bwMode="auto">
          <a:xfrm>
            <a:off x="1571625" y="2127250"/>
            <a:ext cx="3536950" cy="2051050"/>
            <a:chOff x="5049838" y="1738313"/>
            <a:chExt cx="3536950" cy="2051050"/>
          </a:xfrm>
        </p:grpSpPr>
        <p:sp>
          <p:nvSpPr>
            <p:cNvPr id="52227" name="Rectangle 85">
              <a:extLst>
                <a:ext uri="{FF2B5EF4-FFF2-40B4-BE49-F238E27FC236}">
                  <a16:creationId xmlns:a16="http://schemas.microsoft.com/office/drawing/2014/main" id="{B572B433-ED7C-B543-A710-ACB4B8CF01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3650" y="1738313"/>
              <a:ext cx="3506788" cy="111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2228" name="Rectangle 86">
              <a:extLst>
                <a:ext uri="{FF2B5EF4-FFF2-40B4-BE49-F238E27FC236}">
                  <a16:creationId xmlns:a16="http://schemas.microsoft.com/office/drawing/2014/main" id="{55B170BF-6BD6-A947-835A-F7D2CD5D31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1739900"/>
              <a:ext cx="11112" cy="41275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2229" name="Rectangle 88">
              <a:extLst>
                <a:ext uri="{FF2B5EF4-FFF2-40B4-BE49-F238E27FC236}">
                  <a16:creationId xmlns:a16="http://schemas.microsoft.com/office/drawing/2014/main" id="{1BDFEA5E-D3C4-9F40-B5D7-A3B4C974B6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1739900"/>
              <a:ext cx="11112" cy="41275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2230" name="Rectangle 89">
              <a:extLst>
                <a:ext uri="{FF2B5EF4-FFF2-40B4-BE49-F238E27FC236}">
                  <a16:creationId xmlns:a16="http://schemas.microsoft.com/office/drawing/2014/main" id="{4492F9A1-11ED-C643-9D74-25FF6F17C9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99063" y="1925638"/>
              <a:ext cx="814325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Present </a:t>
              </a:r>
              <a:endParaRPr lang="en-US" altLang="en-US" sz="3200" b="0"/>
            </a:p>
          </p:txBody>
        </p:sp>
        <p:sp>
          <p:nvSpPr>
            <p:cNvPr id="52231" name="Rectangle 90">
              <a:extLst>
                <a:ext uri="{FF2B5EF4-FFF2-40B4-BE49-F238E27FC236}">
                  <a16:creationId xmlns:a16="http://schemas.microsoft.com/office/drawing/2014/main" id="{693EC91B-344D-AB4E-BE6F-BAAD5045B9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1739900"/>
              <a:ext cx="11113" cy="41275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2232" name="Rectangle 91">
              <a:extLst>
                <a:ext uri="{FF2B5EF4-FFF2-40B4-BE49-F238E27FC236}">
                  <a16:creationId xmlns:a16="http://schemas.microsoft.com/office/drawing/2014/main" id="{D5048DB3-3558-8E45-B75D-E59B5F8115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88100" y="1843088"/>
              <a:ext cx="104515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Next state </a:t>
              </a:r>
              <a:endParaRPr lang="en-US" altLang="en-US" sz="3200" b="0"/>
            </a:p>
          </p:txBody>
        </p:sp>
        <p:sp>
          <p:nvSpPr>
            <p:cNvPr id="52233" name="Rectangle 92">
              <a:extLst>
                <a:ext uri="{FF2B5EF4-FFF2-40B4-BE49-F238E27FC236}">
                  <a16:creationId xmlns:a16="http://schemas.microsoft.com/office/drawing/2014/main" id="{F0A21E2C-228B-D14D-AFA0-829D1F2B58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1739900"/>
              <a:ext cx="11113" cy="412750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2234" name="Rectangle 93">
              <a:extLst>
                <a:ext uri="{FF2B5EF4-FFF2-40B4-BE49-F238E27FC236}">
                  <a16:creationId xmlns:a16="http://schemas.microsoft.com/office/drawing/2014/main" id="{7DF09B1C-4199-6D44-ACE9-CDE84BD9E0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163763"/>
              <a:ext cx="1692275" cy="111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2235" name="Rectangle 94">
              <a:extLst>
                <a:ext uri="{FF2B5EF4-FFF2-40B4-BE49-F238E27FC236}">
                  <a16:creationId xmlns:a16="http://schemas.microsoft.com/office/drawing/2014/main" id="{CFAE9FDF-184D-A244-9953-9003C5F9C1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2152650"/>
              <a:ext cx="11112" cy="4048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2236" name="Rectangle 95">
              <a:extLst>
                <a:ext uri="{FF2B5EF4-FFF2-40B4-BE49-F238E27FC236}">
                  <a16:creationId xmlns:a16="http://schemas.microsoft.com/office/drawing/2014/main" id="{160FA2DD-D153-5D41-8958-158B31C466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16850" y="1925638"/>
              <a:ext cx="657231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Output</a:t>
              </a:r>
              <a:endParaRPr lang="en-US" altLang="en-US" sz="3200" b="0"/>
            </a:p>
          </p:txBody>
        </p:sp>
        <p:sp>
          <p:nvSpPr>
            <p:cNvPr id="52237" name="Rectangle 96">
              <a:extLst>
                <a:ext uri="{FF2B5EF4-FFF2-40B4-BE49-F238E27FC236}">
                  <a16:creationId xmlns:a16="http://schemas.microsoft.com/office/drawing/2014/main" id="{2E0F90B5-07BB-9F4B-8750-E4A09AA351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152650"/>
              <a:ext cx="11112" cy="4048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2238" name="Rectangle 97">
              <a:extLst>
                <a:ext uri="{FF2B5EF4-FFF2-40B4-BE49-F238E27FC236}">
                  <a16:creationId xmlns:a16="http://schemas.microsoft.com/office/drawing/2014/main" id="{1D4287B0-8424-7E4A-9CA4-7FCC1A4194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24475" y="2174875"/>
              <a:ext cx="535403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state </a:t>
              </a:r>
              <a:endParaRPr lang="en-US" altLang="en-US" sz="3200" b="0"/>
            </a:p>
          </p:txBody>
        </p:sp>
        <p:sp>
          <p:nvSpPr>
            <p:cNvPr id="52239" name="Rectangle 98">
              <a:extLst>
                <a:ext uri="{FF2B5EF4-FFF2-40B4-BE49-F238E27FC236}">
                  <a16:creationId xmlns:a16="http://schemas.microsoft.com/office/drawing/2014/main" id="{5F57914C-4523-F444-9E94-7CFBAD18C2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6163" y="2255838"/>
              <a:ext cx="23083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w </a:t>
              </a:r>
              <a:endParaRPr lang="en-US" altLang="en-US" sz="3200" b="0"/>
            </a:p>
          </p:txBody>
        </p:sp>
        <p:sp>
          <p:nvSpPr>
            <p:cNvPr id="52240" name="Rectangle 99">
              <a:extLst>
                <a:ext uri="{FF2B5EF4-FFF2-40B4-BE49-F238E27FC236}">
                  <a16:creationId xmlns:a16="http://schemas.microsoft.com/office/drawing/2014/main" id="{445FE992-D59D-AC4B-922C-15BAF17EAB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57938" y="2255838"/>
              <a:ext cx="19877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= </a:t>
              </a:r>
              <a:endParaRPr lang="en-US" altLang="en-US" sz="3200" b="0"/>
            </a:p>
          </p:txBody>
        </p:sp>
        <p:sp>
          <p:nvSpPr>
            <p:cNvPr id="52241" name="Rectangle 100">
              <a:extLst>
                <a:ext uri="{FF2B5EF4-FFF2-40B4-BE49-F238E27FC236}">
                  <a16:creationId xmlns:a16="http://schemas.microsoft.com/office/drawing/2014/main" id="{5B44DECA-3AEA-9840-BE91-2F27B90370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94475" y="2255838"/>
              <a:ext cx="192360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52242" name="Rectangle 101">
              <a:extLst>
                <a:ext uri="{FF2B5EF4-FFF2-40B4-BE49-F238E27FC236}">
                  <a16:creationId xmlns:a16="http://schemas.microsoft.com/office/drawing/2014/main" id="{A32869FF-F866-7049-9395-10EA40188F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72300" y="2255838"/>
              <a:ext cx="23083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w </a:t>
              </a:r>
              <a:endParaRPr lang="en-US" altLang="en-US" sz="3200" b="0"/>
            </a:p>
          </p:txBody>
        </p:sp>
        <p:sp>
          <p:nvSpPr>
            <p:cNvPr id="52243" name="Rectangle 102">
              <a:extLst>
                <a:ext uri="{FF2B5EF4-FFF2-40B4-BE49-F238E27FC236}">
                  <a16:creationId xmlns:a16="http://schemas.microsoft.com/office/drawing/2014/main" id="{00BECA7B-CF92-4C40-810E-1AF2C1E23D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00900" y="2255838"/>
              <a:ext cx="19877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= </a:t>
              </a:r>
              <a:endParaRPr lang="en-US" altLang="en-US" sz="3200" b="0"/>
            </a:p>
          </p:txBody>
        </p:sp>
        <p:sp>
          <p:nvSpPr>
            <p:cNvPr id="52244" name="Rectangle 103">
              <a:extLst>
                <a:ext uri="{FF2B5EF4-FFF2-40B4-BE49-F238E27FC236}">
                  <a16:creationId xmlns:a16="http://schemas.microsoft.com/office/drawing/2014/main" id="{CD4FA862-7615-7F4C-BEE5-9A6B307B43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2152650"/>
              <a:ext cx="11113" cy="4048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2245" name="Rectangle 104">
              <a:extLst>
                <a:ext uri="{FF2B5EF4-FFF2-40B4-BE49-F238E27FC236}">
                  <a16:creationId xmlns:a16="http://schemas.microsoft.com/office/drawing/2014/main" id="{3843DCDD-70A6-9E40-B2E3-2684758C15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37438" y="2255838"/>
              <a:ext cx="192360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  <p:sp>
          <p:nvSpPr>
            <p:cNvPr id="52246" name="Rectangle 105">
              <a:extLst>
                <a:ext uri="{FF2B5EF4-FFF2-40B4-BE49-F238E27FC236}">
                  <a16:creationId xmlns:a16="http://schemas.microsoft.com/office/drawing/2014/main" id="{6A9218F0-B385-DA4B-8819-9FD6A0FA2D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2152650"/>
              <a:ext cx="11113" cy="404813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2247" name="Rectangle 106">
              <a:extLst>
                <a:ext uri="{FF2B5EF4-FFF2-40B4-BE49-F238E27FC236}">
                  <a16:creationId xmlns:a16="http://schemas.microsoft.com/office/drawing/2014/main" id="{B2AFDCC9-0247-1744-B961-4EF349F053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3650" y="2568575"/>
              <a:ext cx="3506788" cy="952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2248" name="Rectangle 107">
              <a:extLst>
                <a:ext uri="{FF2B5EF4-FFF2-40B4-BE49-F238E27FC236}">
                  <a16:creationId xmlns:a16="http://schemas.microsoft.com/office/drawing/2014/main" id="{D8EE38A7-F86E-3945-816D-4B3880C51E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2582863"/>
              <a:ext cx="11112" cy="3556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2249" name="Rectangle 108">
              <a:extLst>
                <a:ext uri="{FF2B5EF4-FFF2-40B4-BE49-F238E27FC236}">
                  <a16:creationId xmlns:a16="http://schemas.microsoft.com/office/drawing/2014/main" id="{AC2DFEFD-4751-8A43-8236-137CC72313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72438" y="2174875"/>
              <a:ext cx="179536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z </a:t>
              </a:r>
              <a:endParaRPr lang="en-US" altLang="en-US" sz="3200" b="0"/>
            </a:p>
          </p:txBody>
        </p:sp>
        <p:sp>
          <p:nvSpPr>
            <p:cNvPr id="52250" name="Rectangle 109">
              <a:extLst>
                <a:ext uri="{FF2B5EF4-FFF2-40B4-BE49-F238E27FC236}">
                  <a16:creationId xmlns:a16="http://schemas.microsoft.com/office/drawing/2014/main" id="{83942090-8C6B-EC42-8798-5557658AD1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582863"/>
              <a:ext cx="11112" cy="3556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2251" name="Rectangle 110">
              <a:extLst>
                <a:ext uri="{FF2B5EF4-FFF2-40B4-BE49-F238E27FC236}">
                  <a16:creationId xmlns:a16="http://schemas.microsoft.com/office/drawing/2014/main" id="{BA77E4BF-B697-D543-9215-5D520ED80B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48300" y="2659063"/>
              <a:ext cx="194733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A </a:t>
              </a:r>
              <a:endParaRPr lang="en-US" altLang="en-US" sz="3200" b="0"/>
            </a:p>
          </p:txBody>
        </p:sp>
        <p:sp>
          <p:nvSpPr>
            <p:cNvPr id="52252" name="Rectangle 111">
              <a:extLst>
                <a:ext uri="{FF2B5EF4-FFF2-40B4-BE49-F238E27FC236}">
                  <a16:creationId xmlns:a16="http://schemas.microsoft.com/office/drawing/2014/main" id="{E3DD2437-C86E-594C-9DE9-57418CD78A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35713" y="2659063"/>
              <a:ext cx="194733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A </a:t>
              </a:r>
              <a:endParaRPr lang="en-US" altLang="en-US" sz="3200" b="0"/>
            </a:p>
          </p:txBody>
        </p:sp>
        <p:sp>
          <p:nvSpPr>
            <p:cNvPr id="52253" name="Rectangle 112">
              <a:extLst>
                <a:ext uri="{FF2B5EF4-FFF2-40B4-BE49-F238E27FC236}">
                  <a16:creationId xmlns:a16="http://schemas.microsoft.com/office/drawing/2014/main" id="{333C716A-58E8-154F-95AD-B32C3DE605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2582863"/>
              <a:ext cx="11113" cy="3556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2254" name="Rectangle 113">
              <a:extLst>
                <a:ext uri="{FF2B5EF4-FFF2-40B4-BE49-F238E27FC236}">
                  <a16:creationId xmlns:a16="http://schemas.microsoft.com/office/drawing/2014/main" id="{2CCE3BAF-7002-AF4A-A0E6-9E69188CFE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85025" y="2659063"/>
              <a:ext cx="20678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B </a:t>
              </a:r>
              <a:endParaRPr lang="en-US" altLang="en-US" sz="3200" b="0"/>
            </a:p>
          </p:txBody>
        </p:sp>
        <p:sp>
          <p:nvSpPr>
            <p:cNvPr id="52255" name="Rectangle 114">
              <a:extLst>
                <a:ext uri="{FF2B5EF4-FFF2-40B4-BE49-F238E27FC236}">
                  <a16:creationId xmlns:a16="http://schemas.microsoft.com/office/drawing/2014/main" id="{B631DB41-7EA9-9B4A-BBD0-AE82717ED9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2582863"/>
              <a:ext cx="11113" cy="355600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2256" name="Rectangle 115">
              <a:extLst>
                <a:ext uri="{FF2B5EF4-FFF2-40B4-BE49-F238E27FC236}">
                  <a16:creationId xmlns:a16="http://schemas.microsoft.com/office/drawing/2014/main" id="{4B8EA402-AADB-6C4B-9DE5-F19BAB18D3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2938463"/>
              <a:ext cx="11112" cy="2682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2257" name="Rectangle 116">
              <a:extLst>
                <a:ext uri="{FF2B5EF4-FFF2-40B4-BE49-F238E27FC236}">
                  <a16:creationId xmlns:a16="http://schemas.microsoft.com/office/drawing/2014/main" id="{9A60D06C-36F9-D745-A6A3-5E25E0AD0F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74025" y="2659063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52258" name="Rectangle 117">
              <a:extLst>
                <a:ext uri="{FF2B5EF4-FFF2-40B4-BE49-F238E27FC236}">
                  <a16:creationId xmlns:a16="http://schemas.microsoft.com/office/drawing/2014/main" id="{857B2D20-3DEA-944E-A27E-35B76298C5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938463"/>
              <a:ext cx="11112" cy="2682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2259" name="Rectangle 118">
              <a:extLst>
                <a:ext uri="{FF2B5EF4-FFF2-40B4-BE49-F238E27FC236}">
                  <a16:creationId xmlns:a16="http://schemas.microsoft.com/office/drawing/2014/main" id="{A2B4365E-4C0B-9646-B55F-0A3F9A8900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57825" y="2928938"/>
              <a:ext cx="20678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B </a:t>
              </a:r>
              <a:endParaRPr lang="en-US" altLang="en-US" sz="3200" b="0"/>
            </a:p>
          </p:txBody>
        </p:sp>
        <p:sp>
          <p:nvSpPr>
            <p:cNvPr id="52260" name="Rectangle 119">
              <a:extLst>
                <a:ext uri="{FF2B5EF4-FFF2-40B4-BE49-F238E27FC236}">
                  <a16:creationId xmlns:a16="http://schemas.microsoft.com/office/drawing/2014/main" id="{CD575C4A-BE0A-8B4B-904A-9BD6E5EE8F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35713" y="2928938"/>
              <a:ext cx="194733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A </a:t>
              </a:r>
              <a:endParaRPr lang="en-US" altLang="en-US" sz="3200" b="0"/>
            </a:p>
          </p:txBody>
        </p:sp>
        <p:sp>
          <p:nvSpPr>
            <p:cNvPr id="52261" name="Rectangle 120">
              <a:extLst>
                <a:ext uri="{FF2B5EF4-FFF2-40B4-BE49-F238E27FC236}">
                  <a16:creationId xmlns:a16="http://schemas.microsoft.com/office/drawing/2014/main" id="{63D9CD9E-2B35-3043-BDD2-164E6B3F57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2938463"/>
              <a:ext cx="11113" cy="2682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2262" name="Rectangle 121">
              <a:extLst>
                <a:ext uri="{FF2B5EF4-FFF2-40B4-BE49-F238E27FC236}">
                  <a16:creationId xmlns:a16="http://schemas.microsoft.com/office/drawing/2014/main" id="{B338E282-7F75-724C-B0C7-9D41E87BC3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88200" y="2928938"/>
              <a:ext cx="21800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C </a:t>
              </a:r>
              <a:endParaRPr lang="en-US" altLang="en-US" sz="3200" b="0"/>
            </a:p>
          </p:txBody>
        </p:sp>
        <p:sp>
          <p:nvSpPr>
            <p:cNvPr id="52263" name="Rectangle 122">
              <a:extLst>
                <a:ext uri="{FF2B5EF4-FFF2-40B4-BE49-F238E27FC236}">
                  <a16:creationId xmlns:a16="http://schemas.microsoft.com/office/drawing/2014/main" id="{E03869C2-9B5F-1C41-BE36-6E98E449B8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2938463"/>
              <a:ext cx="11113" cy="268287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2264" name="Rectangle 123">
              <a:extLst>
                <a:ext uri="{FF2B5EF4-FFF2-40B4-BE49-F238E27FC236}">
                  <a16:creationId xmlns:a16="http://schemas.microsoft.com/office/drawing/2014/main" id="{A5DC74DC-0F85-5E4A-97CB-C2A82F558B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3206750"/>
              <a:ext cx="11112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2265" name="Rectangle 124">
              <a:extLst>
                <a:ext uri="{FF2B5EF4-FFF2-40B4-BE49-F238E27FC236}">
                  <a16:creationId xmlns:a16="http://schemas.microsoft.com/office/drawing/2014/main" id="{B5C9CD74-BB88-2542-BBC1-09F956881D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75613" y="2928938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52266" name="Rectangle 125">
              <a:extLst>
                <a:ext uri="{FF2B5EF4-FFF2-40B4-BE49-F238E27FC236}">
                  <a16:creationId xmlns:a16="http://schemas.microsoft.com/office/drawing/2014/main" id="{6717D7F0-AE14-0643-BFBE-4A4F2A444B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3206750"/>
              <a:ext cx="11112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2267" name="Rectangle 126">
              <a:extLst>
                <a:ext uri="{FF2B5EF4-FFF2-40B4-BE49-F238E27FC236}">
                  <a16:creationId xmlns:a16="http://schemas.microsoft.com/office/drawing/2014/main" id="{73F1392D-CB40-5948-B1C2-20E1989B42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57825" y="3197225"/>
              <a:ext cx="21800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C </a:t>
              </a:r>
              <a:endParaRPr lang="en-US" altLang="en-US" sz="3200" b="0"/>
            </a:p>
          </p:txBody>
        </p:sp>
        <p:sp>
          <p:nvSpPr>
            <p:cNvPr id="52268" name="Rectangle 127">
              <a:extLst>
                <a:ext uri="{FF2B5EF4-FFF2-40B4-BE49-F238E27FC236}">
                  <a16:creationId xmlns:a16="http://schemas.microsoft.com/office/drawing/2014/main" id="{74C99073-5E59-0E48-BD91-C982DCC6B7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35713" y="3197225"/>
              <a:ext cx="194733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A </a:t>
              </a:r>
              <a:endParaRPr lang="en-US" altLang="en-US" sz="3200" b="0"/>
            </a:p>
          </p:txBody>
        </p:sp>
        <p:sp>
          <p:nvSpPr>
            <p:cNvPr id="52269" name="Rectangle 128">
              <a:extLst>
                <a:ext uri="{FF2B5EF4-FFF2-40B4-BE49-F238E27FC236}">
                  <a16:creationId xmlns:a16="http://schemas.microsoft.com/office/drawing/2014/main" id="{C0913923-2606-8048-BBE9-9B5527F476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3206750"/>
              <a:ext cx="11113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2270" name="Rectangle 129">
              <a:extLst>
                <a:ext uri="{FF2B5EF4-FFF2-40B4-BE49-F238E27FC236}">
                  <a16:creationId xmlns:a16="http://schemas.microsoft.com/office/drawing/2014/main" id="{3104A09B-4883-A843-9A79-5150BA6176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83438" y="3197225"/>
              <a:ext cx="21800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D </a:t>
              </a:r>
              <a:endParaRPr lang="en-US" altLang="en-US" sz="3200" b="0"/>
            </a:p>
          </p:txBody>
        </p:sp>
        <p:sp>
          <p:nvSpPr>
            <p:cNvPr id="52271" name="Rectangle 130">
              <a:extLst>
                <a:ext uri="{FF2B5EF4-FFF2-40B4-BE49-F238E27FC236}">
                  <a16:creationId xmlns:a16="http://schemas.microsoft.com/office/drawing/2014/main" id="{0D63DB98-EF23-044B-9BAB-EED24FFF6A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3206750"/>
              <a:ext cx="11113" cy="269875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2272" name="Rectangle 131">
              <a:extLst>
                <a:ext uri="{FF2B5EF4-FFF2-40B4-BE49-F238E27FC236}">
                  <a16:creationId xmlns:a16="http://schemas.microsoft.com/office/drawing/2014/main" id="{9F7E04BD-738F-A643-B5CC-0C716E72C8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3459163"/>
              <a:ext cx="11112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2273" name="Rectangle 132">
              <a:extLst>
                <a:ext uri="{FF2B5EF4-FFF2-40B4-BE49-F238E27FC236}">
                  <a16:creationId xmlns:a16="http://schemas.microsoft.com/office/drawing/2014/main" id="{88E845BD-EFC0-7B46-B256-939F03BC37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74025" y="3197225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52274" name="Rectangle 133">
              <a:extLst>
                <a:ext uri="{FF2B5EF4-FFF2-40B4-BE49-F238E27FC236}">
                  <a16:creationId xmlns:a16="http://schemas.microsoft.com/office/drawing/2014/main" id="{2CC7D3CC-C694-2F48-8532-E4B81D79A2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3459163"/>
              <a:ext cx="11112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2275" name="Rectangle 134">
              <a:extLst>
                <a:ext uri="{FF2B5EF4-FFF2-40B4-BE49-F238E27FC236}">
                  <a16:creationId xmlns:a16="http://schemas.microsoft.com/office/drawing/2014/main" id="{CB6B9411-3303-4D4D-8909-931A588B43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48300" y="3465513"/>
              <a:ext cx="21800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D </a:t>
              </a:r>
              <a:endParaRPr lang="en-US" altLang="en-US" sz="3200" b="0"/>
            </a:p>
          </p:txBody>
        </p:sp>
        <p:sp>
          <p:nvSpPr>
            <p:cNvPr id="52276" name="Rectangle 135">
              <a:extLst>
                <a:ext uri="{FF2B5EF4-FFF2-40B4-BE49-F238E27FC236}">
                  <a16:creationId xmlns:a16="http://schemas.microsoft.com/office/drawing/2014/main" id="{3EE881C4-EDB7-9F4D-B934-BB0D52F0C6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35713" y="3465513"/>
              <a:ext cx="194733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A </a:t>
              </a:r>
              <a:endParaRPr lang="en-US" altLang="en-US" sz="3200" b="0"/>
            </a:p>
          </p:txBody>
        </p:sp>
        <p:sp>
          <p:nvSpPr>
            <p:cNvPr id="52277" name="Rectangle 136">
              <a:extLst>
                <a:ext uri="{FF2B5EF4-FFF2-40B4-BE49-F238E27FC236}">
                  <a16:creationId xmlns:a16="http://schemas.microsoft.com/office/drawing/2014/main" id="{A8CA6CE2-0B83-6940-AB16-030DB44D16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3459163"/>
              <a:ext cx="11113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2278" name="Rectangle 137">
              <a:extLst>
                <a:ext uri="{FF2B5EF4-FFF2-40B4-BE49-F238E27FC236}">
                  <a16:creationId xmlns:a16="http://schemas.microsoft.com/office/drawing/2014/main" id="{4AAB51E0-B5E5-9F4C-9D70-892242D4B9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81850" y="3465513"/>
              <a:ext cx="21800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D </a:t>
              </a:r>
              <a:endParaRPr lang="en-US" altLang="en-US" sz="3200" b="0"/>
            </a:p>
          </p:txBody>
        </p:sp>
        <p:sp>
          <p:nvSpPr>
            <p:cNvPr id="52279" name="Rectangle 138">
              <a:extLst>
                <a:ext uri="{FF2B5EF4-FFF2-40B4-BE49-F238E27FC236}">
                  <a16:creationId xmlns:a16="http://schemas.microsoft.com/office/drawing/2014/main" id="{92CF1779-BF49-9548-9E5D-C7828E5C5E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3459163"/>
              <a:ext cx="11113" cy="309562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2280" name="Rectangle 139">
              <a:extLst>
                <a:ext uri="{FF2B5EF4-FFF2-40B4-BE49-F238E27FC236}">
                  <a16:creationId xmlns:a16="http://schemas.microsoft.com/office/drawing/2014/main" id="{8FA6769E-DAB4-6847-9836-1E6F17A68F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3650" y="3779838"/>
              <a:ext cx="3506788" cy="952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2281" name="Rectangle 140">
              <a:extLst>
                <a:ext uri="{FF2B5EF4-FFF2-40B4-BE49-F238E27FC236}">
                  <a16:creationId xmlns:a16="http://schemas.microsoft.com/office/drawing/2014/main" id="{F2CCAF28-C1AD-8347-8B95-C6BA672589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74025" y="3465513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</p:grpSp>
    </p:spTree>
  </p:cSld>
  <p:clrMapOvr>
    <a:masterClrMapping/>
  </p:clrMapOvr>
  <p:transition/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249" name="Rectangle 2">
            <a:extLst>
              <a:ext uri="{FF2B5EF4-FFF2-40B4-BE49-F238E27FC236}">
                <a16:creationId xmlns:a16="http://schemas.microsoft.com/office/drawing/2014/main" id="{17DD2445-66B8-C248-AFAD-D5D16D35DBA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12701"/>
            <a:ext cx="9144000" cy="790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Let’s Draw the State Diagram</a:t>
            </a:r>
          </a:p>
        </p:txBody>
      </p:sp>
      <p:grpSp>
        <p:nvGrpSpPr>
          <p:cNvPr id="53250" name="Group 93">
            <a:extLst>
              <a:ext uri="{FF2B5EF4-FFF2-40B4-BE49-F238E27FC236}">
                <a16:creationId xmlns:a16="http://schemas.microsoft.com/office/drawing/2014/main" id="{AAAABCB3-DC95-F248-818B-CC6F0E97BE34}"/>
              </a:ext>
            </a:extLst>
          </p:cNvPr>
          <p:cNvGrpSpPr>
            <a:grpSpLocks/>
          </p:cNvGrpSpPr>
          <p:nvPr/>
        </p:nvGrpSpPr>
        <p:grpSpPr bwMode="auto">
          <a:xfrm>
            <a:off x="1571625" y="2127250"/>
            <a:ext cx="3536950" cy="2051050"/>
            <a:chOff x="5049838" y="1738313"/>
            <a:chExt cx="3536950" cy="2051050"/>
          </a:xfrm>
        </p:grpSpPr>
        <p:sp>
          <p:nvSpPr>
            <p:cNvPr id="53265" name="Rectangle 85">
              <a:extLst>
                <a:ext uri="{FF2B5EF4-FFF2-40B4-BE49-F238E27FC236}">
                  <a16:creationId xmlns:a16="http://schemas.microsoft.com/office/drawing/2014/main" id="{6D8743AF-D736-7640-B686-B47E998AC9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3650" y="1738313"/>
              <a:ext cx="3506788" cy="111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3266" name="Rectangle 86">
              <a:extLst>
                <a:ext uri="{FF2B5EF4-FFF2-40B4-BE49-F238E27FC236}">
                  <a16:creationId xmlns:a16="http://schemas.microsoft.com/office/drawing/2014/main" id="{B7F98833-6029-904A-8F2F-F6553588B5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1739900"/>
              <a:ext cx="11112" cy="41275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3267" name="Rectangle 88">
              <a:extLst>
                <a:ext uri="{FF2B5EF4-FFF2-40B4-BE49-F238E27FC236}">
                  <a16:creationId xmlns:a16="http://schemas.microsoft.com/office/drawing/2014/main" id="{ECE97758-608F-2F42-B424-686290E123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1739900"/>
              <a:ext cx="11112" cy="41275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3268" name="Rectangle 89">
              <a:extLst>
                <a:ext uri="{FF2B5EF4-FFF2-40B4-BE49-F238E27FC236}">
                  <a16:creationId xmlns:a16="http://schemas.microsoft.com/office/drawing/2014/main" id="{880C714F-A4F5-FE40-9143-30813038B1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99063" y="1925638"/>
              <a:ext cx="814325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Present </a:t>
              </a:r>
              <a:endParaRPr lang="en-US" altLang="en-US" sz="3200" b="0"/>
            </a:p>
          </p:txBody>
        </p:sp>
        <p:sp>
          <p:nvSpPr>
            <p:cNvPr id="53269" name="Rectangle 90">
              <a:extLst>
                <a:ext uri="{FF2B5EF4-FFF2-40B4-BE49-F238E27FC236}">
                  <a16:creationId xmlns:a16="http://schemas.microsoft.com/office/drawing/2014/main" id="{BDC5C9D6-5237-F848-9F29-A086642CE7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1739900"/>
              <a:ext cx="11113" cy="41275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3270" name="Rectangle 91">
              <a:extLst>
                <a:ext uri="{FF2B5EF4-FFF2-40B4-BE49-F238E27FC236}">
                  <a16:creationId xmlns:a16="http://schemas.microsoft.com/office/drawing/2014/main" id="{2CAA0CB9-8777-FD42-B3E8-86192DF34F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88100" y="1843088"/>
              <a:ext cx="104515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Next state </a:t>
              </a:r>
              <a:endParaRPr lang="en-US" altLang="en-US" sz="3200" b="0"/>
            </a:p>
          </p:txBody>
        </p:sp>
        <p:sp>
          <p:nvSpPr>
            <p:cNvPr id="53271" name="Rectangle 92">
              <a:extLst>
                <a:ext uri="{FF2B5EF4-FFF2-40B4-BE49-F238E27FC236}">
                  <a16:creationId xmlns:a16="http://schemas.microsoft.com/office/drawing/2014/main" id="{72569FFD-68A7-5543-8E9E-9D9E10924B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1739900"/>
              <a:ext cx="11113" cy="412750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3272" name="Rectangle 93">
              <a:extLst>
                <a:ext uri="{FF2B5EF4-FFF2-40B4-BE49-F238E27FC236}">
                  <a16:creationId xmlns:a16="http://schemas.microsoft.com/office/drawing/2014/main" id="{6857ADDE-1C38-6A46-99BD-5A11F24C7C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163763"/>
              <a:ext cx="1692275" cy="111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3273" name="Rectangle 94">
              <a:extLst>
                <a:ext uri="{FF2B5EF4-FFF2-40B4-BE49-F238E27FC236}">
                  <a16:creationId xmlns:a16="http://schemas.microsoft.com/office/drawing/2014/main" id="{F05751A1-372A-FB44-9E37-C891BF15E6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2152650"/>
              <a:ext cx="11112" cy="4048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3274" name="Rectangle 95">
              <a:extLst>
                <a:ext uri="{FF2B5EF4-FFF2-40B4-BE49-F238E27FC236}">
                  <a16:creationId xmlns:a16="http://schemas.microsoft.com/office/drawing/2014/main" id="{DAB59B28-7B52-5F4E-B527-3F7CC4C3A4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16850" y="1925638"/>
              <a:ext cx="657231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Output</a:t>
              </a:r>
              <a:endParaRPr lang="en-US" altLang="en-US" sz="3200" b="0"/>
            </a:p>
          </p:txBody>
        </p:sp>
        <p:sp>
          <p:nvSpPr>
            <p:cNvPr id="53275" name="Rectangle 96">
              <a:extLst>
                <a:ext uri="{FF2B5EF4-FFF2-40B4-BE49-F238E27FC236}">
                  <a16:creationId xmlns:a16="http://schemas.microsoft.com/office/drawing/2014/main" id="{BD06E6B8-C703-8F44-A65D-A1A49B7992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152650"/>
              <a:ext cx="11112" cy="4048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3276" name="Rectangle 97">
              <a:extLst>
                <a:ext uri="{FF2B5EF4-FFF2-40B4-BE49-F238E27FC236}">
                  <a16:creationId xmlns:a16="http://schemas.microsoft.com/office/drawing/2014/main" id="{924E22A4-5213-FD4B-A654-EB45E337CC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24475" y="2174875"/>
              <a:ext cx="535403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state </a:t>
              </a:r>
              <a:endParaRPr lang="en-US" altLang="en-US" sz="3200" b="0"/>
            </a:p>
          </p:txBody>
        </p:sp>
        <p:sp>
          <p:nvSpPr>
            <p:cNvPr id="53277" name="Rectangle 98">
              <a:extLst>
                <a:ext uri="{FF2B5EF4-FFF2-40B4-BE49-F238E27FC236}">
                  <a16:creationId xmlns:a16="http://schemas.microsoft.com/office/drawing/2014/main" id="{9F5BD66E-7CE8-D846-8FB3-C2A995E7C2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6163" y="2255838"/>
              <a:ext cx="23083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w </a:t>
              </a:r>
              <a:endParaRPr lang="en-US" altLang="en-US" sz="3200" b="0"/>
            </a:p>
          </p:txBody>
        </p:sp>
        <p:sp>
          <p:nvSpPr>
            <p:cNvPr id="53278" name="Rectangle 99">
              <a:extLst>
                <a:ext uri="{FF2B5EF4-FFF2-40B4-BE49-F238E27FC236}">
                  <a16:creationId xmlns:a16="http://schemas.microsoft.com/office/drawing/2014/main" id="{49369BE3-D2FC-1345-A4D0-59DCD8D0AE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57938" y="2255838"/>
              <a:ext cx="19877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= </a:t>
              </a:r>
              <a:endParaRPr lang="en-US" altLang="en-US" sz="3200" b="0"/>
            </a:p>
          </p:txBody>
        </p:sp>
        <p:sp>
          <p:nvSpPr>
            <p:cNvPr id="53279" name="Rectangle 100">
              <a:extLst>
                <a:ext uri="{FF2B5EF4-FFF2-40B4-BE49-F238E27FC236}">
                  <a16:creationId xmlns:a16="http://schemas.microsoft.com/office/drawing/2014/main" id="{D3361E9C-7A5E-E242-B2C1-85B58BFAEC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94475" y="2255838"/>
              <a:ext cx="192360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53280" name="Rectangle 101">
              <a:extLst>
                <a:ext uri="{FF2B5EF4-FFF2-40B4-BE49-F238E27FC236}">
                  <a16:creationId xmlns:a16="http://schemas.microsoft.com/office/drawing/2014/main" id="{747586E3-936B-CA41-8431-3A9ADC84FA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72300" y="2255838"/>
              <a:ext cx="23083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w </a:t>
              </a:r>
              <a:endParaRPr lang="en-US" altLang="en-US" sz="3200" b="0"/>
            </a:p>
          </p:txBody>
        </p:sp>
        <p:sp>
          <p:nvSpPr>
            <p:cNvPr id="53281" name="Rectangle 102">
              <a:extLst>
                <a:ext uri="{FF2B5EF4-FFF2-40B4-BE49-F238E27FC236}">
                  <a16:creationId xmlns:a16="http://schemas.microsoft.com/office/drawing/2014/main" id="{63A2FDC2-BD38-D645-9097-C8399DFD20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00900" y="2255838"/>
              <a:ext cx="19877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= </a:t>
              </a:r>
              <a:endParaRPr lang="en-US" altLang="en-US" sz="3200" b="0"/>
            </a:p>
          </p:txBody>
        </p:sp>
        <p:sp>
          <p:nvSpPr>
            <p:cNvPr id="53282" name="Rectangle 103">
              <a:extLst>
                <a:ext uri="{FF2B5EF4-FFF2-40B4-BE49-F238E27FC236}">
                  <a16:creationId xmlns:a16="http://schemas.microsoft.com/office/drawing/2014/main" id="{69CB492F-8B75-A142-A5C7-45219FB3C8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2152650"/>
              <a:ext cx="11113" cy="4048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3283" name="Rectangle 104">
              <a:extLst>
                <a:ext uri="{FF2B5EF4-FFF2-40B4-BE49-F238E27FC236}">
                  <a16:creationId xmlns:a16="http://schemas.microsoft.com/office/drawing/2014/main" id="{68687804-6AD2-6B48-8DCB-BBBE2D8203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37438" y="2255838"/>
              <a:ext cx="192360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  <p:sp>
          <p:nvSpPr>
            <p:cNvPr id="53284" name="Rectangle 105">
              <a:extLst>
                <a:ext uri="{FF2B5EF4-FFF2-40B4-BE49-F238E27FC236}">
                  <a16:creationId xmlns:a16="http://schemas.microsoft.com/office/drawing/2014/main" id="{C8894195-F4F9-B641-956A-F67BB9AADE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2152650"/>
              <a:ext cx="11113" cy="404813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3285" name="Rectangle 106">
              <a:extLst>
                <a:ext uri="{FF2B5EF4-FFF2-40B4-BE49-F238E27FC236}">
                  <a16:creationId xmlns:a16="http://schemas.microsoft.com/office/drawing/2014/main" id="{541644E9-56B8-F740-ACA1-5AC7E18883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3650" y="2568575"/>
              <a:ext cx="3506788" cy="952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3286" name="Rectangle 107">
              <a:extLst>
                <a:ext uri="{FF2B5EF4-FFF2-40B4-BE49-F238E27FC236}">
                  <a16:creationId xmlns:a16="http://schemas.microsoft.com/office/drawing/2014/main" id="{20B5EB6D-EFFD-CD48-AC88-3C5B152332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2582863"/>
              <a:ext cx="11112" cy="3556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3287" name="Rectangle 108">
              <a:extLst>
                <a:ext uri="{FF2B5EF4-FFF2-40B4-BE49-F238E27FC236}">
                  <a16:creationId xmlns:a16="http://schemas.microsoft.com/office/drawing/2014/main" id="{943A5788-C3AD-D046-A579-4787042D4E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72438" y="2174875"/>
              <a:ext cx="179536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z </a:t>
              </a:r>
              <a:endParaRPr lang="en-US" altLang="en-US" sz="3200" b="0"/>
            </a:p>
          </p:txBody>
        </p:sp>
        <p:sp>
          <p:nvSpPr>
            <p:cNvPr id="53288" name="Rectangle 109">
              <a:extLst>
                <a:ext uri="{FF2B5EF4-FFF2-40B4-BE49-F238E27FC236}">
                  <a16:creationId xmlns:a16="http://schemas.microsoft.com/office/drawing/2014/main" id="{4FB052BF-0724-D340-8A87-089BD93199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582863"/>
              <a:ext cx="11112" cy="3556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3289" name="Rectangle 110">
              <a:extLst>
                <a:ext uri="{FF2B5EF4-FFF2-40B4-BE49-F238E27FC236}">
                  <a16:creationId xmlns:a16="http://schemas.microsoft.com/office/drawing/2014/main" id="{58485288-6E8C-F44F-82E5-4841D5355A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48300" y="2659063"/>
              <a:ext cx="194733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A </a:t>
              </a:r>
              <a:endParaRPr lang="en-US" altLang="en-US" sz="3200" b="0"/>
            </a:p>
          </p:txBody>
        </p:sp>
        <p:sp>
          <p:nvSpPr>
            <p:cNvPr id="53290" name="Rectangle 111">
              <a:extLst>
                <a:ext uri="{FF2B5EF4-FFF2-40B4-BE49-F238E27FC236}">
                  <a16:creationId xmlns:a16="http://schemas.microsoft.com/office/drawing/2014/main" id="{4B3B17B4-022E-4D4A-9851-85A12E8658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35713" y="2659063"/>
              <a:ext cx="194733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A </a:t>
              </a:r>
              <a:endParaRPr lang="en-US" altLang="en-US" sz="3200" b="0"/>
            </a:p>
          </p:txBody>
        </p:sp>
        <p:sp>
          <p:nvSpPr>
            <p:cNvPr id="53291" name="Rectangle 112">
              <a:extLst>
                <a:ext uri="{FF2B5EF4-FFF2-40B4-BE49-F238E27FC236}">
                  <a16:creationId xmlns:a16="http://schemas.microsoft.com/office/drawing/2014/main" id="{A88AFD51-A8BA-A644-BE40-776D095AC1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2582863"/>
              <a:ext cx="11113" cy="3556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3292" name="Rectangle 113">
              <a:extLst>
                <a:ext uri="{FF2B5EF4-FFF2-40B4-BE49-F238E27FC236}">
                  <a16:creationId xmlns:a16="http://schemas.microsoft.com/office/drawing/2014/main" id="{49E61F50-9FE0-A54F-9D4E-4BA28339D4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85025" y="2659063"/>
              <a:ext cx="20678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B </a:t>
              </a:r>
              <a:endParaRPr lang="en-US" altLang="en-US" sz="3200" b="0"/>
            </a:p>
          </p:txBody>
        </p:sp>
        <p:sp>
          <p:nvSpPr>
            <p:cNvPr id="53293" name="Rectangle 114">
              <a:extLst>
                <a:ext uri="{FF2B5EF4-FFF2-40B4-BE49-F238E27FC236}">
                  <a16:creationId xmlns:a16="http://schemas.microsoft.com/office/drawing/2014/main" id="{D591F5F5-05D9-4045-9099-3004A85C68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2582863"/>
              <a:ext cx="11113" cy="355600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3294" name="Rectangle 115">
              <a:extLst>
                <a:ext uri="{FF2B5EF4-FFF2-40B4-BE49-F238E27FC236}">
                  <a16:creationId xmlns:a16="http://schemas.microsoft.com/office/drawing/2014/main" id="{27887C7B-125F-1740-BE83-C013D6CF41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2938463"/>
              <a:ext cx="11112" cy="2682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3295" name="Rectangle 116">
              <a:extLst>
                <a:ext uri="{FF2B5EF4-FFF2-40B4-BE49-F238E27FC236}">
                  <a16:creationId xmlns:a16="http://schemas.microsoft.com/office/drawing/2014/main" id="{C3E49E3C-1A61-1446-9EA3-43B5B88D3D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74025" y="2659063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53296" name="Rectangle 117">
              <a:extLst>
                <a:ext uri="{FF2B5EF4-FFF2-40B4-BE49-F238E27FC236}">
                  <a16:creationId xmlns:a16="http://schemas.microsoft.com/office/drawing/2014/main" id="{A1D9FC63-6B61-BF45-9BAB-33EF8499B6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938463"/>
              <a:ext cx="11112" cy="2682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3297" name="Rectangle 118">
              <a:extLst>
                <a:ext uri="{FF2B5EF4-FFF2-40B4-BE49-F238E27FC236}">
                  <a16:creationId xmlns:a16="http://schemas.microsoft.com/office/drawing/2014/main" id="{2F1846D1-6AC5-F34F-959F-BC1AC129AE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57825" y="2928938"/>
              <a:ext cx="20678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B </a:t>
              </a:r>
              <a:endParaRPr lang="en-US" altLang="en-US" sz="3200" b="0"/>
            </a:p>
          </p:txBody>
        </p:sp>
        <p:sp>
          <p:nvSpPr>
            <p:cNvPr id="53298" name="Rectangle 119">
              <a:extLst>
                <a:ext uri="{FF2B5EF4-FFF2-40B4-BE49-F238E27FC236}">
                  <a16:creationId xmlns:a16="http://schemas.microsoft.com/office/drawing/2014/main" id="{E0BDDAC8-7BCA-8C41-B357-0897A6D5BE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35713" y="2928938"/>
              <a:ext cx="194733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A </a:t>
              </a:r>
              <a:endParaRPr lang="en-US" altLang="en-US" sz="3200" b="0"/>
            </a:p>
          </p:txBody>
        </p:sp>
        <p:sp>
          <p:nvSpPr>
            <p:cNvPr id="53299" name="Rectangle 120">
              <a:extLst>
                <a:ext uri="{FF2B5EF4-FFF2-40B4-BE49-F238E27FC236}">
                  <a16:creationId xmlns:a16="http://schemas.microsoft.com/office/drawing/2014/main" id="{784909B1-67C5-874F-A629-F18DF3B3FC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2938463"/>
              <a:ext cx="11113" cy="2682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3300" name="Rectangle 121">
              <a:extLst>
                <a:ext uri="{FF2B5EF4-FFF2-40B4-BE49-F238E27FC236}">
                  <a16:creationId xmlns:a16="http://schemas.microsoft.com/office/drawing/2014/main" id="{3A7795F5-82AB-E440-B6F8-B01F801ACA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88200" y="2928938"/>
              <a:ext cx="21800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C </a:t>
              </a:r>
              <a:endParaRPr lang="en-US" altLang="en-US" sz="3200" b="0"/>
            </a:p>
          </p:txBody>
        </p:sp>
        <p:sp>
          <p:nvSpPr>
            <p:cNvPr id="53301" name="Rectangle 122">
              <a:extLst>
                <a:ext uri="{FF2B5EF4-FFF2-40B4-BE49-F238E27FC236}">
                  <a16:creationId xmlns:a16="http://schemas.microsoft.com/office/drawing/2014/main" id="{25A1FB78-E54A-0F4A-A39C-331696D04D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2938463"/>
              <a:ext cx="11113" cy="268287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3302" name="Rectangle 123">
              <a:extLst>
                <a:ext uri="{FF2B5EF4-FFF2-40B4-BE49-F238E27FC236}">
                  <a16:creationId xmlns:a16="http://schemas.microsoft.com/office/drawing/2014/main" id="{4DDB560C-66C5-C94F-B9EE-636ABB89C5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3206750"/>
              <a:ext cx="11112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3303" name="Rectangle 124">
              <a:extLst>
                <a:ext uri="{FF2B5EF4-FFF2-40B4-BE49-F238E27FC236}">
                  <a16:creationId xmlns:a16="http://schemas.microsoft.com/office/drawing/2014/main" id="{A6432BF7-AA3B-AB49-B2FA-3CA5936BA7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75613" y="2928938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53304" name="Rectangle 125">
              <a:extLst>
                <a:ext uri="{FF2B5EF4-FFF2-40B4-BE49-F238E27FC236}">
                  <a16:creationId xmlns:a16="http://schemas.microsoft.com/office/drawing/2014/main" id="{9F07408A-7C22-DD4D-9A32-A0519AB061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3206750"/>
              <a:ext cx="11112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3305" name="Rectangle 126">
              <a:extLst>
                <a:ext uri="{FF2B5EF4-FFF2-40B4-BE49-F238E27FC236}">
                  <a16:creationId xmlns:a16="http://schemas.microsoft.com/office/drawing/2014/main" id="{B372AD13-81BC-7A44-AC46-848C2A9D7A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57825" y="3197225"/>
              <a:ext cx="21800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C </a:t>
              </a:r>
              <a:endParaRPr lang="en-US" altLang="en-US" sz="3200" b="0"/>
            </a:p>
          </p:txBody>
        </p:sp>
        <p:sp>
          <p:nvSpPr>
            <p:cNvPr id="53306" name="Rectangle 127">
              <a:extLst>
                <a:ext uri="{FF2B5EF4-FFF2-40B4-BE49-F238E27FC236}">
                  <a16:creationId xmlns:a16="http://schemas.microsoft.com/office/drawing/2014/main" id="{8A65AF6D-0FF0-0D48-AC3E-AC811B56E6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35713" y="3197225"/>
              <a:ext cx="194733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A </a:t>
              </a:r>
              <a:endParaRPr lang="en-US" altLang="en-US" sz="3200" b="0"/>
            </a:p>
          </p:txBody>
        </p:sp>
        <p:sp>
          <p:nvSpPr>
            <p:cNvPr id="53307" name="Rectangle 128">
              <a:extLst>
                <a:ext uri="{FF2B5EF4-FFF2-40B4-BE49-F238E27FC236}">
                  <a16:creationId xmlns:a16="http://schemas.microsoft.com/office/drawing/2014/main" id="{0A6DA93A-AAC3-2343-8239-1905ADB2A0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3206750"/>
              <a:ext cx="11113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3308" name="Rectangle 129">
              <a:extLst>
                <a:ext uri="{FF2B5EF4-FFF2-40B4-BE49-F238E27FC236}">
                  <a16:creationId xmlns:a16="http://schemas.microsoft.com/office/drawing/2014/main" id="{E905FAB4-41F8-2D4B-8C22-9F7209D763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83438" y="3197225"/>
              <a:ext cx="21800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D </a:t>
              </a:r>
              <a:endParaRPr lang="en-US" altLang="en-US" sz="3200" b="0"/>
            </a:p>
          </p:txBody>
        </p:sp>
        <p:sp>
          <p:nvSpPr>
            <p:cNvPr id="53309" name="Rectangle 130">
              <a:extLst>
                <a:ext uri="{FF2B5EF4-FFF2-40B4-BE49-F238E27FC236}">
                  <a16:creationId xmlns:a16="http://schemas.microsoft.com/office/drawing/2014/main" id="{55DAC715-A11F-C242-9029-D436A8EA2C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3206750"/>
              <a:ext cx="11113" cy="269875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3310" name="Rectangle 131">
              <a:extLst>
                <a:ext uri="{FF2B5EF4-FFF2-40B4-BE49-F238E27FC236}">
                  <a16:creationId xmlns:a16="http://schemas.microsoft.com/office/drawing/2014/main" id="{1F84AD70-FB18-AD4D-876B-DD97C32410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3459163"/>
              <a:ext cx="11112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3311" name="Rectangle 132">
              <a:extLst>
                <a:ext uri="{FF2B5EF4-FFF2-40B4-BE49-F238E27FC236}">
                  <a16:creationId xmlns:a16="http://schemas.microsoft.com/office/drawing/2014/main" id="{B73A2B71-D52B-A742-8519-8691609AE1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74025" y="3197225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53312" name="Rectangle 133">
              <a:extLst>
                <a:ext uri="{FF2B5EF4-FFF2-40B4-BE49-F238E27FC236}">
                  <a16:creationId xmlns:a16="http://schemas.microsoft.com/office/drawing/2014/main" id="{4964CBE5-7C85-1E48-A021-9060ABEEE7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3459163"/>
              <a:ext cx="11112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3313" name="Rectangle 134">
              <a:extLst>
                <a:ext uri="{FF2B5EF4-FFF2-40B4-BE49-F238E27FC236}">
                  <a16:creationId xmlns:a16="http://schemas.microsoft.com/office/drawing/2014/main" id="{EB498C40-BF1F-7C48-AF7D-DD35710935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48300" y="3465513"/>
              <a:ext cx="21800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D </a:t>
              </a:r>
              <a:endParaRPr lang="en-US" altLang="en-US" sz="3200" b="0"/>
            </a:p>
          </p:txBody>
        </p:sp>
        <p:sp>
          <p:nvSpPr>
            <p:cNvPr id="53314" name="Rectangle 135">
              <a:extLst>
                <a:ext uri="{FF2B5EF4-FFF2-40B4-BE49-F238E27FC236}">
                  <a16:creationId xmlns:a16="http://schemas.microsoft.com/office/drawing/2014/main" id="{4731BD94-3B4F-8E40-BD74-70F841BA24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35713" y="3465513"/>
              <a:ext cx="194733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A </a:t>
              </a:r>
              <a:endParaRPr lang="en-US" altLang="en-US" sz="3200" b="0"/>
            </a:p>
          </p:txBody>
        </p:sp>
        <p:sp>
          <p:nvSpPr>
            <p:cNvPr id="53315" name="Rectangle 136">
              <a:extLst>
                <a:ext uri="{FF2B5EF4-FFF2-40B4-BE49-F238E27FC236}">
                  <a16:creationId xmlns:a16="http://schemas.microsoft.com/office/drawing/2014/main" id="{22CD6FFA-FC54-8844-A4DD-75F0BA1B18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3459163"/>
              <a:ext cx="11113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3316" name="Rectangle 137">
              <a:extLst>
                <a:ext uri="{FF2B5EF4-FFF2-40B4-BE49-F238E27FC236}">
                  <a16:creationId xmlns:a16="http://schemas.microsoft.com/office/drawing/2014/main" id="{955AF8E7-D333-424D-90FD-D3426BD8C8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81850" y="3465513"/>
              <a:ext cx="21800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D </a:t>
              </a:r>
              <a:endParaRPr lang="en-US" altLang="en-US" sz="3200" b="0"/>
            </a:p>
          </p:txBody>
        </p:sp>
        <p:sp>
          <p:nvSpPr>
            <p:cNvPr id="53317" name="Rectangle 138">
              <a:extLst>
                <a:ext uri="{FF2B5EF4-FFF2-40B4-BE49-F238E27FC236}">
                  <a16:creationId xmlns:a16="http://schemas.microsoft.com/office/drawing/2014/main" id="{CE6CFAD3-E5B9-5746-BEA3-879B243E1E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3459163"/>
              <a:ext cx="11113" cy="309562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3318" name="Rectangle 139">
              <a:extLst>
                <a:ext uri="{FF2B5EF4-FFF2-40B4-BE49-F238E27FC236}">
                  <a16:creationId xmlns:a16="http://schemas.microsoft.com/office/drawing/2014/main" id="{05727374-525E-3641-9183-E5C1066A70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3650" y="3779838"/>
              <a:ext cx="3506788" cy="952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3319" name="Rectangle 140">
              <a:extLst>
                <a:ext uri="{FF2B5EF4-FFF2-40B4-BE49-F238E27FC236}">
                  <a16:creationId xmlns:a16="http://schemas.microsoft.com/office/drawing/2014/main" id="{1DE349C9-D076-F341-B027-DD0D929648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74025" y="3465513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</p:grpSp>
      <p:grpSp>
        <p:nvGrpSpPr>
          <p:cNvPr id="53251" name="Group 6">
            <a:extLst>
              <a:ext uri="{FF2B5EF4-FFF2-40B4-BE49-F238E27FC236}">
                <a16:creationId xmlns:a16="http://schemas.microsoft.com/office/drawing/2014/main" id="{A988A88A-4163-8145-A146-48011670A50B}"/>
              </a:ext>
            </a:extLst>
          </p:cNvPr>
          <p:cNvGrpSpPr>
            <a:grpSpLocks/>
          </p:cNvGrpSpPr>
          <p:nvPr/>
        </p:nvGrpSpPr>
        <p:grpSpPr bwMode="auto">
          <a:xfrm>
            <a:off x="7732713" y="1627189"/>
            <a:ext cx="963612" cy="4543425"/>
            <a:chOff x="6636592" y="1848168"/>
            <a:chExt cx="963612" cy="4543426"/>
          </a:xfrm>
        </p:grpSpPr>
        <p:sp>
          <p:nvSpPr>
            <p:cNvPr id="53255" name="Freeform 11">
              <a:extLst>
                <a:ext uri="{FF2B5EF4-FFF2-40B4-BE49-F238E27FC236}">
                  <a16:creationId xmlns:a16="http://schemas.microsoft.com/office/drawing/2014/main" id="{28B0CAE9-1A83-124E-A5E3-A9C591D4202F}"/>
                </a:ext>
              </a:extLst>
            </p:cNvPr>
            <p:cNvSpPr>
              <a:spLocks/>
            </p:cNvSpPr>
            <p:nvPr/>
          </p:nvSpPr>
          <p:spPr bwMode="auto">
            <a:xfrm>
              <a:off x="7462092" y="5972494"/>
              <a:ext cx="138112" cy="160338"/>
            </a:xfrm>
            <a:custGeom>
              <a:avLst/>
              <a:gdLst>
                <a:gd name="T0" fmla="*/ 2147483646 w 174"/>
                <a:gd name="T1" fmla="*/ 2147483646 h 202"/>
                <a:gd name="T2" fmla="*/ 2147483646 w 174"/>
                <a:gd name="T3" fmla="*/ 2147483646 h 202"/>
                <a:gd name="T4" fmla="*/ 2147483646 w 174"/>
                <a:gd name="T5" fmla="*/ 0 h 202"/>
                <a:gd name="T6" fmla="*/ 0 w 174"/>
                <a:gd name="T7" fmla="*/ 0 h 202"/>
                <a:gd name="T8" fmla="*/ 2147483646 w 174"/>
                <a:gd name="T9" fmla="*/ 2147483646 h 2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4"/>
                <a:gd name="T16" fmla="*/ 0 h 202"/>
                <a:gd name="T17" fmla="*/ 174 w 174"/>
                <a:gd name="T18" fmla="*/ 202 h 2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4" h="202">
                  <a:moveTo>
                    <a:pt x="29" y="202"/>
                  </a:moveTo>
                  <a:lnTo>
                    <a:pt x="174" y="202"/>
                  </a:lnTo>
                  <a:lnTo>
                    <a:pt x="174" y="0"/>
                  </a:lnTo>
                  <a:lnTo>
                    <a:pt x="0" y="0"/>
                  </a:lnTo>
                  <a:lnTo>
                    <a:pt x="29" y="20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256" name="Freeform 33">
              <a:extLst>
                <a:ext uri="{FF2B5EF4-FFF2-40B4-BE49-F238E27FC236}">
                  <a16:creationId xmlns:a16="http://schemas.microsoft.com/office/drawing/2014/main" id="{0B991177-D3D3-324A-984D-CF2B4A85B91B}"/>
                </a:ext>
              </a:extLst>
            </p:cNvPr>
            <p:cNvSpPr>
              <a:spLocks/>
            </p:cNvSpPr>
            <p:nvPr/>
          </p:nvSpPr>
          <p:spPr bwMode="auto">
            <a:xfrm>
              <a:off x="6636592" y="3153093"/>
              <a:ext cx="647700" cy="649288"/>
            </a:xfrm>
            <a:custGeom>
              <a:avLst/>
              <a:gdLst>
                <a:gd name="T0" fmla="*/ 2147483646 w 817"/>
                <a:gd name="T1" fmla="*/ 2147483646 h 818"/>
                <a:gd name="T2" fmla="*/ 2147483646 w 817"/>
                <a:gd name="T3" fmla="*/ 2147483646 h 818"/>
                <a:gd name="T4" fmla="*/ 2147483646 w 817"/>
                <a:gd name="T5" fmla="*/ 2147483646 h 818"/>
                <a:gd name="T6" fmla="*/ 2147483646 w 817"/>
                <a:gd name="T7" fmla="*/ 2147483646 h 818"/>
                <a:gd name="T8" fmla="*/ 2147483646 w 817"/>
                <a:gd name="T9" fmla="*/ 2147483646 h 818"/>
                <a:gd name="T10" fmla="*/ 2147483646 w 817"/>
                <a:gd name="T11" fmla="*/ 2147483646 h 818"/>
                <a:gd name="T12" fmla="*/ 2147483646 w 817"/>
                <a:gd name="T13" fmla="*/ 2147483646 h 818"/>
                <a:gd name="T14" fmla="*/ 2147483646 w 817"/>
                <a:gd name="T15" fmla="*/ 2147483646 h 818"/>
                <a:gd name="T16" fmla="*/ 2147483646 w 817"/>
                <a:gd name="T17" fmla="*/ 2147483646 h 818"/>
                <a:gd name="T18" fmla="*/ 2147483646 w 817"/>
                <a:gd name="T19" fmla="*/ 2147483646 h 818"/>
                <a:gd name="T20" fmla="*/ 0 w 817"/>
                <a:gd name="T21" fmla="*/ 2147483646 h 818"/>
                <a:gd name="T22" fmla="*/ 2147483646 w 817"/>
                <a:gd name="T23" fmla="*/ 2147483646 h 818"/>
                <a:gd name="T24" fmla="*/ 2147483646 w 817"/>
                <a:gd name="T25" fmla="*/ 2147483646 h 818"/>
                <a:gd name="T26" fmla="*/ 2147483646 w 817"/>
                <a:gd name="T27" fmla="*/ 2147483646 h 818"/>
                <a:gd name="T28" fmla="*/ 2147483646 w 817"/>
                <a:gd name="T29" fmla="*/ 2147483646 h 818"/>
                <a:gd name="T30" fmla="*/ 2147483646 w 817"/>
                <a:gd name="T31" fmla="*/ 2147483646 h 818"/>
                <a:gd name="T32" fmla="*/ 2147483646 w 817"/>
                <a:gd name="T33" fmla="*/ 2147483646 h 818"/>
                <a:gd name="T34" fmla="*/ 2147483646 w 817"/>
                <a:gd name="T35" fmla="*/ 2147483646 h 818"/>
                <a:gd name="T36" fmla="*/ 2147483646 w 817"/>
                <a:gd name="T37" fmla="*/ 2147483646 h 818"/>
                <a:gd name="T38" fmla="*/ 2147483646 w 817"/>
                <a:gd name="T39" fmla="*/ 2147483646 h 818"/>
                <a:gd name="T40" fmla="*/ 2147483646 w 817"/>
                <a:gd name="T41" fmla="*/ 2147483646 h 818"/>
                <a:gd name="T42" fmla="*/ 2147483646 w 817"/>
                <a:gd name="T43" fmla="*/ 2147483646 h 818"/>
                <a:gd name="T44" fmla="*/ 2147483646 w 817"/>
                <a:gd name="T45" fmla="*/ 2147483646 h 818"/>
                <a:gd name="T46" fmla="*/ 2147483646 w 817"/>
                <a:gd name="T47" fmla="*/ 2147483646 h 818"/>
                <a:gd name="T48" fmla="*/ 2147483646 w 817"/>
                <a:gd name="T49" fmla="*/ 2147483646 h 818"/>
                <a:gd name="T50" fmla="*/ 2147483646 w 817"/>
                <a:gd name="T51" fmla="*/ 2147483646 h 818"/>
                <a:gd name="T52" fmla="*/ 2147483646 w 817"/>
                <a:gd name="T53" fmla="*/ 2147483646 h 818"/>
                <a:gd name="T54" fmla="*/ 2147483646 w 817"/>
                <a:gd name="T55" fmla="*/ 2147483646 h 818"/>
                <a:gd name="T56" fmla="*/ 2147483646 w 817"/>
                <a:gd name="T57" fmla="*/ 2147483646 h 818"/>
                <a:gd name="T58" fmla="*/ 2147483646 w 817"/>
                <a:gd name="T59" fmla="*/ 2147483646 h 818"/>
                <a:gd name="T60" fmla="*/ 2147483646 w 817"/>
                <a:gd name="T61" fmla="*/ 2147483646 h 818"/>
                <a:gd name="T62" fmla="*/ 2147483646 w 817"/>
                <a:gd name="T63" fmla="*/ 2147483646 h 818"/>
                <a:gd name="T64" fmla="*/ 2147483646 w 817"/>
                <a:gd name="T65" fmla="*/ 2147483646 h 818"/>
                <a:gd name="T66" fmla="*/ 2147483646 w 817"/>
                <a:gd name="T67" fmla="*/ 2147483646 h 818"/>
                <a:gd name="T68" fmla="*/ 2147483646 w 817"/>
                <a:gd name="T69" fmla="*/ 2147483646 h 818"/>
                <a:gd name="T70" fmla="*/ 2147483646 w 817"/>
                <a:gd name="T71" fmla="*/ 2147483646 h 818"/>
                <a:gd name="T72" fmla="*/ 2147483646 w 817"/>
                <a:gd name="T73" fmla="*/ 2147483646 h 818"/>
                <a:gd name="T74" fmla="*/ 2147483646 w 817"/>
                <a:gd name="T75" fmla="*/ 2147483646 h 818"/>
                <a:gd name="T76" fmla="*/ 2147483646 w 817"/>
                <a:gd name="T77" fmla="*/ 2147483646 h 818"/>
                <a:gd name="T78" fmla="*/ 2147483646 w 817"/>
                <a:gd name="T79" fmla="*/ 2147483646 h 818"/>
                <a:gd name="T80" fmla="*/ 2147483646 w 817"/>
                <a:gd name="T81" fmla="*/ 2147483646 h 818"/>
                <a:gd name="T82" fmla="*/ 2147483646 w 817"/>
                <a:gd name="T83" fmla="*/ 2147483646 h 818"/>
                <a:gd name="T84" fmla="*/ 2147483646 w 817"/>
                <a:gd name="T85" fmla="*/ 2147483646 h 818"/>
                <a:gd name="T86" fmla="*/ 2147483646 w 817"/>
                <a:gd name="T87" fmla="*/ 0 h 81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17"/>
                <a:gd name="T133" fmla="*/ 0 h 818"/>
                <a:gd name="T134" fmla="*/ 817 w 817"/>
                <a:gd name="T135" fmla="*/ 818 h 81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17" h="818">
                  <a:moveTo>
                    <a:pt x="408" y="0"/>
                  </a:moveTo>
                  <a:lnTo>
                    <a:pt x="387" y="0"/>
                  </a:lnTo>
                  <a:lnTo>
                    <a:pt x="366" y="2"/>
                  </a:lnTo>
                  <a:lnTo>
                    <a:pt x="346" y="4"/>
                  </a:lnTo>
                  <a:lnTo>
                    <a:pt x="326" y="9"/>
                  </a:lnTo>
                  <a:lnTo>
                    <a:pt x="306" y="13"/>
                  </a:lnTo>
                  <a:lnTo>
                    <a:pt x="287" y="19"/>
                  </a:lnTo>
                  <a:lnTo>
                    <a:pt x="268" y="25"/>
                  </a:lnTo>
                  <a:lnTo>
                    <a:pt x="250" y="32"/>
                  </a:lnTo>
                  <a:lnTo>
                    <a:pt x="231" y="41"/>
                  </a:lnTo>
                  <a:lnTo>
                    <a:pt x="214" y="49"/>
                  </a:lnTo>
                  <a:lnTo>
                    <a:pt x="196" y="59"/>
                  </a:lnTo>
                  <a:lnTo>
                    <a:pt x="180" y="69"/>
                  </a:lnTo>
                  <a:lnTo>
                    <a:pt x="163" y="81"/>
                  </a:lnTo>
                  <a:lnTo>
                    <a:pt x="149" y="94"/>
                  </a:lnTo>
                  <a:lnTo>
                    <a:pt x="133" y="106"/>
                  </a:lnTo>
                  <a:lnTo>
                    <a:pt x="120" y="120"/>
                  </a:lnTo>
                  <a:lnTo>
                    <a:pt x="105" y="134"/>
                  </a:lnTo>
                  <a:lnTo>
                    <a:pt x="92" y="149"/>
                  </a:lnTo>
                  <a:lnTo>
                    <a:pt x="81" y="165"/>
                  </a:lnTo>
                  <a:lnTo>
                    <a:pt x="69" y="181"/>
                  </a:lnTo>
                  <a:lnTo>
                    <a:pt x="59" y="196"/>
                  </a:lnTo>
                  <a:lnTo>
                    <a:pt x="49" y="214"/>
                  </a:lnTo>
                  <a:lnTo>
                    <a:pt x="40" y="231"/>
                  </a:lnTo>
                  <a:lnTo>
                    <a:pt x="32" y="250"/>
                  </a:lnTo>
                  <a:lnTo>
                    <a:pt x="24" y="269"/>
                  </a:lnTo>
                  <a:lnTo>
                    <a:pt x="17" y="287"/>
                  </a:lnTo>
                  <a:lnTo>
                    <a:pt x="13" y="306"/>
                  </a:lnTo>
                  <a:lnTo>
                    <a:pt x="7" y="326"/>
                  </a:lnTo>
                  <a:lnTo>
                    <a:pt x="4" y="346"/>
                  </a:lnTo>
                  <a:lnTo>
                    <a:pt x="1" y="367"/>
                  </a:lnTo>
                  <a:lnTo>
                    <a:pt x="0" y="388"/>
                  </a:lnTo>
                  <a:lnTo>
                    <a:pt x="0" y="409"/>
                  </a:lnTo>
                  <a:lnTo>
                    <a:pt x="0" y="430"/>
                  </a:lnTo>
                  <a:lnTo>
                    <a:pt x="1" y="450"/>
                  </a:lnTo>
                  <a:lnTo>
                    <a:pt x="4" y="471"/>
                  </a:lnTo>
                  <a:lnTo>
                    <a:pt x="7" y="491"/>
                  </a:lnTo>
                  <a:lnTo>
                    <a:pt x="13" y="511"/>
                  </a:lnTo>
                  <a:lnTo>
                    <a:pt x="17" y="530"/>
                  </a:lnTo>
                  <a:lnTo>
                    <a:pt x="24" y="550"/>
                  </a:lnTo>
                  <a:lnTo>
                    <a:pt x="32" y="569"/>
                  </a:lnTo>
                  <a:lnTo>
                    <a:pt x="40" y="586"/>
                  </a:lnTo>
                  <a:lnTo>
                    <a:pt x="49" y="603"/>
                  </a:lnTo>
                  <a:lnTo>
                    <a:pt x="59" y="621"/>
                  </a:lnTo>
                  <a:lnTo>
                    <a:pt x="69" y="638"/>
                  </a:lnTo>
                  <a:lnTo>
                    <a:pt x="81" y="654"/>
                  </a:lnTo>
                  <a:lnTo>
                    <a:pt x="92" y="668"/>
                  </a:lnTo>
                  <a:lnTo>
                    <a:pt x="105" y="684"/>
                  </a:lnTo>
                  <a:lnTo>
                    <a:pt x="120" y="699"/>
                  </a:lnTo>
                  <a:lnTo>
                    <a:pt x="133" y="712"/>
                  </a:lnTo>
                  <a:lnTo>
                    <a:pt x="149" y="725"/>
                  </a:lnTo>
                  <a:lnTo>
                    <a:pt x="163" y="736"/>
                  </a:lnTo>
                  <a:lnTo>
                    <a:pt x="180" y="748"/>
                  </a:lnTo>
                  <a:lnTo>
                    <a:pt x="196" y="759"/>
                  </a:lnTo>
                  <a:lnTo>
                    <a:pt x="214" y="768"/>
                  </a:lnTo>
                  <a:lnTo>
                    <a:pt x="231" y="778"/>
                  </a:lnTo>
                  <a:lnTo>
                    <a:pt x="250" y="785"/>
                  </a:lnTo>
                  <a:lnTo>
                    <a:pt x="268" y="792"/>
                  </a:lnTo>
                  <a:lnTo>
                    <a:pt x="287" y="800"/>
                  </a:lnTo>
                  <a:lnTo>
                    <a:pt x="306" y="805"/>
                  </a:lnTo>
                  <a:lnTo>
                    <a:pt x="326" y="810"/>
                  </a:lnTo>
                  <a:lnTo>
                    <a:pt x="346" y="813"/>
                  </a:lnTo>
                  <a:lnTo>
                    <a:pt x="366" y="815"/>
                  </a:lnTo>
                  <a:lnTo>
                    <a:pt x="387" y="817"/>
                  </a:lnTo>
                  <a:lnTo>
                    <a:pt x="408" y="818"/>
                  </a:lnTo>
                  <a:lnTo>
                    <a:pt x="430" y="817"/>
                  </a:lnTo>
                  <a:lnTo>
                    <a:pt x="450" y="815"/>
                  </a:lnTo>
                  <a:lnTo>
                    <a:pt x="470" y="813"/>
                  </a:lnTo>
                  <a:lnTo>
                    <a:pt x="491" y="810"/>
                  </a:lnTo>
                  <a:lnTo>
                    <a:pt x="511" y="805"/>
                  </a:lnTo>
                  <a:lnTo>
                    <a:pt x="530" y="800"/>
                  </a:lnTo>
                  <a:lnTo>
                    <a:pt x="548" y="792"/>
                  </a:lnTo>
                  <a:lnTo>
                    <a:pt x="567" y="785"/>
                  </a:lnTo>
                  <a:lnTo>
                    <a:pt x="586" y="778"/>
                  </a:lnTo>
                  <a:lnTo>
                    <a:pt x="603" y="768"/>
                  </a:lnTo>
                  <a:lnTo>
                    <a:pt x="620" y="759"/>
                  </a:lnTo>
                  <a:lnTo>
                    <a:pt x="636" y="748"/>
                  </a:lnTo>
                  <a:lnTo>
                    <a:pt x="654" y="736"/>
                  </a:lnTo>
                  <a:lnTo>
                    <a:pt x="668" y="725"/>
                  </a:lnTo>
                  <a:lnTo>
                    <a:pt x="684" y="712"/>
                  </a:lnTo>
                  <a:lnTo>
                    <a:pt x="697" y="699"/>
                  </a:lnTo>
                  <a:lnTo>
                    <a:pt x="711" y="684"/>
                  </a:lnTo>
                  <a:lnTo>
                    <a:pt x="724" y="668"/>
                  </a:lnTo>
                  <a:lnTo>
                    <a:pt x="736" y="654"/>
                  </a:lnTo>
                  <a:lnTo>
                    <a:pt x="748" y="638"/>
                  </a:lnTo>
                  <a:lnTo>
                    <a:pt x="758" y="621"/>
                  </a:lnTo>
                  <a:lnTo>
                    <a:pt x="768" y="603"/>
                  </a:lnTo>
                  <a:lnTo>
                    <a:pt x="776" y="586"/>
                  </a:lnTo>
                  <a:lnTo>
                    <a:pt x="785" y="569"/>
                  </a:lnTo>
                  <a:lnTo>
                    <a:pt x="792" y="550"/>
                  </a:lnTo>
                  <a:lnTo>
                    <a:pt x="799" y="530"/>
                  </a:lnTo>
                  <a:lnTo>
                    <a:pt x="804" y="511"/>
                  </a:lnTo>
                  <a:lnTo>
                    <a:pt x="810" y="491"/>
                  </a:lnTo>
                  <a:lnTo>
                    <a:pt x="812" y="471"/>
                  </a:lnTo>
                  <a:lnTo>
                    <a:pt x="815" y="450"/>
                  </a:lnTo>
                  <a:lnTo>
                    <a:pt x="817" y="430"/>
                  </a:lnTo>
                  <a:lnTo>
                    <a:pt x="817" y="409"/>
                  </a:lnTo>
                  <a:lnTo>
                    <a:pt x="817" y="388"/>
                  </a:lnTo>
                  <a:lnTo>
                    <a:pt x="815" y="367"/>
                  </a:lnTo>
                  <a:lnTo>
                    <a:pt x="812" y="346"/>
                  </a:lnTo>
                  <a:lnTo>
                    <a:pt x="810" y="326"/>
                  </a:lnTo>
                  <a:lnTo>
                    <a:pt x="804" y="306"/>
                  </a:lnTo>
                  <a:lnTo>
                    <a:pt x="799" y="287"/>
                  </a:lnTo>
                  <a:lnTo>
                    <a:pt x="792" y="269"/>
                  </a:lnTo>
                  <a:lnTo>
                    <a:pt x="785" y="250"/>
                  </a:lnTo>
                  <a:lnTo>
                    <a:pt x="776" y="231"/>
                  </a:lnTo>
                  <a:lnTo>
                    <a:pt x="768" y="214"/>
                  </a:lnTo>
                  <a:lnTo>
                    <a:pt x="758" y="196"/>
                  </a:lnTo>
                  <a:lnTo>
                    <a:pt x="748" y="181"/>
                  </a:lnTo>
                  <a:lnTo>
                    <a:pt x="736" y="165"/>
                  </a:lnTo>
                  <a:lnTo>
                    <a:pt x="724" y="149"/>
                  </a:lnTo>
                  <a:lnTo>
                    <a:pt x="711" y="134"/>
                  </a:lnTo>
                  <a:lnTo>
                    <a:pt x="697" y="120"/>
                  </a:lnTo>
                  <a:lnTo>
                    <a:pt x="684" y="106"/>
                  </a:lnTo>
                  <a:lnTo>
                    <a:pt x="668" y="94"/>
                  </a:lnTo>
                  <a:lnTo>
                    <a:pt x="654" y="81"/>
                  </a:lnTo>
                  <a:lnTo>
                    <a:pt x="636" y="69"/>
                  </a:lnTo>
                  <a:lnTo>
                    <a:pt x="620" y="59"/>
                  </a:lnTo>
                  <a:lnTo>
                    <a:pt x="603" y="49"/>
                  </a:lnTo>
                  <a:lnTo>
                    <a:pt x="586" y="41"/>
                  </a:lnTo>
                  <a:lnTo>
                    <a:pt x="567" y="32"/>
                  </a:lnTo>
                  <a:lnTo>
                    <a:pt x="548" y="25"/>
                  </a:lnTo>
                  <a:lnTo>
                    <a:pt x="530" y="19"/>
                  </a:lnTo>
                  <a:lnTo>
                    <a:pt x="511" y="13"/>
                  </a:lnTo>
                  <a:lnTo>
                    <a:pt x="491" y="9"/>
                  </a:lnTo>
                  <a:lnTo>
                    <a:pt x="470" y="4"/>
                  </a:lnTo>
                  <a:lnTo>
                    <a:pt x="450" y="2"/>
                  </a:lnTo>
                  <a:lnTo>
                    <a:pt x="430" y="0"/>
                  </a:lnTo>
                  <a:lnTo>
                    <a:pt x="408" y="0"/>
                  </a:lnTo>
                </a:path>
              </a:pathLst>
            </a:custGeom>
            <a:solidFill>
              <a:schemeClr val="bg1"/>
            </a:solidFill>
            <a:ln w="285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3257" name="Freeform 37">
              <a:extLst>
                <a:ext uri="{FF2B5EF4-FFF2-40B4-BE49-F238E27FC236}">
                  <a16:creationId xmlns:a16="http://schemas.microsoft.com/office/drawing/2014/main" id="{323C7442-8816-6846-B851-0C517C2BE7DC}"/>
                </a:ext>
              </a:extLst>
            </p:cNvPr>
            <p:cNvSpPr>
              <a:spLocks/>
            </p:cNvSpPr>
            <p:nvPr/>
          </p:nvSpPr>
          <p:spPr bwMode="auto">
            <a:xfrm>
              <a:off x="6636592" y="4435794"/>
              <a:ext cx="647700" cy="649288"/>
            </a:xfrm>
            <a:custGeom>
              <a:avLst/>
              <a:gdLst>
                <a:gd name="T0" fmla="*/ 2147483646 w 817"/>
                <a:gd name="T1" fmla="*/ 2147483646 h 819"/>
                <a:gd name="T2" fmla="*/ 2147483646 w 817"/>
                <a:gd name="T3" fmla="*/ 2147483646 h 819"/>
                <a:gd name="T4" fmla="*/ 2147483646 w 817"/>
                <a:gd name="T5" fmla="*/ 2147483646 h 819"/>
                <a:gd name="T6" fmla="*/ 2147483646 w 817"/>
                <a:gd name="T7" fmla="*/ 2147483646 h 819"/>
                <a:gd name="T8" fmla="*/ 2147483646 w 817"/>
                <a:gd name="T9" fmla="*/ 2147483646 h 819"/>
                <a:gd name="T10" fmla="*/ 2147483646 w 817"/>
                <a:gd name="T11" fmla="*/ 2147483646 h 819"/>
                <a:gd name="T12" fmla="*/ 2147483646 w 817"/>
                <a:gd name="T13" fmla="*/ 2147483646 h 819"/>
                <a:gd name="T14" fmla="*/ 2147483646 w 817"/>
                <a:gd name="T15" fmla="*/ 2147483646 h 819"/>
                <a:gd name="T16" fmla="*/ 2147483646 w 817"/>
                <a:gd name="T17" fmla="*/ 2147483646 h 819"/>
                <a:gd name="T18" fmla="*/ 2147483646 w 817"/>
                <a:gd name="T19" fmla="*/ 2147483646 h 819"/>
                <a:gd name="T20" fmla="*/ 0 w 817"/>
                <a:gd name="T21" fmla="*/ 2147483646 h 819"/>
                <a:gd name="T22" fmla="*/ 2147483646 w 817"/>
                <a:gd name="T23" fmla="*/ 2147483646 h 819"/>
                <a:gd name="T24" fmla="*/ 2147483646 w 817"/>
                <a:gd name="T25" fmla="*/ 2147483646 h 819"/>
                <a:gd name="T26" fmla="*/ 2147483646 w 817"/>
                <a:gd name="T27" fmla="*/ 2147483646 h 819"/>
                <a:gd name="T28" fmla="*/ 2147483646 w 817"/>
                <a:gd name="T29" fmla="*/ 2147483646 h 819"/>
                <a:gd name="T30" fmla="*/ 2147483646 w 817"/>
                <a:gd name="T31" fmla="*/ 2147483646 h 819"/>
                <a:gd name="T32" fmla="*/ 2147483646 w 817"/>
                <a:gd name="T33" fmla="*/ 2147483646 h 819"/>
                <a:gd name="T34" fmla="*/ 2147483646 w 817"/>
                <a:gd name="T35" fmla="*/ 2147483646 h 819"/>
                <a:gd name="T36" fmla="*/ 2147483646 w 817"/>
                <a:gd name="T37" fmla="*/ 2147483646 h 819"/>
                <a:gd name="T38" fmla="*/ 2147483646 w 817"/>
                <a:gd name="T39" fmla="*/ 2147483646 h 819"/>
                <a:gd name="T40" fmla="*/ 2147483646 w 817"/>
                <a:gd name="T41" fmla="*/ 2147483646 h 819"/>
                <a:gd name="T42" fmla="*/ 2147483646 w 817"/>
                <a:gd name="T43" fmla="*/ 2147483646 h 819"/>
                <a:gd name="T44" fmla="*/ 2147483646 w 817"/>
                <a:gd name="T45" fmla="*/ 2147483646 h 819"/>
                <a:gd name="T46" fmla="*/ 2147483646 w 817"/>
                <a:gd name="T47" fmla="*/ 2147483646 h 819"/>
                <a:gd name="T48" fmla="*/ 2147483646 w 817"/>
                <a:gd name="T49" fmla="*/ 2147483646 h 819"/>
                <a:gd name="T50" fmla="*/ 2147483646 w 817"/>
                <a:gd name="T51" fmla="*/ 2147483646 h 819"/>
                <a:gd name="T52" fmla="*/ 2147483646 w 817"/>
                <a:gd name="T53" fmla="*/ 2147483646 h 819"/>
                <a:gd name="T54" fmla="*/ 2147483646 w 817"/>
                <a:gd name="T55" fmla="*/ 2147483646 h 819"/>
                <a:gd name="T56" fmla="*/ 2147483646 w 817"/>
                <a:gd name="T57" fmla="*/ 2147483646 h 819"/>
                <a:gd name="T58" fmla="*/ 2147483646 w 817"/>
                <a:gd name="T59" fmla="*/ 2147483646 h 819"/>
                <a:gd name="T60" fmla="*/ 2147483646 w 817"/>
                <a:gd name="T61" fmla="*/ 2147483646 h 819"/>
                <a:gd name="T62" fmla="*/ 2147483646 w 817"/>
                <a:gd name="T63" fmla="*/ 2147483646 h 819"/>
                <a:gd name="T64" fmla="*/ 2147483646 w 817"/>
                <a:gd name="T65" fmla="*/ 2147483646 h 819"/>
                <a:gd name="T66" fmla="*/ 2147483646 w 817"/>
                <a:gd name="T67" fmla="*/ 2147483646 h 819"/>
                <a:gd name="T68" fmla="*/ 2147483646 w 817"/>
                <a:gd name="T69" fmla="*/ 2147483646 h 819"/>
                <a:gd name="T70" fmla="*/ 2147483646 w 817"/>
                <a:gd name="T71" fmla="*/ 2147483646 h 819"/>
                <a:gd name="T72" fmla="*/ 2147483646 w 817"/>
                <a:gd name="T73" fmla="*/ 2147483646 h 819"/>
                <a:gd name="T74" fmla="*/ 2147483646 w 817"/>
                <a:gd name="T75" fmla="*/ 2147483646 h 819"/>
                <a:gd name="T76" fmla="*/ 2147483646 w 817"/>
                <a:gd name="T77" fmla="*/ 2147483646 h 819"/>
                <a:gd name="T78" fmla="*/ 2147483646 w 817"/>
                <a:gd name="T79" fmla="*/ 2147483646 h 819"/>
                <a:gd name="T80" fmla="*/ 2147483646 w 817"/>
                <a:gd name="T81" fmla="*/ 2147483646 h 819"/>
                <a:gd name="T82" fmla="*/ 2147483646 w 817"/>
                <a:gd name="T83" fmla="*/ 2147483646 h 819"/>
                <a:gd name="T84" fmla="*/ 2147483646 w 817"/>
                <a:gd name="T85" fmla="*/ 2147483646 h 819"/>
                <a:gd name="T86" fmla="*/ 2147483646 w 817"/>
                <a:gd name="T87" fmla="*/ 0 h 81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17"/>
                <a:gd name="T133" fmla="*/ 0 h 819"/>
                <a:gd name="T134" fmla="*/ 817 w 817"/>
                <a:gd name="T135" fmla="*/ 819 h 819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17" h="819">
                  <a:moveTo>
                    <a:pt x="408" y="0"/>
                  </a:moveTo>
                  <a:lnTo>
                    <a:pt x="387" y="0"/>
                  </a:lnTo>
                  <a:lnTo>
                    <a:pt x="366" y="2"/>
                  </a:lnTo>
                  <a:lnTo>
                    <a:pt x="346" y="5"/>
                  </a:lnTo>
                  <a:lnTo>
                    <a:pt x="326" y="9"/>
                  </a:lnTo>
                  <a:lnTo>
                    <a:pt x="306" y="13"/>
                  </a:lnTo>
                  <a:lnTo>
                    <a:pt x="287" y="19"/>
                  </a:lnTo>
                  <a:lnTo>
                    <a:pt x="268" y="25"/>
                  </a:lnTo>
                  <a:lnTo>
                    <a:pt x="250" y="32"/>
                  </a:lnTo>
                  <a:lnTo>
                    <a:pt x="231" y="41"/>
                  </a:lnTo>
                  <a:lnTo>
                    <a:pt x="214" y="49"/>
                  </a:lnTo>
                  <a:lnTo>
                    <a:pt x="196" y="60"/>
                  </a:lnTo>
                  <a:lnTo>
                    <a:pt x="180" y="70"/>
                  </a:lnTo>
                  <a:lnTo>
                    <a:pt x="163" y="81"/>
                  </a:lnTo>
                  <a:lnTo>
                    <a:pt x="149" y="94"/>
                  </a:lnTo>
                  <a:lnTo>
                    <a:pt x="133" y="106"/>
                  </a:lnTo>
                  <a:lnTo>
                    <a:pt x="120" y="120"/>
                  </a:lnTo>
                  <a:lnTo>
                    <a:pt x="105" y="135"/>
                  </a:lnTo>
                  <a:lnTo>
                    <a:pt x="92" y="149"/>
                  </a:lnTo>
                  <a:lnTo>
                    <a:pt x="81" y="165"/>
                  </a:lnTo>
                  <a:lnTo>
                    <a:pt x="69" y="181"/>
                  </a:lnTo>
                  <a:lnTo>
                    <a:pt x="59" y="197"/>
                  </a:lnTo>
                  <a:lnTo>
                    <a:pt x="49" y="214"/>
                  </a:lnTo>
                  <a:lnTo>
                    <a:pt x="40" y="231"/>
                  </a:lnTo>
                  <a:lnTo>
                    <a:pt x="32" y="250"/>
                  </a:lnTo>
                  <a:lnTo>
                    <a:pt x="24" y="269"/>
                  </a:lnTo>
                  <a:lnTo>
                    <a:pt x="17" y="287"/>
                  </a:lnTo>
                  <a:lnTo>
                    <a:pt x="13" y="306"/>
                  </a:lnTo>
                  <a:lnTo>
                    <a:pt x="7" y="326"/>
                  </a:lnTo>
                  <a:lnTo>
                    <a:pt x="4" y="347"/>
                  </a:lnTo>
                  <a:lnTo>
                    <a:pt x="1" y="367"/>
                  </a:lnTo>
                  <a:lnTo>
                    <a:pt x="0" y="389"/>
                  </a:lnTo>
                  <a:lnTo>
                    <a:pt x="0" y="409"/>
                  </a:lnTo>
                  <a:lnTo>
                    <a:pt x="0" y="430"/>
                  </a:lnTo>
                  <a:lnTo>
                    <a:pt x="1" y="451"/>
                  </a:lnTo>
                  <a:lnTo>
                    <a:pt x="4" y="471"/>
                  </a:lnTo>
                  <a:lnTo>
                    <a:pt x="7" y="491"/>
                  </a:lnTo>
                  <a:lnTo>
                    <a:pt x="13" y="511"/>
                  </a:lnTo>
                  <a:lnTo>
                    <a:pt x="17" y="530"/>
                  </a:lnTo>
                  <a:lnTo>
                    <a:pt x="24" y="550"/>
                  </a:lnTo>
                  <a:lnTo>
                    <a:pt x="32" y="569"/>
                  </a:lnTo>
                  <a:lnTo>
                    <a:pt x="40" y="586"/>
                  </a:lnTo>
                  <a:lnTo>
                    <a:pt x="49" y="604"/>
                  </a:lnTo>
                  <a:lnTo>
                    <a:pt x="59" y="621"/>
                  </a:lnTo>
                  <a:lnTo>
                    <a:pt x="69" y="638"/>
                  </a:lnTo>
                  <a:lnTo>
                    <a:pt x="81" y="654"/>
                  </a:lnTo>
                  <a:lnTo>
                    <a:pt x="92" y="668"/>
                  </a:lnTo>
                  <a:lnTo>
                    <a:pt x="105" y="684"/>
                  </a:lnTo>
                  <a:lnTo>
                    <a:pt x="120" y="699"/>
                  </a:lnTo>
                  <a:lnTo>
                    <a:pt x="133" y="712"/>
                  </a:lnTo>
                  <a:lnTo>
                    <a:pt x="149" y="725"/>
                  </a:lnTo>
                  <a:lnTo>
                    <a:pt x="163" y="736"/>
                  </a:lnTo>
                  <a:lnTo>
                    <a:pt x="180" y="748"/>
                  </a:lnTo>
                  <a:lnTo>
                    <a:pt x="196" y="759"/>
                  </a:lnTo>
                  <a:lnTo>
                    <a:pt x="214" y="768"/>
                  </a:lnTo>
                  <a:lnTo>
                    <a:pt x="231" y="778"/>
                  </a:lnTo>
                  <a:lnTo>
                    <a:pt x="250" y="785"/>
                  </a:lnTo>
                  <a:lnTo>
                    <a:pt x="268" y="793"/>
                  </a:lnTo>
                  <a:lnTo>
                    <a:pt x="287" y="800"/>
                  </a:lnTo>
                  <a:lnTo>
                    <a:pt x="306" y="806"/>
                  </a:lnTo>
                  <a:lnTo>
                    <a:pt x="326" y="810"/>
                  </a:lnTo>
                  <a:lnTo>
                    <a:pt x="346" y="813"/>
                  </a:lnTo>
                  <a:lnTo>
                    <a:pt x="366" y="816"/>
                  </a:lnTo>
                  <a:lnTo>
                    <a:pt x="387" y="817"/>
                  </a:lnTo>
                  <a:lnTo>
                    <a:pt x="408" y="819"/>
                  </a:lnTo>
                  <a:lnTo>
                    <a:pt x="430" y="817"/>
                  </a:lnTo>
                  <a:lnTo>
                    <a:pt x="450" y="816"/>
                  </a:lnTo>
                  <a:lnTo>
                    <a:pt x="470" y="813"/>
                  </a:lnTo>
                  <a:lnTo>
                    <a:pt x="491" y="810"/>
                  </a:lnTo>
                  <a:lnTo>
                    <a:pt x="511" y="806"/>
                  </a:lnTo>
                  <a:lnTo>
                    <a:pt x="530" y="800"/>
                  </a:lnTo>
                  <a:lnTo>
                    <a:pt x="548" y="793"/>
                  </a:lnTo>
                  <a:lnTo>
                    <a:pt x="567" y="785"/>
                  </a:lnTo>
                  <a:lnTo>
                    <a:pt x="586" y="778"/>
                  </a:lnTo>
                  <a:lnTo>
                    <a:pt x="603" y="768"/>
                  </a:lnTo>
                  <a:lnTo>
                    <a:pt x="620" y="759"/>
                  </a:lnTo>
                  <a:lnTo>
                    <a:pt x="636" y="748"/>
                  </a:lnTo>
                  <a:lnTo>
                    <a:pt x="654" y="736"/>
                  </a:lnTo>
                  <a:lnTo>
                    <a:pt x="668" y="725"/>
                  </a:lnTo>
                  <a:lnTo>
                    <a:pt x="684" y="712"/>
                  </a:lnTo>
                  <a:lnTo>
                    <a:pt x="697" y="699"/>
                  </a:lnTo>
                  <a:lnTo>
                    <a:pt x="711" y="684"/>
                  </a:lnTo>
                  <a:lnTo>
                    <a:pt x="724" y="668"/>
                  </a:lnTo>
                  <a:lnTo>
                    <a:pt x="736" y="654"/>
                  </a:lnTo>
                  <a:lnTo>
                    <a:pt x="748" y="638"/>
                  </a:lnTo>
                  <a:lnTo>
                    <a:pt x="758" y="621"/>
                  </a:lnTo>
                  <a:lnTo>
                    <a:pt x="768" y="604"/>
                  </a:lnTo>
                  <a:lnTo>
                    <a:pt x="776" y="586"/>
                  </a:lnTo>
                  <a:lnTo>
                    <a:pt x="785" y="569"/>
                  </a:lnTo>
                  <a:lnTo>
                    <a:pt x="792" y="550"/>
                  </a:lnTo>
                  <a:lnTo>
                    <a:pt x="799" y="530"/>
                  </a:lnTo>
                  <a:lnTo>
                    <a:pt x="804" y="511"/>
                  </a:lnTo>
                  <a:lnTo>
                    <a:pt x="810" y="491"/>
                  </a:lnTo>
                  <a:lnTo>
                    <a:pt x="812" y="471"/>
                  </a:lnTo>
                  <a:lnTo>
                    <a:pt x="815" y="451"/>
                  </a:lnTo>
                  <a:lnTo>
                    <a:pt x="817" y="430"/>
                  </a:lnTo>
                  <a:lnTo>
                    <a:pt x="817" y="409"/>
                  </a:lnTo>
                  <a:lnTo>
                    <a:pt x="817" y="389"/>
                  </a:lnTo>
                  <a:lnTo>
                    <a:pt x="815" y="367"/>
                  </a:lnTo>
                  <a:lnTo>
                    <a:pt x="812" y="347"/>
                  </a:lnTo>
                  <a:lnTo>
                    <a:pt x="810" y="326"/>
                  </a:lnTo>
                  <a:lnTo>
                    <a:pt x="804" y="306"/>
                  </a:lnTo>
                  <a:lnTo>
                    <a:pt x="799" y="287"/>
                  </a:lnTo>
                  <a:lnTo>
                    <a:pt x="792" y="269"/>
                  </a:lnTo>
                  <a:lnTo>
                    <a:pt x="785" y="250"/>
                  </a:lnTo>
                  <a:lnTo>
                    <a:pt x="776" y="231"/>
                  </a:lnTo>
                  <a:lnTo>
                    <a:pt x="768" y="214"/>
                  </a:lnTo>
                  <a:lnTo>
                    <a:pt x="758" y="197"/>
                  </a:lnTo>
                  <a:lnTo>
                    <a:pt x="748" y="181"/>
                  </a:lnTo>
                  <a:lnTo>
                    <a:pt x="736" y="165"/>
                  </a:lnTo>
                  <a:lnTo>
                    <a:pt x="724" y="149"/>
                  </a:lnTo>
                  <a:lnTo>
                    <a:pt x="711" y="135"/>
                  </a:lnTo>
                  <a:lnTo>
                    <a:pt x="697" y="120"/>
                  </a:lnTo>
                  <a:lnTo>
                    <a:pt x="684" y="106"/>
                  </a:lnTo>
                  <a:lnTo>
                    <a:pt x="668" y="94"/>
                  </a:lnTo>
                  <a:lnTo>
                    <a:pt x="654" y="81"/>
                  </a:lnTo>
                  <a:lnTo>
                    <a:pt x="636" y="70"/>
                  </a:lnTo>
                  <a:lnTo>
                    <a:pt x="620" y="60"/>
                  </a:lnTo>
                  <a:lnTo>
                    <a:pt x="603" y="49"/>
                  </a:lnTo>
                  <a:lnTo>
                    <a:pt x="586" y="41"/>
                  </a:lnTo>
                  <a:lnTo>
                    <a:pt x="567" y="32"/>
                  </a:lnTo>
                  <a:lnTo>
                    <a:pt x="548" y="25"/>
                  </a:lnTo>
                  <a:lnTo>
                    <a:pt x="530" y="19"/>
                  </a:lnTo>
                  <a:lnTo>
                    <a:pt x="511" y="13"/>
                  </a:lnTo>
                  <a:lnTo>
                    <a:pt x="491" y="9"/>
                  </a:lnTo>
                  <a:lnTo>
                    <a:pt x="470" y="5"/>
                  </a:lnTo>
                  <a:lnTo>
                    <a:pt x="450" y="2"/>
                  </a:lnTo>
                  <a:lnTo>
                    <a:pt x="430" y="0"/>
                  </a:lnTo>
                  <a:lnTo>
                    <a:pt x="408" y="0"/>
                  </a:lnTo>
                </a:path>
              </a:pathLst>
            </a:custGeom>
            <a:solidFill>
              <a:schemeClr val="bg1"/>
            </a:solidFill>
            <a:ln w="285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3258" name="Freeform 38">
              <a:extLst>
                <a:ext uri="{FF2B5EF4-FFF2-40B4-BE49-F238E27FC236}">
                  <a16:creationId xmlns:a16="http://schemas.microsoft.com/office/drawing/2014/main" id="{6FCCE37A-6C1E-FE44-8A23-94351F57BB45}"/>
                </a:ext>
              </a:extLst>
            </p:cNvPr>
            <p:cNvSpPr>
              <a:spLocks/>
            </p:cNvSpPr>
            <p:nvPr/>
          </p:nvSpPr>
          <p:spPr bwMode="auto">
            <a:xfrm>
              <a:off x="6636592" y="1848168"/>
              <a:ext cx="647700" cy="649288"/>
            </a:xfrm>
            <a:custGeom>
              <a:avLst/>
              <a:gdLst>
                <a:gd name="T0" fmla="*/ 2147483646 w 817"/>
                <a:gd name="T1" fmla="*/ 2147483646 h 818"/>
                <a:gd name="T2" fmla="*/ 2147483646 w 817"/>
                <a:gd name="T3" fmla="*/ 2147483646 h 818"/>
                <a:gd name="T4" fmla="*/ 2147483646 w 817"/>
                <a:gd name="T5" fmla="*/ 2147483646 h 818"/>
                <a:gd name="T6" fmla="*/ 2147483646 w 817"/>
                <a:gd name="T7" fmla="*/ 2147483646 h 818"/>
                <a:gd name="T8" fmla="*/ 2147483646 w 817"/>
                <a:gd name="T9" fmla="*/ 2147483646 h 818"/>
                <a:gd name="T10" fmla="*/ 2147483646 w 817"/>
                <a:gd name="T11" fmla="*/ 2147483646 h 818"/>
                <a:gd name="T12" fmla="*/ 2147483646 w 817"/>
                <a:gd name="T13" fmla="*/ 2147483646 h 818"/>
                <a:gd name="T14" fmla="*/ 2147483646 w 817"/>
                <a:gd name="T15" fmla="*/ 2147483646 h 818"/>
                <a:gd name="T16" fmla="*/ 2147483646 w 817"/>
                <a:gd name="T17" fmla="*/ 2147483646 h 818"/>
                <a:gd name="T18" fmla="*/ 2147483646 w 817"/>
                <a:gd name="T19" fmla="*/ 2147483646 h 818"/>
                <a:gd name="T20" fmla="*/ 2147483646 w 817"/>
                <a:gd name="T21" fmla="*/ 0 h 818"/>
                <a:gd name="T22" fmla="*/ 2147483646 w 817"/>
                <a:gd name="T23" fmla="*/ 2147483646 h 818"/>
                <a:gd name="T24" fmla="*/ 2147483646 w 817"/>
                <a:gd name="T25" fmla="*/ 2147483646 h 818"/>
                <a:gd name="T26" fmla="*/ 2147483646 w 817"/>
                <a:gd name="T27" fmla="*/ 2147483646 h 818"/>
                <a:gd name="T28" fmla="*/ 2147483646 w 817"/>
                <a:gd name="T29" fmla="*/ 2147483646 h 818"/>
                <a:gd name="T30" fmla="*/ 2147483646 w 817"/>
                <a:gd name="T31" fmla="*/ 2147483646 h 818"/>
                <a:gd name="T32" fmla="*/ 2147483646 w 817"/>
                <a:gd name="T33" fmla="*/ 2147483646 h 818"/>
                <a:gd name="T34" fmla="*/ 2147483646 w 817"/>
                <a:gd name="T35" fmla="*/ 2147483646 h 818"/>
                <a:gd name="T36" fmla="*/ 2147483646 w 817"/>
                <a:gd name="T37" fmla="*/ 2147483646 h 818"/>
                <a:gd name="T38" fmla="*/ 2147483646 w 817"/>
                <a:gd name="T39" fmla="*/ 2147483646 h 818"/>
                <a:gd name="T40" fmla="*/ 2147483646 w 817"/>
                <a:gd name="T41" fmla="*/ 2147483646 h 818"/>
                <a:gd name="T42" fmla="*/ 0 w 817"/>
                <a:gd name="T43" fmla="*/ 2147483646 h 818"/>
                <a:gd name="T44" fmla="*/ 2147483646 w 817"/>
                <a:gd name="T45" fmla="*/ 2147483646 h 818"/>
                <a:gd name="T46" fmla="*/ 2147483646 w 817"/>
                <a:gd name="T47" fmla="*/ 2147483646 h 818"/>
                <a:gd name="T48" fmla="*/ 2147483646 w 817"/>
                <a:gd name="T49" fmla="*/ 2147483646 h 818"/>
                <a:gd name="T50" fmla="*/ 2147483646 w 817"/>
                <a:gd name="T51" fmla="*/ 2147483646 h 818"/>
                <a:gd name="T52" fmla="*/ 2147483646 w 817"/>
                <a:gd name="T53" fmla="*/ 2147483646 h 818"/>
                <a:gd name="T54" fmla="*/ 2147483646 w 817"/>
                <a:gd name="T55" fmla="*/ 2147483646 h 818"/>
                <a:gd name="T56" fmla="*/ 2147483646 w 817"/>
                <a:gd name="T57" fmla="*/ 2147483646 h 818"/>
                <a:gd name="T58" fmla="*/ 2147483646 w 817"/>
                <a:gd name="T59" fmla="*/ 2147483646 h 818"/>
                <a:gd name="T60" fmla="*/ 2147483646 w 817"/>
                <a:gd name="T61" fmla="*/ 2147483646 h 818"/>
                <a:gd name="T62" fmla="*/ 2147483646 w 817"/>
                <a:gd name="T63" fmla="*/ 2147483646 h 818"/>
                <a:gd name="T64" fmla="*/ 2147483646 w 817"/>
                <a:gd name="T65" fmla="*/ 2147483646 h 818"/>
                <a:gd name="T66" fmla="*/ 2147483646 w 817"/>
                <a:gd name="T67" fmla="*/ 2147483646 h 818"/>
                <a:gd name="T68" fmla="*/ 2147483646 w 817"/>
                <a:gd name="T69" fmla="*/ 2147483646 h 818"/>
                <a:gd name="T70" fmla="*/ 2147483646 w 817"/>
                <a:gd name="T71" fmla="*/ 2147483646 h 818"/>
                <a:gd name="T72" fmla="*/ 2147483646 w 817"/>
                <a:gd name="T73" fmla="*/ 2147483646 h 818"/>
                <a:gd name="T74" fmla="*/ 2147483646 w 817"/>
                <a:gd name="T75" fmla="*/ 2147483646 h 818"/>
                <a:gd name="T76" fmla="*/ 2147483646 w 817"/>
                <a:gd name="T77" fmla="*/ 2147483646 h 818"/>
                <a:gd name="T78" fmla="*/ 2147483646 w 817"/>
                <a:gd name="T79" fmla="*/ 2147483646 h 818"/>
                <a:gd name="T80" fmla="*/ 2147483646 w 817"/>
                <a:gd name="T81" fmla="*/ 2147483646 h 818"/>
                <a:gd name="T82" fmla="*/ 2147483646 w 817"/>
                <a:gd name="T83" fmla="*/ 2147483646 h 818"/>
                <a:gd name="T84" fmla="*/ 2147483646 w 817"/>
                <a:gd name="T85" fmla="*/ 2147483646 h 818"/>
                <a:gd name="T86" fmla="*/ 2147483646 w 817"/>
                <a:gd name="T87" fmla="*/ 2147483646 h 81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17"/>
                <a:gd name="T133" fmla="*/ 0 h 818"/>
                <a:gd name="T134" fmla="*/ 817 w 817"/>
                <a:gd name="T135" fmla="*/ 818 h 81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17" h="818">
                  <a:moveTo>
                    <a:pt x="817" y="408"/>
                  </a:moveTo>
                  <a:lnTo>
                    <a:pt x="817" y="388"/>
                  </a:lnTo>
                  <a:lnTo>
                    <a:pt x="815" y="367"/>
                  </a:lnTo>
                  <a:lnTo>
                    <a:pt x="812" y="346"/>
                  </a:lnTo>
                  <a:lnTo>
                    <a:pt x="810" y="326"/>
                  </a:lnTo>
                  <a:lnTo>
                    <a:pt x="804" y="306"/>
                  </a:lnTo>
                  <a:lnTo>
                    <a:pt x="799" y="287"/>
                  </a:lnTo>
                  <a:lnTo>
                    <a:pt x="792" y="269"/>
                  </a:lnTo>
                  <a:lnTo>
                    <a:pt x="785" y="250"/>
                  </a:lnTo>
                  <a:lnTo>
                    <a:pt x="776" y="231"/>
                  </a:lnTo>
                  <a:lnTo>
                    <a:pt x="768" y="214"/>
                  </a:lnTo>
                  <a:lnTo>
                    <a:pt x="758" y="196"/>
                  </a:lnTo>
                  <a:lnTo>
                    <a:pt x="748" y="180"/>
                  </a:lnTo>
                  <a:lnTo>
                    <a:pt x="736" y="165"/>
                  </a:lnTo>
                  <a:lnTo>
                    <a:pt x="724" y="149"/>
                  </a:lnTo>
                  <a:lnTo>
                    <a:pt x="711" y="134"/>
                  </a:lnTo>
                  <a:lnTo>
                    <a:pt x="697" y="120"/>
                  </a:lnTo>
                  <a:lnTo>
                    <a:pt x="684" y="105"/>
                  </a:lnTo>
                  <a:lnTo>
                    <a:pt x="668" y="94"/>
                  </a:lnTo>
                  <a:lnTo>
                    <a:pt x="654" y="81"/>
                  </a:lnTo>
                  <a:lnTo>
                    <a:pt x="636" y="69"/>
                  </a:lnTo>
                  <a:lnTo>
                    <a:pt x="620" y="59"/>
                  </a:lnTo>
                  <a:lnTo>
                    <a:pt x="603" y="49"/>
                  </a:lnTo>
                  <a:lnTo>
                    <a:pt x="586" y="41"/>
                  </a:lnTo>
                  <a:lnTo>
                    <a:pt x="567" y="32"/>
                  </a:lnTo>
                  <a:lnTo>
                    <a:pt x="548" y="25"/>
                  </a:lnTo>
                  <a:lnTo>
                    <a:pt x="530" y="19"/>
                  </a:lnTo>
                  <a:lnTo>
                    <a:pt x="511" y="13"/>
                  </a:lnTo>
                  <a:lnTo>
                    <a:pt x="491" y="9"/>
                  </a:lnTo>
                  <a:lnTo>
                    <a:pt x="470" y="4"/>
                  </a:lnTo>
                  <a:lnTo>
                    <a:pt x="450" y="2"/>
                  </a:lnTo>
                  <a:lnTo>
                    <a:pt x="430" y="0"/>
                  </a:lnTo>
                  <a:lnTo>
                    <a:pt x="408" y="0"/>
                  </a:lnTo>
                  <a:lnTo>
                    <a:pt x="387" y="0"/>
                  </a:lnTo>
                  <a:lnTo>
                    <a:pt x="366" y="2"/>
                  </a:lnTo>
                  <a:lnTo>
                    <a:pt x="346" y="4"/>
                  </a:lnTo>
                  <a:lnTo>
                    <a:pt x="326" y="9"/>
                  </a:lnTo>
                  <a:lnTo>
                    <a:pt x="306" y="13"/>
                  </a:lnTo>
                  <a:lnTo>
                    <a:pt x="287" y="19"/>
                  </a:lnTo>
                  <a:lnTo>
                    <a:pt x="268" y="25"/>
                  </a:lnTo>
                  <a:lnTo>
                    <a:pt x="250" y="32"/>
                  </a:lnTo>
                  <a:lnTo>
                    <a:pt x="231" y="41"/>
                  </a:lnTo>
                  <a:lnTo>
                    <a:pt x="214" y="49"/>
                  </a:lnTo>
                  <a:lnTo>
                    <a:pt x="196" y="59"/>
                  </a:lnTo>
                  <a:lnTo>
                    <a:pt x="180" y="69"/>
                  </a:lnTo>
                  <a:lnTo>
                    <a:pt x="163" y="81"/>
                  </a:lnTo>
                  <a:lnTo>
                    <a:pt x="149" y="94"/>
                  </a:lnTo>
                  <a:lnTo>
                    <a:pt x="133" y="105"/>
                  </a:lnTo>
                  <a:lnTo>
                    <a:pt x="120" y="120"/>
                  </a:lnTo>
                  <a:lnTo>
                    <a:pt x="105" y="134"/>
                  </a:lnTo>
                  <a:lnTo>
                    <a:pt x="92" y="149"/>
                  </a:lnTo>
                  <a:lnTo>
                    <a:pt x="81" y="165"/>
                  </a:lnTo>
                  <a:lnTo>
                    <a:pt x="69" y="180"/>
                  </a:lnTo>
                  <a:lnTo>
                    <a:pt x="59" y="196"/>
                  </a:lnTo>
                  <a:lnTo>
                    <a:pt x="49" y="214"/>
                  </a:lnTo>
                  <a:lnTo>
                    <a:pt x="40" y="231"/>
                  </a:lnTo>
                  <a:lnTo>
                    <a:pt x="32" y="250"/>
                  </a:lnTo>
                  <a:lnTo>
                    <a:pt x="24" y="269"/>
                  </a:lnTo>
                  <a:lnTo>
                    <a:pt x="17" y="287"/>
                  </a:lnTo>
                  <a:lnTo>
                    <a:pt x="13" y="306"/>
                  </a:lnTo>
                  <a:lnTo>
                    <a:pt x="7" y="326"/>
                  </a:lnTo>
                  <a:lnTo>
                    <a:pt x="4" y="346"/>
                  </a:lnTo>
                  <a:lnTo>
                    <a:pt x="1" y="367"/>
                  </a:lnTo>
                  <a:lnTo>
                    <a:pt x="0" y="388"/>
                  </a:lnTo>
                  <a:lnTo>
                    <a:pt x="0" y="408"/>
                  </a:lnTo>
                  <a:lnTo>
                    <a:pt x="0" y="430"/>
                  </a:lnTo>
                  <a:lnTo>
                    <a:pt x="1" y="450"/>
                  </a:lnTo>
                  <a:lnTo>
                    <a:pt x="4" y="471"/>
                  </a:lnTo>
                  <a:lnTo>
                    <a:pt x="7" y="491"/>
                  </a:lnTo>
                  <a:lnTo>
                    <a:pt x="13" y="511"/>
                  </a:lnTo>
                  <a:lnTo>
                    <a:pt x="17" y="530"/>
                  </a:lnTo>
                  <a:lnTo>
                    <a:pt x="24" y="550"/>
                  </a:lnTo>
                  <a:lnTo>
                    <a:pt x="32" y="569"/>
                  </a:lnTo>
                  <a:lnTo>
                    <a:pt x="40" y="586"/>
                  </a:lnTo>
                  <a:lnTo>
                    <a:pt x="49" y="603"/>
                  </a:lnTo>
                  <a:lnTo>
                    <a:pt x="59" y="621"/>
                  </a:lnTo>
                  <a:lnTo>
                    <a:pt x="69" y="638"/>
                  </a:lnTo>
                  <a:lnTo>
                    <a:pt x="81" y="654"/>
                  </a:lnTo>
                  <a:lnTo>
                    <a:pt x="92" y="668"/>
                  </a:lnTo>
                  <a:lnTo>
                    <a:pt x="105" y="684"/>
                  </a:lnTo>
                  <a:lnTo>
                    <a:pt x="120" y="699"/>
                  </a:lnTo>
                  <a:lnTo>
                    <a:pt x="133" y="712"/>
                  </a:lnTo>
                  <a:lnTo>
                    <a:pt x="149" y="725"/>
                  </a:lnTo>
                  <a:lnTo>
                    <a:pt x="163" y="736"/>
                  </a:lnTo>
                  <a:lnTo>
                    <a:pt x="180" y="748"/>
                  </a:lnTo>
                  <a:lnTo>
                    <a:pt x="196" y="759"/>
                  </a:lnTo>
                  <a:lnTo>
                    <a:pt x="214" y="768"/>
                  </a:lnTo>
                  <a:lnTo>
                    <a:pt x="231" y="778"/>
                  </a:lnTo>
                  <a:lnTo>
                    <a:pt x="250" y="785"/>
                  </a:lnTo>
                  <a:lnTo>
                    <a:pt x="268" y="792"/>
                  </a:lnTo>
                  <a:lnTo>
                    <a:pt x="287" y="800"/>
                  </a:lnTo>
                  <a:lnTo>
                    <a:pt x="306" y="805"/>
                  </a:lnTo>
                  <a:lnTo>
                    <a:pt x="326" y="810"/>
                  </a:lnTo>
                  <a:lnTo>
                    <a:pt x="346" y="813"/>
                  </a:lnTo>
                  <a:lnTo>
                    <a:pt x="366" y="815"/>
                  </a:lnTo>
                  <a:lnTo>
                    <a:pt x="387" y="817"/>
                  </a:lnTo>
                  <a:lnTo>
                    <a:pt x="408" y="818"/>
                  </a:lnTo>
                  <a:lnTo>
                    <a:pt x="430" y="817"/>
                  </a:lnTo>
                  <a:lnTo>
                    <a:pt x="450" y="815"/>
                  </a:lnTo>
                  <a:lnTo>
                    <a:pt x="470" y="813"/>
                  </a:lnTo>
                  <a:lnTo>
                    <a:pt x="491" y="810"/>
                  </a:lnTo>
                  <a:lnTo>
                    <a:pt x="511" y="805"/>
                  </a:lnTo>
                  <a:lnTo>
                    <a:pt x="530" y="800"/>
                  </a:lnTo>
                  <a:lnTo>
                    <a:pt x="548" y="792"/>
                  </a:lnTo>
                  <a:lnTo>
                    <a:pt x="567" y="785"/>
                  </a:lnTo>
                  <a:lnTo>
                    <a:pt x="586" y="778"/>
                  </a:lnTo>
                  <a:lnTo>
                    <a:pt x="603" y="768"/>
                  </a:lnTo>
                  <a:lnTo>
                    <a:pt x="620" y="759"/>
                  </a:lnTo>
                  <a:lnTo>
                    <a:pt x="636" y="748"/>
                  </a:lnTo>
                  <a:lnTo>
                    <a:pt x="654" y="736"/>
                  </a:lnTo>
                  <a:lnTo>
                    <a:pt x="668" y="725"/>
                  </a:lnTo>
                  <a:lnTo>
                    <a:pt x="684" y="712"/>
                  </a:lnTo>
                  <a:lnTo>
                    <a:pt x="697" y="699"/>
                  </a:lnTo>
                  <a:lnTo>
                    <a:pt x="711" y="684"/>
                  </a:lnTo>
                  <a:lnTo>
                    <a:pt x="724" y="668"/>
                  </a:lnTo>
                  <a:lnTo>
                    <a:pt x="736" y="654"/>
                  </a:lnTo>
                  <a:lnTo>
                    <a:pt x="748" y="638"/>
                  </a:lnTo>
                  <a:lnTo>
                    <a:pt x="758" y="621"/>
                  </a:lnTo>
                  <a:lnTo>
                    <a:pt x="768" y="603"/>
                  </a:lnTo>
                  <a:lnTo>
                    <a:pt x="776" y="586"/>
                  </a:lnTo>
                  <a:lnTo>
                    <a:pt x="785" y="569"/>
                  </a:lnTo>
                  <a:lnTo>
                    <a:pt x="792" y="550"/>
                  </a:lnTo>
                  <a:lnTo>
                    <a:pt x="799" y="530"/>
                  </a:lnTo>
                  <a:lnTo>
                    <a:pt x="804" y="511"/>
                  </a:lnTo>
                  <a:lnTo>
                    <a:pt x="810" y="491"/>
                  </a:lnTo>
                  <a:lnTo>
                    <a:pt x="812" y="471"/>
                  </a:lnTo>
                  <a:lnTo>
                    <a:pt x="815" y="450"/>
                  </a:lnTo>
                  <a:lnTo>
                    <a:pt x="817" y="430"/>
                  </a:lnTo>
                  <a:lnTo>
                    <a:pt x="817" y="408"/>
                  </a:lnTo>
                </a:path>
              </a:pathLst>
            </a:custGeom>
            <a:solidFill>
              <a:schemeClr val="bg1"/>
            </a:solidFill>
            <a:ln w="285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3259" name="Rectangle 48">
              <a:extLst>
                <a:ext uri="{FF2B5EF4-FFF2-40B4-BE49-F238E27FC236}">
                  <a16:creationId xmlns:a16="http://schemas.microsoft.com/office/drawing/2014/main" id="{C3CFE717-0E9D-744C-A877-55F138F08A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93483" y="2018512"/>
              <a:ext cx="558038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r>
                <a:rPr lang="en-US" altLang="en-US" sz="1800">
                  <a:solidFill>
                    <a:srgbClr val="000000"/>
                  </a:solidFill>
                  <a:latin typeface="Times-Roman" pitchFamily="2" charset="0"/>
                </a:rPr>
                <a:t>A / 0 </a:t>
              </a:r>
              <a:endParaRPr lang="en-US" altLang="en-US" sz="1800"/>
            </a:p>
          </p:txBody>
        </p:sp>
        <p:sp>
          <p:nvSpPr>
            <p:cNvPr id="53260" name="Freeform 46">
              <a:extLst>
                <a:ext uri="{FF2B5EF4-FFF2-40B4-BE49-F238E27FC236}">
                  <a16:creationId xmlns:a16="http://schemas.microsoft.com/office/drawing/2014/main" id="{03C9B61A-D4F1-1D4E-B263-D9CDDC22362F}"/>
                </a:ext>
              </a:extLst>
            </p:cNvPr>
            <p:cNvSpPr>
              <a:spLocks/>
            </p:cNvSpPr>
            <p:nvPr/>
          </p:nvSpPr>
          <p:spPr bwMode="auto">
            <a:xfrm>
              <a:off x="6636592" y="5742307"/>
              <a:ext cx="647700" cy="649287"/>
            </a:xfrm>
            <a:custGeom>
              <a:avLst/>
              <a:gdLst>
                <a:gd name="T0" fmla="*/ 2147483646 w 817"/>
                <a:gd name="T1" fmla="*/ 2147483646 h 819"/>
                <a:gd name="T2" fmla="*/ 2147483646 w 817"/>
                <a:gd name="T3" fmla="*/ 2147483646 h 819"/>
                <a:gd name="T4" fmla="*/ 2147483646 w 817"/>
                <a:gd name="T5" fmla="*/ 2147483646 h 819"/>
                <a:gd name="T6" fmla="*/ 2147483646 w 817"/>
                <a:gd name="T7" fmla="*/ 2147483646 h 819"/>
                <a:gd name="T8" fmla="*/ 2147483646 w 817"/>
                <a:gd name="T9" fmla="*/ 2147483646 h 819"/>
                <a:gd name="T10" fmla="*/ 2147483646 w 817"/>
                <a:gd name="T11" fmla="*/ 2147483646 h 819"/>
                <a:gd name="T12" fmla="*/ 2147483646 w 817"/>
                <a:gd name="T13" fmla="*/ 2147483646 h 819"/>
                <a:gd name="T14" fmla="*/ 2147483646 w 817"/>
                <a:gd name="T15" fmla="*/ 2147483646 h 819"/>
                <a:gd name="T16" fmla="*/ 2147483646 w 817"/>
                <a:gd name="T17" fmla="*/ 2147483646 h 819"/>
                <a:gd name="T18" fmla="*/ 2147483646 w 817"/>
                <a:gd name="T19" fmla="*/ 2147483646 h 819"/>
                <a:gd name="T20" fmla="*/ 0 w 817"/>
                <a:gd name="T21" fmla="*/ 2147483646 h 819"/>
                <a:gd name="T22" fmla="*/ 2147483646 w 817"/>
                <a:gd name="T23" fmla="*/ 2147483646 h 819"/>
                <a:gd name="T24" fmla="*/ 2147483646 w 817"/>
                <a:gd name="T25" fmla="*/ 2147483646 h 819"/>
                <a:gd name="T26" fmla="*/ 2147483646 w 817"/>
                <a:gd name="T27" fmla="*/ 2147483646 h 819"/>
                <a:gd name="T28" fmla="*/ 2147483646 w 817"/>
                <a:gd name="T29" fmla="*/ 2147483646 h 819"/>
                <a:gd name="T30" fmla="*/ 2147483646 w 817"/>
                <a:gd name="T31" fmla="*/ 2147483646 h 819"/>
                <a:gd name="T32" fmla="*/ 2147483646 w 817"/>
                <a:gd name="T33" fmla="*/ 2147483646 h 819"/>
                <a:gd name="T34" fmla="*/ 2147483646 w 817"/>
                <a:gd name="T35" fmla="*/ 2147483646 h 819"/>
                <a:gd name="T36" fmla="*/ 2147483646 w 817"/>
                <a:gd name="T37" fmla="*/ 2147483646 h 819"/>
                <a:gd name="T38" fmla="*/ 2147483646 w 817"/>
                <a:gd name="T39" fmla="*/ 2147483646 h 819"/>
                <a:gd name="T40" fmla="*/ 2147483646 w 817"/>
                <a:gd name="T41" fmla="*/ 2147483646 h 819"/>
                <a:gd name="T42" fmla="*/ 2147483646 w 817"/>
                <a:gd name="T43" fmla="*/ 2147483646 h 819"/>
                <a:gd name="T44" fmla="*/ 2147483646 w 817"/>
                <a:gd name="T45" fmla="*/ 2147483646 h 819"/>
                <a:gd name="T46" fmla="*/ 2147483646 w 817"/>
                <a:gd name="T47" fmla="*/ 2147483646 h 819"/>
                <a:gd name="T48" fmla="*/ 2147483646 w 817"/>
                <a:gd name="T49" fmla="*/ 2147483646 h 819"/>
                <a:gd name="T50" fmla="*/ 2147483646 w 817"/>
                <a:gd name="T51" fmla="*/ 2147483646 h 819"/>
                <a:gd name="T52" fmla="*/ 2147483646 w 817"/>
                <a:gd name="T53" fmla="*/ 2147483646 h 819"/>
                <a:gd name="T54" fmla="*/ 2147483646 w 817"/>
                <a:gd name="T55" fmla="*/ 2147483646 h 819"/>
                <a:gd name="T56" fmla="*/ 2147483646 w 817"/>
                <a:gd name="T57" fmla="*/ 2147483646 h 819"/>
                <a:gd name="T58" fmla="*/ 2147483646 w 817"/>
                <a:gd name="T59" fmla="*/ 2147483646 h 819"/>
                <a:gd name="T60" fmla="*/ 2147483646 w 817"/>
                <a:gd name="T61" fmla="*/ 2147483646 h 819"/>
                <a:gd name="T62" fmla="*/ 2147483646 w 817"/>
                <a:gd name="T63" fmla="*/ 2147483646 h 819"/>
                <a:gd name="T64" fmla="*/ 2147483646 w 817"/>
                <a:gd name="T65" fmla="*/ 2147483646 h 819"/>
                <a:gd name="T66" fmla="*/ 2147483646 w 817"/>
                <a:gd name="T67" fmla="*/ 2147483646 h 819"/>
                <a:gd name="T68" fmla="*/ 2147483646 w 817"/>
                <a:gd name="T69" fmla="*/ 2147483646 h 819"/>
                <a:gd name="T70" fmla="*/ 2147483646 w 817"/>
                <a:gd name="T71" fmla="*/ 2147483646 h 819"/>
                <a:gd name="T72" fmla="*/ 2147483646 w 817"/>
                <a:gd name="T73" fmla="*/ 2147483646 h 819"/>
                <a:gd name="T74" fmla="*/ 2147483646 w 817"/>
                <a:gd name="T75" fmla="*/ 2147483646 h 819"/>
                <a:gd name="T76" fmla="*/ 2147483646 w 817"/>
                <a:gd name="T77" fmla="*/ 2147483646 h 819"/>
                <a:gd name="T78" fmla="*/ 2147483646 w 817"/>
                <a:gd name="T79" fmla="*/ 2147483646 h 819"/>
                <a:gd name="T80" fmla="*/ 2147483646 w 817"/>
                <a:gd name="T81" fmla="*/ 2147483646 h 819"/>
                <a:gd name="T82" fmla="*/ 2147483646 w 817"/>
                <a:gd name="T83" fmla="*/ 2147483646 h 819"/>
                <a:gd name="T84" fmla="*/ 2147483646 w 817"/>
                <a:gd name="T85" fmla="*/ 2147483646 h 819"/>
                <a:gd name="T86" fmla="*/ 2147483646 w 817"/>
                <a:gd name="T87" fmla="*/ 0 h 81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17"/>
                <a:gd name="T133" fmla="*/ 0 h 819"/>
                <a:gd name="T134" fmla="*/ 817 w 817"/>
                <a:gd name="T135" fmla="*/ 819 h 819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17" h="819">
                  <a:moveTo>
                    <a:pt x="408" y="0"/>
                  </a:moveTo>
                  <a:lnTo>
                    <a:pt x="387" y="0"/>
                  </a:lnTo>
                  <a:lnTo>
                    <a:pt x="366" y="2"/>
                  </a:lnTo>
                  <a:lnTo>
                    <a:pt x="346" y="5"/>
                  </a:lnTo>
                  <a:lnTo>
                    <a:pt x="326" y="9"/>
                  </a:lnTo>
                  <a:lnTo>
                    <a:pt x="306" y="13"/>
                  </a:lnTo>
                  <a:lnTo>
                    <a:pt x="287" y="19"/>
                  </a:lnTo>
                  <a:lnTo>
                    <a:pt x="268" y="25"/>
                  </a:lnTo>
                  <a:lnTo>
                    <a:pt x="250" y="32"/>
                  </a:lnTo>
                  <a:lnTo>
                    <a:pt x="231" y="41"/>
                  </a:lnTo>
                  <a:lnTo>
                    <a:pt x="214" y="49"/>
                  </a:lnTo>
                  <a:lnTo>
                    <a:pt x="196" y="60"/>
                  </a:lnTo>
                  <a:lnTo>
                    <a:pt x="180" y="70"/>
                  </a:lnTo>
                  <a:lnTo>
                    <a:pt x="163" y="81"/>
                  </a:lnTo>
                  <a:lnTo>
                    <a:pt x="149" y="94"/>
                  </a:lnTo>
                  <a:lnTo>
                    <a:pt x="133" y="106"/>
                  </a:lnTo>
                  <a:lnTo>
                    <a:pt x="120" y="120"/>
                  </a:lnTo>
                  <a:lnTo>
                    <a:pt x="105" y="135"/>
                  </a:lnTo>
                  <a:lnTo>
                    <a:pt x="92" y="149"/>
                  </a:lnTo>
                  <a:lnTo>
                    <a:pt x="81" y="165"/>
                  </a:lnTo>
                  <a:lnTo>
                    <a:pt x="69" y="181"/>
                  </a:lnTo>
                  <a:lnTo>
                    <a:pt x="59" y="197"/>
                  </a:lnTo>
                  <a:lnTo>
                    <a:pt x="49" y="214"/>
                  </a:lnTo>
                  <a:lnTo>
                    <a:pt x="40" y="231"/>
                  </a:lnTo>
                  <a:lnTo>
                    <a:pt x="32" y="250"/>
                  </a:lnTo>
                  <a:lnTo>
                    <a:pt x="24" y="269"/>
                  </a:lnTo>
                  <a:lnTo>
                    <a:pt x="17" y="288"/>
                  </a:lnTo>
                  <a:lnTo>
                    <a:pt x="13" y="306"/>
                  </a:lnTo>
                  <a:lnTo>
                    <a:pt x="7" y="327"/>
                  </a:lnTo>
                  <a:lnTo>
                    <a:pt x="4" y="347"/>
                  </a:lnTo>
                  <a:lnTo>
                    <a:pt x="1" y="367"/>
                  </a:lnTo>
                  <a:lnTo>
                    <a:pt x="0" y="389"/>
                  </a:lnTo>
                  <a:lnTo>
                    <a:pt x="0" y="409"/>
                  </a:lnTo>
                  <a:lnTo>
                    <a:pt x="0" y="430"/>
                  </a:lnTo>
                  <a:lnTo>
                    <a:pt x="1" y="451"/>
                  </a:lnTo>
                  <a:lnTo>
                    <a:pt x="4" y="471"/>
                  </a:lnTo>
                  <a:lnTo>
                    <a:pt x="7" y="491"/>
                  </a:lnTo>
                  <a:lnTo>
                    <a:pt x="13" y="511"/>
                  </a:lnTo>
                  <a:lnTo>
                    <a:pt x="17" y="530"/>
                  </a:lnTo>
                  <a:lnTo>
                    <a:pt x="24" y="550"/>
                  </a:lnTo>
                  <a:lnTo>
                    <a:pt x="32" y="569"/>
                  </a:lnTo>
                  <a:lnTo>
                    <a:pt x="40" y="586"/>
                  </a:lnTo>
                  <a:lnTo>
                    <a:pt x="49" y="604"/>
                  </a:lnTo>
                  <a:lnTo>
                    <a:pt x="59" y="621"/>
                  </a:lnTo>
                  <a:lnTo>
                    <a:pt x="69" y="638"/>
                  </a:lnTo>
                  <a:lnTo>
                    <a:pt x="81" y="654"/>
                  </a:lnTo>
                  <a:lnTo>
                    <a:pt x="92" y="668"/>
                  </a:lnTo>
                  <a:lnTo>
                    <a:pt x="105" y="684"/>
                  </a:lnTo>
                  <a:lnTo>
                    <a:pt x="120" y="699"/>
                  </a:lnTo>
                  <a:lnTo>
                    <a:pt x="133" y="712"/>
                  </a:lnTo>
                  <a:lnTo>
                    <a:pt x="149" y="725"/>
                  </a:lnTo>
                  <a:lnTo>
                    <a:pt x="163" y="736"/>
                  </a:lnTo>
                  <a:lnTo>
                    <a:pt x="180" y="748"/>
                  </a:lnTo>
                  <a:lnTo>
                    <a:pt x="196" y="759"/>
                  </a:lnTo>
                  <a:lnTo>
                    <a:pt x="214" y="768"/>
                  </a:lnTo>
                  <a:lnTo>
                    <a:pt x="231" y="778"/>
                  </a:lnTo>
                  <a:lnTo>
                    <a:pt x="250" y="785"/>
                  </a:lnTo>
                  <a:lnTo>
                    <a:pt x="268" y="793"/>
                  </a:lnTo>
                  <a:lnTo>
                    <a:pt x="287" y="800"/>
                  </a:lnTo>
                  <a:lnTo>
                    <a:pt x="306" y="806"/>
                  </a:lnTo>
                  <a:lnTo>
                    <a:pt x="326" y="810"/>
                  </a:lnTo>
                  <a:lnTo>
                    <a:pt x="346" y="813"/>
                  </a:lnTo>
                  <a:lnTo>
                    <a:pt x="366" y="816"/>
                  </a:lnTo>
                  <a:lnTo>
                    <a:pt x="387" y="817"/>
                  </a:lnTo>
                  <a:lnTo>
                    <a:pt x="408" y="819"/>
                  </a:lnTo>
                  <a:lnTo>
                    <a:pt x="430" y="817"/>
                  </a:lnTo>
                  <a:lnTo>
                    <a:pt x="450" y="816"/>
                  </a:lnTo>
                  <a:lnTo>
                    <a:pt x="470" y="813"/>
                  </a:lnTo>
                  <a:lnTo>
                    <a:pt x="491" y="810"/>
                  </a:lnTo>
                  <a:lnTo>
                    <a:pt x="511" y="806"/>
                  </a:lnTo>
                  <a:lnTo>
                    <a:pt x="530" y="800"/>
                  </a:lnTo>
                  <a:lnTo>
                    <a:pt x="548" y="793"/>
                  </a:lnTo>
                  <a:lnTo>
                    <a:pt x="567" y="785"/>
                  </a:lnTo>
                  <a:lnTo>
                    <a:pt x="586" y="778"/>
                  </a:lnTo>
                  <a:lnTo>
                    <a:pt x="603" y="768"/>
                  </a:lnTo>
                  <a:lnTo>
                    <a:pt x="620" y="759"/>
                  </a:lnTo>
                  <a:lnTo>
                    <a:pt x="636" y="748"/>
                  </a:lnTo>
                  <a:lnTo>
                    <a:pt x="654" y="736"/>
                  </a:lnTo>
                  <a:lnTo>
                    <a:pt x="668" y="725"/>
                  </a:lnTo>
                  <a:lnTo>
                    <a:pt x="684" y="712"/>
                  </a:lnTo>
                  <a:lnTo>
                    <a:pt x="697" y="699"/>
                  </a:lnTo>
                  <a:lnTo>
                    <a:pt x="711" y="684"/>
                  </a:lnTo>
                  <a:lnTo>
                    <a:pt x="724" y="668"/>
                  </a:lnTo>
                  <a:lnTo>
                    <a:pt x="736" y="654"/>
                  </a:lnTo>
                  <a:lnTo>
                    <a:pt x="748" y="638"/>
                  </a:lnTo>
                  <a:lnTo>
                    <a:pt x="758" y="621"/>
                  </a:lnTo>
                  <a:lnTo>
                    <a:pt x="768" y="604"/>
                  </a:lnTo>
                  <a:lnTo>
                    <a:pt x="776" y="586"/>
                  </a:lnTo>
                  <a:lnTo>
                    <a:pt x="785" y="569"/>
                  </a:lnTo>
                  <a:lnTo>
                    <a:pt x="792" y="550"/>
                  </a:lnTo>
                  <a:lnTo>
                    <a:pt x="799" y="530"/>
                  </a:lnTo>
                  <a:lnTo>
                    <a:pt x="804" y="511"/>
                  </a:lnTo>
                  <a:lnTo>
                    <a:pt x="810" y="491"/>
                  </a:lnTo>
                  <a:lnTo>
                    <a:pt x="812" y="471"/>
                  </a:lnTo>
                  <a:lnTo>
                    <a:pt x="815" y="451"/>
                  </a:lnTo>
                  <a:lnTo>
                    <a:pt x="817" y="430"/>
                  </a:lnTo>
                  <a:lnTo>
                    <a:pt x="817" y="409"/>
                  </a:lnTo>
                  <a:lnTo>
                    <a:pt x="817" y="389"/>
                  </a:lnTo>
                  <a:lnTo>
                    <a:pt x="815" y="367"/>
                  </a:lnTo>
                  <a:lnTo>
                    <a:pt x="812" y="347"/>
                  </a:lnTo>
                  <a:lnTo>
                    <a:pt x="810" y="327"/>
                  </a:lnTo>
                  <a:lnTo>
                    <a:pt x="804" y="306"/>
                  </a:lnTo>
                  <a:lnTo>
                    <a:pt x="799" y="288"/>
                  </a:lnTo>
                  <a:lnTo>
                    <a:pt x="792" y="269"/>
                  </a:lnTo>
                  <a:lnTo>
                    <a:pt x="785" y="250"/>
                  </a:lnTo>
                  <a:lnTo>
                    <a:pt x="776" y="231"/>
                  </a:lnTo>
                  <a:lnTo>
                    <a:pt x="768" y="214"/>
                  </a:lnTo>
                  <a:lnTo>
                    <a:pt x="758" y="197"/>
                  </a:lnTo>
                  <a:lnTo>
                    <a:pt x="748" y="181"/>
                  </a:lnTo>
                  <a:lnTo>
                    <a:pt x="736" y="165"/>
                  </a:lnTo>
                  <a:lnTo>
                    <a:pt x="724" y="149"/>
                  </a:lnTo>
                  <a:lnTo>
                    <a:pt x="711" y="135"/>
                  </a:lnTo>
                  <a:lnTo>
                    <a:pt x="697" y="120"/>
                  </a:lnTo>
                  <a:lnTo>
                    <a:pt x="684" y="106"/>
                  </a:lnTo>
                  <a:lnTo>
                    <a:pt x="668" y="94"/>
                  </a:lnTo>
                  <a:lnTo>
                    <a:pt x="654" y="81"/>
                  </a:lnTo>
                  <a:lnTo>
                    <a:pt x="636" y="70"/>
                  </a:lnTo>
                  <a:lnTo>
                    <a:pt x="620" y="60"/>
                  </a:lnTo>
                  <a:lnTo>
                    <a:pt x="603" y="49"/>
                  </a:lnTo>
                  <a:lnTo>
                    <a:pt x="586" y="41"/>
                  </a:lnTo>
                  <a:lnTo>
                    <a:pt x="567" y="32"/>
                  </a:lnTo>
                  <a:lnTo>
                    <a:pt x="548" y="25"/>
                  </a:lnTo>
                  <a:lnTo>
                    <a:pt x="530" y="19"/>
                  </a:lnTo>
                  <a:lnTo>
                    <a:pt x="511" y="13"/>
                  </a:lnTo>
                  <a:lnTo>
                    <a:pt x="491" y="9"/>
                  </a:lnTo>
                  <a:lnTo>
                    <a:pt x="470" y="5"/>
                  </a:lnTo>
                  <a:lnTo>
                    <a:pt x="450" y="2"/>
                  </a:lnTo>
                  <a:lnTo>
                    <a:pt x="430" y="0"/>
                  </a:lnTo>
                  <a:lnTo>
                    <a:pt x="408" y="0"/>
                  </a:lnTo>
                </a:path>
              </a:pathLst>
            </a:custGeom>
            <a:solidFill>
              <a:schemeClr val="bg1"/>
            </a:solidFill>
            <a:ln w="285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3261" name="Rectangle 45">
              <a:extLst>
                <a:ext uri="{FF2B5EF4-FFF2-40B4-BE49-F238E27FC236}">
                  <a16:creationId xmlns:a16="http://schemas.microsoft.com/office/drawing/2014/main" id="{C05CC479-BD1E-444F-8866-3D6F02463D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82679" y="5958207"/>
              <a:ext cx="5129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1800" b="0"/>
            </a:p>
          </p:txBody>
        </p:sp>
        <p:sp>
          <p:nvSpPr>
            <p:cNvPr id="53262" name="Rectangle 48">
              <a:extLst>
                <a:ext uri="{FF2B5EF4-FFF2-40B4-BE49-F238E27FC236}">
                  <a16:creationId xmlns:a16="http://schemas.microsoft.com/office/drawing/2014/main" id="{9F031F7B-CB80-7044-BD9A-69AF9BF231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88461" y="3325743"/>
              <a:ext cx="557845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r>
                <a:rPr lang="en-US" altLang="en-US" sz="1800">
                  <a:solidFill>
                    <a:srgbClr val="000000"/>
                  </a:solidFill>
                  <a:latin typeface="Times-Roman" pitchFamily="2" charset="0"/>
                </a:rPr>
                <a:t>B / 0 </a:t>
              </a:r>
              <a:endParaRPr lang="en-US" altLang="en-US" sz="1800"/>
            </a:p>
          </p:txBody>
        </p:sp>
        <p:sp>
          <p:nvSpPr>
            <p:cNvPr id="53263" name="Rectangle 48">
              <a:extLst>
                <a:ext uri="{FF2B5EF4-FFF2-40B4-BE49-F238E27FC236}">
                  <a16:creationId xmlns:a16="http://schemas.microsoft.com/office/drawing/2014/main" id="{78D92493-7DD7-C344-95CD-460B14C323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97370" y="4604883"/>
              <a:ext cx="557845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r>
                <a:rPr lang="en-US" altLang="en-US" sz="1800">
                  <a:solidFill>
                    <a:srgbClr val="000000"/>
                  </a:solidFill>
                  <a:latin typeface="Times-Roman" pitchFamily="2" charset="0"/>
                </a:rPr>
                <a:t>C / 0 </a:t>
              </a:r>
              <a:endParaRPr lang="en-US" altLang="en-US" sz="1800"/>
            </a:p>
          </p:txBody>
        </p:sp>
        <p:sp>
          <p:nvSpPr>
            <p:cNvPr id="53264" name="Rectangle 48">
              <a:extLst>
                <a:ext uri="{FF2B5EF4-FFF2-40B4-BE49-F238E27FC236}">
                  <a16:creationId xmlns:a16="http://schemas.microsoft.com/office/drawing/2014/main" id="{0196F2A9-6FA8-A14A-9E7F-F413934EB0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93483" y="5922894"/>
              <a:ext cx="570669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r>
                <a:rPr lang="en-US" altLang="en-US" sz="1800">
                  <a:solidFill>
                    <a:srgbClr val="000000"/>
                  </a:solidFill>
                  <a:latin typeface="Times-Roman" pitchFamily="2" charset="0"/>
                </a:rPr>
                <a:t>D / 1 </a:t>
              </a:r>
              <a:endParaRPr lang="en-US" altLang="en-US" sz="1800"/>
            </a:p>
          </p:txBody>
        </p:sp>
      </p:grpSp>
      <p:sp>
        <p:nvSpPr>
          <p:cNvPr id="53252" name="Oval 149">
            <a:extLst>
              <a:ext uri="{FF2B5EF4-FFF2-40B4-BE49-F238E27FC236}">
                <a16:creationId xmlns:a16="http://schemas.microsoft.com/office/drawing/2014/main" id="{929777E4-1586-3E4F-B7CA-355DC31AA5F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6414" y="3032126"/>
            <a:ext cx="515937" cy="1120775"/>
          </a:xfrm>
          <a:prstGeom prst="ellips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914400">
              <a:spcBef>
                <a:spcPct val="0"/>
              </a:spcBef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53253" name="Oval 151">
            <a:extLst>
              <a:ext uri="{FF2B5EF4-FFF2-40B4-BE49-F238E27FC236}">
                <a16:creationId xmlns:a16="http://schemas.microsoft.com/office/drawing/2014/main" id="{75EDDFD0-E985-5A40-BFB3-1C26635172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98964" y="3019425"/>
            <a:ext cx="515937" cy="1119188"/>
          </a:xfrm>
          <a:prstGeom prst="ellips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914400">
              <a:spcBef>
                <a:spcPct val="0"/>
              </a:spcBef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53254" name="TextBox 2">
            <a:extLst>
              <a:ext uri="{FF2B5EF4-FFF2-40B4-BE49-F238E27FC236}">
                <a16:creationId xmlns:a16="http://schemas.microsoft.com/office/drawing/2014/main" id="{AC0BD1A8-8BBB-A642-AC15-E5A6C1EB568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24014" y="4849813"/>
            <a:ext cx="3584575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</a:rPr>
              <a:t>Because this is a Moore machine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</a:rPr>
              <a:t>the output is tied to the state</a:t>
            </a:r>
          </a:p>
        </p:txBody>
      </p:sp>
    </p:spTree>
  </p:cSld>
  <p:clrMapOvr>
    <a:masterClrMapping/>
  </p:clrMapOvr>
  <p:transition/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875" name="Rectangle 3">
            <a:extLst>
              <a:ext uri="{FF2B5EF4-FFF2-40B4-BE49-F238E27FC236}">
                <a16:creationId xmlns:a16="http://schemas.microsoft.com/office/drawing/2014/main" id="{BD114B07-0B36-A441-A507-27EB59A88E06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1165225" y="344488"/>
            <a:ext cx="8763000" cy="6407150"/>
          </a:xfrm>
        </p:spPr>
        <p:txBody>
          <a:bodyPr/>
          <a:lstStyle/>
          <a:p>
            <a:pPr marL="0" indent="0" eaLnBrk="1" hangingPunct="1">
              <a:buNone/>
              <a:defRPr/>
            </a:pPr>
            <a:endParaRPr lang="en-US" dirty="0">
              <a:ea typeface="+mn-ea"/>
              <a:cs typeface="+mn-cs"/>
            </a:endParaRPr>
          </a:p>
          <a:p>
            <a:pPr eaLnBrk="1" hangingPunct="1">
              <a:defRPr/>
            </a:pPr>
            <a:r>
              <a:rPr lang="en-US" dirty="0">
                <a:ea typeface="+mn-ea"/>
                <a:cs typeface="+mn-cs"/>
              </a:rPr>
              <a:t>Find the flip-flops</a:t>
            </a:r>
          </a:p>
          <a:p>
            <a:pPr eaLnBrk="1" hangingPunct="1">
              <a:defRPr/>
            </a:pPr>
            <a:endParaRPr lang="en-US" dirty="0">
              <a:ea typeface="+mn-ea"/>
              <a:cs typeface="+mn-cs"/>
            </a:endParaRPr>
          </a:p>
          <a:p>
            <a:pPr eaLnBrk="1" hangingPunct="1">
              <a:defRPr/>
            </a:pPr>
            <a:r>
              <a:rPr lang="en-US" dirty="0">
                <a:ea typeface="+mn-ea"/>
                <a:cs typeface="+mn-cs"/>
              </a:rPr>
              <a:t>Outputs of the flip-flops = present state variables</a:t>
            </a:r>
          </a:p>
          <a:p>
            <a:pPr eaLnBrk="1" hangingPunct="1">
              <a:defRPr/>
            </a:pPr>
            <a:endParaRPr lang="en-US" dirty="0">
              <a:ea typeface="+mn-ea"/>
              <a:cs typeface="+mn-cs"/>
            </a:endParaRPr>
          </a:p>
          <a:p>
            <a:pPr eaLnBrk="1" hangingPunct="1">
              <a:defRPr/>
            </a:pPr>
            <a:r>
              <a:rPr lang="en-US" dirty="0">
                <a:ea typeface="+mn-ea"/>
                <a:cs typeface="+mn-cs"/>
              </a:rPr>
              <a:t>Inputs of the flip-flops determine the next state variables</a:t>
            </a:r>
          </a:p>
          <a:p>
            <a:pPr eaLnBrk="1" hangingPunct="1">
              <a:defRPr/>
            </a:pPr>
            <a:endParaRPr lang="en-US" dirty="0">
              <a:ea typeface="+mn-ea"/>
              <a:cs typeface="+mn-cs"/>
            </a:endParaRPr>
          </a:p>
          <a:p>
            <a:pPr eaLnBrk="1" hangingPunct="1">
              <a:defRPr/>
            </a:pPr>
            <a:r>
              <a:rPr lang="en-US" dirty="0">
                <a:ea typeface="+mn-ea"/>
                <a:cs typeface="+mn-cs"/>
              </a:rPr>
              <a:t>Determine the logical expressions for the outputs</a:t>
            </a:r>
          </a:p>
          <a:p>
            <a:pPr eaLnBrk="1" hangingPunct="1">
              <a:defRPr/>
            </a:pPr>
            <a:endParaRPr lang="en-US" dirty="0">
              <a:ea typeface="+mn-ea"/>
              <a:cs typeface="+mn-cs"/>
            </a:endParaRPr>
          </a:p>
          <a:p>
            <a:pPr eaLnBrk="1" hangingPunct="1">
              <a:defRPr/>
            </a:pPr>
            <a:r>
              <a:rPr lang="en-US" dirty="0">
                <a:ea typeface="+mn-ea"/>
                <a:cs typeface="+mn-cs"/>
              </a:rPr>
              <a:t>Given this info it is easy to do the state-assigned table</a:t>
            </a:r>
          </a:p>
          <a:p>
            <a:pPr eaLnBrk="1" hangingPunct="1">
              <a:defRPr/>
            </a:pPr>
            <a:endParaRPr lang="en-US" dirty="0">
              <a:ea typeface="+mn-ea"/>
              <a:cs typeface="+mn-cs"/>
            </a:endParaRPr>
          </a:p>
          <a:p>
            <a:pPr eaLnBrk="1" hangingPunct="1">
              <a:defRPr/>
            </a:pPr>
            <a:r>
              <a:rPr lang="en-US" dirty="0">
                <a:ea typeface="+mn-ea"/>
                <a:cs typeface="+mn-cs"/>
              </a:rPr>
              <a:t>Next do the state table</a:t>
            </a:r>
          </a:p>
          <a:p>
            <a:pPr eaLnBrk="1" hangingPunct="1">
              <a:defRPr/>
            </a:pPr>
            <a:endParaRPr lang="en-US" dirty="0">
              <a:ea typeface="+mn-ea"/>
              <a:cs typeface="+mn-cs"/>
            </a:endParaRPr>
          </a:p>
          <a:p>
            <a:pPr eaLnBrk="1" hangingPunct="1">
              <a:defRPr/>
            </a:pPr>
            <a:r>
              <a:rPr lang="en-US" dirty="0">
                <a:ea typeface="+mn-ea"/>
                <a:cs typeface="+mn-cs"/>
              </a:rPr>
              <a:t>Finally, draw the state diagram.</a:t>
            </a:r>
          </a:p>
          <a:p>
            <a:pPr eaLnBrk="1" hangingPunct="1">
              <a:defRPr/>
            </a:pPr>
            <a:endParaRPr lang="en-US" dirty="0">
              <a:ea typeface="+mn-ea"/>
              <a:cs typeface="+mn-cs"/>
            </a:endParaRPr>
          </a:p>
        </p:txBody>
      </p:sp>
      <p:sp>
        <p:nvSpPr>
          <p:cNvPr id="207874" name="Rectangle 2">
            <a:extLst>
              <a:ext uri="{FF2B5EF4-FFF2-40B4-BE49-F238E27FC236}">
                <a16:creationId xmlns:a16="http://schemas.microsoft.com/office/drawing/2014/main" id="{11AF5365-E85C-7843-B5A7-B7919FF639CD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0"/>
            <a:ext cx="9144000" cy="685800"/>
          </a:xfrm>
        </p:spPr>
        <p:txBody>
          <a:bodyPr/>
          <a:lstStyle/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Approach</a:t>
            </a:r>
          </a:p>
        </p:txBody>
      </p:sp>
    </p:spTree>
  </p:cSld>
  <p:clrMapOvr>
    <a:masterClrMapping/>
  </p:clrMapOvr>
  <p:transition/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273" name="Rectangle 2">
            <a:extLst>
              <a:ext uri="{FF2B5EF4-FFF2-40B4-BE49-F238E27FC236}">
                <a16:creationId xmlns:a16="http://schemas.microsoft.com/office/drawing/2014/main" id="{D9EFE94A-43B9-1B46-A8C7-B6C8A0C3134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12701"/>
            <a:ext cx="9144000" cy="790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Let’s Draw the State Diagram</a:t>
            </a:r>
          </a:p>
        </p:txBody>
      </p:sp>
      <p:grpSp>
        <p:nvGrpSpPr>
          <p:cNvPr id="54274" name="Group 93">
            <a:extLst>
              <a:ext uri="{FF2B5EF4-FFF2-40B4-BE49-F238E27FC236}">
                <a16:creationId xmlns:a16="http://schemas.microsoft.com/office/drawing/2014/main" id="{04CEFFA0-265C-F345-8CCA-21DF1548B5F5}"/>
              </a:ext>
            </a:extLst>
          </p:cNvPr>
          <p:cNvGrpSpPr>
            <a:grpSpLocks/>
          </p:cNvGrpSpPr>
          <p:nvPr/>
        </p:nvGrpSpPr>
        <p:grpSpPr bwMode="auto">
          <a:xfrm>
            <a:off x="1571625" y="2127250"/>
            <a:ext cx="3536950" cy="2051050"/>
            <a:chOff x="5049838" y="1738313"/>
            <a:chExt cx="3536950" cy="2051050"/>
          </a:xfrm>
        </p:grpSpPr>
        <p:sp>
          <p:nvSpPr>
            <p:cNvPr id="54288" name="Rectangle 85">
              <a:extLst>
                <a:ext uri="{FF2B5EF4-FFF2-40B4-BE49-F238E27FC236}">
                  <a16:creationId xmlns:a16="http://schemas.microsoft.com/office/drawing/2014/main" id="{DAF9BD60-5EC2-DD4A-92FC-51A16FF5EB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3650" y="1738313"/>
              <a:ext cx="3506788" cy="111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4289" name="Rectangle 86">
              <a:extLst>
                <a:ext uri="{FF2B5EF4-FFF2-40B4-BE49-F238E27FC236}">
                  <a16:creationId xmlns:a16="http://schemas.microsoft.com/office/drawing/2014/main" id="{136F7B09-0A07-7A4F-8430-D503FBC661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1739900"/>
              <a:ext cx="11112" cy="41275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4290" name="Rectangle 88">
              <a:extLst>
                <a:ext uri="{FF2B5EF4-FFF2-40B4-BE49-F238E27FC236}">
                  <a16:creationId xmlns:a16="http://schemas.microsoft.com/office/drawing/2014/main" id="{19FE2356-AEC0-F546-87D2-74BE4E4B95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1739900"/>
              <a:ext cx="11112" cy="41275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4291" name="Rectangle 89">
              <a:extLst>
                <a:ext uri="{FF2B5EF4-FFF2-40B4-BE49-F238E27FC236}">
                  <a16:creationId xmlns:a16="http://schemas.microsoft.com/office/drawing/2014/main" id="{3CBDDDC9-0326-5C4A-B722-5CDABE8F39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99063" y="1925638"/>
              <a:ext cx="814325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Present </a:t>
              </a:r>
              <a:endParaRPr lang="en-US" altLang="en-US" sz="3200" b="0"/>
            </a:p>
          </p:txBody>
        </p:sp>
        <p:sp>
          <p:nvSpPr>
            <p:cNvPr id="54292" name="Rectangle 90">
              <a:extLst>
                <a:ext uri="{FF2B5EF4-FFF2-40B4-BE49-F238E27FC236}">
                  <a16:creationId xmlns:a16="http://schemas.microsoft.com/office/drawing/2014/main" id="{1E99EB7F-69AB-C046-8EB7-164160E8FA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1739900"/>
              <a:ext cx="11113" cy="41275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4293" name="Rectangle 91">
              <a:extLst>
                <a:ext uri="{FF2B5EF4-FFF2-40B4-BE49-F238E27FC236}">
                  <a16:creationId xmlns:a16="http://schemas.microsoft.com/office/drawing/2014/main" id="{33F3B245-9DFE-7348-96B8-4CD7255DAC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88100" y="1843088"/>
              <a:ext cx="104515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Next state </a:t>
              </a:r>
              <a:endParaRPr lang="en-US" altLang="en-US" sz="3200" b="0"/>
            </a:p>
          </p:txBody>
        </p:sp>
        <p:sp>
          <p:nvSpPr>
            <p:cNvPr id="54294" name="Rectangle 92">
              <a:extLst>
                <a:ext uri="{FF2B5EF4-FFF2-40B4-BE49-F238E27FC236}">
                  <a16:creationId xmlns:a16="http://schemas.microsoft.com/office/drawing/2014/main" id="{607635CE-BD9C-8547-B004-CEC0C41722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1739900"/>
              <a:ext cx="11113" cy="412750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4295" name="Rectangle 93">
              <a:extLst>
                <a:ext uri="{FF2B5EF4-FFF2-40B4-BE49-F238E27FC236}">
                  <a16:creationId xmlns:a16="http://schemas.microsoft.com/office/drawing/2014/main" id="{E07FFED6-114B-1A4A-B856-FF894EA313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163763"/>
              <a:ext cx="1692275" cy="111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4296" name="Rectangle 94">
              <a:extLst>
                <a:ext uri="{FF2B5EF4-FFF2-40B4-BE49-F238E27FC236}">
                  <a16:creationId xmlns:a16="http://schemas.microsoft.com/office/drawing/2014/main" id="{A1416665-E4A9-DB4C-97C5-DF91F8452F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2152650"/>
              <a:ext cx="11112" cy="4048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4297" name="Rectangle 95">
              <a:extLst>
                <a:ext uri="{FF2B5EF4-FFF2-40B4-BE49-F238E27FC236}">
                  <a16:creationId xmlns:a16="http://schemas.microsoft.com/office/drawing/2014/main" id="{EEEEBFEC-E597-9041-90C6-7FD56D8E41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16850" y="1925638"/>
              <a:ext cx="657231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Output</a:t>
              </a:r>
              <a:endParaRPr lang="en-US" altLang="en-US" sz="3200" b="0"/>
            </a:p>
          </p:txBody>
        </p:sp>
        <p:sp>
          <p:nvSpPr>
            <p:cNvPr id="54298" name="Rectangle 96">
              <a:extLst>
                <a:ext uri="{FF2B5EF4-FFF2-40B4-BE49-F238E27FC236}">
                  <a16:creationId xmlns:a16="http://schemas.microsoft.com/office/drawing/2014/main" id="{B4FCD9BA-2B5A-444A-9DF2-CB742D8429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152650"/>
              <a:ext cx="11112" cy="4048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4299" name="Rectangle 97">
              <a:extLst>
                <a:ext uri="{FF2B5EF4-FFF2-40B4-BE49-F238E27FC236}">
                  <a16:creationId xmlns:a16="http://schemas.microsoft.com/office/drawing/2014/main" id="{1F0A0C49-CEC4-E441-BB5A-977F801966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24475" y="2174875"/>
              <a:ext cx="535403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state </a:t>
              </a:r>
              <a:endParaRPr lang="en-US" altLang="en-US" sz="3200" b="0"/>
            </a:p>
          </p:txBody>
        </p:sp>
        <p:sp>
          <p:nvSpPr>
            <p:cNvPr id="54300" name="Rectangle 98">
              <a:extLst>
                <a:ext uri="{FF2B5EF4-FFF2-40B4-BE49-F238E27FC236}">
                  <a16:creationId xmlns:a16="http://schemas.microsoft.com/office/drawing/2014/main" id="{A07208B3-23F4-FB4D-BB97-7524173ED3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6163" y="2255838"/>
              <a:ext cx="23083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w </a:t>
              </a:r>
              <a:endParaRPr lang="en-US" altLang="en-US" sz="3200" b="0"/>
            </a:p>
          </p:txBody>
        </p:sp>
        <p:sp>
          <p:nvSpPr>
            <p:cNvPr id="54301" name="Rectangle 99">
              <a:extLst>
                <a:ext uri="{FF2B5EF4-FFF2-40B4-BE49-F238E27FC236}">
                  <a16:creationId xmlns:a16="http://schemas.microsoft.com/office/drawing/2014/main" id="{95351D14-45F5-B24D-8A5B-C8DA0C85C8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57938" y="2255838"/>
              <a:ext cx="19877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= </a:t>
              </a:r>
              <a:endParaRPr lang="en-US" altLang="en-US" sz="3200" b="0"/>
            </a:p>
          </p:txBody>
        </p:sp>
        <p:sp>
          <p:nvSpPr>
            <p:cNvPr id="54302" name="Rectangle 100">
              <a:extLst>
                <a:ext uri="{FF2B5EF4-FFF2-40B4-BE49-F238E27FC236}">
                  <a16:creationId xmlns:a16="http://schemas.microsoft.com/office/drawing/2014/main" id="{5D7EEE8A-EE81-2C43-861A-4D8D1EA22D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94475" y="2255838"/>
              <a:ext cx="192360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54303" name="Rectangle 101">
              <a:extLst>
                <a:ext uri="{FF2B5EF4-FFF2-40B4-BE49-F238E27FC236}">
                  <a16:creationId xmlns:a16="http://schemas.microsoft.com/office/drawing/2014/main" id="{8C34F470-1E50-6546-B0E6-7AB543E8EA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72300" y="2255838"/>
              <a:ext cx="23083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w </a:t>
              </a:r>
              <a:endParaRPr lang="en-US" altLang="en-US" sz="3200" b="0"/>
            </a:p>
          </p:txBody>
        </p:sp>
        <p:sp>
          <p:nvSpPr>
            <p:cNvPr id="54304" name="Rectangle 102">
              <a:extLst>
                <a:ext uri="{FF2B5EF4-FFF2-40B4-BE49-F238E27FC236}">
                  <a16:creationId xmlns:a16="http://schemas.microsoft.com/office/drawing/2014/main" id="{CA170571-5AD3-F045-BFC8-2F4877D715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00900" y="2255838"/>
              <a:ext cx="19877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= </a:t>
              </a:r>
              <a:endParaRPr lang="en-US" altLang="en-US" sz="3200" b="0"/>
            </a:p>
          </p:txBody>
        </p:sp>
        <p:sp>
          <p:nvSpPr>
            <p:cNvPr id="54305" name="Rectangle 103">
              <a:extLst>
                <a:ext uri="{FF2B5EF4-FFF2-40B4-BE49-F238E27FC236}">
                  <a16:creationId xmlns:a16="http://schemas.microsoft.com/office/drawing/2014/main" id="{70985323-586B-1044-B797-71ABCB61DC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2152650"/>
              <a:ext cx="11113" cy="4048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4306" name="Rectangle 104">
              <a:extLst>
                <a:ext uri="{FF2B5EF4-FFF2-40B4-BE49-F238E27FC236}">
                  <a16:creationId xmlns:a16="http://schemas.microsoft.com/office/drawing/2014/main" id="{6229A299-37BB-6744-AD9F-6005C1DA0E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37438" y="2255838"/>
              <a:ext cx="192360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  <p:sp>
          <p:nvSpPr>
            <p:cNvPr id="54307" name="Rectangle 105">
              <a:extLst>
                <a:ext uri="{FF2B5EF4-FFF2-40B4-BE49-F238E27FC236}">
                  <a16:creationId xmlns:a16="http://schemas.microsoft.com/office/drawing/2014/main" id="{4717BA5C-FE6E-5547-B350-9213AC84E8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2152650"/>
              <a:ext cx="11113" cy="404813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4308" name="Rectangle 106">
              <a:extLst>
                <a:ext uri="{FF2B5EF4-FFF2-40B4-BE49-F238E27FC236}">
                  <a16:creationId xmlns:a16="http://schemas.microsoft.com/office/drawing/2014/main" id="{A8982CD9-B32C-B448-B6DF-0A4F03D967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3650" y="2568575"/>
              <a:ext cx="3506788" cy="952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4309" name="Rectangle 107">
              <a:extLst>
                <a:ext uri="{FF2B5EF4-FFF2-40B4-BE49-F238E27FC236}">
                  <a16:creationId xmlns:a16="http://schemas.microsoft.com/office/drawing/2014/main" id="{FB812EB2-02C8-DC48-946B-D3796DE429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2582863"/>
              <a:ext cx="11112" cy="3556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4310" name="Rectangle 108">
              <a:extLst>
                <a:ext uri="{FF2B5EF4-FFF2-40B4-BE49-F238E27FC236}">
                  <a16:creationId xmlns:a16="http://schemas.microsoft.com/office/drawing/2014/main" id="{8EC9E60C-CA39-2647-B0F3-503709B2C1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72438" y="2174875"/>
              <a:ext cx="179536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z </a:t>
              </a:r>
              <a:endParaRPr lang="en-US" altLang="en-US" sz="3200" b="0"/>
            </a:p>
          </p:txBody>
        </p:sp>
        <p:sp>
          <p:nvSpPr>
            <p:cNvPr id="54311" name="Rectangle 109">
              <a:extLst>
                <a:ext uri="{FF2B5EF4-FFF2-40B4-BE49-F238E27FC236}">
                  <a16:creationId xmlns:a16="http://schemas.microsoft.com/office/drawing/2014/main" id="{5CD4AFE6-B45B-2442-93D6-08A3C09505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582863"/>
              <a:ext cx="11112" cy="3556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4312" name="Rectangle 110">
              <a:extLst>
                <a:ext uri="{FF2B5EF4-FFF2-40B4-BE49-F238E27FC236}">
                  <a16:creationId xmlns:a16="http://schemas.microsoft.com/office/drawing/2014/main" id="{A8F6B94B-744E-4641-BF4D-A30CBB76A6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48300" y="2659063"/>
              <a:ext cx="194733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A </a:t>
              </a:r>
              <a:endParaRPr lang="en-US" altLang="en-US" sz="3200" b="0"/>
            </a:p>
          </p:txBody>
        </p:sp>
        <p:sp>
          <p:nvSpPr>
            <p:cNvPr id="54313" name="Rectangle 111">
              <a:extLst>
                <a:ext uri="{FF2B5EF4-FFF2-40B4-BE49-F238E27FC236}">
                  <a16:creationId xmlns:a16="http://schemas.microsoft.com/office/drawing/2014/main" id="{8652D7C4-CD69-1E46-A085-E96E0D5104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35713" y="2659063"/>
              <a:ext cx="194733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A </a:t>
              </a:r>
              <a:endParaRPr lang="en-US" altLang="en-US" sz="3200" b="0"/>
            </a:p>
          </p:txBody>
        </p:sp>
        <p:sp>
          <p:nvSpPr>
            <p:cNvPr id="54314" name="Rectangle 112">
              <a:extLst>
                <a:ext uri="{FF2B5EF4-FFF2-40B4-BE49-F238E27FC236}">
                  <a16:creationId xmlns:a16="http://schemas.microsoft.com/office/drawing/2014/main" id="{2CC54EAC-88C1-0746-AADF-4626ADFEA0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2582863"/>
              <a:ext cx="11113" cy="3556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4315" name="Rectangle 113">
              <a:extLst>
                <a:ext uri="{FF2B5EF4-FFF2-40B4-BE49-F238E27FC236}">
                  <a16:creationId xmlns:a16="http://schemas.microsoft.com/office/drawing/2014/main" id="{6ED80D02-2C49-7843-A711-7588B42851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85025" y="2659063"/>
              <a:ext cx="20678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B </a:t>
              </a:r>
              <a:endParaRPr lang="en-US" altLang="en-US" sz="3200" b="0"/>
            </a:p>
          </p:txBody>
        </p:sp>
        <p:sp>
          <p:nvSpPr>
            <p:cNvPr id="54316" name="Rectangle 114">
              <a:extLst>
                <a:ext uri="{FF2B5EF4-FFF2-40B4-BE49-F238E27FC236}">
                  <a16:creationId xmlns:a16="http://schemas.microsoft.com/office/drawing/2014/main" id="{DB9E91BE-5B92-9445-902F-F114E78702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2582863"/>
              <a:ext cx="11113" cy="355600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4317" name="Rectangle 115">
              <a:extLst>
                <a:ext uri="{FF2B5EF4-FFF2-40B4-BE49-F238E27FC236}">
                  <a16:creationId xmlns:a16="http://schemas.microsoft.com/office/drawing/2014/main" id="{032B4716-B6DD-C24C-B502-A041E7B9E3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2938463"/>
              <a:ext cx="11112" cy="2682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4318" name="Rectangle 116">
              <a:extLst>
                <a:ext uri="{FF2B5EF4-FFF2-40B4-BE49-F238E27FC236}">
                  <a16:creationId xmlns:a16="http://schemas.microsoft.com/office/drawing/2014/main" id="{4D36BD33-52BB-564C-A94D-8F099A429A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74025" y="2659063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54319" name="Rectangle 117">
              <a:extLst>
                <a:ext uri="{FF2B5EF4-FFF2-40B4-BE49-F238E27FC236}">
                  <a16:creationId xmlns:a16="http://schemas.microsoft.com/office/drawing/2014/main" id="{88666D49-5579-D648-A0AD-5129DAF40A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938463"/>
              <a:ext cx="11112" cy="2682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4320" name="Rectangle 118">
              <a:extLst>
                <a:ext uri="{FF2B5EF4-FFF2-40B4-BE49-F238E27FC236}">
                  <a16:creationId xmlns:a16="http://schemas.microsoft.com/office/drawing/2014/main" id="{60D3C5D9-DAD2-104C-B46C-C4FF22AC95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57825" y="2928938"/>
              <a:ext cx="20678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B </a:t>
              </a:r>
              <a:endParaRPr lang="en-US" altLang="en-US" sz="3200" b="0"/>
            </a:p>
          </p:txBody>
        </p:sp>
        <p:sp>
          <p:nvSpPr>
            <p:cNvPr id="54321" name="Rectangle 119">
              <a:extLst>
                <a:ext uri="{FF2B5EF4-FFF2-40B4-BE49-F238E27FC236}">
                  <a16:creationId xmlns:a16="http://schemas.microsoft.com/office/drawing/2014/main" id="{C7E77C4E-B080-7E49-8F7D-E6660C7C32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35713" y="2928938"/>
              <a:ext cx="194733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A </a:t>
              </a:r>
              <a:endParaRPr lang="en-US" altLang="en-US" sz="3200" b="0"/>
            </a:p>
          </p:txBody>
        </p:sp>
        <p:sp>
          <p:nvSpPr>
            <p:cNvPr id="54322" name="Rectangle 120">
              <a:extLst>
                <a:ext uri="{FF2B5EF4-FFF2-40B4-BE49-F238E27FC236}">
                  <a16:creationId xmlns:a16="http://schemas.microsoft.com/office/drawing/2014/main" id="{AEFB70CE-E0BE-F045-98DA-2647D79C85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2938463"/>
              <a:ext cx="11113" cy="2682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4323" name="Rectangle 121">
              <a:extLst>
                <a:ext uri="{FF2B5EF4-FFF2-40B4-BE49-F238E27FC236}">
                  <a16:creationId xmlns:a16="http://schemas.microsoft.com/office/drawing/2014/main" id="{917259AF-3C91-4143-B3FD-2254F090E5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88200" y="2928938"/>
              <a:ext cx="21800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C </a:t>
              </a:r>
              <a:endParaRPr lang="en-US" altLang="en-US" sz="3200" b="0"/>
            </a:p>
          </p:txBody>
        </p:sp>
        <p:sp>
          <p:nvSpPr>
            <p:cNvPr id="54324" name="Rectangle 122">
              <a:extLst>
                <a:ext uri="{FF2B5EF4-FFF2-40B4-BE49-F238E27FC236}">
                  <a16:creationId xmlns:a16="http://schemas.microsoft.com/office/drawing/2014/main" id="{A70049E8-5682-4549-B6E4-68E69053B4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2938463"/>
              <a:ext cx="11113" cy="268287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4325" name="Rectangle 123">
              <a:extLst>
                <a:ext uri="{FF2B5EF4-FFF2-40B4-BE49-F238E27FC236}">
                  <a16:creationId xmlns:a16="http://schemas.microsoft.com/office/drawing/2014/main" id="{01680F9F-260C-464E-9AEE-08C0E31D2C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3206750"/>
              <a:ext cx="11112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4326" name="Rectangle 124">
              <a:extLst>
                <a:ext uri="{FF2B5EF4-FFF2-40B4-BE49-F238E27FC236}">
                  <a16:creationId xmlns:a16="http://schemas.microsoft.com/office/drawing/2014/main" id="{6031C483-D2F1-ED43-AC5B-611224799A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75613" y="2928938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54327" name="Rectangle 125">
              <a:extLst>
                <a:ext uri="{FF2B5EF4-FFF2-40B4-BE49-F238E27FC236}">
                  <a16:creationId xmlns:a16="http://schemas.microsoft.com/office/drawing/2014/main" id="{A33DF8B5-9F9B-814E-B13F-E3ACF5E65A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3206750"/>
              <a:ext cx="11112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4328" name="Rectangle 126">
              <a:extLst>
                <a:ext uri="{FF2B5EF4-FFF2-40B4-BE49-F238E27FC236}">
                  <a16:creationId xmlns:a16="http://schemas.microsoft.com/office/drawing/2014/main" id="{9CFDA52C-2A1E-F545-8DF6-AE09E0AB11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57825" y="3197225"/>
              <a:ext cx="21800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C </a:t>
              </a:r>
              <a:endParaRPr lang="en-US" altLang="en-US" sz="3200" b="0"/>
            </a:p>
          </p:txBody>
        </p:sp>
        <p:sp>
          <p:nvSpPr>
            <p:cNvPr id="54329" name="Rectangle 127">
              <a:extLst>
                <a:ext uri="{FF2B5EF4-FFF2-40B4-BE49-F238E27FC236}">
                  <a16:creationId xmlns:a16="http://schemas.microsoft.com/office/drawing/2014/main" id="{3410DB11-1465-CA4F-AA1A-274965CC22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35713" y="3197225"/>
              <a:ext cx="194733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A </a:t>
              </a:r>
              <a:endParaRPr lang="en-US" altLang="en-US" sz="3200" b="0"/>
            </a:p>
          </p:txBody>
        </p:sp>
        <p:sp>
          <p:nvSpPr>
            <p:cNvPr id="54330" name="Rectangle 128">
              <a:extLst>
                <a:ext uri="{FF2B5EF4-FFF2-40B4-BE49-F238E27FC236}">
                  <a16:creationId xmlns:a16="http://schemas.microsoft.com/office/drawing/2014/main" id="{6E820338-2DEA-FF4A-BBFA-3BF0F2D1AB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3206750"/>
              <a:ext cx="11113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4331" name="Rectangle 129">
              <a:extLst>
                <a:ext uri="{FF2B5EF4-FFF2-40B4-BE49-F238E27FC236}">
                  <a16:creationId xmlns:a16="http://schemas.microsoft.com/office/drawing/2014/main" id="{9AFA32D6-8571-5D48-BFAB-692EA4CADC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83438" y="3197225"/>
              <a:ext cx="21800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D </a:t>
              </a:r>
              <a:endParaRPr lang="en-US" altLang="en-US" sz="3200" b="0"/>
            </a:p>
          </p:txBody>
        </p:sp>
        <p:sp>
          <p:nvSpPr>
            <p:cNvPr id="54332" name="Rectangle 130">
              <a:extLst>
                <a:ext uri="{FF2B5EF4-FFF2-40B4-BE49-F238E27FC236}">
                  <a16:creationId xmlns:a16="http://schemas.microsoft.com/office/drawing/2014/main" id="{10434072-6C11-C044-87C4-7FD1DD352C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3206750"/>
              <a:ext cx="11113" cy="269875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4333" name="Rectangle 131">
              <a:extLst>
                <a:ext uri="{FF2B5EF4-FFF2-40B4-BE49-F238E27FC236}">
                  <a16:creationId xmlns:a16="http://schemas.microsoft.com/office/drawing/2014/main" id="{FCAC268A-B21C-2946-9AB0-1DC75E647F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3459163"/>
              <a:ext cx="11112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4334" name="Rectangle 132">
              <a:extLst>
                <a:ext uri="{FF2B5EF4-FFF2-40B4-BE49-F238E27FC236}">
                  <a16:creationId xmlns:a16="http://schemas.microsoft.com/office/drawing/2014/main" id="{01CA9101-5455-CB4F-A6AC-2A6F2F69F3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74025" y="3197225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54335" name="Rectangle 133">
              <a:extLst>
                <a:ext uri="{FF2B5EF4-FFF2-40B4-BE49-F238E27FC236}">
                  <a16:creationId xmlns:a16="http://schemas.microsoft.com/office/drawing/2014/main" id="{85962FE0-C179-2546-809D-F4B71E3090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3459163"/>
              <a:ext cx="11112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4336" name="Rectangle 134">
              <a:extLst>
                <a:ext uri="{FF2B5EF4-FFF2-40B4-BE49-F238E27FC236}">
                  <a16:creationId xmlns:a16="http://schemas.microsoft.com/office/drawing/2014/main" id="{9474E94A-D6B3-3B46-9946-A85008AFD2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48300" y="3465513"/>
              <a:ext cx="21800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D </a:t>
              </a:r>
              <a:endParaRPr lang="en-US" altLang="en-US" sz="3200" b="0"/>
            </a:p>
          </p:txBody>
        </p:sp>
        <p:sp>
          <p:nvSpPr>
            <p:cNvPr id="54337" name="Rectangle 135">
              <a:extLst>
                <a:ext uri="{FF2B5EF4-FFF2-40B4-BE49-F238E27FC236}">
                  <a16:creationId xmlns:a16="http://schemas.microsoft.com/office/drawing/2014/main" id="{163D00EA-7219-C146-BF0E-682D0BD350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35713" y="3465513"/>
              <a:ext cx="194733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A </a:t>
              </a:r>
              <a:endParaRPr lang="en-US" altLang="en-US" sz="3200" b="0"/>
            </a:p>
          </p:txBody>
        </p:sp>
        <p:sp>
          <p:nvSpPr>
            <p:cNvPr id="54338" name="Rectangle 136">
              <a:extLst>
                <a:ext uri="{FF2B5EF4-FFF2-40B4-BE49-F238E27FC236}">
                  <a16:creationId xmlns:a16="http://schemas.microsoft.com/office/drawing/2014/main" id="{85DA729A-D782-C54A-A82F-F7F0848CCF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3459163"/>
              <a:ext cx="11113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4339" name="Rectangle 137">
              <a:extLst>
                <a:ext uri="{FF2B5EF4-FFF2-40B4-BE49-F238E27FC236}">
                  <a16:creationId xmlns:a16="http://schemas.microsoft.com/office/drawing/2014/main" id="{3A3F89C5-8D30-B142-8A0D-B27E98583D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81850" y="3465513"/>
              <a:ext cx="21800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D </a:t>
              </a:r>
              <a:endParaRPr lang="en-US" altLang="en-US" sz="3200" b="0"/>
            </a:p>
          </p:txBody>
        </p:sp>
        <p:sp>
          <p:nvSpPr>
            <p:cNvPr id="54340" name="Rectangle 138">
              <a:extLst>
                <a:ext uri="{FF2B5EF4-FFF2-40B4-BE49-F238E27FC236}">
                  <a16:creationId xmlns:a16="http://schemas.microsoft.com/office/drawing/2014/main" id="{562BBE7C-E21E-E84A-B7C2-DE1EE61B9F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3459163"/>
              <a:ext cx="11113" cy="309562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4341" name="Rectangle 139">
              <a:extLst>
                <a:ext uri="{FF2B5EF4-FFF2-40B4-BE49-F238E27FC236}">
                  <a16:creationId xmlns:a16="http://schemas.microsoft.com/office/drawing/2014/main" id="{62970917-7DC4-9446-87E4-FE138F779E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3650" y="3779838"/>
              <a:ext cx="3506788" cy="952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4342" name="Rectangle 140">
              <a:extLst>
                <a:ext uri="{FF2B5EF4-FFF2-40B4-BE49-F238E27FC236}">
                  <a16:creationId xmlns:a16="http://schemas.microsoft.com/office/drawing/2014/main" id="{36AFB168-536A-644E-B7E8-7BB9BA9379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74025" y="3465513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</p:grpSp>
      <p:grpSp>
        <p:nvGrpSpPr>
          <p:cNvPr id="54275" name="Group 6">
            <a:extLst>
              <a:ext uri="{FF2B5EF4-FFF2-40B4-BE49-F238E27FC236}">
                <a16:creationId xmlns:a16="http://schemas.microsoft.com/office/drawing/2014/main" id="{86164119-B52A-754A-8860-39CBE9380355}"/>
              </a:ext>
            </a:extLst>
          </p:cNvPr>
          <p:cNvGrpSpPr>
            <a:grpSpLocks/>
          </p:cNvGrpSpPr>
          <p:nvPr/>
        </p:nvGrpSpPr>
        <p:grpSpPr bwMode="auto">
          <a:xfrm>
            <a:off x="7732713" y="1627189"/>
            <a:ext cx="963612" cy="4543425"/>
            <a:chOff x="6636592" y="1848168"/>
            <a:chExt cx="963612" cy="4543426"/>
          </a:xfrm>
        </p:grpSpPr>
        <p:sp>
          <p:nvSpPr>
            <p:cNvPr id="54278" name="Freeform 11">
              <a:extLst>
                <a:ext uri="{FF2B5EF4-FFF2-40B4-BE49-F238E27FC236}">
                  <a16:creationId xmlns:a16="http://schemas.microsoft.com/office/drawing/2014/main" id="{1908C435-2B5D-DE4D-8A69-52C428EC620D}"/>
                </a:ext>
              </a:extLst>
            </p:cNvPr>
            <p:cNvSpPr>
              <a:spLocks/>
            </p:cNvSpPr>
            <p:nvPr/>
          </p:nvSpPr>
          <p:spPr bwMode="auto">
            <a:xfrm>
              <a:off x="7462092" y="5972494"/>
              <a:ext cx="138112" cy="160338"/>
            </a:xfrm>
            <a:custGeom>
              <a:avLst/>
              <a:gdLst>
                <a:gd name="T0" fmla="*/ 2147483646 w 174"/>
                <a:gd name="T1" fmla="*/ 2147483646 h 202"/>
                <a:gd name="T2" fmla="*/ 2147483646 w 174"/>
                <a:gd name="T3" fmla="*/ 2147483646 h 202"/>
                <a:gd name="T4" fmla="*/ 2147483646 w 174"/>
                <a:gd name="T5" fmla="*/ 0 h 202"/>
                <a:gd name="T6" fmla="*/ 0 w 174"/>
                <a:gd name="T7" fmla="*/ 0 h 202"/>
                <a:gd name="T8" fmla="*/ 2147483646 w 174"/>
                <a:gd name="T9" fmla="*/ 2147483646 h 2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4"/>
                <a:gd name="T16" fmla="*/ 0 h 202"/>
                <a:gd name="T17" fmla="*/ 174 w 174"/>
                <a:gd name="T18" fmla="*/ 202 h 2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4" h="202">
                  <a:moveTo>
                    <a:pt x="29" y="202"/>
                  </a:moveTo>
                  <a:lnTo>
                    <a:pt x="174" y="202"/>
                  </a:lnTo>
                  <a:lnTo>
                    <a:pt x="174" y="0"/>
                  </a:lnTo>
                  <a:lnTo>
                    <a:pt x="0" y="0"/>
                  </a:lnTo>
                  <a:lnTo>
                    <a:pt x="29" y="20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279" name="Freeform 33">
              <a:extLst>
                <a:ext uri="{FF2B5EF4-FFF2-40B4-BE49-F238E27FC236}">
                  <a16:creationId xmlns:a16="http://schemas.microsoft.com/office/drawing/2014/main" id="{31CA6138-1760-8E45-A7F5-37B7C430E9F8}"/>
                </a:ext>
              </a:extLst>
            </p:cNvPr>
            <p:cNvSpPr>
              <a:spLocks/>
            </p:cNvSpPr>
            <p:nvPr/>
          </p:nvSpPr>
          <p:spPr bwMode="auto">
            <a:xfrm>
              <a:off x="6636592" y="3153093"/>
              <a:ext cx="647700" cy="649288"/>
            </a:xfrm>
            <a:custGeom>
              <a:avLst/>
              <a:gdLst>
                <a:gd name="T0" fmla="*/ 2147483646 w 817"/>
                <a:gd name="T1" fmla="*/ 2147483646 h 818"/>
                <a:gd name="T2" fmla="*/ 2147483646 w 817"/>
                <a:gd name="T3" fmla="*/ 2147483646 h 818"/>
                <a:gd name="T4" fmla="*/ 2147483646 w 817"/>
                <a:gd name="T5" fmla="*/ 2147483646 h 818"/>
                <a:gd name="T6" fmla="*/ 2147483646 w 817"/>
                <a:gd name="T7" fmla="*/ 2147483646 h 818"/>
                <a:gd name="T8" fmla="*/ 2147483646 w 817"/>
                <a:gd name="T9" fmla="*/ 2147483646 h 818"/>
                <a:gd name="T10" fmla="*/ 2147483646 w 817"/>
                <a:gd name="T11" fmla="*/ 2147483646 h 818"/>
                <a:gd name="T12" fmla="*/ 2147483646 w 817"/>
                <a:gd name="T13" fmla="*/ 2147483646 h 818"/>
                <a:gd name="T14" fmla="*/ 2147483646 w 817"/>
                <a:gd name="T15" fmla="*/ 2147483646 h 818"/>
                <a:gd name="T16" fmla="*/ 2147483646 w 817"/>
                <a:gd name="T17" fmla="*/ 2147483646 h 818"/>
                <a:gd name="T18" fmla="*/ 2147483646 w 817"/>
                <a:gd name="T19" fmla="*/ 2147483646 h 818"/>
                <a:gd name="T20" fmla="*/ 0 w 817"/>
                <a:gd name="T21" fmla="*/ 2147483646 h 818"/>
                <a:gd name="T22" fmla="*/ 2147483646 w 817"/>
                <a:gd name="T23" fmla="*/ 2147483646 h 818"/>
                <a:gd name="T24" fmla="*/ 2147483646 w 817"/>
                <a:gd name="T25" fmla="*/ 2147483646 h 818"/>
                <a:gd name="T26" fmla="*/ 2147483646 w 817"/>
                <a:gd name="T27" fmla="*/ 2147483646 h 818"/>
                <a:gd name="T28" fmla="*/ 2147483646 w 817"/>
                <a:gd name="T29" fmla="*/ 2147483646 h 818"/>
                <a:gd name="T30" fmla="*/ 2147483646 w 817"/>
                <a:gd name="T31" fmla="*/ 2147483646 h 818"/>
                <a:gd name="T32" fmla="*/ 2147483646 w 817"/>
                <a:gd name="T33" fmla="*/ 2147483646 h 818"/>
                <a:gd name="T34" fmla="*/ 2147483646 w 817"/>
                <a:gd name="T35" fmla="*/ 2147483646 h 818"/>
                <a:gd name="T36" fmla="*/ 2147483646 w 817"/>
                <a:gd name="T37" fmla="*/ 2147483646 h 818"/>
                <a:gd name="T38" fmla="*/ 2147483646 w 817"/>
                <a:gd name="T39" fmla="*/ 2147483646 h 818"/>
                <a:gd name="T40" fmla="*/ 2147483646 w 817"/>
                <a:gd name="T41" fmla="*/ 2147483646 h 818"/>
                <a:gd name="T42" fmla="*/ 2147483646 w 817"/>
                <a:gd name="T43" fmla="*/ 2147483646 h 818"/>
                <a:gd name="T44" fmla="*/ 2147483646 w 817"/>
                <a:gd name="T45" fmla="*/ 2147483646 h 818"/>
                <a:gd name="T46" fmla="*/ 2147483646 w 817"/>
                <a:gd name="T47" fmla="*/ 2147483646 h 818"/>
                <a:gd name="T48" fmla="*/ 2147483646 w 817"/>
                <a:gd name="T49" fmla="*/ 2147483646 h 818"/>
                <a:gd name="T50" fmla="*/ 2147483646 w 817"/>
                <a:gd name="T51" fmla="*/ 2147483646 h 818"/>
                <a:gd name="T52" fmla="*/ 2147483646 w 817"/>
                <a:gd name="T53" fmla="*/ 2147483646 h 818"/>
                <a:gd name="T54" fmla="*/ 2147483646 w 817"/>
                <a:gd name="T55" fmla="*/ 2147483646 h 818"/>
                <a:gd name="T56" fmla="*/ 2147483646 w 817"/>
                <a:gd name="T57" fmla="*/ 2147483646 h 818"/>
                <a:gd name="T58" fmla="*/ 2147483646 w 817"/>
                <a:gd name="T59" fmla="*/ 2147483646 h 818"/>
                <a:gd name="T60" fmla="*/ 2147483646 w 817"/>
                <a:gd name="T61" fmla="*/ 2147483646 h 818"/>
                <a:gd name="T62" fmla="*/ 2147483646 w 817"/>
                <a:gd name="T63" fmla="*/ 2147483646 h 818"/>
                <a:gd name="T64" fmla="*/ 2147483646 w 817"/>
                <a:gd name="T65" fmla="*/ 2147483646 h 818"/>
                <a:gd name="T66" fmla="*/ 2147483646 w 817"/>
                <a:gd name="T67" fmla="*/ 2147483646 h 818"/>
                <a:gd name="T68" fmla="*/ 2147483646 w 817"/>
                <a:gd name="T69" fmla="*/ 2147483646 h 818"/>
                <a:gd name="T70" fmla="*/ 2147483646 w 817"/>
                <a:gd name="T71" fmla="*/ 2147483646 h 818"/>
                <a:gd name="T72" fmla="*/ 2147483646 w 817"/>
                <a:gd name="T73" fmla="*/ 2147483646 h 818"/>
                <a:gd name="T74" fmla="*/ 2147483646 w 817"/>
                <a:gd name="T75" fmla="*/ 2147483646 h 818"/>
                <a:gd name="T76" fmla="*/ 2147483646 w 817"/>
                <a:gd name="T77" fmla="*/ 2147483646 h 818"/>
                <a:gd name="T78" fmla="*/ 2147483646 w 817"/>
                <a:gd name="T79" fmla="*/ 2147483646 h 818"/>
                <a:gd name="T80" fmla="*/ 2147483646 w 817"/>
                <a:gd name="T81" fmla="*/ 2147483646 h 818"/>
                <a:gd name="T82" fmla="*/ 2147483646 w 817"/>
                <a:gd name="T83" fmla="*/ 2147483646 h 818"/>
                <a:gd name="T84" fmla="*/ 2147483646 w 817"/>
                <a:gd name="T85" fmla="*/ 2147483646 h 818"/>
                <a:gd name="T86" fmla="*/ 2147483646 w 817"/>
                <a:gd name="T87" fmla="*/ 0 h 81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17"/>
                <a:gd name="T133" fmla="*/ 0 h 818"/>
                <a:gd name="T134" fmla="*/ 817 w 817"/>
                <a:gd name="T135" fmla="*/ 818 h 81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17" h="818">
                  <a:moveTo>
                    <a:pt x="408" y="0"/>
                  </a:moveTo>
                  <a:lnTo>
                    <a:pt x="387" y="0"/>
                  </a:lnTo>
                  <a:lnTo>
                    <a:pt x="366" y="2"/>
                  </a:lnTo>
                  <a:lnTo>
                    <a:pt x="346" y="4"/>
                  </a:lnTo>
                  <a:lnTo>
                    <a:pt x="326" y="9"/>
                  </a:lnTo>
                  <a:lnTo>
                    <a:pt x="306" y="13"/>
                  </a:lnTo>
                  <a:lnTo>
                    <a:pt x="287" y="19"/>
                  </a:lnTo>
                  <a:lnTo>
                    <a:pt x="268" y="25"/>
                  </a:lnTo>
                  <a:lnTo>
                    <a:pt x="250" y="32"/>
                  </a:lnTo>
                  <a:lnTo>
                    <a:pt x="231" y="41"/>
                  </a:lnTo>
                  <a:lnTo>
                    <a:pt x="214" y="49"/>
                  </a:lnTo>
                  <a:lnTo>
                    <a:pt x="196" y="59"/>
                  </a:lnTo>
                  <a:lnTo>
                    <a:pt x="180" y="69"/>
                  </a:lnTo>
                  <a:lnTo>
                    <a:pt x="163" y="81"/>
                  </a:lnTo>
                  <a:lnTo>
                    <a:pt x="149" y="94"/>
                  </a:lnTo>
                  <a:lnTo>
                    <a:pt x="133" y="106"/>
                  </a:lnTo>
                  <a:lnTo>
                    <a:pt x="120" y="120"/>
                  </a:lnTo>
                  <a:lnTo>
                    <a:pt x="105" y="134"/>
                  </a:lnTo>
                  <a:lnTo>
                    <a:pt x="92" y="149"/>
                  </a:lnTo>
                  <a:lnTo>
                    <a:pt x="81" y="165"/>
                  </a:lnTo>
                  <a:lnTo>
                    <a:pt x="69" y="181"/>
                  </a:lnTo>
                  <a:lnTo>
                    <a:pt x="59" y="196"/>
                  </a:lnTo>
                  <a:lnTo>
                    <a:pt x="49" y="214"/>
                  </a:lnTo>
                  <a:lnTo>
                    <a:pt x="40" y="231"/>
                  </a:lnTo>
                  <a:lnTo>
                    <a:pt x="32" y="250"/>
                  </a:lnTo>
                  <a:lnTo>
                    <a:pt x="24" y="269"/>
                  </a:lnTo>
                  <a:lnTo>
                    <a:pt x="17" y="287"/>
                  </a:lnTo>
                  <a:lnTo>
                    <a:pt x="13" y="306"/>
                  </a:lnTo>
                  <a:lnTo>
                    <a:pt x="7" y="326"/>
                  </a:lnTo>
                  <a:lnTo>
                    <a:pt x="4" y="346"/>
                  </a:lnTo>
                  <a:lnTo>
                    <a:pt x="1" y="367"/>
                  </a:lnTo>
                  <a:lnTo>
                    <a:pt x="0" y="388"/>
                  </a:lnTo>
                  <a:lnTo>
                    <a:pt x="0" y="409"/>
                  </a:lnTo>
                  <a:lnTo>
                    <a:pt x="0" y="430"/>
                  </a:lnTo>
                  <a:lnTo>
                    <a:pt x="1" y="450"/>
                  </a:lnTo>
                  <a:lnTo>
                    <a:pt x="4" y="471"/>
                  </a:lnTo>
                  <a:lnTo>
                    <a:pt x="7" y="491"/>
                  </a:lnTo>
                  <a:lnTo>
                    <a:pt x="13" y="511"/>
                  </a:lnTo>
                  <a:lnTo>
                    <a:pt x="17" y="530"/>
                  </a:lnTo>
                  <a:lnTo>
                    <a:pt x="24" y="550"/>
                  </a:lnTo>
                  <a:lnTo>
                    <a:pt x="32" y="569"/>
                  </a:lnTo>
                  <a:lnTo>
                    <a:pt x="40" y="586"/>
                  </a:lnTo>
                  <a:lnTo>
                    <a:pt x="49" y="603"/>
                  </a:lnTo>
                  <a:lnTo>
                    <a:pt x="59" y="621"/>
                  </a:lnTo>
                  <a:lnTo>
                    <a:pt x="69" y="638"/>
                  </a:lnTo>
                  <a:lnTo>
                    <a:pt x="81" y="654"/>
                  </a:lnTo>
                  <a:lnTo>
                    <a:pt x="92" y="668"/>
                  </a:lnTo>
                  <a:lnTo>
                    <a:pt x="105" y="684"/>
                  </a:lnTo>
                  <a:lnTo>
                    <a:pt x="120" y="699"/>
                  </a:lnTo>
                  <a:lnTo>
                    <a:pt x="133" y="712"/>
                  </a:lnTo>
                  <a:lnTo>
                    <a:pt x="149" y="725"/>
                  </a:lnTo>
                  <a:lnTo>
                    <a:pt x="163" y="736"/>
                  </a:lnTo>
                  <a:lnTo>
                    <a:pt x="180" y="748"/>
                  </a:lnTo>
                  <a:lnTo>
                    <a:pt x="196" y="759"/>
                  </a:lnTo>
                  <a:lnTo>
                    <a:pt x="214" y="768"/>
                  </a:lnTo>
                  <a:lnTo>
                    <a:pt x="231" y="778"/>
                  </a:lnTo>
                  <a:lnTo>
                    <a:pt x="250" y="785"/>
                  </a:lnTo>
                  <a:lnTo>
                    <a:pt x="268" y="792"/>
                  </a:lnTo>
                  <a:lnTo>
                    <a:pt x="287" y="800"/>
                  </a:lnTo>
                  <a:lnTo>
                    <a:pt x="306" y="805"/>
                  </a:lnTo>
                  <a:lnTo>
                    <a:pt x="326" y="810"/>
                  </a:lnTo>
                  <a:lnTo>
                    <a:pt x="346" y="813"/>
                  </a:lnTo>
                  <a:lnTo>
                    <a:pt x="366" y="815"/>
                  </a:lnTo>
                  <a:lnTo>
                    <a:pt x="387" y="817"/>
                  </a:lnTo>
                  <a:lnTo>
                    <a:pt x="408" y="818"/>
                  </a:lnTo>
                  <a:lnTo>
                    <a:pt x="430" y="817"/>
                  </a:lnTo>
                  <a:lnTo>
                    <a:pt x="450" y="815"/>
                  </a:lnTo>
                  <a:lnTo>
                    <a:pt x="470" y="813"/>
                  </a:lnTo>
                  <a:lnTo>
                    <a:pt x="491" y="810"/>
                  </a:lnTo>
                  <a:lnTo>
                    <a:pt x="511" y="805"/>
                  </a:lnTo>
                  <a:lnTo>
                    <a:pt x="530" y="800"/>
                  </a:lnTo>
                  <a:lnTo>
                    <a:pt x="548" y="792"/>
                  </a:lnTo>
                  <a:lnTo>
                    <a:pt x="567" y="785"/>
                  </a:lnTo>
                  <a:lnTo>
                    <a:pt x="586" y="778"/>
                  </a:lnTo>
                  <a:lnTo>
                    <a:pt x="603" y="768"/>
                  </a:lnTo>
                  <a:lnTo>
                    <a:pt x="620" y="759"/>
                  </a:lnTo>
                  <a:lnTo>
                    <a:pt x="636" y="748"/>
                  </a:lnTo>
                  <a:lnTo>
                    <a:pt x="654" y="736"/>
                  </a:lnTo>
                  <a:lnTo>
                    <a:pt x="668" y="725"/>
                  </a:lnTo>
                  <a:lnTo>
                    <a:pt x="684" y="712"/>
                  </a:lnTo>
                  <a:lnTo>
                    <a:pt x="697" y="699"/>
                  </a:lnTo>
                  <a:lnTo>
                    <a:pt x="711" y="684"/>
                  </a:lnTo>
                  <a:lnTo>
                    <a:pt x="724" y="668"/>
                  </a:lnTo>
                  <a:lnTo>
                    <a:pt x="736" y="654"/>
                  </a:lnTo>
                  <a:lnTo>
                    <a:pt x="748" y="638"/>
                  </a:lnTo>
                  <a:lnTo>
                    <a:pt x="758" y="621"/>
                  </a:lnTo>
                  <a:lnTo>
                    <a:pt x="768" y="603"/>
                  </a:lnTo>
                  <a:lnTo>
                    <a:pt x="776" y="586"/>
                  </a:lnTo>
                  <a:lnTo>
                    <a:pt x="785" y="569"/>
                  </a:lnTo>
                  <a:lnTo>
                    <a:pt x="792" y="550"/>
                  </a:lnTo>
                  <a:lnTo>
                    <a:pt x="799" y="530"/>
                  </a:lnTo>
                  <a:lnTo>
                    <a:pt x="804" y="511"/>
                  </a:lnTo>
                  <a:lnTo>
                    <a:pt x="810" y="491"/>
                  </a:lnTo>
                  <a:lnTo>
                    <a:pt x="812" y="471"/>
                  </a:lnTo>
                  <a:lnTo>
                    <a:pt x="815" y="450"/>
                  </a:lnTo>
                  <a:lnTo>
                    <a:pt x="817" y="430"/>
                  </a:lnTo>
                  <a:lnTo>
                    <a:pt x="817" y="409"/>
                  </a:lnTo>
                  <a:lnTo>
                    <a:pt x="817" y="388"/>
                  </a:lnTo>
                  <a:lnTo>
                    <a:pt x="815" y="367"/>
                  </a:lnTo>
                  <a:lnTo>
                    <a:pt x="812" y="346"/>
                  </a:lnTo>
                  <a:lnTo>
                    <a:pt x="810" y="326"/>
                  </a:lnTo>
                  <a:lnTo>
                    <a:pt x="804" y="306"/>
                  </a:lnTo>
                  <a:lnTo>
                    <a:pt x="799" y="287"/>
                  </a:lnTo>
                  <a:lnTo>
                    <a:pt x="792" y="269"/>
                  </a:lnTo>
                  <a:lnTo>
                    <a:pt x="785" y="250"/>
                  </a:lnTo>
                  <a:lnTo>
                    <a:pt x="776" y="231"/>
                  </a:lnTo>
                  <a:lnTo>
                    <a:pt x="768" y="214"/>
                  </a:lnTo>
                  <a:lnTo>
                    <a:pt x="758" y="196"/>
                  </a:lnTo>
                  <a:lnTo>
                    <a:pt x="748" y="181"/>
                  </a:lnTo>
                  <a:lnTo>
                    <a:pt x="736" y="165"/>
                  </a:lnTo>
                  <a:lnTo>
                    <a:pt x="724" y="149"/>
                  </a:lnTo>
                  <a:lnTo>
                    <a:pt x="711" y="134"/>
                  </a:lnTo>
                  <a:lnTo>
                    <a:pt x="697" y="120"/>
                  </a:lnTo>
                  <a:lnTo>
                    <a:pt x="684" y="106"/>
                  </a:lnTo>
                  <a:lnTo>
                    <a:pt x="668" y="94"/>
                  </a:lnTo>
                  <a:lnTo>
                    <a:pt x="654" y="81"/>
                  </a:lnTo>
                  <a:lnTo>
                    <a:pt x="636" y="69"/>
                  </a:lnTo>
                  <a:lnTo>
                    <a:pt x="620" y="59"/>
                  </a:lnTo>
                  <a:lnTo>
                    <a:pt x="603" y="49"/>
                  </a:lnTo>
                  <a:lnTo>
                    <a:pt x="586" y="41"/>
                  </a:lnTo>
                  <a:lnTo>
                    <a:pt x="567" y="32"/>
                  </a:lnTo>
                  <a:lnTo>
                    <a:pt x="548" y="25"/>
                  </a:lnTo>
                  <a:lnTo>
                    <a:pt x="530" y="19"/>
                  </a:lnTo>
                  <a:lnTo>
                    <a:pt x="511" y="13"/>
                  </a:lnTo>
                  <a:lnTo>
                    <a:pt x="491" y="9"/>
                  </a:lnTo>
                  <a:lnTo>
                    <a:pt x="470" y="4"/>
                  </a:lnTo>
                  <a:lnTo>
                    <a:pt x="450" y="2"/>
                  </a:lnTo>
                  <a:lnTo>
                    <a:pt x="430" y="0"/>
                  </a:lnTo>
                  <a:lnTo>
                    <a:pt x="408" y="0"/>
                  </a:lnTo>
                </a:path>
              </a:pathLst>
            </a:custGeom>
            <a:solidFill>
              <a:schemeClr val="bg1"/>
            </a:solidFill>
            <a:ln w="285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4280" name="Freeform 37">
              <a:extLst>
                <a:ext uri="{FF2B5EF4-FFF2-40B4-BE49-F238E27FC236}">
                  <a16:creationId xmlns:a16="http://schemas.microsoft.com/office/drawing/2014/main" id="{BE43BB89-3CEE-964C-A3D7-025465C970A4}"/>
                </a:ext>
              </a:extLst>
            </p:cNvPr>
            <p:cNvSpPr>
              <a:spLocks/>
            </p:cNvSpPr>
            <p:nvPr/>
          </p:nvSpPr>
          <p:spPr bwMode="auto">
            <a:xfrm>
              <a:off x="6636592" y="4435794"/>
              <a:ext cx="647700" cy="649288"/>
            </a:xfrm>
            <a:custGeom>
              <a:avLst/>
              <a:gdLst>
                <a:gd name="T0" fmla="*/ 2147483646 w 817"/>
                <a:gd name="T1" fmla="*/ 2147483646 h 819"/>
                <a:gd name="T2" fmla="*/ 2147483646 w 817"/>
                <a:gd name="T3" fmla="*/ 2147483646 h 819"/>
                <a:gd name="T4" fmla="*/ 2147483646 w 817"/>
                <a:gd name="T5" fmla="*/ 2147483646 h 819"/>
                <a:gd name="T6" fmla="*/ 2147483646 w 817"/>
                <a:gd name="T7" fmla="*/ 2147483646 h 819"/>
                <a:gd name="T8" fmla="*/ 2147483646 w 817"/>
                <a:gd name="T9" fmla="*/ 2147483646 h 819"/>
                <a:gd name="T10" fmla="*/ 2147483646 w 817"/>
                <a:gd name="T11" fmla="*/ 2147483646 h 819"/>
                <a:gd name="T12" fmla="*/ 2147483646 w 817"/>
                <a:gd name="T13" fmla="*/ 2147483646 h 819"/>
                <a:gd name="T14" fmla="*/ 2147483646 w 817"/>
                <a:gd name="T15" fmla="*/ 2147483646 h 819"/>
                <a:gd name="T16" fmla="*/ 2147483646 w 817"/>
                <a:gd name="T17" fmla="*/ 2147483646 h 819"/>
                <a:gd name="T18" fmla="*/ 2147483646 w 817"/>
                <a:gd name="T19" fmla="*/ 2147483646 h 819"/>
                <a:gd name="T20" fmla="*/ 0 w 817"/>
                <a:gd name="T21" fmla="*/ 2147483646 h 819"/>
                <a:gd name="T22" fmla="*/ 2147483646 w 817"/>
                <a:gd name="T23" fmla="*/ 2147483646 h 819"/>
                <a:gd name="T24" fmla="*/ 2147483646 w 817"/>
                <a:gd name="T25" fmla="*/ 2147483646 h 819"/>
                <a:gd name="T26" fmla="*/ 2147483646 w 817"/>
                <a:gd name="T27" fmla="*/ 2147483646 h 819"/>
                <a:gd name="T28" fmla="*/ 2147483646 w 817"/>
                <a:gd name="T29" fmla="*/ 2147483646 h 819"/>
                <a:gd name="T30" fmla="*/ 2147483646 w 817"/>
                <a:gd name="T31" fmla="*/ 2147483646 h 819"/>
                <a:gd name="T32" fmla="*/ 2147483646 w 817"/>
                <a:gd name="T33" fmla="*/ 2147483646 h 819"/>
                <a:gd name="T34" fmla="*/ 2147483646 w 817"/>
                <a:gd name="T35" fmla="*/ 2147483646 h 819"/>
                <a:gd name="T36" fmla="*/ 2147483646 w 817"/>
                <a:gd name="T37" fmla="*/ 2147483646 h 819"/>
                <a:gd name="T38" fmla="*/ 2147483646 w 817"/>
                <a:gd name="T39" fmla="*/ 2147483646 h 819"/>
                <a:gd name="T40" fmla="*/ 2147483646 w 817"/>
                <a:gd name="T41" fmla="*/ 2147483646 h 819"/>
                <a:gd name="T42" fmla="*/ 2147483646 w 817"/>
                <a:gd name="T43" fmla="*/ 2147483646 h 819"/>
                <a:gd name="T44" fmla="*/ 2147483646 w 817"/>
                <a:gd name="T45" fmla="*/ 2147483646 h 819"/>
                <a:gd name="T46" fmla="*/ 2147483646 w 817"/>
                <a:gd name="T47" fmla="*/ 2147483646 h 819"/>
                <a:gd name="T48" fmla="*/ 2147483646 w 817"/>
                <a:gd name="T49" fmla="*/ 2147483646 h 819"/>
                <a:gd name="T50" fmla="*/ 2147483646 w 817"/>
                <a:gd name="T51" fmla="*/ 2147483646 h 819"/>
                <a:gd name="T52" fmla="*/ 2147483646 w 817"/>
                <a:gd name="T53" fmla="*/ 2147483646 h 819"/>
                <a:gd name="T54" fmla="*/ 2147483646 w 817"/>
                <a:gd name="T55" fmla="*/ 2147483646 h 819"/>
                <a:gd name="T56" fmla="*/ 2147483646 w 817"/>
                <a:gd name="T57" fmla="*/ 2147483646 h 819"/>
                <a:gd name="T58" fmla="*/ 2147483646 w 817"/>
                <a:gd name="T59" fmla="*/ 2147483646 h 819"/>
                <a:gd name="T60" fmla="*/ 2147483646 w 817"/>
                <a:gd name="T61" fmla="*/ 2147483646 h 819"/>
                <a:gd name="T62" fmla="*/ 2147483646 w 817"/>
                <a:gd name="T63" fmla="*/ 2147483646 h 819"/>
                <a:gd name="T64" fmla="*/ 2147483646 w 817"/>
                <a:gd name="T65" fmla="*/ 2147483646 h 819"/>
                <a:gd name="T66" fmla="*/ 2147483646 w 817"/>
                <a:gd name="T67" fmla="*/ 2147483646 h 819"/>
                <a:gd name="T68" fmla="*/ 2147483646 w 817"/>
                <a:gd name="T69" fmla="*/ 2147483646 h 819"/>
                <a:gd name="T70" fmla="*/ 2147483646 w 817"/>
                <a:gd name="T71" fmla="*/ 2147483646 h 819"/>
                <a:gd name="T72" fmla="*/ 2147483646 w 817"/>
                <a:gd name="T73" fmla="*/ 2147483646 h 819"/>
                <a:gd name="T74" fmla="*/ 2147483646 w 817"/>
                <a:gd name="T75" fmla="*/ 2147483646 h 819"/>
                <a:gd name="T76" fmla="*/ 2147483646 w 817"/>
                <a:gd name="T77" fmla="*/ 2147483646 h 819"/>
                <a:gd name="T78" fmla="*/ 2147483646 w 817"/>
                <a:gd name="T79" fmla="*/ 2147483646 h 819"/>
                <a:gd name="T80" fmla="*/ 2147483646 w 817"/>
                <a:gd name="T81" fmla="*/ 2147483646 h 819"/>
                <a:gd name="T82" fmla="*/ 2147483646 w 817"/>
                <a:gd name="T83" fmla="*/ 2147483646 h 819"/>
                <a:gd name="T84" fmla="*/ 2147483646 w 817"/>
                <a:gd name="T85" fmla="*/ 2147483646 h 819"/>
                <a:gd name="T86" fmla="*/ 2147483646 w 817"/>
                <a:gd name="T87" fmla="*/ 0 h 81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17"/>
                <a:gd name="T133" fmla="*/ 0 h 819"/>
                <a:gd name="T134" fmla="*/ 817 w 817"/>
                <a:gd name="T135" fmla="*/ 819 h 819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17" h="819">
                  <a:moveTo>
                    <a:pt x="408" y="0"/>
                  </a:moveTo>
                  <a:lnTo>
                    <a:pt x="387" y="0"/>
                  </a:lnTo>
                  <a:lnTo>
                    <a:pt x="366" y="2"/>
                  </a:lnTo>
                  <a:lnTo>
                    <a:pt x="346" y="5"/>
                  </a:lnTo>
                  <a:lnTo>
                    <a:pt x="326" y="9"/>
                  </a:lnTo>
                  <a:lnTo>
                    <a:pt x="306" y="13"/>
                  </a:lnTo>
                  <a:lnTo>
                    <a:pt x="287" y="19"/>
                  </a:lnTo>
                  <a:lnTo>
                    <a:pt x="268" y="25"/>
                  </a:lnTo>
                  <a:lnTo>
                    <a:pt x="250" y="32"/>
                  </a:lnTo>
                  <a:lnTo>
                    <a:pt x="231" y="41"/>
                  </a:lnTo>
                  <a:lnTo>
                    <a:pt x="214" y="49"/>
                  </a:lnTo>
                  <a:lnTo>
                    <a:pt x="196" y="60"/>
                  </a:lnTo>
                  <a:lnTo>
                    <a:pt x="180" y="70"/>
                  </a:lnTo>
                  <a:lnTo>
                    <a:pt x="163" y="81"/>
                  </a:lnTo>
                  <a:lnTo>
                    <a:pt x="149" y="94"/>
                  </a:lnTo>
                  <a:lnTo>
                    <a:pt x="133" y="106"/>
                  </a:lnTo>
                  <a:lnTo>
                    <a:pt x="120" y="120"/>
                  </a:lnTo>
                  <a:lnTo>
                    <a:pt x="105" y="135"/>
                  </a:lnTo>
                  <a:lnTo>
                    <a:pt x="92" y="149"/>
                  </a:lnTo>
                  <a:lnTo>
                    <a:pt x="81" y="165"/>
                  </a:lnTo>
                  <a:lnTo>
                    <a:pt x="69" y="181"/>
                  </a:lnTo>
                  <a:lnTo>
                    <a:pt x="59" y="197"/>
                  </a:lnTo>
                  <a:lnTo>
                    <a:pt x="49" y="214"/>
                  </a:lnTo>
                  <a:lnTo>
                    <a:pt x="40" y="231"/>
                  </a:lnTo>
                  <a:lnTo>
                    <a:pt x="32" y="250"/>
                  </a:lnTo>
                  <a:lnTo>
                    <a:pt x="24" y="269"/>
                  </a:lnTo>
                  <a:lnTo>
                    <a:pt x="17" y="287"/>
                  </a:lnTo>
                  <a:lnTo>
                    <a:pt x="13" y="306"/>
                  </a:lnTo>
                  <a:lnTo>
                    <a:pt x="7" y="326"/>
                  </a:lnTo>
                  <a:lnTo>
                    <a:pt x="4" y="347"/>
                  </a:lnTo>
                  <a:lnTo>
                    <a:pt x="1" y="367"/>
                  </a:lnTo>
                  <a:lnTo>
                    <a:pt x="0" y="389"/>
                  </a:lnTo>
                  <a:lnTo>
                    <a:pt x="0" y="409"/>
                  </a:lnTo>
                  <a:lnTo>
                    <a:pt x="0" y="430"/>
                  </a:lnTo>
                  <a:lnTo>
                    <a:pt x="1" y="451"/>
                  </a:lnTo>
                  <a:lnTo>
                    <a:pt x="4" y="471"/>
                  </a:lnTo>
                  <a:lnTo>
                    <a:pt x="7" y="491"/>
                  </a:lnTo>
                  <a:lnTo>
                    <a:pt x="13" y="511"/>
                  </a:lnTo>
                  <a:lnTo>
                    <a:pt x="17" y="530"/>
                  </a:lnTo>
                  <a:lnTo>
                    <a:pt x="24" y="550"/>
                  </a:lnTo>
                  <a:lnTo>
                    <a:pt x="32" y="569"/>
                  </a:lnTo>
                  <a:lnTo>
                    <a:pt x="40" y="586"/>
                  </a:lnTo>
                  <a:lnTo>
                    <a:pt x="49" y="604"/>
                  </a:lnTo>
                  <a:lnTo>
                    <a:pt x="59" y="621"/>
                  </a:lnTo>
                  <a:lnTo>
                    <a:pt x="69" y="638"/>
                  </a:lnTo>
                  <a:lnTo>
                    <a:pt x="81" y="654"/>
                  </a:lnTo>
                  <a:lnTo>
                    <a:pt x="92" y="668"/>
                  </a:lnTo>
                  <a:lnTo>
                    <a:pt x="105" y="684"/>
                  </a:lnTo>
                  <a:lnTo>
                    <a:pt x="120" y="699"/>
                  </a:lnTo>
                  <a:lnTo>
                    <a:pt x="133" y="712"/>
                  </a:lnTo>
                  <a:lnTo>
                    <a:pt x="149" y="725"/>
                  </a:lnTo>
                  <a:lnTo>
                    <a:pt x="163" y="736"/>
                  </a:lnTo>
                  <a:lnTo>
                    <a:pt x="180" y="748"/>
                  </a:lnTo>
                  <a:lnTo>
                    <a:pt x="196" y="759"/>
                  </a:lnTo>
                  <a:lnTo>
                    <a:pt x="214" y="768"/>
                  </a:lnTo>
                  <a:lnTo>
                    <a:pt x="231" y="778"/>
                  </a:lnTo>
                  <a:lnTo>
                    <a:pt x="250" y="785"/>
                  </a:lnTo>
                  <a:lnTo>
                    <a:pt x="268" y="793"/>
                  </a:lnTo>
                  <a:lnTo>
                    <a:pt x="287" y="800"/>
                  </a:lnTo>
                  <a:lnTo>
                    <a:pt x="306" y="806"/>
                  </a:lnTo>
                  <a:lnTo>
                    <a:pt x="326" y="810"/>
                  </a:lnTo>
                  <a:lnTo>
                    <a:pt x="346" y="813"/>
                  </a:lnTo>
                  <a:lnTo>
                    <a:pt x="366" y="816"/>
                  </a:lnTo>
                  <a:lnTo>
                    <a:pt x="387" y="817"/>
                  </a:lnTo>
                  <a:lnTo>
                    <a:pt x="408" y="819"/>
                  </a:lnTo>
                  <a:lnTo>
                    <a:pt x="430" y="817"/>
                  </a:lnTo>
                  <a:lnTo>
                    <a:pt x="450" y="816"/>
                  </a:lnTo>
                  <a:lnTo>
                    <a:pt x="470" y="813"/>
                  </a:lnTo>
                  <a:lnTo>
                    <a:pt x="491" y="810"/>
                  </a:lnTo>
                  <a:lnTo>
                    <a:pt x="511" y="806"/>
                  </a:lnTo>
                  <a:lnTo>
                    <a:pt x="530" y="800"/>
                  </a:lnTo>
                  <a:lnTo>
                    <a:pt x="548" y="793"/>
                  </a:lnTo>
                  <a:lnTo>
                    <a:pt x="567" y="785"/>
                  </a:lnTo>
                  <a:lnTo>
                    <a:pt x="586" y="778"/>
                  </a:lnTo>
                  <a:lnTo>
                    <a:pt x="603" y="768"/>
                  </a:lnTo>
                  <a:lnTo>
                    <a:pt x="620" y="759"/>
                  </a:lnTo>
                  <a:lnTo>
                    <a:pt x="636" y="748"/>
                  </a:lnTo>
                  <a:lnTo>
                    <a:pt x="654" y="736"/>
                  </a:lnTo>
                  <a:lnTo>
                    <a:pt x="668" y="725"/>
                  </a:lnTo>
                  <a:lnTo>
                    <a:pt x="684" y="712"/>
                  </a:lnTo>
                  <a:lnTo>
                    <a:pt x="697" y="699"/>
                  </a:lnTo>
                  <a:lnTo>
                    <a:pt x="711" y="684"/>
                  </a:lnTo>
                  <a:lnTo>
                    <a:pt x="724" y="668"/>
                  </a:lnTo>
                  <a:lnTo>
                    <a:pt x="736" y="654"/>
                  </a:lnTo>
                  <a:lnTo>
                    <a:pt x="748" y="638"/>
                  </a:lnTo>
                  <a:lnTo>
                    <a:pt x="758" y="621"/>
                  </a:lnTo>
                  <a:lnTo>
                    <a:pt x="768" y="604"/>
                  </a:lnTo>
                  <a:lnTo>
                    <a:pt x="776" y="586"/>
                  </a:lnTo>
                  <a:lnTo>
                    <a:pt x="785" y="569"/>
                  </a:lnTo>
                  <a:lnTo>
                    <a:pt x="792" y="550"/>
                  </a:lnTo>
                  <a:lnTo>
                    <a:pt x="799" y="530"/>
                  </a:lnTo>
                  <a:lnTo>
                    <a:pt x="804" y="511"/>
                  </a:lnTo>
                  <a:lnTo>
                    <a:pt x="810" y="491"/>
                  </a:lnTo>
                  <a:lnTo>
                    <a:pt x="812" y="471"/>
                  </a:lnTo>
                  <a:lnTo>
                    <a:pt x="815" y="451"/>
                  </a:lnTo>
                  <a:lnTo>
                    <a:pt x="817" y="430"/>
                  </a:lnTo>
                  <a:lnTo>
                    <a:pt x="817" y="409"/>
                  </a:lnTo>
                  <a:lnTo>
                    <a:pt x="817" y="389"/>
                  </a:lnTo>
                  <a:lnTo>
                    <a:pt x="815" y="367"/>
                  </a:lnTo>
                  <a:lnTo>
                    <a:pt x="812" y="347"/>
                  </a:lnTo>
                  <a:lnTo>
                    <a:pt x="810" y="326"/>
                  </a:lnTo>
                  <a:lnTo>
                    <a:pt x="804" y="306"/>
                  </a:lnTo>
                  <a:lnTo>
                    <a:pt x="799" y="287"/>
                  </a:lnTo>
                  <a:lnTo>
                    <a:pt x="792" y="269"/>
                  </a:lnTo>
                  <a:lnTo>
                    <a:pt x="785" y="250"/>
                  </a:lnTo>
                  <a:lnTo>
                    <a:pt x="776" y="231"/>
                  </a:lnTo>
                  <a:lnTo>
                    <a:pt x="768" y="214"/>
                  </a:lnTo>
                  <a:lnTo>
                    <a:pt x="758" y="197"/>
                  </a:lnTo>
                  <a:lnTo>
                    <a:pt x="748" y="181"/>
                  </a:lnTo>
                  <a:lnTo>
                    <a:pt x="736" y="165"/>
                  </a:lnTo>
                  <a:lnTo>
                    <a:pt x="724" y="149"/>
                  </a:lnTo>
                  <a:lnTo>
                    <a:pt x="711" y="135"/>
                  </a:lnTo>
                  <a:lnTo>
                    <a:pt x="697" y="120"/>
                  </a:lnTo>
                  <a:lnTo>
                    <a:pt x="684" y="106"/>
                  </a:lnTo>
                  <a:lnTo>
                    <a:pt x="668" y="94"/>
                  </a:lnTo>
                  <a:lnTo>
                    <a:pt x="654" y="81"/>
                  </a:lnTo>
                  <a:lnTo>
                    <a:pt x="636" y="70"/>
                  </a:lnTo>
                  <a:lnTo>
                    <a:pt x="620" y="60"/>
                  </a:lnTo>
                  <a:lnTo>
                    <a:pt x="603" y="49"/>
                  </a:lnTo>
                  <a:lnTo>
                    <a:pt x="586" y="41"/>
                  </a:lnTo>
                  <a:lnTo>
                    <a:pt x="567" y="32"/>
                  </a:lnTo>
                  <a:lnTo>
                    <a:pt x="548" y="25"/>
                  </a:lnTo>
                  <a:lnTo>
                    <a:pt x="530" y="19"/>
                  </a:lnTo>
                  <a:lnTo>
                    <a:pt x="511" y="13"/>
                  </a:lnTo>
                  <a:lnTo>
                    <a:pt x="491" y="9"/>
                  </a:lnTo>
                  <a:lnTo>
                    <a:pt x="470" y="5"/>
                  </a:lnTo>
                  <a:lnTo>
                    <a:pt x="450" y="2"/>
                  </a:lnTo>
                  <a:lnTo>
                    <a:pt x="430" y="0"/>
                  </a:lnTo>
                  <a:lnTo>
                    <a:pt x="408" y="0"/>
                  </a:lnTo>
                </a:path>
              </a:pathLst>
            </a:custGeom>
            <a:solidFill>
              <a:schemeClr val="bg1"/>
            </a:solidFill>
            <a:ln w="285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4281" name="Freeform 38">
              <a:extLst>
                <a:ext uri="{FF2B5EF4-FFF2-40B4-BE49-F238E27FC236}">
                  <a16:creationId xmlns:a16="http://schemas.microsoft.com/office/drawing/2014/main" id="{E6D1DB76-79D8-7F4A-91DF-D29A3CC11B43}"/>
                </a:ext>
              </a:extLst>
            </p:cNvPr>
            <p:cNvSpPr>
              <a:spLocks/>
            </p:cNvSpPr>
            <p:nvPr/>
          </p:nvSpPr>
          <p:spPr bwMode="auto">
            <a:xfrm>
              <a:off x="6636592" y="1848168"/>
              <a:ext cx="647700" cy="649288"/>
            </a:xfrm>
            <a:custGeom>
              <a:avLst/>
              <a:gdLst>
                <a:gd name="T0" fmla="*/ 2147483646 w 817"/>
                <a:gd name="T1" fmla="*/ 2147483646 h 818"/>
                <a:gd name="T2" fmla="*/ 2147483646 w 817"/>
                <a:gd name="T3" fmla="*/ 2147483646 h 818"/>
                <a:gd name="T4" fmla="*/ 2147483646 w 817"/>
                <a:gd name="T5" fmla="*/ 2147483646 h 818"/>
                <a:gd name="T6" fmla="*/ 2147483646 w 817"/>
                <a:gd name="T7" fmla="*/ 2147483646 h 818"/>
                <a:gd name="T8" fmla="*/ 2147483646 w 817"/>
                <a:gd name="T9" fmla="*/ 2147483646 h 818"/>
                <a:gd name="T10" fmla="*/ 2147483646 w 817"/>
                <a:gd name="T11" fmla="*/ 2147483646 h 818"/>
                <a:gd name="T12" fmla="*/ 2147483646 w 817"/>
                <a:gd name="T13" fmla="*/ 2147483646 h 818"/>
                <a:gd name="T14" fmla="*/ 2147483646 w 817"/>
                <a:gd name="T15" fmla="*/ 2147483646 h 818"/>
                <a:gd name="T16" fmla="*/ 2147483646 w 817"/>
                <a:gd name="T17" fmla="*/ 2147483646 h 818"/>
                <a:gd name="T18" fmla="*/ 2147483646 w 817"/>
                <a:gd name="T19" fmla="*/ 2147483646 h 818"/>
                <a:gd name="T20" fmla="*/ 2147483646 w 817"/>
                <a:gd name="T21" fmla="*/ 0 h 818"/>
                <a:gd name="T22" fmla="*/ 2147483646 w 817"/>
                <a:gd name="T23" fmla="*/ 2147483646 h 818"/>
                <a:gd name="T24" fmla="*/ 2147483646 w 817"/>
                <a:gd name="T25" fmla="*/ 2147483646 h 818"/>
                <a:gd name="T26" fmla="*/ 2147483646 w 817"/>
                <a:gd name="T27" fmla="*/ 2147483646 h 818"/>
                <a:gd name="T28" fmla="*/ 2147483646 w 817"/>
                <a:gd name="T29" fmla="*/ 2147483646 h 818"/>
                <a:gd name="T30" fmla="*/ 2147483646 w 817"/>
                <a:gd name="T31" fmla="*/ 2147483646 h 818"/>
                <a:gd name="T32" fmla="*/ 2147483646 w 817"/>
                <a:gd name="T33" fmla="*/ 2147483646 h 818"/>
                <a:gd name="T34" fmla="*/ 2147483646 w 817"/>
                <a:gd name="T35" fmla="*/ 2147483646 h 818"/>
                <a:gd name="T36" fmla="*/ 2147483646 w 817"/>
                <a:gd name="T37" fmla="*/ 2147483646 h 818"/>
                <a:gd name="T38" fmla="*/ 2147483646 w 817"/>
                <a:gd name="T39" fmla="*/ 2147483646 h 818"/>
                <a:gd name="T40" fmla="*/ 2147483646 w 817"/>
                <a:gd name="T41" fmla="*/ 2147483646 h 818"/>
                <a:gd name="T42" fmla="*/ 0 w 817"/>
                <a:gd name="T43" fmla="*/ 2147483646 h 818"/>
                <a:gd name="T44" fmla="*/ 2147483646 w 817"/>
                <a:gd name="T45" fmla="*/ 2147483646 h 818"/>
                <a:gd name="T46" fmla="*/ 2147483646 w 817"/>
                <a:gd name="T47" fmla="*/ 2147483646 h 818"/>
                <a:gd name="T48" fmla="*/ 2147483646 w 817"/>
                <a:gd name="T49" fmla="*/ 2147483646 h 818"/>
                <a:gd name="T50" fmla="*/ 2147483646 w 817"/>
                <a:gd name="T51" fmla="*/ 2147483646 h 818"/>
                <a:gd name="T52" fmla="*/ 2147483646 w 817"/>
                <a:gd name="T53" fmla="*/ 2147483646 h 818"/>
                <a:gd name="T54" fmla="*/ 2147483646 w 817"/>
                <a:gd name="T55" fmla="*/ 2147483646 h 818"/>
                <a:gd name="T56" fmla="*/ 2147483646 w 817"/>
                <a:gd name="T57" fmla="*/ 2147483646 h 818"/>
                <a:gd name="T58" fmla="*/ 2147483646 w 817"/>
                <a:gd name="T59" fmla="*/ 2147483646 h 818"/>
                <a:gd name="T60" fmla="*/ 2147483646 w 817"/>
                <a:gd name="T61" fmla="*/ 2147483646 h 818"/>
                <a:gd name="T62" fmla="*/ 2147483646 w 817"/>
                <a:gd name="T63" fmla="*/ 2147483646 h 818"/>
                <a:gd name="T64" fmla="*/ 2147483646 w 817"/>
                <a:gd name="T65" fmla="*/ 2147483646 h 818"/>
                <a:gd name="T66" fmla="*/ 2147483646 w 817"/>
                <a:gd name="T67" fmla="*/ 2147483646 h 818"/>
                <a:gd name="T68" fmla="*/ 2147483646 w 817"/>
                <a:gd name="T69" fmla="*/ 2147483646 h 818"/>
                <a:gd name="T70" fmla="*/ 2147483646 w 817"/>
                <a:gd name="T71" fmla="*/ 2147483646 h 818"/>
                <a:gd name="T72" fmla="*/ 2147483646 w 817"/>
                <a:gd name="T73" fmla="*/ 2147483646 h 818"/>
                <a:gd name="T74" fmla="*/ 2147483646 w 817"/>
                <a:gd name="T75" fmla="*/ 2147483646 h 818"/>
                <a:gd name="T76" fmla="*/ 2147483646 w 817"/>
                <a:gd name="T77" fmla="*/ 2147483646 h 818"/>
                <a:gd name="T78" fmla="*/ 2147483646 w 817"/>
                <a:gd name="T79" fmla="*/ 2147483646 h 818"/>
                <a:gd name="T80" fmla="*/ 2147483646 w 817"/>
                <a:gd name="T81" fmla="*/ 2147483646 h 818"/>
                <a:gd name="T82" fmla="*/ 2147483646 w 817"/>
                <a:gd name="T83" fmla="*/ 2147483646 h 818"/>
                <a:gd name="T84" fmla="*/ 2147483646 w 817"/>
                <a:gd name="T85" fmla="*/ 2147483646 h 818"/>
                <a:gd name="T86" fmla="*/ 2147483646 w 817"/>
                <a:gd name="T87" fmla="*/ 2147483646 h 81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17"/>
                <a:gd name="T133" fmla="*/ 0 h 818"/>
                <a:gd name="T134" fmla="*/ 817 w 817"/>
                <a:gd name="T135" fmla="*/ 818 h 81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17" h="818">
                  <a:moveTo>
                    <a:pt x="817" y="408"/>
                  </a:moveTo>
                  <a:lnTo>
                    <a:pt x="817" y="388"/>
                  </a:lnTo>
                  <a:lnTo>
                    <a:pt x="815" y="367"/>
                  </a:lnTo>
                  <a:lnTo>
                    <a:pt x="812" y="346"/>
                  </a:lnTo>
                  <a:lnTo>
                    <a:pt x="810" y="326"/>
                  </a:lnTo>
                  <a:lnTo>
                    <a:pt x="804" y="306"/>
                  </a:lnTo>
                  <a:lnTo>
                    <a:pt x="799" y="287"/>
                  </a:lnTo>
                  <a:lnTo>
                    <a:pt x="792" y="269"/>
                  </a:lnTo>
                  <a:lnTo>
                    <a:pt x="785" y="250"/>
                  </a:lnTo>
                  <a:lnTo>
                    <a:pt x="776" y="231"/>
                  </a:lnTo>
                  <a:lnTo>
                    <a:pt x="768" y="214"/>
                  </a:lnTo>
                  <a:lnTo>
                    <a:pt x="758" y="196"/>
                  </a:lnTo>
                  <a:lnTo>
                    <a:pt x="748" y="180"/>
                  </a:lnTo>
                  <a:lnTo>
                    <a:pt x="736" y="165"/>
                  </a:lnTo>
                  <a:lnTo>
                    <a:pt x="724" y="149"/>
                  </a:lnTo>
                  <a:lnTo>
                    <a:pt x="711" y="134"/>
                  </a:lnTo>
                  <a:lnTo>
                    <a:pt x="697" y="120"/>
                  </a:lnTo>
                  <a:lnTo>
                    <a:pt x="684" y="105"/>
                  </a:lnTo>
                  <a:lnTo>
                    <a:pt x="668" y="94"/>
                  </a:lnTo>
                  <a:lnTo>
                    <a:pt x="654" y="81"/>
                  </a:lnTo>
                  <a:lnTo>
                    <a:pt x="636" y="69"/>
                  </a:lnTo>
                  <a:lnTo>
                    <a:pt x="620" y="59"/>
                  </a:lnTo>
                  <a:lnTo>
                    <a:pt x="603" y="49"/>
                  </a:lnTo>
                  <a:lnTo>
                    <a:pt x="586" y="41"/>
                  </a:lnTo>
                  <a:lnTo>
                    <a:pt x="567" y="32"/>
                  </a:lnTo>
                  <a:lnTo>
                    <a:pt x="548" y="25"/>
                  </a:lnTo>
                  <a:lnTo>
                    <a:pt x="530" y="19"/>
                  </a:lnTo>
                  <a:lnTo>
                    <a:pt x="511" y="13"/>
                  </a:lnTo>
                  <a:lnTo>
                    <a:pt x="491" y="9"/>
                  </a:lnTo>
                  <a:lnTo>
                    <a:pt x="470" y="4"/>
                  </a:lnTo>
                  <a:lnTo>
                    <a:pt x="450" y="2"/>
                  </a:lnTo>
                  <a:lnTo>
                    <a:pt x="430" y="0"/>
                  </a:lnTo>
                  <a:lnTo>
                    <a:pt x="408" y="0"/>
                  </a:lnTo>
                  <a:lnTo>
                    <a:pt x="387" y="0"/>
                  </a:lnTo>
                  <a:lnTo>
                    <a:pt x="366" y="2"/>
                  </a:lnTo>
                  <a:lnTo>
                    <a:pt x="346" y="4"/>
                  </a:lnTo>
                  <a:lnTo>
                    <a:pt x="326" y="9"/>
                  </a:lnTo>
                  <a:lnTo>
                    <a:pt x="306" y="13"/>
                  </a:lnTo>
                  <a:lnTo>
                    <a:pt x="287" y="19"/>
                  </a:lnTo>
                  <a:lnTo>
                    <a:pt x="268" y="25"/>
                  </a:lnTo>
                  <a:lnTo>
                    <a:pt x="250" y="32"/>
                  </a:lnTo>
                  <a:lnTo>
                    <a:pt x="231" y="41"/>
                  </a:lnTo>
                  <a:lnTo>
                    <a:pt x="214" y="49"/>
                  </a:lnTo>
                  <a:lnTo>
                    <a:pt x="196" y="59"/>
                  </a:lnTo>
                  <a:lnTo>
                    <a:pt x="180" y="69"/>
                  </a:lnTo>
                  <a:lnTo>
                    <a:pt x="163" y="81"/>
                  </a:lnTo>
                  <a:lnTo>
                    <a:pt x="149" y="94"/>
                  </a:lnTo>
                  <a:lnTo>
                    <a:pt x="133" y="105"/>
                  </a:lnTo>
                  <a:lnTo>
                    <a:pt x="120" y="120"/>
                  </a:lnTo>
                  <a:lnTo>
                    <a:pt x="105" y="134"/>
                  </a:lnTo>
                  <a:lnTo>
                    <a:pt x="92" y="149"/>
                  </a:lnTo>
                  <a:lnTo>
                    <a:pt x="81" y="165"/>
                  </a:lnTo>
                  <a:lnTo>
                    <a:pt x="69" y="180"/>
                  </a:lnTo>
                  <a:lnTo>
                    <a:pt x="59" y="196"/>
                  </a:lnTo>
                  <a:lnTo>
                    <a:pt x="49" y="214"/>
                  </a:lnTo>
                  <a:lnTo>
                    <a:pt x="40" y="231"/>
                  </a:lnTo>
                  <a:lnTo>
                    <a:pt x="32" y="250"/>
                  </a:lnTo>
                  <a:lnTo>
                    <a:pt x="24" y="269"/>
                  </a:lnTo>
                  <a:lnTo>
                    <a:pt x="17" y="287"/>
                  </a:lnTo>
                  <a:lnTo>
                    <a:pt x="13" y="306"/>
                  </a:lnTo>
                  <a:lnTo>
                    <a:pt x="7" y="326"/>
                  </a:lnTo>
                  <a:lnTo>
                    <a:pt x="4" y="346"/>
                  </a:lnTo>
                  <a:lnTo>
                    <a:pt x="1" y="367"/>
                  </a:lnTo>
                  <a:lnTo>
                    <a:pt x="0" y="388"/>
                  </a:lnTo>
                  <a:lnTo>
                    <a:pt x="0" y="408"/>
                  </a:lnTo>
                  <a:lnTo>
                    <a:pt x="0" y="430"/>
                  </a:lnTo>
                  <a:lnTo>
                    <a:pt x="1" y="450"/>
                  </a:lnTo>
                  <a:lnTo>
                    <a:pt x="4" y="471"/>
                  </a:lnTo>
                  <a:lnTo>
                    <a:pt x="7" y="491"/>
                  </a:lnTo>
                  <a:lnTo>
                    <a:pt x="13" y="511"/>
                  </a:lnTo>
                  <a:lnTo>
                    <a:pt x="17" y="530"/>
                  </a:lnTo>
                  <a:lnTo>
                    <a:pt x="24" y="550"/>
                  </a:lnTo>
                  <a:lnTo>
                    <a:pt x="32" y="569"/>
                  </a:lnTo>
                  <a:lnTo>
                    <a:pt x="40" y="586"/>
                  </a:lnTo>
                  <a:lnTo>
                    <a:pt x="49" y="603"/>
                  </a:lnTo>
                  <a:lnTo>
                    <a:pt x="59" y="621"/>
                  </a:lnTo>
                  <a:lnTo>
                    <a:pt x="69" y="638"/>
                  </a:lnTo>
                  <a:lnTo>
                    <a:pt x="81" y="654"/>
                  </a:lnTo>
                  <a:lnTo>
                    <a:pt x="92" y="668"/>
                  </a:lnTo>
                  <a:lnTo>
                    <a:pt x="105" y="684"/>
                  </a:lnTo>
                  <a:lnTo>
                    <a:pt x="120" y="699"/>
                  </a:lnTo>
                  <a:lnTo>
                    <a:pt x="133" y="712"/>
                  </a:lnTo>
                  <a:lnTo>
                    <a:pt x="149" y="725"/>
                  </a:lnTo>
                  <a:lnTo>
                    <a:pt x="163" y="736"/>
                  </a:lnTo>
                  <a:lnTo>
                    <a:pt x="180" y="748"/>
                  </a:lnTo>
                  <a:lnTo>
                    <a:pt x="196" y="759"/>
                  </a:lnTo>
                  <a:lnTo>
                    <a:pt x="214" y="768"/>
                  </a:lnTo>
                  <a:lnTo>
                    <a:pt x="231" y="778"/>
                  </a:lnTo>
                  <a:lnTo>
                    <a:pt x="250" y="785"/>
                  </a:lnTo>
                  <a:lnTo>
                    <a:pt x="268" y="792"/>
                  </a:lnTo>
                  <a:lnTo>
                    <a:pt x="287" y="800"/>
                  </a:lnTo>
                  <a:lnTo>
                    <a:pt x="306" y="805"/>
                  </a:lnTo>
                  <a:lnTo>
                    <a:pt x="326" y="810"/>
                  </a:lnTo>
                  <a:lnTo>
                    <a:pt x="346" y="813"/>
                  </a:lnTo>
                  <a:lnTo>
                    <a:pt x="366" y="815"/>
                  </a:lnTo>
                  <a:lnTo>
                    <a:pt x="387" y="817"/>
                  </a:lnTo>
                  <a:lnTo>
                    <a:pt x="408" y="818"/>
                  </a:lnTo>
                  <a:lnTo>
                    <a:pt x="430" y="817"/>
                  </a:lnTo>
                  <a:lnTo>
                    <a:pt x="450" y="815"/>
                  </a:lnTo>
                  <a:lnTo>
                    <a:pt x="470" y="813"/>
                  </a:lnTo>
                  <a:lnTo>
                    <a:pt x="491" y="810"/>
                  </a:lnTo>
                  <a:lnTo>
                    <a:pt x="511" y="805"/>
                  </a:lnTo>
                  <a:lnTo>
                    <a:pt x="530" y="800"/>
                  </a:lnTo>
                  <a:lnTo>
                    <a:pt x="548" y="792"/>
                  </a:lnTo>
                  <a:lnTo>
                    <a:pt x="567" y="785"/>
                  </a:lnTo>
                  <a:lnTo>
                    <a:pt x="586" y="778"/>
                  </a:lnTo>
                  <a:lnTo>
                    <a:pt x="603" y="768"/>
                  </a:lnTo>
                  <a:lnTo>
                    <a:pt x="620" y="759"/>
                  </a:lnTo>
                  <a:lnTo>
                    <a:pt x="636" y="748"/>
                  </a:lnTo>
                  <a:lnTo>
                    <a:pt x="654" y="736"/>
                  </a:lnTo>
                  <a:lnTo>
                    <a:pt x="668" y="725"/>
                  </a:lnTo>
                  <a:lnTo>
                    <a:pt x="684" y="712"/>
                  </a:lnTo>
                  <a:lnTo>
                    <a:pt x="697" y="699"/>
                  </a:lnTo>
                  <a:lnTo>
                    <a:pt x="711" y="684"/>
                  </a:lnTo>
                  <a:lnTo>
                    <a:pt x="724" y="668"/>
                  </a:lnTo>
                  <a:lnTo>
                    <a:pt x="736" y="654"/>
                  </a:lnTo>
                  <a:lnTo>
                    <a:pt x="748" y="638"/>
                  </a:lnTo>
                  <a:lnTo>
                    <a:pt x="758" y="621"/>
                  </a:lnTo>
                  <a:lnTo>
                    <a:pt x="768" y="603"/>
                  </a:lnTo>
                  <a:lnTo>
                    <a:pt x="776" y="586"/>
                  </a:lnTo>
                  <a:lnTo>
                    <a:pt x="785" y="569"/>
                  </a:lnTo>
                  <a:lnTo>
                    <a:pt x="792" y="550"/>
                  </a:lnTo>
                  <a:lnTo>
                    <a:pt x="799" y="530"/>
                  </a:lnTo>
                  <a:lnTo>
                    <a:pt x="804" y="511"/>
                  </a:lnTo>
                  <a:lnTo>
                    <a:pt x="810" y="491"/>
                  </a:lnTo>
                  <a:lnTo>
                    <a:pt x="812" y="471"/>
                  </a:lnTo>
                  <a:lnTo>
                    <a:pt x="815" y="450"/>
                  </a:lnTo>
                  <a:lnTo>
                    <a:pt x="817" y="430"/>
                  </a:lnTo>
                  <a:lnTo>
                    <a:pt x="817" y="408"/>
                  </a:lnTo>
                </a:path>
              </a:pathLst>
            </a:custGeom>
            <a:solidFill>
              <a:schemeClr val="bg1"/>
            </a:solidFill>
            <a:ln w="285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4282" name="Rectangle 48">
              <a:extLst>
                <a:ext uri="{FF2B5EF4-FFF2-40B4-BE49-F238E27FC236}">
                  <a16:creationId xmlns:a16="http://schemas.microsoft.com/office/drawing/2014/main" id="{86E81E93-0094-AE4F-9860-463CDA1795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93483" y="2018512"/>
              <a:ext cx="558038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r>
                <a:rPr lang="en-US" altLang="en-US" sz="1800">
                  <a:solidFill>
                    <a:srgbClr val="000000"/>
                  </a:solidFill>
                  <a:latin typeface="Times-Roman" pitchFamily="2" charset="0"/>
                </a:rPr>
                <a:t>A / 0 </a:t>
              </a:r>
              <a:endParaRPr lang="en-US" altLang="en-US" sz="1800"/>
            </a:p>
          </p:txBody>
        </p:sp>
        <p:sp>
          <p:nvSpPr>
            <p:cNvPr id="54283" name="Freeform 46">
              <a:extLst>
                <a:ext uri="{FF2B5EF4-FFF2-40B4-BE49-F238E27FC236}">
                  <a16:creationId xmlns:a16="http://schemas.microsoft.com/office/drawing/2014/main" id="{6ADBA334-4D66-2449-A2D6-D999A9D50F98}"/>
                </a:ext>
              </a:extLst>
            </p:cNvPr>
            <p:cNvSpPr>
              <a:spLocks/>
            </p:cNvSpPr>
            <p:nvPr/>
          </p:nvSpPr>
          <p:spPr bwMode="auto">
            <a:xfrm>
              <a:off x="6636592" y="5742307"/>
              <a:ext cx="647700" cy="649287"/>
            </a:xfrm>
            <a:custGeom>
              <a:avLst/>
              <a:gdLst>
                <a:gd name="T0" fmla="*/ 2147483646 w 817"/>
                <a:gd name="T1" fmla="*/ 2147483646 h 819"/>
                <a:gd name="T2" fmla="*/ 2147483646 w 817"/>
                <a:gd name="T3" fmla="*/ 2147483646 h 819"/>
                <a:gd name="T4" fmla="*/ 2147483646 w 817"/>
                <a:gd name="T5" fmla="*/ 2147483646 h 819"/>
                <a:gd name="T6" fmla="*/ 2147483646 w 817"/>
                <a:gd name="T7" fmla="*/ 2147483646 h 819"/>
                <a:gd name="T8" fmla="*/ 2147483646 w 817"/>
                <a:gd name="T9" fmla="*/ 2147483646 h 819"/>
                <a:gd name="T10" fmla="*/ 2147483646 w 817"/>
                <a:gd name="T11" fmla="*/ 2147483646 h 819"/>
                <a:gd name="T12" fmla="*/ 2147483646 w 817"/>
                <a:gd name="T13" fmla="*/ 2147483646 h 819"/>
                <a:gd name="T14" fmla="*/ 2147483646 w 817"/>
                <a:gd name="T15" fmla="*/ 2147483646 h 819"/>
                <a:gd name="T16" fmla="*/ 2147483646 w 817"/>
                <a:gd name="T17" fmla="*/ 2147483646 h 819"/>
                <a:gd name="T18" fmla="*/ 2147483646 w 817"/>
                <a:gd name="T19" fmla="*/ 2147483646 h 819"/>
                <a:gd name="T20" fmla="*/ 0 w 817"/>
                <a:gd name="T21" fmla="*/ 2147483646 h 819"/>
                <a:gd name="T22" fmla="*/ 2147483646 w 817"/>
                <a:gd name="T23" fmla="*/ 2147483646 h 819"/>
                <a:gd name="T24" fmla="*/ 2147483646 w 817"/>
                <a:gd name="T25" fmla="*/ 2147483646 h 819"/>
                <a:gd name="T26" fmla="*/ 2147483646 w 817"/>
                <a:gd name="T27" fmla="*/ 2147483646 h 819"/>
                <a:gd name="T28" fmla="*/ 2147483646 w 817"/>
                <a:gd name="T29" fmla="*/ 2147483646 h 819"/>
                <a:gd name="T30" fmla="*/ 2147483646 w 817"/>
                <a:gd name="T31" fmla="*/ 2147483646 h 819"/>
                <a:gd name="T32" fmla="*/ 2147483646 w 817"/>
                <a:gd name="T33" fmla="*/ 2147483646 h 819"/>
                <a:gd name="T34" fmla="*/ 2147483646 w 817"/>
                <a:gd name="T35" fmla="*/ 2147483646 h 819"/>
                <a:gd name="T36" fmla="*/ 2147483646 w 817"/>
                <a:gd name="T37" fmla="*/ 2147483646 h 819"/>
                <a:gd name="T38" fmla="*/ 2147483646 w 817"/>
                <a:gd name="T39" fmla="*/ 2147483646 h 819"/>
                <a:gd name="T40" fmla="*/ 2147483646 w 817"/>
                <a:gd name="T41" fmla="*/ 2147483646 h 819"/>
                <a:gd name="T42" fmla="*/ 2147483646 w 817"/>
                <a:gd name="T43" fmla="*/ 2147483646 h 819"/>
                <a:gd name="T44" fmla="*/ 2147483646 w 817"/>
                <a:gd name="T45" fmla="*/ 2147483646 h 819"/>
                <a:gd name="T46" fmla="*/ 2147483646 w 817"/>
                <a:gd name="T47" fmla="*/ 2147483646 h 819"/>
                <a:gd name="T48" fmla="*/ 2147483646 w 817"/>
                <a:gd name="T49" fmla="*/ 2147483646 h 819"/>
                <a:gd name="T50" fmla="*/ 2147483646 w 817"/>
                <a:gd name="T51" fmla="*/ 2147483646 h 819"/>
                <a:gd name="T52" fmla="*/ 2147483646 w 817"/>
                <a:gd name="T53" fmla="*/ 2147483646 h 819"/>
                <a:gd name="T54" fmla="*/ 2147483646 w 817"/>
                <a:gd name="T55" fmla="*/ 2147483646 h 819"/>
                <a:gd name="T56" fmla="*/ 2147483646 w 817"/>
                <a:gd name="T57" fmla="*/ 2147483646 h 819"/>
                <a:gd name="T58" fmla="*/ 2147483646 w 817"/>
                <a:gd name="T59" fmla="*/ 2147483646 h 819"/>
                <a:gd name="T60" fmla="*/ 2147483646 w 817"/>
                <a:gd name="T61" fmla="*/ 2147483646 h 819"/>
                <a:gd name="T62" fmla="*/ 2147483646 w 817"/>
                <a:gd name="T63" fmla="*/ 2147483646 h 819"/>
                <a:gd name="T64" fmla="*/ 2147483646 w 817"/>
                <a:gd name="T65" fmla="*/ 2147483646 h 819"/>
                <a:gd name="T66" fmla="*/ 2147483646 w 817"/>
                <a:gd name="T67" fmla="*/ 2147483646 h 819"/>
                <a:gd name="T68" fmla="*/ 2147483646 w 817"/>
                <a:gd name="T69" fmla="*/ 2147483646 h 819"/>
                <a:gd name="T70" fmla="*/ 2147483646 w 817"/>
                <a:gd name="T71" fmla="*/ 2147483646 h 819"/>
                <a:gd name="T72" fmla="*/ 2147483646 w 817"/>
                <a:gd name="T73" fmla="*/ 2147483646 h 819"/>
                <a:gd name="T74" fmla="*/ 2147483646 w 817"/>
                <a:gd name="T75" fmla="*/ 2147483646 h 819"/>
                <a:gd name="T76" fmla="*/ 2147483646 w 817"/>
                <a:gd name="T77" fmla="*/ 2147483646 h 819"/>
                <a:gd name="T78" fmla="*/ 2147483646 w 817"/>
                <a:gd name="T79" fmla="*/ 2147483646 h 819"/>
                <a:gd name="T80" fmla="*/ 2147483646 w 817"/>
                <a:gd name="T81" fmla="*/ 2147483646 h 819"/>
                <a:gd name="T82" fmla="*/ 2147483646 w 817"/>
                <a:gd name="T83" fmla="*/ 2147483646 h 819"/>
                <a:gd name="T84" fmla="*/ 2147483646 w 817"/>
                <a:gd name="T85" fmla="*/ 2147483646 h 819"/>
                <a:gd name="T86" fmla="*/ 2147483646 w 817"/>
                <a:gd name="T87" fmla="*/ 0 h 81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17"/>
                <a:gd name="T133" fmla="*/ 0 h 819"/>
                <a:gd name="T134" fmla="*/ 817 w 817"/>
                <a:gd name="T135" fmla="*/ 819 h 819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17" h="819">
                  <a:moveTo>
                    <a:pt x="408" y="0"/>
                  </a:moveTo>
                  <a:lnTo>
                    <a:pt x="387" y="0"/>
                  </a:lnTo>
                  <a:lnTo>
                    <a:pt x="366" y="2"/>
                  </a:lnTo>
                  <a:lnTo>
                    <a:pt x="346" y="5"/>
                  </a:lnTo>
                  <a:lnTo>
                    <a:pt x="326" y="9"/>
                  </a:lnTo>
                  <a:lnTo>
                    <a:pt x="306" y="13"/>
                  </a:lnTo>
                  <a:lnTo>
                    <a:pt x="287" y="19"/>
                  </a:lnTo>
                  <a:lnTo>
                    <a:pt x="268" y="25"/>
                  </a:lnTo>
                  <a:lnTo>
                    <a:pt x="250" y="32"/>
                  </a:lnTo>
                  <a:lnTo>
                    <a:pt x="231" y="41"/>
                  </a:lnTo>
                  <a:lnTo>
                    <a:pt x="214" y="49"/>
                  </a:lnTo>
                  <a:lnTo>
                    <a:pt x="196" y="60"/>
                  </a:lnTo>
                  <a:lnTo>
                    <a:pt x="180" y="70"/>
                  </a:lnTo>
                  <a:lnTo>
                    <a:pt x="163" y="81"/>
                  </a:lnTo>
                  <a:lnTo>
                    <a:pt x="149" y="94"/>
                  </a:lnTo>
                  <a:lnTo>
                    <a:pt x="133" y="106"/>
                  </a:lnTo>
                  <a:lnTo>
                    <a:pt x="120" y="120"/>
                  </a:lnTo>
                  <a:lnTo>
                    <a:pt x="105" y="135"/>
                  </a:lnTo>
                  <a:lnTo>
                    <a:pt x="92" y="149"/>
                  </a:lnTo>
                  <a:lnTo>
                    <a:pt x="81" y="165"/>
                  </a:lnTo>
                  <a:lnTo>
                    <a:pt x="69" y="181"/>
                  </a:lnTo>
                  <a:lnTo>
                    <a:pt x="59" y="197"/>
                  </a:lnTo>
                  <a:lnTo>
                    <a:pt x="49" y="214"/>
                  </a:lnTo>
                  <a:lnTo>
                    <a:pt x="40" y="231"/>
                  </a:lnTo>
                  <a:lnTo>
                    <a:pt x="32" y="250"/>
                  </a:lnTo>
                  <a:lnTo>
                    <a:pt x="24" y="269"/>
                  </a:lnTo>
                  <a:lnTo>
                    <a:pt x="17" y="288"/>
                  </a:lnTo>
                  <a:lnTo>
                    <a:pt x="13" y="306"/>
                  </a:lnTo>
                  <a:lnTo>
                    <a:pt x="7" y="327"/>
                  </a:lnTo>
                  <a:lnTo>
                    <a:pt x="4" y="347"/>
                  </a:lnTo>
                  <a:lnTo>
                    <a:pt x="1" y="367"/>
                  </a:lnTo>
                  <a:lnTo>
                    <a:pt x="0" y="389"/>
                  </a:lnTo>
                  <a:lnTo>
                    <a:pt x="0" y="409"/>
                  </a:lnTo>
                  <a:lnTo>
                    <a:pt x="0" y="430"/>
                  </a:lnTo>
                  <a:lnTo>
                    <a:pt x="1" y="451"/>
                  </a:lnTo>
                  <a:lnTo>
                    <a:pt x="4" y="471"/>
                  </a:lnTo>
                  <a:lnTo>
                    <a:pt x="7" y="491"/>
                  </a:lnTo>
                  <a:lnTo>
                    <a:pt x="13" y="511"/>
                  </a:lnTo>
                  <a:lnTo>
                    <a:pt x="17" y="530"/>
                  </a:lnTo>
                  <a:lnTo>
                    <a:pt x="24" y="550"/>
                  </a:lnTo>
                  <a:lnTo>
                    <a:pt x="32" y="569"/>
                  </a:lnTo>
                  <a:lnTo>
                    <a:pt x="40" y="586"/>
                  </a:lnTo>
                  <a:lnTo>
                    <a:pt x="49" y="604"/>
                  </a:lnTo>
                  <a:lnTo>
                    <a:pt x="59" y="621"/>
                  </a:lnTo>
                  <a:lnTo>
                    <a:pt x="69" y="638"/>
                  </a:lnTo>
                  <a:lnTo>
                    <a:pt x="81" y="654"/>
                  </a:lnTo>
                  <a:lnTo>
                    <a:pt x="92" y="668"/>
                  </a:lnTo>
                  <a:lnTo>
                    <a:pt x="105" y="684"/>
                  </a:lnTo>
                  <a:lnTo>
                    <a:pt x="120" y="699"/>
                  </a:lnTo>
                  <a:lnTo>
                    <a:pt x="133" y="712"/>
                  </a:lnTo>
                  <a:lnTo>
                    <a:pt x="149" y="725"/>
                  </a:lnTo>
                  <a:lnTo>
                    <a:pt x="163" y="736"/>
                  </a:lnTo>
                  <a:lnTo>
                    <a:pt x="180" y="748"/>
                  </a:lnTo>
                  <a:lnTo>
                    <a:pt x="196" y="759"/>
                  </a:lnTo>
                  <a:lnTo>
                    <a:pt x="214" y="768"/>
                  </a:lnTo>
                  <a:lnTo>
                    <a:pt x="231" y="778"/>
                  </a:lnTo>
                  <a:lnTo>
                    <a:pt x="250" y="785"/>
                  </a:lnTo>
                  <a:lnTo>
                    <a:pt x="268" y="793"/>
                  </a:lnTo>
                  <a:lnTo>
                    <a:pt x="287" y="800"/>
                  </a:lnTo>
                  <a:lnTo>
                    <a:pt x="306" y="806"/>
                  </a:lnTo>
                  <a:lnTo>
                    <a:pt x="326" y="810"/>
                  </a:lnTo>
                  <a:lnTo>
                    <a:pt x="346" y="813"/>
                  </a:lnTo>
                  <a:lnTo>
                    <a:pt x="366" y="816"/>
                  </a:lnTo>
                  <a:lnTo>
                    <a:pt x="387" y="817"/>
                  </a:lnTo>
                  <a:lnTo>
                    <a:pt x="408" y="819"/>
                  </a:lnTo>
                  <a:lnTo>
                    <a:pt x="430" y="817"/>
                  </a:lnTo>
                  <a:lnTo>
                    <a:pt x="450" y="816"/>
                  </a:lnTo>
                  <a:lnTo>
                    <a:pt x="470" y="813"/>
                  </a:lnTo>
                  <a:lnTo>
                    <a:pt x="491" y="810"/>
                  </a:lnTo>
                  <a:lnTo>
                    <a:pt x="511" y="806"/>
                  </a:lnTo>
                  <a:lnTo>
                    <a:pt x="530" y="800"/>
                  </a:lnTo>
                  <a:lnTo>
                    <a:pt x="548" y="793"/>
                  </a:lnTo>
                  <a:lnTo>
                    <a:pt x="567" y="785"/>
                  </a:lnTo>
                  <a:lnTo>
                    <a:pt x="586" y="778"/>
                  </a:lnTo>
                  <a:lnTo>
                    <a:pt x="603" y="768"/>
                  </a:lnTo>
                  <a:lnTo>
                    <a:pt x="620" y="759"/>
                  </a:lnTo>
                  <a:lnTo>
                    <a:pt x="636" y="748"/>
                  </a:lnTo>
                  <a:lnTo>
                    <a:pt x="654" y="736"/>
                  </a:lnTo>
                  <a:lnTo>
                    <a:pt x="668" y="725"/>
                  </a:lnTo>
                  <a:lnTo>
                    <a:pt x="684" y="712"/>
                  </a:lnTo>
                  <a:lnTo>
                    <a:pt x="697" y="699"/>
                  </a:lnTo>
                  <a:lnTo>
                    <a:pt x="711" y="684"/>
                  </a:lnTo>
                  <a:lnTo>
                    <a:pt x="724" y="668"/>
                  </a:lnTo>
                  <a:lnTo>
                    <a:pt x="736" y="654"/>
                  </a:lnTo>
                  <a:lnTo>
                    <a:pt x="748" y="638"/>
                  </a:lnTo>
                  <a:lnTo>
                    <a:pt x="758" y="621"/>
                  </a:lnTo>
                  <a:lnTo>
                    <a:pt x="768" y="604"/>
                  </a:lnTo>
                  <a:lnTo>
                    <a:pt x="776" y="586"/>
                  </a:lnTo>
                  <a:lnTo>
                    <a:pt x="785" y="569"/>
                  </a:lnTo>
                  <a:lnTo>
                    <a:pt x="792" y="550"/>
                  </a:lnTo>
                  <a:lnTo>
                    <a:pt x="799" y="530"/>
                  </a:lnTo>
                  <a:lnTo>
                    <a:pt x="804" y="511"/>
                  </a:lnTo>
                  <a:lnTo>
                    <a:pt x="810" y="491"/>
                  </a:lnTo>
                  <a:lnTo>
                    <a:pt x="812" y="471"/>
                  </a:lnTo>
                  <a:lnTo>
                    <a:pt x="815" y="451"/>
                  </a:lnTo>
                  <a:lnTo>
                    <a:pt x="817" y="430"/>
                  </a:lnTo>
                  <a:lnTo>
                    <a:pt x="817" y="409"/>
                  </a:lnTo>
                  <a:lnTo>
                    <a:pt x="817" y="389"/>
                  </a:lnTo>
                  <a:lnTo>
                    <a:pt x="815" y="367"/>
                  </a:lnTo>
                  <a:lnTo>
                    <a:pt x="812" y="347"/>
                  </a:lnTo>
                  <a:lnTo>
                    <a:pt x="810" y="327"/>
                  </a:lnTo>
                  <a:lnTo>
                    <a:pt x="804" y="306"/>
                  </a:lnTo>
                  <a:lnTo>
                    <a:pt x="799" y="288"/>
                  </a:lnTo>
                  <a:lnTo>
                    <a:pt x="792" y="269"/>
                  </a:lnTo>
                  <a:lnTo>
                    <a:pt x="785" y="250"/>
                  </a:lnTo>
                  <a:lnTo>
                    <a:pt x="776" y="231"/>
                  </a:lnTo>
                  <a:lnTo>
                    <a:pt x="768" y="214"/>
                  </a:lnTo>
                  <a:lnTo>
                    <a:pt x="758" y="197"/>
                  </a:lnTo>
                  <a:lnTo>
                    <a:pt x="748" y="181"/>
                  </a:lnTo>
                  <a:lnTo>
                    <a:pt x="736" y="165"/>
                  </a:lnTo>
                  <a:lnTo>
                    <a:pt x="724" y="149"/>
                  </a:lnTo>
                  <a:lnTo>
                    <a:pt x="711" y="135"/>
                  </a:lnTo>
                  <a:lnTo>
                    <a:pt x="697" y="120"/>
                  </a:lnTo>
                  <a:lnTo>
                    <a:pt x="684" y="106"/>
                  </a:lnTo>
                  <a:lnTo>
                    <a:pt x="668" y="94"/>
                  </a:lnTo>
                  <a:lnTo>
                    <a:pt x="654" y="81"/>
                  </a:lnTo>
                  <a:lnTo>
                    <a:pt x="636" y="70"/>
                  </a:lnTo>
                  <a:lnTo>
                    <a:pt x="620" y="60"/>
                  </a:lnTo>
                  <a:lnTo>
                    <a:pt x="603" y="49"/>
                  </a:lnTo>
                  <a:lnTo>
                    <a:pt x="586" y="41"/>
                  </a:lnTo>
                  <a:lnTo>
                    <a:pt x="567" y="32"/>
                  </a:lnTo>
                  <a:lnTo>
                    <a:pt x="548" y="25"/>
                  </a:lnTo>
                  <a:lnTo>
                    <a:pt x="530" y="19"/>
                  </a:lnTo>
                  <a:lnTo>
                    <a:pt x="511" y="13"/>
                  </a:lnTo>
                  <a:lnTo>
                    <a:pt x="491" y="9"/>
                  </a:lnTo>
                  <a:lnTo>
                    <a:pt x="470" y="5"/>
                  </a:lnTo>
                  <a:lnTo>
                    <a:pt x="450" y="2"/>
                  </a:lnTo>
                  <a:lnTo>
                    <a:pt x="430" y="0"/>
                  </a:lnTo>
                  <a:lnTo>
                    <a:pt x="408" y="0"/>
                  </a:lnTo>
                </a:path>
              </a:pathLst>
            </a:custGeom>
            <a:solidFill>
              <a:schemeClr val="bg1"/>
            </a:solidFill>
            <a:ln w="285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4284" name="Rectangle 45">
              <a:extLst>
                <a:ext uri="{FF2B5EF4-FFF2-40B4-BE49-F238E27FC236}">
                  <a16:creationId xmlns:a16="http://schemas.microsoft.com/office/drawing/2014/main" id="{0725B26A-4F05-0240-8058-3C0CED5573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82679" y="5958207"/>
              <a:ext cx="5129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1800" b="0"/>
            </a:p>
          </p:txBody>
        </p:sp>
        <p:sp>
          <p:nvSpPr>
            <p:cNvPr id="54285" name="Rectangle 48">
              <a:extLst>
                <a:ext uri="{FF2B5EF4-FFF2-40B4-BE49-F238E27FC236}">
                  <a16:creationId xmlns:a16="http://schemas.microsoft.com/office/drawing/2014/main" id="{6F2FFB87-82D1-7745-B426-2EDED118D0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88461" y="3325743"/>
              <a:ext cx="557845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r>
                <a:rPr lang="en-US" altLang="en-US" sz="1800">
                  <a:solidFill>
                    <a:srgbClr val="000000"/>
                  </a:solidFill>
                  <a:latin typeface="Times-Roman" pitchFamily="2" charset="0"/>
                </a:rPr>
                <a:t>B / 0 </a:t>
              </a:r>
              <a:endParaRPr lang="en-US" altLang="en-US" sz="1800"/>
            </a:p>
          </p:txBody>
        </p:sp>
        <p:sp>
          <p:nvSpPr>
            <p:cNvPr id="54286" name="Rectangle 48">
              <a:extLst>
                <a:ext uri="{FF2B5EF4-FFF2-40B4-BE49-F238E27FC236}">
                  <a16:creationId xmlns:a16="http://schemas.microsoft.com/office/drawing/2014/main" id="{1F205F6E-453E-7946-A631-EDB6D6540B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97370" y="4604883"/>
              <a:ext cx="557845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r>
                <a:rPr lang="en-US" altLang="en-US" sz="1800">
                  <a:solidFill>
                    <a:srgbClr val="000000"/>
                  </a:solidFill>
                  <a:latin typeface="Times-Roman" pitchFamily="2" charset="0"/>
                </a:rPr>
                <a:t>C / 0 </a:t>
              </a:r>
              <a:endParaRPr lang="en-US" altLang="en-US" sz="1800"/>
            </a:p>
          </p:txBody>
        </p:sp>
        <p:sp>
          <p:nvSpPr>
            <p:cNvPr id="54287" name="Rectangle 48">
              <a:extLst>
                <a:ext uri="{FF2B5EF4-FFF2-40B4-BE49-F238E27FC236}">
                  <a16:creationId xmlns:a16="http://schemas.microsoft.com/office/drawing/2014/main" id="{22C3EC96-212F-C847-85B3-9A5369ACA6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93483" y="5922894"/>
              <a:ext cx="570669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r>
                <a:rPr lang="en-US" altLang="en-US" sz="1800">
                  <a:solidFill>
                    <a:srgbClr val="000000"/>
                  </a:solidFill>
                  <a:latin typeface="Times-Roman" pitchFamily="2" charset="0"/>
                </a:rPr>
                <a:t>D / 1 </a:t>
              </a:r>
              <a:endParaRPr lang="en-US" altLang="en-US" sz="1800"/>
            </a:p>
          </p:txBody>
        </p:sp>
      </p:grpSp>
      <p:sp>
        <p:nvSpPr>
          <p:cNvPr id="54276" name="Oval 151">
            <a:extLst>
              <a:ext uri="{FF2B5EF4-FFF2-40B4-BE49-F238E27FC236}">
                <a16:creationId xmlns:a16="http://schemas.microsoft.com/office/drawing/2014/main" id="{D4741F96-403C-8A47-9CAD-8E39F43D2E0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22664" y="3019425"/>
            <a:ext cx="515937" cy="1119188"/>
          </a:xfrm>
          <a:prstGeom prst="ellips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914400">
              <a:spcBef>
                <a:spcPct val="0"/>
              </a:spcBef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54277" name="TextBox 2">
            <a:extLst>
              <a:ext uri="{FF2B5EF4-FFF2-40B4-BE49-F238E27FC236}">
                <a16:creationId xmlns:a16="http://schemas.microsoft.com/office/drawing/2014/main" id="{917B1B22-0E40-4B4D-BCB3-AF6BC5FE719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84275" y="4849814"/>
            <a:ext cx="467518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</a:rPr>
              <a:t>All transitions when the input w is equal to 1</a:t>
            </a:r>
          </a:p>
        </p:txBody>
      </p:sp>
    </p:spTree>
  </p:cSld>
  <p:clrMapOvr>
    <a:masterClrMapping/>
  </p:clrMapOvr>
  <p:transition/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297" name="Rectangle 2">
            <a:extLst>
              <a:ext uri="{FF2B5EF4-FFF2-40B4-BE49-F238E27FC236}">
                <a16:creationId xmlns:a16="http://schemas.microsoft.com/office/drawing/2014/main" id="{337886EA-1174-1E4E-B2A2-7A2D5BDD911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12701"/>
            <a:ext cx="9144000" cy="790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Let’s Draw the State Diagram</a:t>
            </a:r>
          </a:p>
        </p:txBody>
      </p:sp>
      <p:grpSp>
        <p:nvGrpSpPr>
          <p:cNvPr id="55298" name="Group 93">
            <a:extLst>
              <a:ext uri="{FF2B5EF4-FFF2-40B4-BE49-F238E27FC236}">
                <a16:creationId xmlns:a16="http://schemas.microsoft.com/office/drawing/2014/main" id="{F2840359-7E93-8F45-8AA7-1DB88BC1DDA3}"/>
              </a:ext>
            </a:extLst>
          </p:cNvPr>
          <p:cNvGrpSpPr>
            <a:grpSpLocks/>
          </p:cNvGrpSpPr>
          <p:nvPr/>
        </p:nvGrpSpPr>
        <p:grpSpPr bwMode="auto">
          <a:xfrm>
            <a:off x="1571625" y="2127250"/>
            <a:ext cx="3536950" cy="2051050"/>
            <a:chOff x="5049838" y="1738313"/>
            <a:chExt cx="3536950" cy="2051050"/>
          </a:xfrm>
        </p:grpSpPr>
        <p:sp>
          <p:nvSpPr>
            <p:cNvPr id="55324" name="Rectangle 85">
              <a:extLst>
                <a:ext uri="{FF2B5EF4-FFF2-40B4-BE49-F238E27FC236}">
                  <a16:creationId xmlns:a16="http://schemas.microsoft.com/office/drawing/2014/main" id="{C90280F1-BC54-7E4A-B790-944F158A93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3650" y="1738313"/>
              <a:ext cx="3506788" cy="111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5325" name="Rectangle 86">
              <a:extLst>
                <a:ext uri="{FF2B5EF4-FFF2-40B4-BE49-F238E27FC236}">
                  <a16:creationId xmlns:a16="http://schemas.microsoft.com/office/drawing/2014/main" id="{16E1AC53-1D51-DA41-BDA1-C358E4C190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1739900"/>
              <a:ext cx="11112" cy="41275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5326" name="Rectangle 88">
              <a:extLst>
                <a:ext uri="{FF2B5EF4-FFF2-40B4-BE49-F238E27FC236}">
                  <a16:creationId xmlns:a16="http://schemas.microsoft.com/office/drawing/2014/main" id="{B51E0559-5343-2848-B882-0498ED4EE1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1739900"/>
              <a:ext cx="11112" cy="41275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5327" name="Rectangle 89">
              <a:extLst>
                <a:ext uri="{FF2B5EF4-FFF2-40B4-BE49-F238E27FC236}">
                  <a16:creationId xmlns:a16="http://schemas.microsoft.com/office/drawing/2014/main" id="{EF942644-AA3C-0C4D-86A2-483A737F46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99063" y="1925638"/>
              <a:ext cx="814325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Present </a:t>
              </a:r>
              <a:endParaRPr lang="en-US" altLang="en-US" sz="3200" b="0"/>
            </a:p>
          </p:txBody>
        </p:sp>
        <p:sp>
          <p:nvSpPr>
            <p:cNvPr id="55328" name="Rectangle 90">
              <a:extLst>
                <a:ext uri="{FF2B5EF4-FFF2-40B4-BE49-F238E27FC236}">
                  <a16:creationId xmlns:a16="http://schemas.microsoft.com/office/drawing/2014/main" id="{3320C288-82BF-924B-BC0C-5A8790F36C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1739900"/>
              <a:ext cx="11113" cy="41275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5329" name="Rectangle 91">
              <a:extLst>
                <a:ext uri="{FF2B5EF4-FFF2-40B4-BE49-F238E27FC236}">
                  <a16:creationId xmlns:a16="http://schemas.microsoft.com/office/drawing/2014/main" id="{94705BD3-E87E-EF40-BB16-258C62AFA2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88100" y="1843088"/>
              <a:ext cx="104515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Next state </a:t>
              </a:r>
              <a:endParaRPr lang="en-US" altLang="en-US" sz="3200" b="0"/>
            </a:p>
          </p:txBody>
        </p:sp>
        <p:sp>
          <p:nvSpPr>
            <p:cNvPr id="55330" name="Rectangle 92">
              <a:extLst>
                <a:ext uri="{FF2B5EF4-FFF2-40B4-BE49-F238E27FC236}">
                  <a16:creationId xmlns:a16="http://schemas.microsoft.com/office/drawing/2014/main" id="{4836B73F-9E0A-D049-801F-B6D14AA0D0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1739900"/>
              <a:ext cx="11113" cy="412750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5331" name="Rectangle 93">
              <a:extLst>
                <a:ext uri="{FF2B5EF4-FFF2-40B4-BE49-F238E27FC236}">
                  <a16:creationId xmlns:a16="http://schemas.microsoft.com/office/drawing/2014/main" id="{96D5CDDF-BAEA-2D4D-99AF-6742E85EA6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163763"/>
              <a:ext cx="1692275" cy="111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5332" name="Rectangle 94">
              <a:extLst>
                <a:ext uri="{FF2B5EF4-FFF2-40B4-BE49-F238E27FC236}">
                  <a16:creationId xmlns:a16="http://schemas.microsoft.com/office/drawing/2014/main" id="{5E33AD69-550A-D947-A2F8-E096822BCC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2152650"/>
              <a:ext cx="11112" cy="4048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5333" name="Rectangle 95">
              <a:extLst>
                <a:ext uri="{FF2B5EF4-FFF2-40B4-BE49-F238E27FC236}">
                  <a16:creationId xmlns:a16="http://schemas.microsoft.com/office/drawing/2014/main" id="{E94EAF15-7BBF-F94B-A876-0D8C46ED61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16850" y="1925638"/>
              <a:ext cx="657231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Output</a:t>
              </a:r>
              <a:endParaRPr lang="en-US" altLang="en-US" sz="3200" b="0"/>
            </a:p>
          </p:txBody>
        </p:sp>
        <p:sp>
          <p:nvSpPr>
            <p:cNvPr id="55334" name="Rectangle 96">
              <a:extLst>
                <a:ext uri="{FF2B5EF4-FFF2-40B4-BE49-F238E27FC236}">
                  <a16:creationId xmlns:a16="http://schemas.microsoft.com/office/drawing/2014/main" id="{3ED2A9BF-FE84-C54C-9EC0-979D3A7BFB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152650"/>
              <a:ext cx="11112" cy="4048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5335" name="Rectangle 97">
              <a:extLst>
                <a:ext uri="{FF2B5EF4-FFF2-40B4-BE49-F238E27FC236}">
                  <a16:creationId xmlns:a16="http://schemas.microsoft.com/office/drawing/2014/main" id="{C7E95A5A-1921-254E-9538-E6A19EB096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24475" y="2174875"/>
              <a:ext cx="535403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state </a:t>
              </a:r>
              <a:endParaRPr lang="en-US" altLang="en-US" sz="3200" b="0"/>
            </a:p>
          </p:txBody>
        </p:sp>
        <p:sp>
          <p:nvSpPr>
            <p:cNvPr id="55336" name="Rectangle 98">
              <a:extLst>
                <a:ext uri="{FF2B5EF4-FFF2-40B4-BE49-F238E27FC236}">
                  <a16:creationId xmlns:a16="http://schemas.microsoft.com/office/drawing/2014/main" id="{878047E0-619F-D64D-9242-FFB4B2349A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6163" y="2255838"/>
              <a:ext cx="23083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w </a:t>
              </a:r>
              <a:endParaRPr lang="en-US" altLang="en-US" sz="3200" b="0"/>
            </a:p>
          </p:txBody>
        </p:sp>
        <p:sp>
          <p:nvSpPr>
            <p:cNvPr id="55337" name="Rectangle 99">
              <a:extLst>
                <a:ext uri="{FF2B5EF4-FFF2-40B4-BE49-F238E27FC236}">
                  <a16:creationId xmlns:a16="http://schemas.microsoft.com/office/drawing/2014/main" id="{D4CAEEAD-C753-2C46-9C9E-5D65A64107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57938" y="2255838"/>
              <a:ext cx="19877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= </a:t>
              </a:r>
              <a:endParaRPr lang="en-US" altLang="en-US" sz="3200" b="0"/>
            </a:p>
          </p:txBody>
        </p:sp>
        <p:sp>
          <p:nvSpPr>
            <p:cNvPr id="55338" name="Rectangle 100">
              <a:extLst>
                <a:ext uri="{FF2B5EF4-FFF2-40B4-BE49-F238E27FC236}">
                  <a16:creationId xmlns:a16="http://schemas.microsoft.com/office/drawing/2014/main" id="{33923195-5C79-004C-899E-EB7FA89072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94475" y="2255838"/>
              <a:ext cx="192360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55339" name="Rectangle 101">
              <a:extLst>
                <a:ext uri="{FF2B5EF4-FFF2-40B4-BE49-F238E27FC236}">
                  <a16:creationId xmlns:a16="http://schemas.microsoft.com/office/drawing/2014/main" id="{82D15EA4-4D40-D443-8B02-4ED67D1DD8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72300" y="2255838"/>
              <a:ext cx="23083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w </a:t>
              </a:r>
              <a:endParaRPr lang="en-US" altLang="en-US" sz="3200" b="0"/>
            </a:p>
          </p:txBody>
        </p:sp>
        <p:sp>
          <p:nvSpPr>
            <p:cNvPr id="55340" name="Rectangle 102">
              <a:extLst>
                <a:ext uri="{FF2B5EF4-FFF2-40B4-BE49-F238E27FC236}">
                  <a16:creationId xmlns:a16="http://schemas.microsoft.com/office/drawing/2014/main" id="{1247B67C-C2E7-2043-9491-3C551A7CE6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00900" y="2255838"/>
              <a:ext cx="19877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= </a:t>
              </a:r>
              <a:endParaRPr lang="en-US" altLang="en-US" sz="3200" b="0"/>
            </a:p>
          </p:txBody>
        </p:sp>
        <p:sp>
          <p:nvSpPr>
            <p:cNvPr id="55341" name="Rectangle 103">
              <a:extLst>
                <a:ext uri="{FF2B5EF4-FFF2-40B4-BE49-F238E27FC236}">
                  <a16:creationId xmlns:a16="http://schemas.microsoft.com/office/drawing/2014/main" id="{EF9FEC72-646F-FF43-BD41-FF705ADEBF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2152650"/>
              <a:ext cx="11113" cy="4048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5342" name="Rectangle 104">
              <a:extLst>
                <a:ext uri="{FF2B5EF4-FFF2-40B4-BE49-F238E27FC236}">
                  <a16:creationId xmlns:a16="http://schemas.microsoft.com/office/drawing/2014/main" id="{735F9AE0-62DF-1C4A-A013-D78DEA3C73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37438" y="2255838"/>
              <a:ext cx="192360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  <p:sp>
          <p:nvSpPr>
            <p:cNvPr id="55343" name="Rectangle 105">
              <a:extLst>
                <a:ext uri="{FF2B5EF4-FFF2-40B4-BE49-F238E27FC236}">
                  <a16:creationId xmlns:a16="http://schemas.microsoft.com/office/drawing/2014/main" id="{E7812E44-E6BD-604C-AE4B-6184A84A4B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2152650"/>
              <a:ext cx="11113" cy="404813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5344" name="Rectangle 106">
              <a:extLst>
                <a:ext uri="{FF2B5EF4-FFF2-40B4-BE49-F238E27FC236}">
                  <a16:creationId xmlns:a16="http://schemas.microsoft.com/office/drawing/2014/main" id="{70361DE7-B288-4849-91C5-34751F3E1C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3650" y="2568575"/>
              <a:ext cx="3506788" cy="952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5345" name="Rectangle 107">
              <a:extLst>
                <a:ext uri="{FF2B5EF4-FFF2-40B4-BE49-F238E27FC236}">
                  <a16:creationId xmlns:a16="http://schemas.microsoft.com/office/drawing/2014/main" id="{F67CE38F-BE04-9C46-9C0B-DB196D4FCC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2582863"/>
              <a:ext cx="11112" cy="3556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5346" name="Rectangle 108">
              <a:extLst>
                <a:ext uri="{FF2B5EF4-FFF2-40B4-BE49-F238E27FC236}">
                  <a16:creationId xmlns:a16="http://schemas.microsoft.com/office/drawing/2014/main" id="{B954CEE9-4A14-4245-9DE1-5BAF45330C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72438" y="2174875"/>
              <a:ext cx="179536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z </a:t>
              </a:r>
              <a:endParaRPr lang="en-US" altLang="en-US" sz="3200" b="0"/>
            </a:p>
          </p:txBody>
        </p:sp>
        <p:sp>
          <p:nvSpPr>
            <p:cNvPr id="55347" name="Rectangle 109">
              <a:extLst>
                <a:ext uri="{FF2B5EF4-FFF2-40B4-BE49-F238E27FC236}">
                  <a16:creationId xmlns:a16="http://schemas.microsoft.com/office/drawing/2014/main" id="{59997FF1-302C-DB48-8B17-15229AC150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582863"/>
              <a:ext cx="11112" cy="3556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5348" name="Rectangle 110">
              <a:extLst>
                <a:ext uri="{FF2B5EF4-FFF2-40B4-BE49-F238E27FC236}">
                  <a16:creationId xmlns:a16="http://schemas.microsoft.com/office/drawing/2014/main" id="{6A6C415D-185F-2147-8254-7FCD43F8E3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48300" y="2659063"/>
              <a:ext cx="194733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A </a:t>
              </a:r>
              <a:endParaRPr lang="en-US" altLang="en-US" sz="3200" b="0"/>
            </a:p>
          </p:txBody>
        </p:sp>
        <p:sp>
          <p:nvSpPr>
            <p:cNvPr id="55349" name="Rectangle 111">
              <a:extLst>
                <a:ext uri="{FF2B5EF4-FFF2-40B4-BE49-F238E27FC236}">
                  <a16:creationId xmlns:a16="http://schemas.microsoft.com/office/drawing/2014/main" id="{006CEF56-CD7A-6640-9035-18FC96E666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35713" y="2659063"/>
              <a:ext cx="194733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A </a:t>
              </a:r>
              <a:endParaRPr lang="en-US" altLang="en-US" sz="3200" b="0"/>
            </a:p>
          </p:txBody>
        </p:sp>
        <p:sp>
          <p:nvSpPr>
            <p:cNvPr id="55350" name="Rectangle 112">
              <a:extLst>
                <a:ext uri="{FF2B5EF4-FFF2-40B4-BE49-F238E27FC236}">
                  <a16:creationId xmlns:a16="http://schemas.microsoft.com/office/drawing/2014/main" id="{A0D6D91A-3191-5443-956C-8BB4A3429F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2582863"/>
              <a:ext cx="11113" cy="3556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5351" name="Rectangle 113">
              <a:extLst>
                <a:ext uri="{FF2B5EF4-FFF2-40B4-BE49-F238E27FC236}">
                  <a16:creationId xmlns:a16="http://schemas.microsoft.com/office/drawing/2014/main" id="{59107D69-6BF5-4348-B4D5-7F26D1535A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85025" y="2659063"/>
              <a:ext cx="20678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B </a:t>
              </a:r>
              <a:endParaRPr lang="en-US" altLang="en-US" sz="3200" b="0"/>
            </a:p>
          </p:txBody>
        </p:sp>
        <p:sp>
          <p:nvSpPr>
            <p:cNvPr id="55352" name="Rectangle 114">
              <a:extLst>
                <a:ext uri="{FF2B5EF4-FFF2-40B4-BE49-F238E27FC236}">
                  <a16:creationId xmlns:a16="http://schemas.microsoft.com/office/drawing/2014/main" id="{4A95F375-9B78-FA46-BCDE-04EE926C56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2582863"/>
              <a:ext cx="11113" cy="355600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5353" name="Rectangle 115">
              <a:extLst>
                <a:ext uri="{FF2B5EF4-FFF2-40B4-BE49-F238E27FC236}">
                  <a16:creationId xmlns:a16="http://schemas.microsoft.com/office/drawing/2014/main" id="{D0B0CB5C-965C-7644-9762-EC21C8BC90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2938463"/>
              <a:ext cx="11112" cy="2682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5354" name="Rectangle 116">
              <a:extLst>
                <a:ext uri="{FF2B5EF4-FFF2-40B4-BE49-F238E27FC236}">
                  <a16:creationId xmlns:a16="http://schemas.microsoft.com/office/drawing/2014/main" id="{2EF192EE-2130-ED4E-BBB1-D97C4DBFD6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74025" y="2659063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55355" name="Rectangle 117">
              <a:extLst>
                <a:ext uri="{FF2B5EF4-FFF2-40B4-BE49-F238E27FC236}">
                  <a16:creationId xmlns:a16="http://schemas.microsoft.com/office/drawing/2014/main" id="{30C2EDFD-8411-1D4D-B47C-114733AAE7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938463"/>
              <a:ext cx="11112" cy="2682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5356" name="Rectangle 118">
              <a:extLst>
                <a:ext uri="{FF2B5EF4-FFF2-40B4-BE49-F238E27FC236}">
                  <a16:creationId xmlns:a16="http://schemas.microsoft.com/office/drawing/2014/main" id="{2149348F-0753-2740-9F5B-9D31EB4135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57825" y="2928938"/>
              <a:ext cx="20678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B </a:t>
              </a:r>
              <a:endParaRPr lang="en-US" altLang="en-US" sz="3200" b="0"/>
            </a:p>
          </p:txBody>
        </p:sp>
        <p:sp>
          <p:nvSpPr>
            <p:cNvPr id="55357" name="Rectangle 119">
              <a:extLst>
                <a:ext uri="{FF2B5EF4-FFF2-40B4-BE49-F238E27FC236}">
                  <a16:creationId xmlns:a16="http://schemas.microsoft.com/office/drawing/2014/main" id="{B92FA268-FB55-1C43-9E3F-25362C7811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35713" y="2928938"/>
              <a:ext cx="194733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A </a:t>
              </a:r>
              <a:endParaRPr lang="en-US" altLang="en-US" sz="3200" b="0"/>
            </a:p>
          </p:txBody>
        </p:sp>
        <p:sp>
          <p:nvSpPr>
            <p:cNvPr id="55358" name="Rectangle 120">
              <a:extLst>
                <a:ext uri="{FF2B5EF4-FFF2-40B4-BE49-F238E27FC236}">
                  <a16:creationId xmlns:a16="http://schemas.microsoft.com/office/drawing/2014/main" id="{DB88D113-DE2B-9C49-B01E-49F96343A5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2938463"/>
              <a:ext cx="11113" cy="2682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5359" name="Rectangle 121">
              <a:extLst>
                <a:ext uri="{FF2B5EF4-FFF2-40B4-BE49-F238E27FC236}">
                  <a16:creationId xmlns:a16="http://schemas.microsoft.com/office/drawing/2014/main" id="{2E3FEC6A-B375-224E-969B-30E97E0D8E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88200" y="2928938"/>
              <a:ext cx="21800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C </a:t>
              </a:r>
              <a:endParaRPr lang="en-US" altLang="en-US" sz="3200" b="0"/>
            </a:p>
          </p:txBody>
        </p:sp>
        <p:sp>
          <p:nvSpPr>
            <p:cNvPr id="55360" name="Rectangle 122">
              <a:extLst>
                <a:ext uri="{FF2B5EF4-FFF2-40B4-BE49-F238E27FC236}">
                  <a16:creationId xmlns:a16="http://schemas.microsoft.com/office/drawing/2014/main" id="{215F869B-965C-0948-A110-8E301E6548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2938463"/>
              <a:ext cx="11113" cy="268287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5361" name="Rectangle 123">
              <a:extLst>
                <a:ext uri="{FF2B5EF4-FFF2-40B4-BE49-F238E27FC236}">
                  <a16:creationId xmlns:a16="http://schemas.microsoft.com/office/drawing/2014/main" id="{0A5AAF20-A6DD-6841-88AD-1E6C68FACA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3206750"/>
              <a:ext cx="11112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5362" name="Rectangle 124">
              <a:extLst>
                <a:ext uri="{FF2B5EF4-FFF2-40B4-BE49-F238E27FC236}">
                  <a16:creationId xmlns:a16="http://schemas.microsoft.com/office/drawing/2014/main" id="{3E5159BE-7338-024E-93A6-8FA8642FC4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75613" y="2928938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55363" name="Rectangle 125">
              <a:extLst>
                <a:ext uri="{FF2B5EF4-FFF2-40B4-BE49-F238E27FC236}">
                  <a16:creationId xmlns:a16="http://schemas.microsoft.com/office/drawing/2014/main" id="{2F824BE5-A270-C947-BF94-DD6E1C30D3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3206750"/>
              <a:ext cx="11112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5364" name="Rectangle 126">
              <a:extLst>
                <a:ext uri="{FF2B5EF4-FFF2-40B4-BE49-F238E27FC236}">
                  <a16:creationId xmlns:a16="http://schemas.microsoft.com/office/drawing/2014/main" id="{9528C0EC-5F57-AE47-ADED-7B8BF495A5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57825" y="3197225"/>
              <a:ext cx="21800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C </a:t>
              </a:r>
              <a:endParaRPr lang="en-US" altLang="en-US" sz="3200" b="0"/>
            </a:p>
          </p:txBody>
        </p:sp>
        <p:sp>
          <p:nvSpPr>
            <p:cNvPr id="55365" name="Rectangle 127">
              <a:extLst>
                <a:ext uri="{FF2B5EF4-FFF2-40B4-BE49-F238E27FC236}">
                  <a16:creationId xmlns:a16="http://schemas.microsoft.com/office/drawing/2014/main" id="{7F190BD0-7E0F-5A44-8491-1DB1611DC7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35713" y="3197225"/>
              <a:ext cx="194733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A </a:t>
              </a:r>
              <a:endParaRPr lang="en-US" altLang="en-US" sz="3200" b="0"/>
            </a:p>
          </p:txBody>
        </p:sp>
        <p:sp>
          <p:nvSpPr>
            <p:cNvPr id="55366" name="Rectangle 128">
              <a:extLst>
                <a:ext uri="{FF2B5EF4-FFF2-40B4-BE49-F238E27FC236}">
                  <a16:creationId xmlns:a16="http://schemas.microsoft.com/office/drawing/2014/main" id="{1A40D2F3-75AE-334B-94B9-4E506F52A2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3206750"/>
              <a:ext cx="11113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5367" name="Rectangle 129">
              <a:extLst>
                <a:ext uri="{FF2B5EF4-FFF2-40B4-BE49-F238E27FC236}">
                  <a16:creationId xmlns:a16="http://schemas.microsoft.com/office/drawing/2014/main" id="{E24A4320-4E6E-A349-AF2E-99900F43B1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83438" y="3197225"/>
              <a:ext cx="21800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D </a:t>
              </a:r>
              <a:endParaRPr lang="en-US" altLang="en-US" sz="3200" b="0"/>
            </a:p>
          </p:txBody>
        </p:sp>
        <p:sp>
          <p:nvSpPr>
            <p:cNvPr id="55368" name="Rectangle 130">
              <a:extLst>
                <a:ext uri="{FF2B5EF4-FFF2-40B4-BE49-F238E27FC236}">
                  <a16:creationId xmlns:a16="http://schemas.microsoft.com/office/drawing/2014/main" id="{6BE2B94A-0172-6944-82EF-3E2247C2E1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3206750"/>
              <a:ext cx="11113" cy="269875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5369" name="Rectangle 131">
              <a:extLst>
                <a:ext uri="{FF2B5EF4-FFF2-40B4-BE49-F238E27FC236}">
                  <a16:creationId xmlns:a16="http://schemas.microsoft.com/office/drawing/2014/main" id="{B2BB3781-DCD5-5E4F-BF6D-F350D2FB43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3459163"/>
              <a:ext cx="11112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5370" name="Rectangle 132">
              <a:extLst>
                <a:ext uri="{FF2B5EF4-FFF2-40B4-BE49-F238E27FC236}">
                  <a16:creationId xmlns:a16="http://schemas.microsoft.com/office/drawing/2014/main" id="{FA2A71BA-FA12-A845-8A68-78C3CE05BF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74025" y="3197225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55371" name="Rectangle 133">
              <a:extLst>
                <a:ext uri="{FF2B5EF4-FFF2-40B4-BE49-F238E27FC236}">
                  <a16:creationId xmlns:a16="http://schemas.microsoft.com/office/drawing/2014/main" id="{1E40E6A0-22AC-9442-8B81-254FE9B15F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3459163"/>
              <a:ext cx="11112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5372" name="Rectangle 134">
              <a:extLst>
                <a:ext uri="{FF2B5EF4-FFF2-40B4-BE49-F238E27FC236}">
                  <a16:creationId xmlns:a16="http://schemas.microsoft.com/office/drawing/2014/main" id="{E264B234-7262-F44B-9304-23A2146B72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48300" y="3465513"/>
              <a:ext cx="21800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D </a:t>
              </a:r>
              <a:endParaRPr lang="en-US" altLang="en-US" sz="3200" b="0"/>
            </a:p>
          </p:txBody>
        </p:sp>
        <p:sp>
          <p:nvSpPr>
            <p:cNvPr id="55373" name="Rectangle 135">
              <a:extLst>
                <a:ext uri="{FF2B5EF4-FFF2-40B4-BE49-F238E27FC236}">
                  <a16:creationId xmlns:a16="http://schemas.microsoft.com/office/drawing/2014/main" id="{B589B0BA-F09E-2642-ACE9-71C6813016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35713" y="3465513"/>
              <a:ext cx="194733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A </a:t>
              </a:r>
              <a:endParaRPr lang="en-US" altLang="en-US" sz="3200" b="0"/>
            </a:p>
          </p:txBody>
        </p:sp>
        <p:sp>
          <p:nvSpPr>
            <p:cNvPr id="55374" name="Rectangle 136">
              <a:extLst>
                <a:ext uri="{FF2B5EF4-FFF2-40B4-BE49-F238E27FC236}">
                  <a16:creationId xmlns:a16="http://schemas.microsoft.com/office/drawing/2014/main" id="{9142D486-66D8-FA46-AB81-578B36E953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3459163"/>
              <a:ext cx="11113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5375" name="Rectangle 137">
              <a:extLst>
                <a:ext uri="{FF2B5EF4-FFF2-40B4-BE49-F238E27FC236}">
                  <a16:creationId xmlns:a16="http://schemas.microsoft.com/office/drawing/2014/main" id="{5192A053-5F0B-6544-9F38-FF739CDA1A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81850" y="3465513"/>
              <a:ext cx="21800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D </a:t>
              </a:r>
              <a:endParaRPr lang="en-US" altLang="en-US" sz="3200" b="0"/>
            </a:p>
          </p:txBody>
        </p:sp>
        <p:sp>
          <p:nvSpPr>
            <p:cNvPr id="55376" name="Rectangle 138">
              <a:extLst>
                <a:ext uri="{FF2B5EF4-FFF2-40B4-BE49-F238E27FC236}">
                  <a16:creationId xmlns:a16="http://schemas.microsoft.com/office/drawing/2014/main" id="{C15CA0DB-DAE3-7142-9C41-9A2EE42D52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3459163"/>
              <a:ext cx="11113" cy="309562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5377" name="Rectangle 139">
              <a:extLst>
                <a:ext uri="{FF2B5EF4-FFF2-40B4-BE49-F238E27FC236}">
                  <a16:creationId xmlns:a16="http://schemas.microsoft.com/office/drawing/2014/main" id="{AC9E5291-81E3-084F-9C0B-66C2717F38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3650" y="3779838"/>
              <a:ext cx="3506788" cy="952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5378" name="Rectangle 140">
              <a:extLst>
                <a:ext uri="{FF2B5EF4-FFF2-40B4-BE49-F238E27FC236}">
                  <a16:creationId xmlns:a16="http://schemas.microsoft.com/office/drawing/2014/main" id="{7524BB50-B651-2A4D-81FE-43D534CE68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74025" y="3465513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</p:grpSp>
      <p:grpSp>
        <p:nvGrpSpPr>
          <p:cNvPr id="55299" name="Group 6">
            <a:extLst>
              <a:ext uri="{FF2B5EF4-FFF2-40B4-BE49-F238E27FC236}">
                <a16:creationId xmlns:a16="http://schemas.microsoft.com/office/drawing/2014/main" id="{431E0E6E-3F79-7B42-B08F-41B0CBA12441}"/>
              </a:ext>
            </a:extLst>
          </p:cNvPr>
          <p:cNvGrpSpPr>
            <a:grpSpLocks/>
          </p:cNvGrpSpPr>
          <p:nvPr/>
        </p:nvGrpSpPr>
        <p:grpSpPr bwMode="auto">
          <a:xfrm>
            <a:off x="7732712" y="1627188"/>
            <a:ext cx="1732144" cy="4545012"/>
            <a:chOff x="6636592" y="1848168"/>
            <a:chExt cx="1732614" cy="4545000"/>
          </a:xfrm>
        </p:grpSpPr>
        <p:sp>
          <p:nvSpPr>
            <p:cNvPr id="55302" name="Freeform 11">
              <a:extLst>
                <a:ext uri="{FF2B5EF4-FFF2-40B4-BE49-F238E27FC236}">
                  <a16:creationId xmlns:a16="http://schemas.microsoft.com/office/drawing/2014/main" id="{2DB51976-7E7F-CB40-8631-FFFEF15EF753}"/>
                </a:ext>
              </a:extLst>
            </p:cNvPr>
            <p:cNvSpPr>
              <a:spLocks/>
            </p:cNvSpPr>
            <p:nvPr/>
          </p:nvSpPr>
          <p:spPr bwMode="auto">
            <a:xfrm>
              <a:off x="7462092" y="5972494"/>
              <a:ext cx="138112" cy="160338"/>
            </a:xfrm>
            <a:custGeom>
              <a:avLst/>
              <a:gdLst>
                <a:gd name="T0" fmla="*/ 2147483646 w 174"/>
                <a:gd name="T1" fmla="*/ 2147483646 h 202"/>
                <a:gd name="T2" fmla="*/ 2147483646 w 174"/>
                <a:gd name="T3" fmla="*/ 2147483646 h 202"/>
                <a:gd name="T4" fmla="*/ 2147483646 w 174"/>
                <a:gd name="T5" fmla="*/ 0 h 202"/>
                <a:gd name="T6" fmla="*/ 0 w 174"/>
                <a:gd name="T7" fmla="*/ 0 h 202"/>
                <a:gd name="T8" fmla="*/ 2147483646 w 174"/>
                <a:gd name="T9" fmla="*/ 2147483646 h 2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4"/>
                <a:gd name="T16" fmla="*/ 0 h 202"/>
                <a:gd name="T17" fmla="*/ 174 w 174"/>
                <a:gd name="T18" fmla="*/ 202 h 2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4" h="202">
                  <a:moveTo>
                    <a:pt x="29" y="202"/>
                  </a:moveTo>
                  <a:lnTo>
                    <a:pt x="174" y="202"/>
                  </a:lnTo>
                  <a:lnTo>
                    <a:pt x="174" y="0"/>
                  </a:lnTo>
                  <a:lnTo>
                    <a:pt x="0" y="0"/>
                  </a:lnTo>
                  <a:lnTo>
                    <a:pt x="29" y="20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03" name="Freeform 19">
              <a:extLst>
                <a:ext uri="{FF2B5EF4-FFF2-40B4-BE49-F238E27FC236}">
                  <a16:creationId xmlns:a16="http://schemas.microsoft.com/office/drawing/2014/main" id="{2C7689E4-1C7F-3645-AD65-9145BB79972B}"/>
                </a:ext>
              </a:extLst>
            </p:cNvPr>
            <p:cNvSpPr>
              <a:spLocks/>
            </p:cNvSpPr>
            <p:nvPr/>
          </p:nvSpPr>
          <p:spPr bwMode="auto">
            <a:xfrm>
              <a:off x="7175152" y="5729593"/>
              <a:ext cx="641350" cy="663575"/>
            </a:xfrm>
            <a:custGeom>
              <a:avLst/>
              <a:gdLst>
                <a:gd name="T0" fmla="*/ 2147483646 w 808"/>
                <a:gd name="T1" fmla="*/ 2147483646 h 837"/>
                <a:gd name="T2" fmla="*/ 2147483646 w 808"/>
                <a:gd name="T3" fmla="*/ 2147483646 h 837"/>
                <a:gd name="T4" fmla="*/ 2147483646 w 808"/>
                <a:gd name="T5" fmla="*/ 2147483646 h 837"/>
                <a:gd name="T6" fmla="*/ 2147483646 w 808"/>
                <a:gd name="T7" fmla="*/ 2147483646 h 837"/>
                <a:gd name="T8" fmla="*/ 2147483646 w 808"/>
                <a:gd name="T9" fmla="*/ 2147483646 h 837"/>
                <a:gd name="T10" fmla="*/ 2147483646 w 808"/>
                <a:gd name="T11" fmla="*/ 2147483646 h 837"/>
                <a:gd name="T12" fmla="*/ 2147483646 w 808"/>
                <a:gd name="T13" fmla="*/ 2147483646 h 837"/>
                <a:gd name="T14" fmla="*/ 2147483646 w 808"/>
                <a:gd name="T15" fmla="*/ 2147483646 h 837"/>
                <a:gd name="T16" fmla="*/ 2147483646 w 808"/>
                <a:gd name="T17" fmla="*/ 2147483646 h 837"/>
                <a:gd name="T18" fmla="*/ 2147483646 w 808"/>
                <a:gd name="T19" fmla="*/ 2147483646 h 837"/>
                <a:gd name="T20" fmla="*/ 2147483646 w 808"/>
                <a:gd name="T21" fmla="*/ 2147483646 h 837"/>
                <a:gd name="T22" fmla="*/ 2147483646 w 808"/>
                <a:gd name="T23" fmla="*/ 0 h 837"/>
                <a:gd name="T24" fmla="*/ 2147483646 w 808"/>
                <a:gd name="T25" fmla="*/ 2147483646 h 837"/>
                <a:gd name="T26" fmla="*/ 2147483646 w 808"/>
                <a:gd name="T27" fmla="*/ 2147483646 h 837"/>
                <a:gd name="T28" fmla="*/ 2147483646 w 808"/>
                <a:gd name="T29" fmla="*/ 2147483646 h 837"/>
                <a:gd name="T30" fmla="*/ 2147483646 w 808"/>
                <a:gd name="T31" fmla="*/ 2147483646 h 837"/>
                <a:gd name="T32" fmla="*/ 2147483646 w 808"/>
                <a:gd name="T33" fmla="*/ 2147483646 h 837"/>
                <a:gd name="T34" fmla="*/ 2147483646 w 808"/>
                <a:gd name="T35" fmla="*/ 2147483646 h 837"/>
                <a:gd name="T36" fmla="*/ 2147483646 w 808"/>
                <a:gd name="T37" fmla="*/ 2147483646 h 837"/>
                <a:gd name="T38" fmla="*/ 2147483646 w 808"/>
                <a:gd name="T39" fmla="*/ 2147483646 h 837"/>
                <a:gd name="T40" fmla="*/ 2147483646 w 808"/>
                <a:gd name="T41" fmla="*/ 2147483646 h 837"/>
                <a:gd name="T42" fmla="*/ 2147483646 w 808"/>
                <a:gd name="T43" fmla="*/ 2147483646 h 837"/>
                <a:gd name="T44" fmla="*/ 2147483646 w 808"/>
                <a:gd name="T45" fmla="*/ 2147483646 h 837"/>
                <a:gd name="T46" fmla="*/ 2147483646 w 808"/>
                <a:gd name="T47" fmla="*/ 2147483646 h 837"/>
                <a:gd name="T48" fmla="*/ 2147483646 w 808"/>
                <a:gd name="T49" fmla="*/ 2147483646 h 837"/>
                <a:gd name="T50" fmla="*/ 2147483646 w 808"/>
                <a:gd name="T51" fmla="*/ 2147483646 h 837"/>
                <a:gd name="T52" fmla="*/ 2147483646 w 808"/>
                <a:gd name="T53" fmla="*/ 2147483646 h 837"/>
                <a:gd name="T54" fmla="*/ 2147483646 w 808"/>
                <a:gd name="T55" fmla="*/ 2147483646 h 837"/>
                <a:gd name="T56" fmla="*/ 2147483646 w 808"/>
                <a:gd name="T57" fmla="*/ 2147483646 h 837"/>
                <a:gd name="T58" fmla="*/ 2147483646 w 808"/>
                <a:gd name="T59" fmla="*/ 2147483646 h 837"/>
                <a:gd name="T60" fmla="*/ 2147483646 w 808"/>
                <a:gd name="T61" fmla="*/ 2147483646 h 837"/>
                <a:gd name="T62" fmla="*/ 2147483646 w 808"/>
                <a:gd name="T63" fmla="*/ 2147483646 h 837"/>
                <a:gd name="T64" fmla="*/ 2147483646 w 808"/>
                <a:gd name="T65" fmla="*/ 2147483646 h 837"/>
                <a:gd name="T66" fmla="*/ 2147483646 w 808"/>
                <a:gd name="T67" fmla="*/ 2147483646 h 837"/>
                <a:gd name="T68" fmla="*/ 2147483646 w 808"/>
                <a:gd name="T69" fmla="*/ 2147483646 h 837"/>
                <a:gd name="T70" fmla="*/ 2147483646 w 808"/>
                <a:gd name="T71" fmla="*/ 2147483646 h 837"/>
                <a:gd name="T72" fmla="*/ 2147483646 w 808"/>
                <a:gd name="T73" fmla="*/ 2147483646 h 837"/>
                <a:gd name="T74" fmla="*/ 2147483646 w 808"/>
                <a:gd name="T75" fmla="*/ 2147483646 h 837"/>
                <a:gd name="T76" fmla="*/ 2147483646 w 808"/>
                <a:gd name="T77" fmla="*/ 2147483646 h 837"/>
                <a:gd name="T78" fmla="*/ 2147483646 w 808"/>
                <a:gd name="T79" fmla="*/ 2147483646 h 837"/>
                <a:gd name="T80" fmla="*/ 2147483646 w 808"/>
                <a:gd name="T81" fmla="*/ 2147483646 h 837"/>
                <a:gd name="T82" fmla="*/ 2147483646 w 808"/>
                <a:gd name="T83" fmla="*/ 2147483646 h 837"/>
                <a:gd name="T84" fmla="*/ 2147483646 w 808"/>
                <a:gd name="T85" fmla="*/ 2147483646 h 837"/>
                <a:gd name="T86" fmla="*/ 2147483646 w 808"/>
                <a:gd name="T87" fmla="*/ 2147483646 h 837"/>
                <a:gd name="T88" fmla="*/ 2147483646 w 808"/>
                <a:gd name="T89" fmla="*/ 2147483646 h 837"/>
                <a:gd name="T90" fmla="*/ 2147483646 w 808"/>
                <a:gd name="T91" fmla="*/ 2147483646 h 837"/>
                <a:gd name="T92" fmla="*/ 2147483646 w 808"/>
                <a:gd name="T93" fmla="*/ 2147483646 h 837"/>
                <a:gd name="T94" fmla="*/ 2147483646 w 808"/>
                <a:gd name="T95" fmla="*/ 2147483646 h 837"/>
                <a:gd name="T96" fmla="*/ 2147483646 w 808"/>
                <a:gd name="T97" fmla="*/ 2147483646 h 837"/>
                <a:gd name="T98" fmla="*/ 2147483646 w 808"/>
                <a:gd name="T99" fmla="*/ 2147483646 h 837"/>
                <a:gd name="T100" fmla="*/ 2147483646 w 808"/>
                <a:gd name="T101" fmla="*/ 2147483646 h 837"/>
                <a:gd name="T102" fmla="*/ 2147483646 w 808"/>
                <a:gd name="T103" fmla="*/ 2147483646 h 837"/>
                <a:gd name="T104" fmla="*/ 2147483646 w 808"/>
                <a:gd name="T105" fmla="*/ 2147483646 h 837"/>
                <a:gd name="T106" fmla="*/ 2147483646 w 808"/>
                <a:gd name="T107" fmla="*/ 2147483646 h 837"/>
                <a:gd name="T108" fmla="*/ 2147483646 w 808"/>
                <a:gd name="T109" fmla="*/ 2147483646 h 837"/>
                <a:gd name="T110" fmla="*/ 2147483646 w 808"/>
                <a:gd name="T111" fmla="*/ 2147483646 h 83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08"/>
                <a:gd name="T169" fmla="*/ 0 h 837"/>
                <a:gd name="T170" fmla="*/ 808 w 808"/>
                <a:gd name="T171" fmla="*/ 837 h 837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08" h="837">
                  <a:moveTo>
                    <a:pt x="0" y="428"/>
                  </a:moveTo>
                  <a:lnTo>
                    <a:pt x="0" y="410"/>
                  </a:lnTo>
                  <a:lnTo>
                    <a:pt x="1" y="388"/>
                  </a:lnTo>
                  <a:lnTo>
                    <a:pt x="3" y="368"/>
                  </a:lnTo>
                  <a:lnTo>
                    <a:pt x="5" y="348"/>
                  </a:lnTo>
                  <a:lnTo>
                    <a:pt x="8" y="327"/>
                  </a:lnTo>
                  <a:lnTo>
                    <a:pt x="13" y="307"/>
                  </a:lnTo>
                  <a:lnTo>
                    <a:pt x="18" y="288"/>
                  </a:lnTo>
                  <a:lnTo>
                    <a:pt x="24" y="268"/>
                  </a:lnTo>
                  <a:lnTo>
                    <a:pt x="33" y="251"/>
                  </a:lnTo>
                  <a:lnTo>
                    <a:pt x="40" y="232"/>
                  </a:lnTo>
                  <a:lnTo>
                    <a:pt x="49" y="215"/>
                  </a:lnTo>
                  <a:lnTo>
                    <a:pt x="59" y="197"/>
                  </a:lnTo>
                  <a:lnTo>
                    <a:pt x="70" y="180"/>
                  </a:lnTo>
                  <a:lnTo>
                    <a:pt x="82" y="164"/>
                  </a:lnTo>
                  <a:lnTo>
                    <a:pt x="94" y="150"/>
                  </a:lnTo>
                  <a:lnTo>
                    <a:pt x="107" y="134"/>
                  </a:lnTo>
                  <a:lnTo>
                    <a:pt x="120" y="121"/>
                  </a:lnTo>
                  <a:lnTo>
                    <a:pt x="134" y="107"/>
                  </a:lnTo>
                  <a:lnTo>
                    <a:pt x="148" y="94"/>
                  </a:lnTo>
                  <a:lnTo>
                    <a:pt x="164" y="82"/>
                  </a:lnTo>
                  <a:lnTo>
                    <a:pt x="180" y="70"/>
                  </a:lnTo>
                  <a:lnTo>
                    <a:pt x="197" y="60"/>
                  </a:lnTo>
                  <a:lnTo>
                    <a:pt x="215" y="50"/>
                  </a:lnTo>
                  <a:lnTo>
                    <a:pt x="232" y="40"/>
                  </a:lnTo>
                  <a:lnTo>
                    <a:pt x="249" y="33"/>
                  </a:lnTo>
                  <a:lnTo>
                    <a:pt x="268" y="26"/>
                  </a:lnTo>
                  <a:lnTo>
                    <a:pt x="287" y="19"/>
                  </a:lnTo>
                  <a:lnTo>
                    <a:pt x="307" y="13"/>
                  </a:lnTo>
                  <a:lnTo>
                    <a:pt x="327" y="8"/>
                  </a:lnTo>
                  <a:lnTo>
                    <a:pt x="348" y="6"/>
                  </a:lnTo>
                  <a:lnTo>
                    <a:pt x="368" y="3"/>
                  </a:lnTo>
                  <a:lnTo>
                    <a:pt x="388" y="1"/>
                  </a:lnTo>
                  <a:lnTo>
                    <a:pt x="410" y="0"/>
                  </a:lnTo>
                  <a:lnTo>
                    <a:pt x="400" y="0"/>
                  </a:lnTo>
                  <a:lnTo>
                    <a:pt x="420" y="1"/>
                  </a:lnTo>
                  <a:lnTo>
                    <a:pt x="441" y="3"/>
                  </a:lnTo>
                  <a:lnTo>
                    <a:pt x="462" y="6"/>
                  </a:lnTo>
                  <a:lnTo>
                    <a:pt x="482" y="8"/>
                  </a:lnTo>
                  <a:lnTo>
                    <a:pt x="502" y="13"/>
                  </a:lnTo>
                  <a:lnTo>
                    <a:pt x="521" y="19"/>
                  </a:lnTo>
                  <a:lnTo>
                    <a:pt x="539" y="26"/>
                  </a:lnTo>
                  <a:lnTo>
                    <a:pt x="558" y="33"/>
                  </a:lnTo>
                  <a:lnTo>
                    <a:pt x="577" y="40"/>
                  </a:lnTo>
                  <a:lnTo>
                    <a:pt x="594" y="50"/>
                  </a:lnTo>
                  <a:lnTo>
                    <a:pt x="612" y="60"/>
                  </a:lnTo>
                  <a:lnTo>
                    <a:pt x="628" y="70"/>
                  </a:lnTo>
                  <a:lnTo>
                    <a:pt x="643" y="82"/>
                  </a:lnTo>
                  <a:lnTo>
                    <a:pt x="659" y="94"/>
                  </a:lnTo>
                  <a:lnTo>
                    <a:pt x="674" y="107"/>
                  </a:lnTo>
                  <a:lnTo>
                    <a:pt x="688" y="121"/>
                  </a:lnTo>
                  <a:lnTo>
                    <a:pt x="703" y="134"/>
                  </a:lnTo>
                  <a:lnTo>
                    <a:pt x="716" y="150"/>
                  </a:lnTo>
                  <a:lnTo>
                    <a:pt x="727" y="164"/>
                  </a:lnTo>
                  <a:lnTo>
                    <a:pt x="739" y="180"/>
                  </a:lnTo>
                  <a:lnTo>
                    <a:pt x="749" y="197"/>
                  </a:lnTo>
                  <a:lnTo>
                    <a:pt x="759" y="215"/>
                  </a:lnTo>
                  <a:lnTo>
                    <a:pt x="768" y="232"/>
                  </a:lnTo>
                  <a:lnTo>
                    <a:pt x="776" y="251"/>
                  </a:lnTo>
                  <a:lnTo>
                    <a:pt x="783" y="268"/>
                  </a:lnTo>
                  <a:lnTo>
                    <a:pt x="791" y="288"/>
                  </a:lnTo>
                  <a:lnTo>
                    <a:pt x="795" y="307"/>
                  </a:lnTo>
                  <a:lnTo>
                    <a:pt x="801" y="327"/>
                  </a:lnTo>
                  <a:lnTo>
                    <a:pt x="804" y="348"/>
                  </a:lnTo>
                  <a:lnTo>
                    <a:pt x="806" y="368"/>
                  </a:lnTo>
                  <a:lnTo>
                    <a:pt x="808" y="388"/>
                  </a:lnTo>
                  <a:lnTo>
                    <a:pt x="808" y="410"/>
                  </a:lnTo>
                  <a:lnTo>
                    <a:pt x="808" y="428"/>
                  </a:lnTo>
                  <a:lnTo>
                    <a:pt x="808" y="450"/>
                  </a:lnTo>
                  <a:lnTo>
                    <a:pt x="806" y="470"/>
                  </a:lnTo>
                  <a:lnTo>
                    <a:pt x="804" y="490"/>
                  </a:lnTo>
                  <a:lnTo>
                    <a:pt x="801" y="511"/>
                  </a:lnTo>
                  <a:lnTo>
                    <a:pt x="795" y="531"/>
                  </a:lnTo>
                  <a:lnTo>
                    <a:pt x="791" y="550"/>
                  </a:lnTo>
                  <a:lnTo>
                    <a:pt x="783" y="570"/>
                  </a:lnTo>
                  <a:lnTo>
                    <a:pt x="776" y="587"/>
                  </a:lnTo>
                  <a:lnTo>
                    <a:pt x="768" y="606"/>
                  </a:lnTo>
                  <a:lnTo>
                    <a:pt x="759" y="623"/>
                  </a:lnTo>
                  <a:lnTo>
                    <a:pt x="749" y="640"/>
                  </a:lnTo>
                  <a:lnTo>
                    <a:pt x="739" y="658"/>
                  </a:lnTo>
                  <a:lnTo>
                    <a:pt x="727" y="674"/>
                  </a:lnTo>
                  <a:lnTo>
                    <a:pt x="716" y="688"/>
                  </a:lnTo>
                  <a:lnTo>
                    <a:pt x="703" y="704"/>
                  </a:lnTo>
                  <a:lnTo>
                    <a:pt x="688" y="717"/>
                  </a:lnTo>
                  <a:lnTo>
                    <a:pt x="674" y="731"/>
                  </a:lnTo>
                  <a:lnTo>
                    <a:pt x="659" y="744"/>
                  </a:lnTo>
                  <a:lnTo>
                    <a:pt x="643" y="756"/>
                  </a:lnTo>
                  <a:lnTo>
                    <a:pt x="628" y="767"/>
                  </a:lnTo>
                  <a:lnTo>
                    <a:pt x="612" y="778"/>
                  </a:lnTo>
                  <a:lnTo>
                    <a:pt x="594" y="788"/>
                  </a:lnTo>
                  <a:lnTo>
                    <a:pt x="577" y="798"/>
                  </a:lnTo>
                  <a:lnTo>
                    <a:pt x="558" y="805"/>
                  </a:lnTo>
                  <a:lnTo>
                    <a:pt x="539" y="812"/>
                  </a:lnTo>
                  <a:lnTo>
                    <a:pt x="521" y="819"/>
                  </a:lnTo>
                  <a:lnTo>
                    <a:pt x="502" y="825"/>
                  </a:lnTo>
                  <a:lnTo>
                    <a:pt x="482" y="830"/>
                  </a:lnTo>
                  <a:lnTo>
                    <a:pt x="462" y="832"/>
                  </a:lnTo>
                  <a:lnTo>
                    <a:pt x="441" y="835"/>
                  </a:lnTo>
                  <a:lnTo>
                    <a:pt x="420" y="837"/>
                  </a:lnTo>
                  <a:lnTo>
                    <a:pt x="400" y="837"/>
                  </a:lnTo>
                  <a:lnTo>
                    <a:pt x="410" y="837"/>
                  </a:lnTo>
                  <a:lnTo>
                    <a:pt x="388" y="837"/>
                  </a:lnTo>
                  <a:lnTo>
                    <a:pt x="368" y="835"/>
                  </a:lnTo>
                  <a:lnTo>
                    <a:pt x="348" y="832"/>
                  </a:lnTo>
                  <a:lnTo>
                    <a:pt x="327" y="830"/>
                  </a:lnTo>
                  <a:lnTo>
                    <a:pt x="307" y="825"/>
                  </a:lnTo>
                  <a:lnTo>
                    <a:pt x="287" y="819"/>
                  </a:lnTo>
                  <a:lnTo>
                    <a:pt x="268" y="812"/>
                  </a:lnTo>
                  <a:lnTo>
                    <a:pt x="249" y="805"/>
                  </a:lnTo>
                  <a:lnTo>
                    <a:pt x="232" y="798"/>
                  </a:lnTo>
                  <a:lnTo>
                    <a:pt x="215" y="788"/>
                  </a:lnTo>
                  <a:lnTo>
                    <a:pt x="197" y="778"/>
                  </a:lnTo>
                  <a:lnTo>
                    <a:pt x="180" y="767"/>
                  </a:lnTo>
                  <a:lnTo>
                    <a:pt x="164" y="756"/>
                  </a:lnTo>
                  <a:lnTo>
                    <a:pt x="148" y="744"/>
                  </a:lnTo>
                  <a:lnTo>
                    <a:pt x="134" y="731"/>
                  </a:lnTo>
                  <a:lnTo>
                    <a:pt x="120" y="717"/>
                  </a:lnTo>
                  <a:lnTo>
                    <a:pt x="107" y="704"/>
                  </a:lnTo>
                  <a:lnTo>
                    <a:pt x="94" y="688"/>
                  </a:lnTo>
                  <a:lnTo>
                    <a:pt x="82" y="674"/>
                  </a:lnTo>
                  <a:lnTo>
                    <a:pt x="70" y="658"/>
                  </a:lnTo>
                  <a:lnTo>
                    <a:pt x="59" y="640"/>
                  </a:lnTo>
                  <a:lnTo>
                    <a:pt x="49" y="623"/>
                  </a:lnTo>
                  <a:lnTo>
                    <a:pt x="40" y="606"/>
                  </a:lnTo>
                  <a:lnTo>
                    <a:pt x="33" y="587"/>
                  </a:lnTo>
                  <a:lnTo>
                    <a:pt x="24" y="570"/>
                  </a:lnTo>
                  <a:lnTo>
                    <a:pt x="18" y="550"/>
                  </a:lnTo>
                  <a:lnTo>
                    <a:pt x="13" y="531"/>
                  </a:lnTo>
                  <a:lnTo>
                    <a:pt x="8" y="511"/>
                  </a:lnTo>
                  <a:lnTo>
                    <a:pt x="5" y="490"/>
                  </a:lnTo>
                  <a:lnTo>
                    <a:pt x="3" y="470"/>
                  </a:lnTo>
                  <a:lnTo>
                    <a:pt x="1" y="450"/>
                  </a:lnTo>
                  <a:lnTo>
                    <a:pt x="0" y="428"/>
                  </a:lnTo>
                  <a:close/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04" name="Freeform 33">
              <a:extLst>
                <a:ext uri="{FF2B5EF4-FFF2-40B4-BE49-F238E27FC236}">
                  <a16:creationId xmlns:a16="http://schemas.microsoft.com/office/drawing/2014/main" id="{D5810DC8-B0C7-0D4A-B614-12A10E29198C}"/>
                </a:ext>
              </a:extLst>
            </p:cNvPr>
            <p:cNvSpPr>
              <a:spLocks/>
            </p:cNvSpPr>
            <p:nvPr/>
          </p:nvSpPr>
          <p:spPr bwMode="auto">
            <a:xfrm>
              <a:off x="6636592" y="3153093"/>
              <a:ext cx="647700" cy="649288"/>
            </a:xfrm>
            <a:custGeom>
              <a:avLst/>
              <a:gdLst>
                <a:gd name="T0" fmla="*/ 2147483646 w 817"/>
                <a:gd name="T1" fmla="*/ 2147483646 h 818"/>
                <a:gd name="T2" fmla="*/ 2147483646 w 817"/>
                <a:gd name="T3" fmla="*/ 2147483646 h 818"/>
                <a:gd name="T4" fmla="*/ 2147483646 w 817"/>
                <a:gd name="T5" fmla="*/ 2147483646 h 818"/>
                <a:gd name="T6" fmla="*/ 2147483646 w 817"/>
                <a:gd name="T7" fmla="*/ 2147483646 h 818"/>
                <a:gd name="T8" fmla="*/ 2147483646 w 817"/>
                <a:gd name="T9" fmla="*/ 2147483646 h 818"/>
                <a:gd name="T10" fmla="*/ 2147483646 w 817"/>
                <a:gd name="T11" fmla="*/ 2147483646 h 818"/>
                <a:gd name="T12" fmla="*/ 2147483646 w 817"/>
                <a:gd name="T13" fmla="*/ 2147483646 h 818"/>
                <a:gd name="T14" fmla="*/ 2147483646 w 817"/>
                <a:gd name="T15" fmla="*/ 2147483646 h 818"/>
                <a:gd name="T16" fmla="*/ 2147483646 w 817"/>
                <a:gd name="T17" fmla="*/ 2147483646 h 818"/>
                <a:gd name="T18" fmla="*/ 2147483646 w 817"/>
                <a:gd name="T19" fmla="*/ 2147483646 h 818"/>
                <a:gd name="T20" fmla="*/ 0 w 817"/>
                <a:gd name="T21" fmla="*/ 2147483646 h 818"/>
                <a:gd name="T22" fmla="*/ 2147483646 w 817"/>
                <a:gd name="T23" fmla="*/ 2147483646 h 818"/>
                <a:gd name="T24" fmla="*/ 2147483646 w 817"/>
                <a:gd name="T25" fmla="*/ 2147483646 h 818"/>
                <a:gd name="T26" fmla="*/ 2147483646 w 817"/>
                <a:gd name="T27" fmla="*/ 2147483646 h 818"/>
                <a:gd name="T28" fmla="*/ 2147483646 w 817"/>
                <a:gd name="T29" fmla="*/ 2147483646 h 818"/>
                <a:gd name="T30" fmla="*/ 2147483646 w 817"/>
                <a:gd name="T31" fmla="*/ 2147483646 h 818"/>
                <a:gd name="T32" fmla="*/ 2147483646 w 817"/>
                <a:gd name="T33" fmla="*/ 2147483646 h 818"/>
                <a:gd name="T34" fmla="*/ 2147483646 w 817"/>
                <a:gd name="T35" fmla="*/ 2147483646 h 818"/>
                <a:gd name="T36" fmla="*/ 2147483646 w 817"/>
                <a:gd name="T37" fmla="*/ 2147483646 h 818"/>
                <a:gd name="T38" fmla="*/ 2147483646 w 817"/>
                <a:gd name="T39" fmla="*/ 2147483646 h 818"/>
                <a:gd name="T40" fmla="*/ 2147483646 w 817"/>
                <a:gd name="T41" fmla="*/ 2147483646 h 818"/>
                <a:gd name="T42" fmla="*/ 2147483646 w 817"/>
                <a:gd name="T43" fmla="*/ 2147483646 h 818"/>
                <a:gd name="T44" fmla="*/ 2147483646 w 817"/>
                <a:gd name="T45" fmla="*/ 2147483646 h 818"/>
                <a:gd name="T46" fmla="*/ 2147483646 w 817"/>
                <a:gd name="T47" fmla="*/ 2147483646 h 818"/>
                <a:gd name="T48" fmla="*/ 2147483646 w 817"/>
                <a:gd name="T49" fmla="*/ 2147483646 h 818"/>
                <a:gd name="T50" fmla="*/ 2147483646 w 817"/>
                <a:gd name="T51" fmla="*/ 2147483646 h 818"/>
                <a:gd name="T52" fmla="*/ 2147483646 w 817"/>
                <a:gd name="T53" fmla="*/ 2147483646 h 818"/>
                <a:gd name="T54" fmla="*/ 2147483646 w 817"/>
                <a:gd name="T55" fmla="*/ 2147483646 h 818"/>
                <a:gd name="T56" fmla="*/ 2147483646 w 817"/>
                <a:gd name="T57" fmla="*/ 2147483646 h 818"/>
                <a:gd name="T58" fmla="*/ 2147483646 w 817"/>
                <a:gd name="T59" fmla="*/ 2147483646 h 818"/>
                <a:gd name="T60" fmla="*/ 2147483646 w 817"/>
                <a:gd name="T61" fmla="*/ 2147483646 h 818"/>
                <a:gd name="T62" fmla="*/ 2147483646 w 817"/>
                <a:gd name="T63" fmla="*/ 2147483646 h 818"/>
                <a:gd name="T64" fmla="*/ 2147483646 w 817"/>
                <a:gd name="T65" fmla="*/ 2147483646 h 818"/>
                <a:gd name="T66" fmla="*/ 2147483646 w 817"/>
                <a:gd name="T67" fmla="*/ 2147483646 h 818"/>
                <a:gd name="T68" fmla="*/ 2147483646 w 817"/>
                <a:gd name="T69" fmla="*/ 2147483646 h 818"/>
                <a:gd name="T70" fmla="*/ 2147483646 w 817"/>
                <a:gd name="T71" fmla="*/ 2147483646 h 818"/>
                <a:gd name="T72" fmla="*/ 2147483646 w 817"/>
                <a:gd name="T73" fmla="*/ 2147483646 h 818"/>
                <a:gd name="T74" fmla="*/ 2147483646 w 817"/>
                <a:gd name="T75" fmla="*/ 2147483646 h 818"/>
                <a:gd name="T76" fmla="*/ 2147483646 w 817"/>
                <a:gd name="T77" fmla="*/ 2147483646 h 818"/>
                <a:gd name="T78" fmla="*/ 2147483646 w 817"/>
                <a:gd name="T79" fmla="*/ 2147483646 h 818"/>
                <a:gd name="T80" fmla="*/ 2147483646 w 817"/>
                <a:gd name="T81" fmla="*/ 2147483646 h 818"/>
                <a:gd name="T82" fmla="*/ 2147483646 w 817"/>
                <a:gd name="T83" fmla="*/ 2147483646 h 818"/>
                <a:gd name="T84" fmla="*/ 2147483646 w 817"/>
                <a:gd name="T85" fmla="*/ 2147483646 h 818"/>
                <a:gd name="T86" fmla="*/ 2147483646 w 817"/>
                <a:gd name="T87" fmla="*/ 0 h 81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17"/>
                <a:gd name="T133" fmla="*/ 0 h 818"/>
                <a:gd name="T134" fmla="*/ 817 w 817"/>
                <a:gd name="T135" fmla="*/ 818 h 81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17" h="818">
                  <a:moveTo>
                    <a:pt x="408" y="0"/>
                  </a:moveTo>
                  <a:lnTo>
                    <a:pt x="387" y="0"/>
                  </a:lnTo>
                  <a:lnTo>
                    <a:pt x="366" y="2"/>
                  </a:lnTo>
                  <a:lnTo>
                    <a:pt x="346" y="4"/>
                  </a:lnTo>
                  <a:lnTo>
                    <a:pt x="326" y="9"/>
                  </a:lnTo>
                  <a:lnTo>
                    <a:pt x="306" y="13"/>
                  </a:lnTo>
                  <a:lnTo>
                    <a:pt x="287" y="19"/>
                  </a:lnTo>
                  <a:lnTo>
                    <a:pt x="268" y="25"/>
                  </a:lnTo>
                  <a:lnTo>
                    <a:pt x="250" y="32"/>
                  </a:lnTo>
                  <a:lnTo>
                    <a:pt x="231" y="41"/>
                  </a:lnTo>
                  <a:lnTo>
                    <a:pt x="214" y="49"/>
                  </a:lnTo>
                  <a:lnTo>
                    <a:pt x="196" y="59"/>
                  </a:lnTo>
                  <a:lnTo>
                    <a:pt x="180" y="69"/>
                  </a:lnTo>
                  <a:lnTo>
                    <a:pt x="163" y="81"/>
                  </a:lnTo>
                  <a:lnTo>
                    <a:pt x="149" y="94"/>
                  </a:lnTo>
                  <a:lnTo>
                    <a:pt x="133" y="106"/>
                  </a:lnTo>
                  <a:lnTo>
                    <a:pt x="120" y="120"/>
                  </a:lnTo>
                  <a:lnTo>
                    <a:pt x="105" y="134"/>
                  </a:lnTo>
                  <a:lnTo>
                    <a:pt x="92" y="149"/>
                  </a:lnTo>
                  <a:lnTo>
                    <a:pt x="81" y="165"/>
                  </a:lnTo>
                  <a:lnTo>
                    <a:pt x="69" y="181"/>
                  </a:lnTo>
                  <a:lnTo>
                    <a:pt x="59" y="196"/>
                  </a:lnTo>
                  <a:lnTo>
                    <a:pt x="49" y="214"/>
                  </a:lnTo>
                  <a:lnTo>
                    <a:pt x="40" y="231"/>
                  </a:lnTo>
                  <a:lnTo>
                    <a:pt x="32" y="250"/>
                  </a:lnTo>
                  <a:lnTo>
                    <a:pt x="24" y="269"/>
                  </a:lnTo>
                  <a:lnTo>
                    <a:pt x="17" y="287"/>
                  </a:lnTo>
                  <a:lnTo>
                    <a:pt x="13" y="306"/>
                  </a:lnTo>
                  <a:lnTo>
                    <a:pt x="7" y="326"/>
                  </a:lnTo>
                  <a:lnTo>
                    <a:pt x="4" y="346"/>
                  </a:lnTo>
                  <a:lnTo>
                    <a:pt x="1" y="367"/>
                  </a:lnTo>
                  <a:lnTo>
                    <a:pt x="0" y="388"/>
                  </a:lnTo>
                  <a:lnTo>
                    <a:pt x="0" y="409"/>
                  </a:lnTo>
                  <a:lnTo>
                    <a:pt x="0" y="430"/>
                  </a:lnTo>
                  <a:lnTo>
                    <a:pt x="1" y="450"/>
                  </a:lnTo>
                  <a:lnTo>
                    <a:pt x="4" y="471"/>
                  </a:lnTo>
                  <a:lnTo>
                    <a:pt x="7" y="491"/>
                  </a:lnTo>
                  <a:lnTo>
                    <a:pt x="13" y="511"/>
                  </a:lnTo>
                  <a:lnTo>
                    <a:pt x="17" y="530"/>
                  </a:lnTo>
                  <a:lnTo>
                    <a:pt x="24" y="550"/>
                  </a:lnTo>
                  <a:lnTo>
                    <a:pt x="32" y="569"/>
                  </a:lnTo>
                  <a:lnTo>
                    <a:pt x="40" y="586"/>
                  </a:lnTo>
                  <a:lnTo>
                    <a:pt x="49" y="603"/>
                  </a:lnTo>
                  <a:lnTo>
                    <a:pt x="59" y="621"/>
                  </a:lnTo>
                  <a:lnTo>
                    <a:pt x="69" y="638"/>
                  </a:lnTo>
                  <a:lnTo>
                    <a:pt x="81" y="654"/>
                  </a:lnTo>
                  <a:lnTo>
                    <a:pt x="92" y="668"/>
                  </a:lnTo>
                  <a:lnTo>
                    <a:pt x="105" y="684"/>
                  </a:lnTo>
                  <a:lnTo>
                    <a:pt x="120" y="699"/>
                  </a:lnTo>
                  <a:lnTo>
                    <a:pt x="133" y="712"/>
                  </a:lnTo>
                  <a:lnTo>
                    <a:pt x="149" y="725"/>
                  </a:lnTo>
                  <a:lnTo>
                    <a:pt x="163" y="736"/>
                  </a:lnTo>
                  <a:lnTo>
                    <a:pt x="180" y="748"/>
                  </a:lnTo>
                  <a:lnTo>
                    <a:pt x="196" y="759"/>
                  </a:lnTo>
                  <a:lnTo>
                    <a:pt x="214" y="768"/>
                  </a:lnTo>
                  <a:lnTo>
                    <a:pt x="231" y="778"/>
                  </a:lnTo>
                  <a:lnTo>
                    <a:pt x="250" y="785"/>
                  </a:lnTo>
                  <a:lnTo>
                    <a:pt x="268" y="792"/>
                  </a:lnTo>
                  <a:lnTo>
                    <a:pt x="287" y="800"/>
                  </a:lnTo>
                  <a:lnTo>
                    <a:pt x="306" y="805"/>
                  </a:lnTo>
                  <a:lnTo>
                    <a:pt x="326" y="810"/>
                  </a:lnTo>
                  <a:lnTo>
                    <a:pt x="346" y="813"/>
                  </a:lnTo>
                  <a:lnTo>
                    <a:pt x="366" y="815"/>
                  </a:lnTo>
                  <a:lnTo>
                    <a:pt x="387" y="817"/>
                  </a:lnTo>
                  <a:lnTo>
                    <a:pt x="408" y="818"/>
                  </a:lnTo>
                  <a:lnTo>
                    <a:pt x="430" y="817"/>
                  </a:lnTo>
                  <a:lnTo>
                    <a:pt x="450" y="815"/>
                  </a:lnTo>
                  <a:lnTo>
                    <a:pt x="470" y="813"/>
                  </a:lnTo>
                  <a:lnTo>
                    <a:pt x="491" y="810"/>
                  </a:lnTo>
                  <a:lnTo>
                    <a:pt x="511" y="805"/>
                  </a:lnTo>
                  <a:lnTo>
                    <a:pt x="530" y="800"/>
                  </a:lnTo>
                  <a:lnTo>
                    <a:pt x="548" y="792"/>
                  </a:lnTo>
                  <a:lnTo>
                    <a:pt x="567" y="785"/>
                  </a:lnTo>
                  <a:lnTo>
                    <a:pt x="586" y="778"/>
                  </a:lnTo>
                  <a:lnTo>
                    <a:pt x="603" y="768"/>
                  </a:lnTo>
                  <a:lnTo>
                    <a:pt x="620" y="759"/>
                  </a:lnTo>
                  <a:lnTo>
                    <a:pt x="636" y="748"/>
                  </a:lnTo>
                  <a:lnTo>
                    <a:pt x="654" y="736"/>
                  </a:lnTo>
                  <a:lnTo>
                    <a:pt x="668" y="725"/>
                  </a:lnTo>
                  <a:lnTo>
                    <a:pt x="684" y="712"/>
                  </a:lnTo>
                  <a:lnTo>
                    <a:pt x="697" y="699"/>
                  </a:lnTo>
                  <a:lnTo>
                    <a:pt x="711" y="684"/>
                  </a:lnTo>
                  <a:lnTo>
                    <a:pt x="724" y="668"/>
                  </a:lnTo>
                  <a:lnTo>
                    <a:pt x="736" y="654"/>
                  </a:lnTo>
                  <a:lnTo>
                    <a:pt x="748" y="638"/>
                  </a:lnTo>
                  <a:lnTo>
                    <a:pt x="758" y="621"/>
                  </a:lnTo>
                  <a:lnTo>
                    <a:pt x="768" y="603"/>
                  </a:lnTo>
                  <a:lnTo>
                    <a:pt x="776" y="586"/>
                  </a:lnTo>
                  <a:lnTo>
                    <a:pt x="785" y="569"/>
                  </a:lnTo>
                  <a:lnTo>
                    <a:pt x="792" y="550"/>
                  </a:lnTo>
                  <a:lnTo>
                    <a:pt x="799" y="530"/>
                  </a:lnTo>
                  <a:lnTo>
                    <a:pt x="804" y="511"/>
                  </a:lnTo>
                  <a:lnTo>
                    <a:pt x="810" y="491"/>
                  </a:lnTo>
                  <a:lnTo>
                    <a:pt x="812" y="471"/>
                  </a:lnTo>
                  <a:lnTo>
                    <a:pt x="815" y="450"/>
                  </a:lnTo>
                  <a:lnTo>
                    <a:pt x="817" y="430"/>
                  </a:lnTo>
                  <a:lnTo>
                    <a:pt x="817" y="409"/>
                  </a:lnTo>
                  <a:lnTo>
                    <a:pt x="817" y="388"/>
                  </a:lnTo>
                  <a:lnTo>
                    <a:pt x="815" y="367"/>
                  </a:lnTo>
                  <a:lnTo>
                    <a:pt x="812" y="346"/>
                  </a:lnTo>
                  <a:lnTo>
                    <a:pt x="810" y="326"/>
                  </a:lnTo>
                  <a:lnTo>
                    <a:pt x="804" y="306"/>
                  </a:lnTo>
                  <a:lnTo>
                    <a:pt x="799" y="287"/>
                  </a:lnTo>
                  <a:lnTo>
                    <a:pt x="792" y="269"/>
                  </a:lnTo>
                  <a:lnTo>
                    <a:pt x="785" y="250"/>
                  </a:lnTo>
                  <a:lnTo>
                    <a:pt x="776" y="231"/>
                  </a:lnTo>
                  <a:lnTo>
                    <a:pt x="768" y="214"/>
                  </a:lnTo>
                  <a:lnTo>
                    <a:pt x="758" y="196"/>
                  </a:lnTo>
                  <a:lnTo>
                    <a:pt x="748" y="181"/>
                  </a:lnTo>
                  <a:lnTo>
                    <a:pt x="736" y="165"/>
                  </a:lnTo>
                  <a:lnTo>
                    <a:pt x="724" y="149"/>
                  </a:lnTo>
                  <a:lnTo>
                    <a:pt x="711" y="134"/>
                  </a:lnTo>
                  <a:lnTo>
                    <a:pt x="697" y="120"/>
                  </a:lnTo>
                  <a:lnTo>
                    <a:pt x="684" y="106"/>
                  </a:lnTo>
                  <a:lnTo>
                    <a:pt x="668" y="94"/>
                  </a:lnTo>
                  <a:lnTo>
                    <a:pt x="654" y="81"/>
                  </a:lnTo>
                  <a:lnTo>
                    <a:pt x="636" y="69"/>
                  </a:lnTo>
                  <a:lnTo>
                    <a:pt x="620" y="59"/>
                  </a:lnTo>
                  <a:lnTo>
                    <a:pt x="603" y="49"/>
                  </a:lnTo>
                  <a:lnTo>
                    <a:pt x="586" y="41"/>
                  </a:lnTo>
                  <a:lnTo>
                    <a:pt x="567" y="32"/>
                  </a:lnTo>
                  <a:lnTo>
                    <a:pt x="548" y="25"/>
                  </a:lnTo>
                  <a:lnTo>
                    <a:pt x="530" y="19"/>
                  </a:lnTo>
                  <a:lnTo>
                    <a:pt x="511" y="13"/>
                  </a:lnTo>
                  <a:lnTo>
                    <a:pt x="491" y="9"/>
                  </a:lnTo>
                  <a:lnTo>
                    <a:pt x="470" y="4"/>
                  </a:lnTo>
                  <a:lnTo>
                    <a:pt x="450" y="2"/>
                  </a:lnTo>
                  <a:lnTo>
                    <a:pt x="430" y="0"/>
                  </a:lnTo>
                  <a:lnTo>
                    <a:pt x="408" y="0"/>
                  </a:lnTo>
                </a:path>
              </a:pathLst>
            </a:custGeom>
            <a:solidFill>
              <a:schemeClr val="bg1"/>
            </a:solidFill>
            <a:ln w="285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305" name="Freeform 37">
              <a:extLst>
                <a:ext uri="{FF2B5EF4-FFF2-40B4-BE49-F238E27FC236}">
                  <a16:creationId xmlns:a16="http://schemas.microsoft.com/office/drawing/2014/main" id="{6150D115-7C14-0C41-954F-1F165711DD84}"/>
                </a:ext>
              </a:extLst>
            </p:cNvPr>
            <p:cNvSpPr>
              <a:spLocks/>
            </p:cNvSpPr>
            <p:nvPr/>
          </p:nvSpPr>
          <p:spPr bwMode="auto">
            <a:xfrm>
              <a:off x="6636592" y="4435794"/>
              <a:ext cx="647700" cy="649288"/>
            </a:xfrm>
            <a:custGeom>
              <a:avLst/>
              <a:gdLst>
                <a:gd name="T0" fmla="*/ 2147483646 w 817"/>
                <a:gd name="T1" fmla="*/ 2147483646 h 819"/>
                <a:gd name="T2" fmla="*/ 2147483646 w 817"/>
                <a:gd name="T3" fmla="*/ 2147483646 h 819"/>
                <a:gd name="T4" fmla="*/ 2147483646 w 817"/>
                <a:gd name="T5" fmla="*/ 2147483646 h 819"/>
                <a:gd name="T6" fmla="*/ 2147483646 w 817"/>
                <a:gd name="T7" fmla="*/ 2147483646 h 819"/>
                <a:gd name="T8" fmla="*/ 2147483646 w 817"/>
                <a:gd name="T9" fmla="*/ 2147483646 h 819"/>
                <a:gd name="T10" fmla="*/ 2147483646 w 817"/>
                <a:gd name="T11" fmla="*/ 2147483646 h 819"/>
                <a:gd name="T12" fmla="*/ 2147483646 w 817"/>
                <a:gd name="T13" fmla="*/ 2147483646 h 819"/>
                <a:gd name="T14" fmla="*/ 2147483646 w 817"/>
                <a:gd name="T15" fmla="*/ 2147483646 h 819"/>
                <a:gd name="T16" fmla="*/ 2147483646 w 817"/>
                <a:gd name="T17" fmla="*/ 2147483646 h 819"/>
                <a:gd name="T18" fmla="*/ 2147483646 w 817"/>
                <a:gd name="T19" fmla="*/ 2147483646 h 819"/>
                <a:gd name="T20" fmla="*/ 0 w 817"/>
                <a:gd name="T21" fmla="*/ 2147483646 h 819"/>
                <a:gd name="T22" fmla="*/ 2147483646 w 817"/>
                <a:gd name="T23" fmla="*/ 2147483646 h 819"/>
                <a:gd name="T24" fmla="*/ 2147483646 w 817"/>
                <a:gd name="T25" fmla="*/ 2147483646 h 819"/>
                <a:gd name="T26" fmla="*/ 2147483646 w 817"/>
                <a:gd name="T27" fmla="*/ 2147483646 h 819"/>
                <a:gd name="T28" fmla="*/ 2147483646 w 817"/>
                <a:gd name="T29" fmla="*/ 2147483646 h 819"/>
                <a:gd name="T30" fmla="*/ 2147483646 w 817"/>
                <a:gd name="T31" fmla="*/ 2147483646 h 819"/>
                <a:gd name="T32" fmla="*/ 2147483646 w 817"/>
                <a:gd name="T33" fmla="*/ 2147483646 h 819"/>
                <a:gd name="T34" fmla="*/ 2147483646 w 817"/>
                <a:gd name="T35" fmla="*/ 2147483646 h 819"/>
                <a:gd name="T36" fmla="*/ 2147483646 w 817"/>
                <a:gd name="T37" fmla="*/ 2147483646 h 819"/>
                <a:gd name="T38" fmla="*/ 2147483646 w 817"/>
                <a:gd name="T39" fmla="*/ 2147483646 h 819"/>
                <a:gd name="T40" fmla="*/ 2147483646 w 817"/>
                <a:gd name="T41" fmla="*/ 2147483646 h 819"/>
                <a:gd name="T42" fmla="*/ 2147483646 w 817"/>
                <a:gd name="T43" fmla="*/ 2147483646 h 819"/>
                <a:gd name="T44" fmla="*/ 2147483646 w 817"/>
                <a:gd name="T45" fmla="*/ 2147483646 h 819"/>
                <a:gd name="T46" fmla="*/ 2147483646 w 817"/>
                <a:gd name="T47" fmla="*/ 2147483646 h 819"/>
                <a:gd name="T48" fmla="*/ 2147483646 w 817"/>
                <a:gd name="T49" fmla="*/ 2147483646 h 819"/>
                <a:gd name="T50" fmla="*/ 2147483646 w 817"/>
                <a:gd name="T51" fmla="*/ 2147483646 h 819"/>
                <a:gd name="T52" fmla="*/ 2147483646 w 817"/>
                <a:gd name="T53" fmla="*/ 2147483646 h 819"/>
                <a:gd name="T54" fmla="*/ 2147483646 w 817"/>
                <a:gd name="T55" fmla="*/ 2147483646 h 819"/>
                <a:gd name="T56" fmla="*/ 2147483646 w 817"/>
                <a:gd name="T57" fmla="*/ 2147483646 h 819"/>
                <a:gd name="T58" fmla="*/ 2147483646 w 817"/>
                <a:gd name="T59" fmla="*/ 2147483646 h 819"/>
                <a:gd name="T60" fmla="*/ 2147483646 w 817"/>
                <a:gd name="T61" fmla="*/ 2147483646 h 819"/>
                <a:gd name="T62" fmla="*/ 2147483646 w 817"/>
                <a:gd name="T63" fmla="*/ 2147483646 h 819"/>
                <a:gd name="T64" fmla="*/ 2147483646 w 817"/>
                <a:gd name="T65" fmla="*/ 2147483646 h 819"/>
                <a:gd name="T66" fmla="*/ 2147483646 w 817"/>
                <a:gd name="T67" fmla="*/ 2147483646 h 819"/>
                <a:gd name="T68" fmla="*/ 2147483646 w 817"/>
                <a:gd name="T69" fmla="*/ 2147483646 h 819"/>
                <a:gd name="T70" fmla="*/ 2147483646 w 817"/>
                <a:gd name="T71" fmla="*/ 2147483646 h 819"/>
                <a:gd name="T72" fmla="*/ 2147483646 w 817"/>
                <a:gd name="T73" fmla="*/ 2147483646 h 819"/>
                <a:gd name="T74" fmla="*/ 2147483646 w 817"/>
                <a:gd name="T75" fmla="*/ 2147483646 h 819"/>
                <a:gd name="T76" fmla="*/ 2147483646 w 817"/>
                <a:gd name="T77" fmla="*/ 2147483646 h 819"/>
                <a:gd name="T78" fmla="*/ 2147483646 w 817"/>
                <a:gd name="T79" fmla="*/ 2147483646 h 819"/>
                <a:gd name="T80" fmla="*/ 2147483646 w 817"/>
                <a:gd name="T81" fmla="*/ 2147483646 h 819"/>
                <a:gd name="T82" fmla="*/ 2147483646 w 817"/>
                <a:gd name="T83" fmla="*/ 2147483646 h 819"/>
                <a:gd name="T84" fmla="*/ 2147483646 w 817"/>
                <a:gd name="T85" fmla="*/ 2147483646 h 819"/>
                <a:gd name="T86" fmla="*/ 2147483646 w 817"/>
                <a:gd name="T87" fmla="*/ 0 h 81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17"/>
                <a:gd name="T133" fmla="*/ 0 h 819"/>
                <a:gd name="T134" fmla="*/ 817 w 817"/>
                <a:gd name="T135" fmla="*/ 819 h 819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17" h="819">
                  <a:moveTo>
                    <a:pt x="408" y="0"/>
                  </a:moveTo>
                  <a:lnTo>
                    <a:pt x="387" y="0"/>
                  </a:lnTo>
                  <a:lnTo>
                    <a:pt x="366" y="2"/>
                  </a:lnTo>
                  <a:lnTo>
                    <a:pt x="346" y="5"/>
                  </a:lnTo>
                  <a:lnTo>
                    <a:pt x="326" y="9"/>
                  </a:lnTo>
                  <a:lnTo>
                    <a:pt x="306" y="13"/>
                  </a:lnTo>
                  <a:lnTo>
                    <a:pt x="287" y="19"/>
                  </a:lnTo>
                  <a:lnTo>
                    <a:pt x="268" y="25"/>
                  </a:lnTo>
                  <a:lnTo>
                    <a:pt x="250" y="32"/>
                  </a:lnTo>
                  <a:lnTo>
                    <a:pt x="231" y="41"/>
                  </a:lnTo>
                  <a:lnTo>
                    <a:pt x="214" y="49"/>
                  </a:lnTo>
                  <a:lnTo>
                    <a:pt x="196" y="60"/>
                  </a:lnTo>
                  <a:lnTo>
                    <a:pt x="180" y="70"/>
                  </a:lnTo>
                  <a:lnTo>
                    <a:pt x="163" y="81"/>
                  </a:lnTo>
                  <a:lnTo>
                    <a:pt x="149" y="94"/>
                  </a:lnTo>
                  <a:lnTo>
                    <a:pt x="133" y="106"/>
                  </a:lnTo>
                  <a:lnTo>
                    <a:pt x="120" y="120"/>
                  </a:lnTo>
                  <a:lnTo>
                    <a:pt x="105" y="135"/>
                  </a:lnTo>
                  <a:lnTo>
                    <a:pt x="92" y="149"/>
                  </a:lnTo>
                  <a:lnTo>
                    <a:pt x="81" y="165"/>
                  </a:lnTo>
                  <a:lnTo>
                    <a:pt x="69" y="181"/>
                  </a:lnTo>
                  <a:lnTo>
                    <a:pt x="59" y="197"/>
                  </a:lnTo>
                  <a:lnTo>
                    <a:pt x="49" y="214"/>
                  </a:lnTo>
                  <a:lnTo>
                    <a:pt x="40" y="231"/>
                  </a:lnTo>
                  <a:lnTo>
                    <a:pt x="32" y="250"/>
                  </a:lnTo>
                  <a:lnTo>
                    <a:pt x="24" y="269"/>
                  </a:lnTo>
                  <a:lnTo>
                    <a:pt x="17" y="287"/>
                  </a:lnTo>
                  <a:lnTo>
                    <a:pt x="13" y="306"/>
                  </a:lnTo>
                  <a:lnTo>
                    <a:pt x="7" y="326"/>
                  </a:lnTo>
                  <a:lnTo>
                    <a:pt x="4" y="347"/>
                  </a:lnTo>
                  <a:lnTo>
                    <a:pt x="1" y="367"/>
                  </a:lnTo>
                  <a:lnTo>
                    <a:pt x="0" y="389"/>
                  </a:lnTo>
                  <a:lnTo>
                    <a:pt x="0" y="409"/>
                  </a:lnTo>
                  <a:lnTo>
                    <a:pt x="0" y="430"/>
                  </a:lnTo>
                  <a:lnTo>
                    <a:pt x="1" y="451"/>
                  </a:lnTo>
                  <a:lnTo>
                    <a:pt x="4" y="471"/>
                  </a:lnTo>
                  <a:lnTo>
                    <a:pt x="7" y="491"/>
                  </a:lnTo>
                  <a:lnTo>
                    <a:pt x="13" y="511"/>
                  </a:lnTo>
                  <a:lnTo>
                    <a:pt x="17" y="530"/>
                  </a:lnTo>
                  <a:lnTo>
                    <a:pt x="24" y="550"/>
                  </a:lnTo>
                  <a:lnTo>
                    <a:pt x="32" y="569"/>
                  </a:lnTo>
                  <a:lnTo>
                    <a:pt x="40" y="586"/>
                  </a:lnTo>
                  <a:lnTo>
                    <a:pt x="49" y="604"/>
                  </a:lnTo>
                  <a:lnTo>
                    <a:pt x="59" y="621"/>
                  </a:lnTo>
                  <a:lnTo>
                    <a:pt x="69" y="638"/>
                  </a:lnTo>
                  <a:lnTo>
                    <a:pt x="81" y="654"/>
                  </a:lnTo>
                  <a:lnTo>
                    <a:pt x="92" y="668"/>
                  </a:lnTo>
                  <a:lnTo>
                    <a:pt x="105" y="684"/>
                  </a:lnTo>
                  <a:lnTo>
                    <a:pt x="120" y="699"/>
                  </a:lnTo>
                  <a:lnTo>
                    <a:pt x="133" y="712"/>
                  </a:lnTo>
                  <a:lnTo>
                    <a:pt x="149" y="725"/>
                  </a:lnTo>
                  <a:lnTo>
                    <a:pt x="163" y="736"/>
                  </a:lnTo>
                  <a:lnTo>
                    <a:pt x="180" y="748"/>
                  </a:lnTo>
                  <a:lnTo>
                    <a:pt x="196" y="759"/>
                  </a:lnTo>
                  <a:lnTo>
                    <a:pt x="214" y="768"/>
                  </a:lnTo>
                  <a:lnTo>
                    <a:pt x="231" y="778"/>
                  </a:lnTo>
                  <a:lnTo>
                    <a:pt x="250" y="785"/>
                  </a:lnTo>
                  <a:lnTo>
                    <a:pt x="268" y="793"/>
                  </a:lnTo>
                  <a:lnTo>
                    <a:pt x="287" y="800"/>
                  </a:lnTo>
                  <a:lnTo>
                    <a:pt x="306" y="806"/>
                  </a:lnTo>
                  <a:lnTo>
                    <a:pt x="326" y="810"/>
                  </a:lnTo>
                  <a:lnTo>
                    <a:pt x="346" y="813"/>
                  </a:lnTo>
                  <a:lnTo>
                    <a:pt x="366" y="816"/>
                  </a:lnTo>
                  <a:lnTo>
                    <a:pt x="387" y="817"/>
                  </a:lnTo>
                  <a:lnTo>
                    <a:pt x="408" y="819"/>
                  </a:lnTo>
                  <a:lnTo>
                    <a:pt x="430" y="817"/>
                  </a:lnTo>
                  <a:lnTo>
                    <a:pt x="450" y="816"/>
                  </a:lnTo>
                  <a:lnTo>
                    <a:pt x="470" y="813"/>
                  </a:lnTo>
                  <a:lnTo>
                    <a:pt x="491" y="810"/>
                  </a:lnTo>
                  <a:lnTo>
                    <a:pt x="511" y="806"/>
                  </a:lnTo>
                  <a:lnTo>
                    <a:pt x="530" y="800"/>
                  </a:lnTo>
                  <a:lnTo>
                    <a:pt x="548" y="793"/>
                  </a:lnTo>
                  <a:lnTo>
                    <a:pt x="567" y="785"/>
                  </a:lnTo>
                  <a:lnTo>
                    <a:pt x="586" y="778"/>
                  </a:lnTo>
                  <a:lnTo>
                    <a:pt x="603" y="768"/>
                  </a:lnTo>
                  <a:lnTo>
                    <a:pt x="620" y="759"/>
                  </a:lnTo>
                  <a:lnTo>
                    <a:pt x="636" y="748"/>
                  </a:lnTo>
                  <a:lnTo>
                    <a:pt x="654" y="736"/>
                  </a:lnTo>
                  <a:lnTo>
                    <a:pt x="668" y="725"/>
                  </a:lnTo>
                  <a:lnTo>
                    <a:pt x="684" y="712"/>
                  </a:lnTo>
                  <a:lnTo>
                    <a:pt x="697" y="699"/>
                  </a:lnTo>
                  <a:lnTo>
                    <a:pt x="711" y="684"/>
                  </a:lnTo>
                  <a:lnTo>
                    <a:pt x="724" y="668"/>
                  </a:lnTo>
                  <a:lnTo>
                    <a:pt x="736" y="654"/>
                  </a:lnTo>
                  <a:lnTo>
                    <a:pt x="748" y="638"/>
                  </a:lnTo>
                  <a:lnTo>
                    <a:pt x="758" y="621"/>
                  </a:lnTo>
                  <a:lnTo>
                    <a:pt x="768" y="604"/>
                  </a:lnTo>
                  <a:lnTo>
                    <a:pt x="776" y="586"/>
                  </a:lnTo>
                  <a:lnTo>
                    <a:pt x="785" y="569"/>
                  </a:lnTo>
                  <a:lnTo>
                    <a:pt x="792" y="550"/>
                  </a:lnTo>
                  <a:lnTo>
                    <a:pt x="799" y="530"/>
                  </a:lnTo>
                  <a:lnTo>
                    <a:pt x="804" y="511"/>
                  </a:lnTo>
                  <a:lnTo>
                    <a:pt x="810" y="491"/>
                  </a:lnTo>
                  <a:lnTo>
                    <a:pt x="812" y="471"/>
                  </a:lnTo>
                  <a:lnTo>
                    <a:pt x="815" y="451"/>
                  </a:lnTo>
                  <a:lnTo>
                    <a:pt x="817" y="430"/>
                  </a:lnTo>
                  <a:lnTo>
                    <a:pt x="817" y="409"/>
                  </a:lnTo>
                  <a:lnTo>
                    <a:pt x="817" y="389"/>
                  </a:lnTo>
                  <a:lnTo>
                    <a:pt x="815" y="367"/>
                  </a:lnTo>
                  <a:lnTo>
                    <a:pt x="812" y="347"/>
                  </a:lnTo>
                  <a:lnTo>
                    <a:pt x="810" y="326"/>
                  </a:lnTo>
                  <a:lnTo>
                    <a:pt x="804" y="306"/>
                  </a:lnTo>
                  <a:lnTo>
                    <a:pt x="799" y="287"/>
                  </a:lnTo>
                  <a:lnTo>
                    <a:pt x="792" y="269"/>
                  </a:lnTo>
                  <a:lnTo>
                    <a:pt x="785" y="250"/>
                  </a:lnTo>
                  <a:lnTo>
                    <a:pt x="776" y="231"/>
                  </a:lnTo>
                  <a:lnTo>
                    <a:pt x="768" y="214"/>
                  </a:lnTo>
                  <a:lnTo>
                    <a:pt x="758" y="197"/>
                  </a:lnTo>
                  <a:lnTo>
                    <a:pt x="748" y="181"/>
                  </a:lnTo>
                  <a:lnTo>
                    <a:pt x="736" y="165"/>
                  </a:lnTo>
                  <a:lnTo>
                    <a:pt x="724" y="149"/>
                  </a:lnTo>
                  <a:lnTo>
                    <a:pt x="711" y="135"/>
                  </a:lnTo>
                  <a:lnTo>
                    <a:pt x="697" y="120"/>
                  </a:lnTo>
                  <a:lnTo>
                    <a:pt x="684" y="106"/>
                  </a:lnTo>
                  <a:lnTo>
                    <a:pt x="668" y="94"/>
                  </a:lnTo>
                  <a:lnTo>
                    <a:pt x="654" y="81"/>
                  </a:lnTo>
                  <a:lnTo>
                    <a:pt x="636" y="70"/>
                  </a:lnTo>
                  <a:lnTo>
                    <a:pt x="620" y="60"/>
                  </a:lnTo>
                  <a:lnTo>
                    <a:pt x="603" y="49"/>
                  </a:lnTo>
                  <a:lnTo>
                    <a:pt x="586" y="41"/>
                  </a:lnTo>
                  <a:lnTo>
                    <a:pt x="567" y="32"/>
                  </a:lnTo>
                  <a:lnTo>
                    <a:pt x="548" y="25"/>
                  </a:lnTo>
                  <a:lnTo>
                    <a:pt x="530" y="19"/>
                  </a:lnTo>
                  <a:lnTo>
                    <a:pt x="511" y="13"/>
                  </a:lnTo>
                  <a:lnTo>
                    <a:pt x="491" y="9"/>
                  </a:lnTo>
                  <a:lnTo>
                    <a:pt x="470" y="5"/>
                  </a:lnTo>
                  <a:lnTo>
                    <a:pt x="450" y="2"/>
                  </a:lnTo>
                  <a:lnTo>
                    <a:pt x="430" y="0"/>
                  </a:lnTo>
                  <a:lnTo>
                    <a:pt x="408" y="0"/>
                  </a:lnTo>
                </a:path>
              </a:pathLst>
            </a:custGeom>
            <a:solidFill>
              <a:schemeClr val="bg1"/>
            </a:solidFill>
            <a:ln w="285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306" name="Freeform 38">
              <a:extLst>
                <a:ext uri="{FF2B5EF4-FFF2-40B4-BE49-F238E27FC236}">
                  <a16:creationId xmlns:a16="http://schemas.microsoft.com/office/drawing/2014/main" id="{B814816B-5D75-B641-A4EA-369CBF37DC34}"/>
                </a:ext>
              </a:extLst>
            </p:cNvPr>
            <p:cNvSpPr>
              <a:spLocks/>
            </p:cNvSpPr>
            <p:nvPr/>
          </p:nvSpPr>
          <p:spPr bwMode="auto">
            <a:xfrm>
              <a:off x="6636592" y="1848168"/>
              <a:ext cx="647700" cy="649288"/>
            </a:xfrm>
            <a:custGeom>
              <a:avLst/>
              <a:gdLst>
                <a:gd name="T0" fmla="*/ 2147483646 w 817"/>
                <a:gd name="T1" fmla="*/ 2147483646 h 818"/>
                <a:gd name="T2" fmla="*/ 2147483646 w 817"/>
                <a:gd name="T3" fmla="*/ 2147483646 h 818"/>
                <a:gd name="T4" fmla="*/ 2147483646 w 817"/>
                <a:gd name="T5" fmla="*/ 2147483646 h 818"/>
                <a:gd name="T6" fmla="*/ 2147483646 w 817"/>
                <a:gd name="T7" fmla="*/ 2147483646 h 818"/>
                <a:gd name="T8" fmla="*/ 2147483646 w 817"/>
                <a:gd name="T9" fmla="*/ 2147483646 h 818"/>
                <a:gd name="T10" fmla="*/ 2147483646 w 817"/>
                <a:gd name="T11" fmla="*/ 2147483646 h 818"/>
                <a:gd name="T12" fmla="*/ 2147483646 w 817"/>
                <a:gd name="T13" fmla="*/ 2147483646 h 818"/>
                <a:gd name="T14" fmla="*/ 2147483646 w 817"/>
                <a:gd name="T15" fmla="*/ 2147483646 h 818"/>
                <a:gd name="T16" fmla="*/ 2147483646 w 817"/>
                <a:gd name="T17" fmla="*/ 2147483646 h 818"/>
                <a:gd name="T18" fmla="*/ 2147483646 w 817"/>
                <a:gd name="T19" fmla="*/ 2147483646 h 818"/>
                <a:gd name="T20" fmla="*/ 2147483646 w 817"/>
                <a:gd name="T21" fmla="*/ 0 h 818"/>
                <a:gd name="T22" fmla="*/ 2147483646 w 817"/>
                <a:gd name="T23" fmla="*/ 2147483646 h 818"/>
                <a:gd name="T24" fmla="*/ 2147483646 w 817"/>
                <a:gd name="T25" fmla="*/ 2147483646 h 818"/>
                <a:gd name="T26" fmla="*/ 2147483646 w 817"/>
                <a:gd name="T27" fmla="*/ 2147483646 h 818"/>
                <a:gd name="T28" fmla="*/ 2147483646 w 817"/>
                <a:gd name="T29" fmla="*/ 2147483646 h 818"/>
                <a:gd name="T30" fmla="*/ 2147483646 w 817"/>
                <a:gd name="T31" fmla="*/ 2147483646 h 818"/>
                <a:gd name="T32" fmla="*/ 2147483646 w 817"/>
                <a:gd name="T33" fmla="*/ 2147483646 h 818"/>
                <a:gd name="T34" fmla="*/ 2147483646 w 817"/>
                <a:gd name="T35" fmla="*/ 2147483646 h 818"/>
                <a:gd name="T36" fmla="*/ 2147483646 w 817"/>
                <a:gd name="T37" fmla="*/ 2147483646 h 818"/>
                <a:gd name="T38" fmla="*/ 2147483646 w 817"/>
                <a:gd name="T39" fmla="*/ 2147483646 h 818"/>
                <a:gd name="T40" fmla="*/ 2147483646 w 817"/>
                <a:gd name="T41" fmla="*/ 2147483646 h 818"/>
                <a:gd name="T42" fmla="*/ 0 w 817"/>
                <a:gd name="T43" fmla="*/ 2147483646 h 818"/>
                <a:gd name="T44" fmla="*/ 2147483646 w 817"/>
                <a:gd name="T45" fmla="*/ 2147483646 h 818"/>
                <a:gd name="T46" fmla="*/ 2147483646 w 817"/>
                <a:gd name="T47" fmla="*/ 2147483646 h 818"/>
                <a:gd name="T48" fmla="*/ 2147483646 w 817"/>
                <a:gd name="T49" fmla="*/ 2147483646 h 818"/>
                <a:gd name="T50" fmla="*/ 2147483646 w 817"/>
                <a:gd name="T51" fmla="*/ 2147483646 h 818"/>
                <a:gd name="T52" fmla="*/ 2147483646 w 817"/>
                <a:gd name="T53" fmla="*/ 2147483646 h 818"/>
                <a:gd name="T54" fmla="*/ 2147483646 w 817"/>
                <a:gd name="T55" fmla="*/ 2147483646 h 818"/>
                <a:gd name="T56" fmla="*/ 2147483646 w 817"/>
                <a:gd name="T57" fmla="*/ 2147483646 h 818"/>
                <a:gd name="T58" fmla="*/ 2147483646 w 817"/>
                <a:gd name="T59" fmla="*/ 2147483646 h 818"/>
                <a:gd name="T60" fmla="*/ 2147483646 w 817"/>
                <a:gd name="T61" fmla="*/ 2147483646 h 818"/>
                <a:gd name="T62" fmla="*/ 2147483646 w 817"/>
                <a:gd name="T63" fmla="*/ 2147483646 h 818"/>
                <a:gd name="T64" fmla="*/ 2147483646 w 817"/>
                <a:gd name="T65" fmla="*/ 2147483646 h 818"/>
                <a:gd name="T66" fmla="*/ 2147483646 w 817"/>
                <a:gd name="T67" fmla="*/ 2147483646 h 818"/>
                <a:gd name="T68" fmla="*/ 2147483646 w 817"/>
                <a:gd name="T69" fmla="*/ 2147483646 h 818"/>
                <a:gd name="T70" fmla="*/ 2147483646 w 817"/>
                <a:gd name="T71" fmla="*/ 2147483646 h 818"/>
                <a:gd name="T72" fmla="*/ 2147483646 w 817"/>
                <a:gd name="T73" fmla="*/ 2147483646 h 818"/>
                <a:gd name="T74" fmla="*/ 2147483646 w 817"/>
                <a:gd name="T75" fmla="*/ 2147483646 h 818"/>
                <a:gd name="T76" fmla="*/ 2147483646 w 817"/>
                <a:gd name="T77" fmla="*/ 2147483646 h 818"/>
                <a:gd name="T78" fmla="*/ 2147483646 w 817"/>
                <a:gd name="T79" fmla="*/ 2147483646 h 818"/>
                <a:gd name="T80" fmla="*/ 2147483646 w 817"/>
                <a:gd name="T81" fmla="*/ 2147483646 h 818"/>
                <a:gd name="T82" fmla="*/ 2147483646 w 817"/>
                <a:gd name="T83" fmla="*/ 2147483646 h 818"/>
                <a:gd name="T84" fmla="*/ 2147483646 w 817"/>
                <a:gd name="T85" fmla="*/ 2147483646 h 818"/>
                <a:gd name="T86" fmla="*/ 2147483646 w 817"/>
                <a:gd name="T87" fmla="*/ 2147483646 h 81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17"/>
                <a:gd name="T133" fmla="*/ 0 h 818"/>
                <a:gd name="T134" fmla="*/ 817 w 817"/>
                <a:gd name="T135" fmla="*/ 818 h 81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17" h="818">
                  <a:moveTo>
                    <a:pt x="817" y="408"/>
                  </a:moveTo>
                  <a:lnTo>
                    <a:pt x="817" y="388"/>
                  </a:lnTo>
                  <a:lnTo>
                    <a:pt x="815" y="367"/>
                  </a:lnTo>
                  <a:lnTo>
                    <a:pt x="812" y="346"/>
                  </a:lnTo>
                  <a:lnTo>
                    <a:pt x="810" y="326"/>
                  </a:lnTo>
                  <a:lnTo>
                    <a:pt x="804" y="306"/>
                  </a:lnTo>
                  <a:lnTo>
                    <a:pt x="799" y="287"/>
                  </a:lnTo>
                  <a:lnTo>
                    <a:pt x="792" y="269"/>
                  </a:lnTo>
                  <a:lnTo>
                    <a:pt x="785" y="250"/>
                  </a:lnTo>
                  <a:lnTo>
                    <a:pt x="776" y="231"/>
                  </a:lnTo>
                  <a:lnTo>
                    <a:pt x="768" y="214"/>
                  </a:lnTo>
                  <a:lnTo>
                    <a:pt x="758" y="196"/>
                  </a:lnTo>
                  <a:lnTo>
                    <a:pt x="748" y="180"/>
                  </a:lnTo>
                  <a:lnTo>
                    <a:pt x="736" y="165"/>
                  </a:lnTo>
                  <a:lnTo>
                    <a:pt x="724" y="149"/>
                  </a:lnTo>
                  <a:lnTo>
                    <a:pt x="711" y="134"/>
                  </a:lnTo>
                  <a:lnTo>
                    <a:pt x="697" y="120"/>
                  </a:lnTo>
                  <a:lnTo>
                    <a:pt x="684" y="105"/>
                  </a:lnTo>
                  <a:lnTo>
                    <a:pt x="668" y="94"/>
                  </a:lnTo>
                  <a:lnTo>
                    <a:pt x="654" y="81"/>
                  </a:lnTo>
                  <a:lnTo>
                    <a:pt x="636" y="69"/>
                  </a:lnTo>
                  <a:lnTo>
                    <a:pt x="620" y="59"/>
                  </a:lnTo>
                  <a:lnTo>
                    <a:pt x="603" y="49"/>
                  </a:lnTo>
                  <a:lnTo>
                    <a:pt x="586" y="41"/>
                  </a:lnTo>
                  <a:lnTo>
                    <a:pt x="567" y="32"/>
                  </a:lnTo>
                  <a:lnTo>
                    <a:pt x="548" y="25"/>
                  </a:lnTo>
                  <a:lnTo>
                    <a:pt x="530" y="19"/>
                  </a:lnTo>
                  <a:lnTo>
                    <a:pt x="511" y="13"/>
                  </a:lnTo>
                  <a:lnTo>
                    <a:pt x="491" y="9"/>
                  </a:lnTo>
                  <a:lnTo>
                    <a:pt x="470" y="4"/>
                  </a:lnTo>
                  <a:lnTo>
                    <a:pt x="450" y="2"/>
                  </a:lnTo>
                  <a:lnTo>
                    <a:pt x="430" y="0"/>
                  </a:lnTo>
                  <a:lnTo>
                    <a:pt x="408" y="0"/>
                  </a:lnTo>
                  <a:lnTo>
                    <a:pt x="387" y="0"/>
                  </a:lnTo>
                  <a:lnTo>
                    <a:pt x="366" y="2"/>
                  </a:lnTo>
                  <a:lnTo>
                    <a:pt x="346" y="4"/>
                  </a:lnTo>
                  <a:lnTo>
                    <a:pt x="326" y="9"/>
                  </a:lnTo>
                  <a:lnTo>
                    <a:pt x="306" y="13"/>
                  </a:lnTo>
                  <a:lnTo>
                    <a:pt x="287" y="19"/>
                  </a:lnTo>
                  <a:lnTo>
                    <a:pt x="268" y="25"/>
                  </a:lnTo>
                  <a:lnTo>
                    <a:pt x="250" y="32"/>
                  </a:lnTo>
                  <a:lnTo>
                    <a:pt x="231" y="41"/>
                  </a:lnTo>
                  <a:lnTo>
                    <a:pt x="214" y="49"/>
                  </a:lnTo>
                  <a:lnTo>
                    <a:pt x="196" y="59"/>
                  </a:lnTo>
                  <a:lnTo>
                    <a:pt x="180" y="69"/>
                  </a:lnTo>
                  <a:lnTo>
                    <a:pt x="163" y="81"/>
                  </a:lnTo>
                  <a:lnTo>
                    <a:pt x="149" y="94"/>
                  </a:lnTo>
                  <a:lnTo>
                    <a:pt x="133" y="105"/>
                  </a:lnTo>
                  <a:lnTo>
                    <a:pt x="120" y="120"/>
                  </a:lnTo>
                  <a:lnTo>
                    <a:pt x="105" y="134"/>
                  </a:lnTo>
                  <a:lnTo>
                    <a:pt x="92" y="149"/>
                  </a:lnTo>
                  <a:lnTo>
                    <a:pt x="81" y="165"/>
                  </a:lnTo>
                  <a:lnTo>
                    <a:pt x="69" y="180"/>
                  </a:lnTo>
                  <a:lnTo>
                    <a:pt x="59" y="196"/>
                  </a:lnTo>
                  <a:lnTo>
                    <a:pt x="49" y="214"/>
                  </a:lnTo>
                  <a:lnTo>
                    <a:pt x="40" y="231"/>
                  </a:lnTo>
                  <a:lnTo>
                    <a:pt x="32" y="250"/>
                  </a:lnTo>
                  <a:lnTo>
                    <a:pt x="24" y="269"/>
                  </a:lnTo>
                  <a:lnTo>
                    <a:pt x="17" y="287"/>
                  </a:lnTo>
                  <a:lnTo>
                    <a:pt x="13" y="306"/>
                  </a:lnTo>
                  <a:lnTo>
                    <a:pt x="7" y="326"/>
                  </a:lnTo>
                  <a:lnTo>
                    <a:pt x="4" y="346"/>
                  </a:lnTo>
                  <a:lnTo>
                    <a:pt x="1" y="367"/>
                  </a:lnTo>
                  <a:lnTo>
                    <a:pt x="0" y="388"/>
                  </a:lnTo>
                  <a:lnTo>
                    <a:pt x="0" y="408"/>
                  </a:lnTo>
                  <a:lnTo>
                    <a:pt x="0" y="430"/>
                  </a:lnTo>
                  <a:lnTo>
                    <a:pt x="1" y="450"/>
                  </a:lnTo>
                  <a:lnTo>
                    <a:pt x="4" y="471"/>
                  </a:lnTo>
                  <a:lnTo>
                    <a:pt x="7" y="491"/>
                  </a:lnTo>
                  <a:lnTo>
                    <a:pt x="13" y="511"/>
                  </a:lnTo>
                  <a:lnTo>
                    <a:pt x="17" y="530"/>
                  </a:lnTo>
                  <a:lnTo>
                    <a:pt x="24" y="550"/>
                  </a:lnTo>
                  <a:lnTo>
                    <a:pt x="32" y="569"/>
                  </a:lnTo>
                  <a:lnTo>
                    <a:pt x="40" y="586"/>
                  </a:lnTo>
                  <a:lnTo>
                    <a:pt x="49" y="603"/>
                  </a:lnTo>
                  <a:lnTo>
                    <a:pt x="59" y="621"/>
                  </a:lnTo>
                  <a:lnTo>
                    <a:pt x="69" y="638"/>
                  </a:lnTo>
                  <a:lnTo>
                    <a:pt x="81" y="654"/>
                  </a:lnTo>
                  <a:lnTo>
                    <a:pt x="92" y="668"/>
                  </a:lnTo>
                  <a:lnTo>
                    <a:pt x="105" y="684"/>
                  </a:lnTo>
                  <a:lnTo>
                    <a:pt x="120" y="699"/>
                  </a:lnTo>
                  <a:lnTo>
                    <a:pt x="133" y="712"/>
                  </a:lnTo>
                  <a:lnTo>
                    <a:pt x="149" y="725"/>
                  </a:lnTo>
                  <a:lnTo>
                    <a:pt x="163" y="736"/>
                  </a:lnTo>
                  <a:lnTo>
                    <a:pt x="180" y="748"/>
                  </a:lnTo>
                  <a:lnTo>
                    <a:pt x="196" y="759"/>
                  </a:lnTo>
                  <a:lnTo>
                    <a:pt x="214" y="768"/>
                  </a:lnTo>
                  <a:lnTo>
                    <a:pt x="231" y="778"/>
                  </a:lnTo>
                  <a:lnTo>
                    <a:pt x="250" y="785"/>
                  </a:lnTo>
                  <a:lnTo>
                    <a:pt x="268" y="792"/>
                  </a:lnTo>
                  <a:lnTo>
                    <a:pt x="287" y="800"/>
                  </a:lnTo>
                  <a:lnTo>
                    <a:pt x="306" y="805"/>
                  </a:lnTo>
                  <a:lnTo>
                    <a:pt x="326" y="810"/>
                  </a:lnTo>
                  <a:lnTo>
                    <a:pt x="346" y="813"/>
                  </a:lnTo>
                  <a:lnTo>
                    <a:pt x="366" y="815"/>
                  </a:lnTo>
                  <a:lnTo>
                    <a:pt x="387" y="817"/>
                  </a:lnTo>
                  <a:lnTo>
                    <a:pt x="408" y="818"/>
                  </a:lnTo>
                  <a:lnTo>
                    <a:pt x="430" y="817"/>
                  </a:lnTo>
                  <a:lnTo>
                    <a:pt x="450" y="815"/>
                  </a:lnTo>
                  <a:lnTo>
                    <a:pt x="470" y="813"/>
                  </a:lnTo>
                  <a:lnTo>
                    <a:pt x="491" y="810"/>
                  </a:lnTo>
                  <a:lnTo>
                    <a:pt x="511" y="805"/>
                  </a:lnTo>
                  <a:lnTo>
                    <a:pt x="530" y="800"/>
                  </a:lnTo>
                  <a:lnTo>
                    <a:pt x="548" y="792"/>
                  </a:lnTo>
                  <a:lnTo>
                    <a:pt x="567" y="785"/>
                  </a:lnTo>
                  <a:lnTo>
                    <a:pt x="586" y="778"/>
                  </a:lnTo>
                  <a:lnTo>
                    <a:pt x="603" y="768"/>
                  </a:lnTo>
                  <a:lnTo>
                    <a:pt x="620" y="759"/>
                  </a:lnTo>
                  <a:lnTo>
                    <a:pt x="636" y="748"/>
                  </a:lnTo>
                  <a:lnTo>
                    <a:pt x="654" y="736"/>
                  </a:lnTo>
                  <a:lnTo>
                    <a:pt x="668" y="725"/>
                  </a:lnTo>
                  <a:lnTo>
                    <a:pt x="684" y="712"/>
                  </a:lnTo>
                  <a:lnTo>
                    <a:pt x="697" y="699"/>
                  </a:lnTo>
                  <a:lnTo>
                    <a:pt x="711" y="684"/>
                  </a:lnTo>
                  <a:lnTo>
                    <a:pt x="724" y="668"/>
                  </a:lnTo>
                  <a:lnTo>
                    <a:pt x="736" y="654"/>
                  </a:lnTo>
                  <a:lnTo>
                    <a:pt x="748" y="638"/>
                  </a:lnTo>
                  <a:lnTo>
                    <a:pt x="758" y="621"/>
                  </a:lnTo>
                  <a:lnTo>
                    <a:pt x="768" y="603"/>
                  </a:lnTo>
                  <a:lnTo>
                    <a:pt x="776" y="586"/>
                  </a:lnTo>
                  <a:lnTo>
                    <a:pt x="785" y="569"/>
                  </a:lnTo>
                  <a:lnTo>
                    <a:pt x="792" y="550"/>
                  </a:lnTo>
                  <a:lnTo>
                    <a:pt x="799" y="530"/>
                  </a:lnTo>
                  <a:lnTo>
                    <a:pt x="804" y="511"/>
                  </a:lnTo>
                  <a:lnTo>
                    <a:pt x="810" y="491"/>
                  </a:lnTo>
                  <a:lnTo>
                    <a:pt x="812" y="471"/>
                  </a:lnTo>
                  <a:lnTo>
                    <a:pt x="815" y="450"/>
                  </a:lnTo>
                  <a:lnTo>
                    <a:pt x="817" y="430"/>
                  </a:lnTo>
                  <a:lnTo>
                    <a:pt x="817" y="408"/>
                  </a:lnTo>
                </a:path>
              </a:pathLst>
            </a:custGeom>
            <a:solidFill>
              <a:schemeClr val="bg1"/>
            </a:solidFill>
            <a:ln w="285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307" name="Freeform 39">
              <a:extLst>
                <a:ext uri="{FF2B5EF4-FFF2-40B4-BE49-F238E27FC236}">
                  <a16:creationId xmlns:a16="http://schemas.microsoft.com/office/drawing/2014/main" id="{0770B8AC-4C5F-9E44-B9B7-1EDFB02DFF42}"/>
                </a:ext>
              </a:extLst>
            </p:cNvPr>
            <p:cNvSpPr>
              <a:spLocks/>
            </p:cNvSpPr>
            <p:nvPr/>
          </p:nvSpPr>
          <p:spPr bwMode="auto">
            <a:xfrm>
              <a:off x="6935042" y="2970531"/>
              <a:ext cx="46037" cy="138112"/>
            </a:xfrm>
            <a:custGeom>
              <a:avLst/>
              <a:gdLst>
                <a:gd name="T0" fmla="*/ 0 w 57"/>
                <a:gd name="T1" fmla="*/ 0 h 173"/>
                <a:gd name="T2" fmla="*/ 2147483646 w 57"/>
                <a:gd name="T3" fmla="*/ 2147483646 h 173"/>
                <a:gd name="T4" fmla="*/ 2147483646 w 57"/>
                <a:gd name="T5" fmla="*/ 0 h 173"/>
                <a:gd name="T6" fmla="*/ 2147483646 w 57"/>
                <a:gd name="T7" fmla="*/ 0 h 173"/>
                <a:gd name="T8" fmla="*/ 0 w 57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7"/>
                <a:gd name="T16" fmla="*/ 0 h 173"/>
                <a:gd name="T17" fmla="*/ 57 w 57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7" h="173">
                  <a:moveTo>
                    <a:pt x="0" y="0"/>
                  </a:moveTo>
                  <a:lnTo>
                    <a:pt x="28" y="173"/>
                  </a:lnTo>
                  <a:lnTo>
                    <a:pt x="57" y="0"/>
                  </a:lnTo>
                  <a:lnTo>
                    <a:pt x="2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308" name="Line 40">
              <a:extLst>
                <a:ext uri="{FF2B5EF4-FFF2-40B4-BE49-F238E27FC236}">
                  <a16:creationId xmlns:a16="http://schemas.microsoft.com/office/drawing/2014/main" id="{2F3147CF-4EC8-7645-AFE6-021025855D4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958854" y="2489518"/>
              <a:ext cx="1588" cy="481013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09" name="Freeform 41">
              <a:extLst>
                <a:ext uri="{FF2B5EF4-FFF2-40B4-BE49-F238E27FC236}">
                  <a16:creationId xmlns:a16="http://schemas.microsoft.com/office/drawing/2014/main" id="{D8D5DB28-E02D-0140-B027-3A9386B3DC8E}"/>
                </a:ext>
              </a:extLst>
            </p:cNvPr>
            <p:cNvSpPr>
              <a:spLocks/>
            </p:cNvSpPr>
            <p:nvPr/>
          </p:nvSpPr>
          <p:spPr bwMode="auto">
            <a:xfrm>
              <a:off x="6935042" y="4277044"/>
              <a:ext cx="46037" cy="136525"/>
            </a:xfrm>
            <a:custGeom>
              <a:avLst/>
              <a:gdLst>
                <a:gd name="T0" fmla="*/ 0 w 57"/>
                <a:gd name="T1" fmla="*/ 0 h 173"/>
                <a:gd name="T2" fmla="*/ 2147483646 w 57"/>
                <a:gd name="T3" fmla="*/ 2147483646 h 173"/>
                <a:gd name="T4" fmla="*/ 2147483646 w 57"/>
                <a:gd name="T5" fmla="*/ 0 h 173"/>
                <a:gd name="T6" fmla="*/ 2147483646 w 57"/>
                <a:gd name="T7" fmla="*/ 0 h 173"/>
                <a:gd name="T8" fmla="*/ 0 w 57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7"/>
                <a:gd name="T16" fmla="*/ 0 h 173"/>
                <a:gd name="T17" fmla="*/ 57 w 57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7" h="173">
                  <a:moveTo>
                    <a:pt x="0" y="0"/>
                  </a:moveTo>
                  <a:lnTo>
                    <a:pt x="28" y="173"/>
                  </a:lnTo>
                  <a:lnTo>
                    <a:pt x="57" y="0"/>
                  </a:lnTo>
                  <a:lnTo>
                    <a:pt x="2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310" name="Line 42">
              <a:extLst>
                <a:ext uri="{FF2B5EF4-FFF2-40B4-BE49-F238E27FC236}">
                  <a16:creationId xmlns:a16="http://schemas.microsoft.com/office/drawing/2014/main" id="{260CB22D-23C4-5E40-8993-3B942A91F0B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958854" y="3796032"/>
              <a:ext cx="1588" cy="48101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11" name="Rectangle 48">
              <a:extLst>
                <a:ext uri="{FF2B5EF4-FFF2-40B4-BE49-F238E27FC236}">
                  <a16:creationId xmlns:a16="http://schemas.microsoft.com/office/drawing/2014/main" id="{7E676019-E2DB-0847-8FE4-CB7EBBA8C9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93483" y="2018512"/>
              <a:ext cx="558189" cy="2769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r>
                <a:rPr lang="en-US" altLang="en-US" sz="1800">
                  <a:solidFill>
                    <a:srgbClr val="000000"/>
                  </a:solidFill>
                  <a:latin typeface="Times-Roman" pitchFamily="2" charset="0"/>
                </a:rPr>
                <a:t>A / 0 </a:t>
              </a:r>
              <a:endParaRPr lang="en-US" altLang="en-US" sz="1800"/>
            </a:p>
          </p:txBody>
        </p:sp>
        <p:sp>
          <p:nvSpPr>
            <p:cNvPr id="55312" name="Freeform 50">
              <a:extLst>
                <a:ext uri="{FF2B5EF4-FFF2-40B4-BE49-F238E27FC236}">
                  <a16:creationId xmlns:a16="http://schemas.microsoft.com/office/drawing/2014/main" id="{3416A416-6482-F646-84F6-E4C65A284CAF}"/>
                </a:ext>
              </a:extLst>
            </p:cNvPr>
            <p:cNvSpPr>
              <a:spLocks/>
            </p:cNvSpPr>
            <p:nvPr/>
          </p:nvSpPr>
          <p:spPr bwMode="auto">
            <a:xfrm>
              <a:off x="6935042" y="5559744"/>
              <a:ext cx="46037" cy="160338"/>
            </a:xfrm>
            <a:custGeom>
              <a:avLst/>
              <a:gdLst>
                <a:gd name="T0" fmla="*/ 0 w 57"/>
                <a:gd name="T1" fmla="*/ 0 h 202"/>
                <a:gd name="T2" fmla="*/ 2147483646 w 57"/>
                <a:gd name="T3" fmla="*/ 2147483646 h 202"/>
                <a:gd name="T4" fmla="*/ 2147483646 w 57"/>
                <a:gd name="T5" fmla="*/ 0 h 202"/>
                <a:gd name="T6" fmla="*/ 2147483646 w 57"/>
                <a:gd name="T7" fmla="*/ 0 h 202"/>
                <a:gd name="T8" fmla="*/ 0 w 57"/>
                <a:gd name="T9" fmla="*/ 0 h 2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7"/>
                <a:gd name="T16" fmla="*/ 0 h 202"/>
                <a:gd name="T17" fmla="*/ 57 w 57"/>
                <a:gd name="T18" fmla="*/ 202 h 2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7" h="202">
                  <a:moveTo>
                    <a:pt x="0" y="0"/>
                  </a:moveTo>
                  <a:lnTo>
                    <a:pt x="28" y="202"/>
                  </a:lnTo>
                  <a:lnTo>
                    <a:pt x="57" y="0"/>
                  </a:lnTo>
                  <a:lnTo>
                    <a:pt x="2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313" name="Line 51">
              <a:extLst>
                <a:ext uri="{FF2B5EF4-FFF2-40B4-BE49-F238E27FC236}">
                  <a16:creationId xmlns:a16="http://schemas.microsoft.com/office/drawing/2014/main" id="{713BE8D8-9AF8-7E44-B4E6-1D8CE3829D4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958854" y="5100957"/>
              <a:ext cx="1588" cy="458787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14" name="Freeform 46">
              <a:extLst>
                <a:ext uri="{FF2B5EF4-FFF2-40B4-BE49-F238E27FC236}">
                  <a16:creationId xmlns:a16="http://schemas.microsoft.com/office/drawing/2014/main" id="{684712E8-6E24-9F43-8FF0-133859773317}"/>
                </a:ext>
              </a:extLst>
            </p:cNvPr>
            <p:cNvSpPr>
              <a:spLocks/>
            </p:cNvSpPr>
            <p:nvPr/>
          </p:nvSpPr>
          <p:spPr bwMode="auto">
            <a:xfrm>
              <a:off x="6636592" y="5742307"/>
              <a:ext cx="647700" cy="649287"/>
            </a:xfrm>
            <a:custGeom>
              <a:avLst/>
              <a:gdLst>
                <a:gd name="T0" fmla="*/ 2147483646 w 817"/>
                <a:gd name="T1" fmla="*/ 2147483646 h 819"/>
                <a:gd name="T2" fmla="*/ 2147483646 w 817"/>
                <a:gd name="T3" fmla="*/ 2147483646 h 819"/>
                <a:gd name="T4" fmla="*/ 2147483646 w 817"/>
                <a:gd name="T5" fmla="*/ 2147483646 h 819"/>
                <a:gd name="T6" fmla="*/ 2147483646 w 817"/>
                <a:gd name="T7" fmla="*/ 2147483646 h 819"/>
                <a:gd name="T8" fmla="*/ 2147483646 w 817"/>
                <a:gd name="T9" fmla="*/ 2147483646 h 819"/>
                <a:gd name="T10" fmla="*/ 2147483646 w 817"/>
                <a:gd name="T11" fmla="*/ 2147483646 h 819"/>
                <a:gd name="T12" fmla="*/ 2147483646 w 817"/>
                <a:gd name="T13" fmla="*/ 2147483646 h 819"/>
                <a:gd name="T14" fmla="*/ 2147483646 w 817"/>
                <a:gd name="T15" fmla="*/ 2147483646 h 819"/>
                <a:gd name="T16" fmla="*/ 2147483646 w 817"/>
                <a:gd name="T17" fmla="*/ 2147483646 h 819"/>
                <a:gd name="T18" fmla="*/ 2147483646 w 817"/>
                <a:gd name="T19" fmla="*/ 2147483646 h 819"/>
                <a:gd name="T20" fmla="*/ 0 w 817"/>
                <a:gd name="T21" fmla="*/ 2147483646 h 819"/>
                <a:gd name="T22" fmla="*/ 2147483646 w 817"/>
                <a:gd name="T23" fmla="*/ 2147483646 h 819"/>
                <a:gd name="T24" fmla="*/ 2147483646 w 817"/>
                <a:gd name="T25" fmla="*/ 2147483646 h 819"/>
                <a:gd name="T26" fmla="*/ 2147483646 w 817"/>
                <a:gd name="T27" fmla="*/ 2147483646 h 819"/>
                <a:gd name="T28" fmla="*/ 2147483646 w 817"/>
                <a:gd name="T29" fmla="*/ 2147483646 h 819"/>
                <a:gd name="T30" fmla="*/ 2147483646 w 817"/>
                <a:gd name="T31" fmla="*/ 2147483646 h 819"/>
                <a:gd name="T32" fmla="*/ 2147483646 w 817"/>
                <a:gd name="T33" fmla="*/ 2147483646 h 819"/>
                <a:gd name="T34" fmla="*/ 2147483646 w 817"/>
                <a:gd name="T35" fmla="*/ 2147483646 h 819"/>
                <a:gd name="T36" fmla="*/ 2147483646 w 817"/>
                <a:gd name="T37" fmla="*/ 2147483646 h 819"/>
                <a:gd name="T38" fmla="*/ 2147483646 w 817"/>
                <a:gd name="T39" fmla="*/ 2147483646 h 819"/>
                <a:gd name="T40" fmla="*/ 2147483646 w 817"/>
                <a:gd name="T41" fmla="*/ 2147483646 h 819"/>
                <a:gd name="T42" fmla="*/ 2147483646 w 817"/>
                <a:gd name="T43" fmla="*/ 2147483646 h 819"/>
                <a:gd name="T44" fmla="*/ 2147483646 w 817"/>
                <a:gd name="T45" fmla="*/ 2147483646 h 819"/>
                <a:gd name="T46" fmla="*/ 2147483646 w 817"/>
                <a:gd name="T47" fmla="*/ 2147483646 h 819"/>
                <a:gd name="T48" fmla="*/ 2147483646 w 817"/>
                <a:gd name="T49" fmla="*/ 2147483646 h 819"/>
                <a:gd name="T50" fmla="*/ 2147483646 w 817"/>
                <a:gd name="T51" fmla="*/ 2147483646 h 819"/>
                <a:gd name="T52" fmla="*/ 2147483646 w 817"/>
                <a:gd name="T53" fmla="*/ 2147483646 h 819"/>
                <a:gd name="T54" fmla="*/ 2147483646 w 817"/>
                <a:gd name="T55" fmla="*/ 2147483646 h 819"/>
                <a:gd name="T56" fmla="*/ 2147483646 w 817"/>
                <a:gd name="T57" fmla="*/ 2147483646 h 819"/>
                <a:gd name="T58" fmla="*/ 2147483646 w 817"/>
                <a:gd name="T59" fmla="*/ 2147483646 h 819"/>
                <a:gd name="T60" fmla="*/ 2147483646 w 817"/>
                <a:gd name="T61" fmla="*/ 2147483646 h 819"/>
                <a:gd name="T62" fmla="*/ 2147483646 w 817"/>
                <a:gd name="T63" fmla="*/ 2147483646 h 819"/>
                <a:gd name="T64" fmla="*/ 2147483646 w 817"/>
                <a:gd name="T65" fmla="*/ 2147483646 h 819"/>
                <a:gd name="T66" fmla="*/ 2147483646 w 817"/>
                <a:gd name="T67" fmla="*/ 2147483646 h 819"/>
                <a:gd name="T68" fmla="*/ 2147483646 w 817"/>
                <a:gd name="T69" fmla="*/ 2147483646 h 819"/>
                <a:gd name="T70" fmla="*/ 2147483646 w 817"/>
                <a:gd name="T71" fmla="*/ 2147483646 h 819"/>
                <a:gd name="T72" fmla="*/ 2147483646 w 817"/>
                <a:gd name="T73" fmla="*/ 2147483646 h 819"/>
                <a:gd name="T74" fmla="*/ 2147483646 w 817"/>
                <a:gd name="T75" fmla="*/ 2147483646 h 819"/>
                <a:gd name="T76" fmla="*/ 2147483646 w 817"/>
                <a:gd name="T77" fmla="*/ 2147483646 h 819"/>
                <a:gd name="T78" fmla="*/ 2147483646 w 817"/>
                <a:gd name="T79" fmla="*/ 2147483646 h 819"/>
                <a:gd name="T80" fmla="*/ 2147483646 w 817"/>
                <a:gd name="T81" fmla="*/ 2147483646 h 819"/>
                <a:gd name="T82" fmla="*/ 2147483646 w 817"/>
                <a:gd name="T83" fmla="*/ 2147483646 h 819"/>
                <a:gd name="T84" fmla="*/ 2147483646 w 817"/>
                <a:gd name="T85" fmla="*/ 2147483646 h 819"/>
                <a:gd name="T86" fmla="*/ 2147483646 w 817"/>
                <a:gd name="T87" fmla="*/ 0 h 81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17"/>
                <a:gd name="T133" fmla="*/ 0 h 819"/>
                <a:gd name="T134" fmla="*/ 817 w 817"/>
                <a:gd name="T135" fmla="*/ 819 h 819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17" h="819">
                  <a:moveTo>
                    <a:pt x="408" y="0"/>
                  </a:moveTo>
                  <a:lnTo>
                    <a:pt x="387" y="0"/>
                  </a:lnTo>
                  <a:lnTo>
                    <a:pt x="366" y="2"/>
                  </a:lnTo>
                  <a:lnTo>
                    <a:pt x="346" y="5"/>
                  </a:lnTo>
                  <a:lnTo>
                    <a:pt x="326" y="9"/>
                  </a:lnTo>
                  <a:lnTo>
                    <a:pt x="306" y="13"/>
                  </a:lnTo>
                  <a:lnTo>
                    <a:pt x="287" y="19"/>
                  </a:lnTo>
                  <a:lnTo>
                    <a:pt x="268" y="25"/>
                  </a:lnTo>
                  <a:lnTo>
                    <a:pt x="250" y="32"/>
                  </a:lnTo>
                  <a:lnTo>
                    <a:pt x="231" y="41"/>
                  </a:lnTo>
                  <a:lnTo>
                    <a:pt x="214" y="49"/>
                  </a:lnTo>
                  <a:lnTo>
                    <a:pt x="196" y="60"/>
                  </a:lnTo>
                  <a:lnTo>
                    <a:pt x="180" y="70"/>
                  </a:lnTo>
                  <a:lnTo>
                    <a:pt x="163" y="81"/>
                  </a:lnTo>
                  <a:lnTo>
                    <a:pt x="149" y="94"/>
                  </a:lnTo>
                  <a:lnTo>
                    <a:pt x="133" y="106"/>
                  </a:lnTo>
                  <a:lnTo>
                    <a:pt x="120" y="120"/>
                  </a:lnTo>
                  <a:lnTo>
                    <a:pt x="105" y="135"/>
                  </a:lnTo>
                  <a:lnTo>
                    <a:pt x="92" y="149"/>
                  </a:lnTo>
                  <a:lnTo>
                    <a:pt x="81" y="165"/>
                  </a:lnTo>
                  <a:lnTo>
                    <a:pt x="69" y="181"/>
                  </a:lnTo>
                  <a:lnTo>
                    <a:pt x="59" y="197"/>
                  </a:lnTo>
                  <a:lnTo>
                    <a:pt x="49" y="214"/>
                  </a:lnTo>
                  <a:lnTo>
                    <a:pt x="40" y="231"/>
                  </a:lnTo>
                  <a:lnTo>
                    <a:pt x="32" y="250"/>
                  </a:lnTo>
                  <a:lnTo>
                    <a:pt x="24" y="269"/>
                  </a:lnTo>
                  <a:lnTo>
                    <a:pt x="17" y="288"/>
                  </a:lnTo>
                  <a:lnTo>
                    <a:pt x="13" y="306"/>
                  </a:lnTo>
                  <a:lnTo>
                    <a:pt x="7" y="327"/>
                  </a:lnTo>
                  <a:lnTo>
                    <a:pt x="4" y="347"/>
                  </a:lnTo>
                  <a:lnTo>
                    <a:pt x="1" y="367"/>
                  </a:lnTo>
                  <a:lnTo>
                    <a:pt x="0" y="389"/>
                  </a:lnTo>
                  <a:lnTo>
                    <a:pt x="0" y="409"/>
                  </a:lnTo>
                  <a:lnTo>
                    <a:pt x="0" y="430"/>
                  </a:lnTo>
                  <a:lnTo>
                    <a:pt x="1" y="451"/>
                  </a:lnTo>
                  <a:lnTo>
                    <a:pt x="4" y="471"/>
                  </a:lnTo>
                  <a:lnTo>
                    <a:pt x="7" y="491"/>
                  </a:lnTo>
                  <a:lnTo>
                    <a:pt x="13" y="511"/>
                  </a:lnTo>
                  <a:lnTo>
                    <a:pt x="17" y="530"/>
                  </a:lnTo>
                  <a:lnTo>
                    <a:pt x="24" y="550"/>
                  </a:lnTo>
                  <a:lnTo>
                    <a:pt x="32" y="569"/>
                  </a:lnTo>
                  <a:lnTo>
                    <a:pt x="40" y="586"/>
                  </a:lnTo>
                  <a:lnTo>
                    <a:pt x="49" y="604"/>
                  </a:lnTo>
                  <a:lnTo>
                    <a:pt x="59" y="621"/>
                  </a:lnTo>
                  <a:lnTo>
                    <a:pt x="69" y="638"/>
                  </a:lnTo>
                  <a:lnTo>
                    <a:pt x="81" y="654"/>
                  </a:lnTo>
                  <a:lnTo>
                    <a:pt x="92" y="668"/>
                  </a:lnTo>
                  <a:lnTo>
                    <a:pt x="105" y="684"/>
                  </a:lnTo>
                  <a:lnTo>
                    <a:pt x="120" y="699"/>
                  </a:lnTo>
                  <a:lnTo>
                    <a:pt x="133" y="712"/>
                  </a:lnTo>
                  <a:lnTo>
                    <a:pt x="149" y="725"/>
                  </a:lnTo>
                  <a:lnTo>
                    <a:pt x="163" y="736"/>
                  </a:lnTo>
                  <a:lnTo>
                    <a:pt x="180" y="748"/>
                  </a:lnTo>
                  <a:lnTo>
                    <a:pt x="196" y="759"/>
                  </a:lnTo>
                  <a:lnTo>
                    <a:pt x="214" y="768"/>
                  </a:lnTo>
                  <a:lnTo>
                    <a:pt x="231" y="778"/>
                  </a:lnTo>
                  <a:lnTo>
                    <a:pt x="250" y="785"/>
                  </a:lnTo>
                  <a:lnTo>
                    <a:pt x="268" y="793"/>
                  </a:lnTo>
                  <a:lnTo>
                    <a:pt x="287" y="800"/>
                  </a:lnTo>
                  <a:lnTo>
                    <a:pt x="306" y="806"/>
                  </a:lnTo>
                  <a:lnTo>
                    <a:pt x="326" y="810"/>
                  </a:lnTo>
                  <a:lnTo>
                    <a:pt x="346" y="813"/>
                  </a:lnTo>
                  <a:lnTo>
                    <a:pt x="366" y="816"/>
                  </a:lnTo>
                  <a:lnTo>
                    <a:pt x="387" y="817"/>
                  </a:lnTo>
                  <a:lnTo>
                    <a:pt x="408" y="819"/>
                  </a:lnTo>
                  <a:lnTo>
                    <a:pt x="430" y="817"/>
                  </a:lnTo>
                  <a:lnTo>
                    <a:pt x="450" y="816"/>
                  </a:lnTo>
                  <a:lnTo>
                    <a:pt x="470" y="813"/>
                  </a:lnTo>
                  <a:lnTo>
                    <a:pt x="491" y="810"/>
                  </a:lnTo>
                  <a:lnTo>
                    <a:pt x="511" y="806"/>
                  </a:lnTo>
                  <a:lnTo>
                    <a:pt x="530" y="800"/>
                  </a:lnTo>
                  <a:lnTo>
                    <a:pt x="548" y="793"/>
                  </a:lnTo>
                  <a:lnTo>
                    <a:pt x="567" y="785"/>
                  </a:lnTo>
                  <a:lnTo>
                    <a:pt x="586" y="778"/>
                  </a:lnTo>
                  <a:lnTo>
                    <a:pt x="603" y="768"/>
                  </a:lnTo>
                  <a:lnTo>
                    <a:pt x="620" y="759"/>
                  </a:lnTo>
                  <a:lnTo>
                    <a:pt x="636" y="748"/>
                  </a:lnTo>
                  <a:lnTo>
                    <a:pt x="654" y="736"/>
                  </a:lnTo>
                  <a:lnTo>
                    <a:pt x="668" y="725"/>
                  </a:lnTo>
                  <a:lnTo>
                    <a:pt x="684" y="712"/>
                  </a:lnTo>
                  <a:lnTo>
                    <a:pt x="697" y="699"/>
                  </a:lnTo>
                  <a:lnTo>
                    <a:pt x="711" y="684"/>
                  </a:lnTo>
                  <a:lnTo>
                    <a:pt x="724" y="668"/>
                  </a:lnTo>
                  <a:lnTo>
                    <a:pt x="736" y="654"/>
                  </a:lnTo>
                  <a:lnTo>
                    <a:pt x="748" y="638"/>
                  </a:lnTo>
                  <a:lnTo>
                    <a:pt x="758" y="621"/>
                  </a:lnTo>
                  <a:lnTo>
                    <a:pt x="768" y="604"/>
                  </a:lnTo>
                  <a:lnTo>
                    <a:pt x="776" y="586"/>
                  </a:lnTo>
                  <a:lnTo>
                    <a:pt x="785" y="569"/>
                  </a:lnTo>
                  <a:lnTo>
                    <a:pt x="792" y="550"/>
                  </a:lnTo>
                  <a:lnTo>
                    <a:pt x="799" y="530"/>
                  </a:lnTo>
                  <a:lnTo>
                    <a:pt x="804" y="511"/>
                  </a:lnTo>
                  <a:lnTo>
                    <a:pt x="810" y="491"/>
                  </a:lnTo>
                  <a:lnTo>
                    <a:pt x="812" y="471"/>
                  </a:lnTo>
                  <a:lnTo>
                    <a:pt x="815" y="451"/>
                  </a:lnTo>
                  <a:lnTo>
                    <a:pt x="817" y="430"/>
                  </a:lnTo>
                  <a:lnTo>
                    <a:pt x="817" y="409"/>
                  </a:lnTo>
                  <a:lnTo>
                    <a:pt x="817" y="389"/>
                  </a:lnTo>
                  <a:lnTo>
                    <a:pt x="815" y="367"/>
                  </a:lnTo>
                  <a:lnTo>
                    <a:pt x="812" y="347"/>
                  </a:lnTo>
                  <a:lnTo>
                    <a:pt x="810" y="327"/>
                  </a:lnTo>
                  <a:lnTo>
                    <a:pt x="804" y="306"/>
                  </a:lnTo>
                  <a:lnTo>
                    <a:pt x="799" y="288"/>
                  </a:lnTo>
                  <a:lnTo>
                    <a:pt x="792" y="269"/>
                  </a:lnTo>
                  <a:lnTo>
                    <a:pt x="785" y="250"/>
                  </a:lnTo>
                  <a:lnTo>
                    <a:pt x="776" y="231"/>
                  </a:lnTo>
                  <a:lnTo>
                    <a:pt x="768" y="214"/>
                  </a:lnTo>
                  <a:lnTo>
                    <a:pt x="758" y="197"/>
                  </a:lnTo>
                  <a:lnTo>
                    <a:pt x="748" y="181"/>
                  </a:lnTo>
                  <a:lnTo>
                    <a:pt x="736" y="165"/>
                  </a:lnTo>
                  <a:lnTo>
                    <a:pt x="724" y="149"/>
                  </a:lnTo>
                  <a:lnTo>
                    <a:pt x="711" y="135"/>
                  </a:lnTo>
                  <a:lnTo>
                    <a:pt x="697" y="120"/>
                  </a:lnTo>
                  <a:lnTo>
                    <a:pt x="684" y="106"/>
                  </a:lnTo>
                  <a:lnTo>
                    <a:pt x="668" y="94"/>
                  </a:lnTo>
                  <a:lnTo>
                    <a:pt x="654" y="81"/>
                  </a:lnTo>
                  <a:lnTo>
                    <a:pt x="636" y="70"/>
                  </a:lnTo>
                  <a:lnTo>
                    <a:pt x="620" y="60"/>
                  </a:lnTo>
                  <a:lnTo>
                    <a:pt x="603" y="49"/>
                  </a:lnTo>
                  <a:lnTo>
                    <a:pt x="586" y="41"/>
                  </a:lnTo>
                  <a:lnTo>
                    <a:pt x="567" y="32"/>
                  </a:lnTo>
                  <a:lnTo>
                    <a:pt x="548" y="25"/>
                  </a:lnTo>
                  <a:lnTo>
                    <a:pt x="530" y="19"/>
                  </a:lnTo>
                  <a:lnTo>
                    <a:pt x="511" y="13"/>
                  </a:lnTo>
                  <a:lnTo>
                    <a:pt x="491" y="9"/>
                  </a:lnTo>
                  <a:lnTo>
                    <a:pt x="470" y="5"/>
                  </a:lnTo>
                  <a:lnTo>
                    <a:pt x="450" y="2"/>
                  </a:lnTo>
                  <a:lnTo>
                    <a:pt x="430" y="0"/>
                  </a:lnTo>
                  <a:lnTo>
                    <a:pt x="408" y="0"/>
                  </a:lnTo>
                </a:path>
              </a:pathLst>
            </a:custGeom>
            <a:solidFill>
              <a:schemeClr val="bg1"/>
            </a:solidFill>
            <a:ln w="285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315" name="Rectangle 45">
              <a:extLst>
                <a:ext uri="{FF2B5EF4-FFF2-40B4-BE49-F238E27FC236}">
                  <a16:creationId xmlns:a16="http://schemas.microsoft.com/office/drawing/2014/main" id="{6E673AFA-36B5-0E4C-92AF-C74AC9B189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82679" y="5958207"/>
              <a:ext cx="51310" cy="246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1800" b="0"/>
            </a:p>
          </p:txBody>
        </p:sp>
        <p:sp>
          <p:nvSpPr>
            <p:cNvPr id="55316" name="Rectangle 48">
              <a:extLst>
                <a:ext uri="{FF2B5EF4-FFF2-40B4-BE49-F238E27FC236}">
                  <a16:creationId xmlns:a16="http://schemas.microsoft.com/office/drawing/2014/main" id="{605A7F5A-E30B-E94F-8B00-4BC794C4EF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88461" y="3325743"/>
              <a:ext cx="557996" cy="2769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r>
                <a:rPr lang="en-US" altLang="en-US" sz="1800">
                  <a:solidFill>
                    <a:srgbClr val="000000"/>
                  </a:solidFill>
                  <a:latin typeface="Times-Roman" pitchFamily="2" charset="0"/>
                </a:rPr>
                <a:t>B / 0 </a:t>
              </a:r>
              <a:endParaRPr lang="en-US" altLang="en-US" sz="1800"/>
            </a:p>
          </p:txBody>
        </p:sp>
        <p:sp>
          <p:nvSpPr>
            <p:cNvPr id="55317" name="Rectangle 48">
              <a:extLst>
                <a:ext uri="{FF2B5EF4-FFF2-40B4-BE49-F238E27FC236}">
                  <a16:creationId xmlns:a16="http://schemas.microsoft.com/office/drawing/2014/main" id="{E02079D9-702F-2C46-8D92-CB643EA19F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97370" y="4604883"/>
              <a:ext cx="557996" cy="2769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r>
                <a:rPr lang="en-US" altLang="en-US" sz="1800">
                  <a:solidFill>
                    <a:srgbClr val="000000"/>
                  </a:solidFill>
                  <a:latin typeface="Times-Roman" pitchFamily="2" charset="0"/>
                </a:rPr>
                <a:t>C / 0 </a:t>
              </a:r>
              <a:endParaRPr lang="en-US" altLang="en-US" sz="1800"/>
            </a:p>
          </p:txBody>
        </p:sp>
        <p:sp>
          <p:nvSpPr>
            <p:cNvPr id="55318" name="Rectangle 48">
              <a:extLst>
                <a:ext uri="{FF2B5EF4-FFF2-40B4-BE49-F238E27FC236}">
                  <a16:creationId xmlns:a16="http://schemas.microsoft.com/office/drawing/2014/main" id="{17A871CE-41BD-1A49-82E6-64D76145C1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93483" y="5922894"/>
              <a:ext cx="570824" cy="2769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r>
                <a:rPr lang="en-US" altLang="en-US" sz="1800">
                  <a:solidFill>
                    <a:srgbClr val="000000"/>
                  </a:solidFill>
                  <a:latin typeface="Times-Roman" pitchFamily="2" charset="0"/>
                </a:rPr>
                <a:t>D / 1 </a:t>
              </a:r>
              <a:endParaRPr lang="en-US" altLang="en-US" sz="1800"/>
            </a:p>
          </p:txBody>
        </p:sp>
        <p:sp>
          <p:nvSpPr>
            <p:cNvPr id="55319" name="Freeform 16">
              <a:extLst>
                <a:ext uri="{FF2B5EF4-FFF2-40B4-BE49-F238E27FC236}">
                  <a16:creationId xmlns:a16="http://schemas.microsoft.com/office/drawing/2014/main" id="{7AA1E2B0-5E8A-5C45-8168-FA79F8A8CB47}"/>
                </a:ext>
              </a:extLst>
            </p:cNvPr>
            <p:cNvSpPr>
              <a:spLocks/>
            </p:cNvSpPr>
            <p:nvPr/>
          </p:nvSpPr>
          <p:spPr bwMode="auto">
            <a:xfrm rot="10800000">
              <a:off x="7233771" y="6250561"/>
              <a:ext cx="114300" cy="114300"/>
            </a:xfrm>
            <a:custGeom>
              <a:avLst/>
              <a:gdLst>
                <a:gd name="T0" fmla="*/ 0 w 144"/>
                <a:gd name="T1" fmla="*/ 2147483646 h 144"/>
                <a:gd name="T2" fmla="*/ 2147483646 w 144"/>
                <a:gd name="T3" fmla="*/ 2147483646 h 144"/>
                <a:gd name="T4" fmla="*/ 2147483646 w 144"/>
                <a:gd name="T5" fmla="*/ 0 h 144"/>
                <a:gd name="T6" fmla="*/ 2147483646 w 144"/>
                <a:gd name="T7" fmla="*/ 0 h 144"/>
                <a:gd name="T8" fmla="*/ 0 w 144"/>
                <a:gd name="T9" fmla="*/ 2147483646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"/>
                <a:gd name="T16" fmla="*/ 0 h 144"/>
                <a:gd name="T17" fmla="*/ 144 w 144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" h="144">
                  <a:moveTo>
                    <a:pt x="0" y="28"/>
                  </a:moveTo>
                  <a:lnTo>
                    <a:pt x="144" y="144"/>
                  </a:lnTo>
                  <a:lnTo>
                    <a:pt x="29" y="0"/>
                  </a:lnTo>
                  <a:lnTo>
                    <a:pt x="0" y="28"/>
                  </a:lnTo>
                  <a:close/>
                </a:path>
              </a:pathLst>
            </a:custGeom>
            <a:solidFill>
              <a:srgbClr val="000000"/>
            </a:solidFill>
            <a:ln w="285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320" name="Rectangle 69">
              <a:extLst>
                <a:ext uri="{FF2B5EF4-FFF2-40B4-BE49-F238E27FC236}">
                  <a16:creationId xmlns:a16="http://schemas.microsoft.com/office/drawing/2014/main" id="{75E72EE9-78DD-2C40-BF9D-237B4E0817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01063" y="2650747"/>
              <a:ext cx="412084" cy="2769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-Roman" pitchFamily="2" charset="0"/>
                </a:rPr>
                <a:t>w=1</a:t>
              </a:r>
              <a:endParaRPr lang="en-US" altLang="en-US" sz="2000" b="0"/>
            </a:p>
          </p:txBody>
        </p:sp>
        <p:sp>
          <p:nvSpPr>
            <p:cNvPr id="55321" name="Rectangle 69">
              <a:extLst>
                <a:ext uri="{FF2B5EF4-FFF2-40B4-BE49-F238E27FC236}">
                  <a16:creationId xmlns:a16="http://schemas.microsoft.com/office/drawing/2014/main" id="{EC97E9C1-4880-484B-8E2C-5BA021B8A3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82679" y="3942336"/>
              <a:ext cx="412084" cy="2769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-Roman" pitchFamily="2" charset="0"/>
                </a:rPr>
                <a:t>w=1</a:t>
              </a:r>
              <a:endParaRPr lang="en-US" altLang="en-US" sz="2000" b="0"/>
            </a:p>
          </p:txBody>
        </p:sp>
        <p:sp>
          <p:nvSpPr>
            <p:cNvPr id="55322" name="Rectangle 69">
              <a:extLst>
                <a:ext uri="{FF2B5EF4-FFF2-40B4-BE49-F238E27FC236}">
                  <a16:creationId xmlns:a16="http://schemas.microsoft.com/office/drawing/2014/main" id="{34B7CDCD-3DCE-6B42-BDD8-B63605096D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30869" y="5189553"/>
              <a:ext cx="412084" cy="2769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-Roman" pitchFamily="2" charset="0"/>
                </a:rPr>
                <a:t>w=1</a:t>
              </a:r>
              <a:endParaRPr lang="en-US" altLang="en-US" sz="2000" b="0"/>
            </a:p>
          </p:txBody>
        </p:sp>
        <p:sp>
          <p:nvSpPr>
            <p:cNvPr id="55323" name="Rectangle 69">
              <a:extLst>
                <a:ext uri="{FF2B5EF4-FFF2-40B4-BE49-F238E27FC236}">
                  <a16:creationId xmlns:a16="http://schemas.microsoft.com/office/drawing/2014/main" id="{1E4D0D00-26CC-8A4C-B6BB-8F003773A5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57122" y="5833994"/>
              <a:ext cx="412084" cy="2769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-Roman" pitchFamily="2" charset="0"/>
                </a:rPr>
                <a:t>w=1</a:t>
              </a:r>
              <a:endParaRPr lang="en-US" altLang="en-US" sz="2000" b="0"/>
            </a:p>
          </p:txBody>
        </p:sp>
      </p:grpSp>
      <p:sp>
        <p:nvSpPr>
          <p:cNvPr id="55300" name="Oval 149">
            <a:extLst>
              <a:ext uri="{FF2B5EF4-FFF2-40B4-BE49-F238E27FC236}">
                <a16:creationId xmlns:a16="http://schemas.microsoft.com/office/drawing/2014/main" id="{E8AFCA4A-41E9-164E-875E-0922B5A2BB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22664" y="3019425"/>
            <a:ext cx="515937" cy="1119188"/>
          </a:xfrm>
          <a:prstGeom prst="ellips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914400">
              <a:spcBef>
                <a:spcPct val="0"/>
              </a:spcBef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55301" name="TextBox 151">
            <a:extLst>
              <a:ext uri="{FF2B5EF4-FFF2-40B4-BE49-F238E27FC236}">
                <a16:creationId xmlns:a16="http://schemas.microsoft.com/office/drawing/2014/main" id="{BD9F2D84-3D35-E246-9297-DAAC095B82E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84275" y="4849814"/>
            <a:ext cx="467518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</a:rPr>
              <a:t>All transitions when the input w is equal to 1</a:t>
            </a:r>
          </a:p>
        </p:txBody>
      </p:sp>
    </p:spTree>
  </p:cSld>
  <p:clrMapOvr>
    <a:masterClrMapping/>
  </p:clrMapOvr>
  <p:transition/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321" name="Rectangle 2">
            <a:extLst>
              <a:ext uri="{FF2B5EF4-FFF2-40B4-BE49-F238E27FC236}">
                <a16:creationId xmlns:a16="http://schemas.microsoft.com/office/drawing/2014/main" id="{CA191EA7-5B48-7942-A16B-F4E5ED3A5B0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12701"/>
            <a:ext cx="9144000" cy="790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Let’s Draw the State Diagram</a:t>
            </a:r>
          </a:p>
        </p:txBody>
      </p:sp>
      <p:grpSp>
        <p:nvGrpSpPr>
          <p:cNvPr id="56322" name="Group 93">
            <a:extLst>
              <a:ext uri="{FF2B5EF4-FFF2-40B4-BE49-F238E27FC236}">
                <a16:creationId xmlns:a16="http://schemas.microsoft.com/office/drawing/2014/main" id="{F9B8610C-9883-1F4A-B9D2-48B2E6F51C1C}"/>
              </a:ext>
            </a:extLst>
          </p:cNvPr>
          <p:cNvGrpSpPr>
            <a:grpSpLocks/>
          </p:cNvGrpSpPr>
          <p:nvPr/>
        </p:nvGrpSpPr>
        <p:grpSpPr bwMode="auto">
          <a:xfrm>
            <a:off x="1571625" y="2127250"/>
            <a:ext cx="3536950" cy="2051050"/>
            <a:chOff x="5049838" y="1738313"/>
            <a:chExt cx="3536950" cy="2051050"/>
          </a:xfrm>
        </p:grpSpPr>
        <p:sp>
          <p:nvSpPr>
            <p:cNvPr id="56348" name="Rectangle 85">
              <a:extLst>
                <a:ext uri="{FF2B5EF4-FFF2-40B4-BE49-F238E27FC236}">
                  <a16:creationId xmlns:a16="http://schemas.microsoft.com/office/drawing/2014/main" id="{E76C355C-E906-714D-BE74-DB0419341D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3650" y="1738313"/>
              <a:ext cx="3506788" cy="111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6349" name="Rectangle 86">
              <a:extLst>
                <a:ext uri="{FF2B5EF4-FFF2-40B4-BE49-F238E27FC236}">
                  <a16:creationId xmlns:a16="http://schemas.microsoft.com/office/drawing/2014/main" id="{3B72DAC8-FA17-8D47-91C3-7386D0DBA8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1739900"/>
              <a:ext cx="11112" cy="41275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6350" name="Rectangle 88">
              <a:extLst>
                <a:ext uri="{FF2B5EF4-FFF2-40B4-BE49-F238E27FC236}">
                  <a16:creationId xmlns:a16="http://schemas.microsoft.com/office/drawing/2014/main" id="{2F6A55BA-E5B6-4740-9973-FE5A0EC4BB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1739900"/>
              <a:ext cx="11112" cy="41275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6351" name="Rectangle 89">
              <a:extLst>
                <a:ext uri="{FF2B5EF4-FFF2-40B4-BE49-F238E27FC236}">
                  <a16:creationId xmlns:a16="http://schemas.microsoft.com/office/drawing/2014/main" id="{0E397243-B417-0346-84FF-028DE3DE7E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99063" y="1925638"/>
              <a:ext cx="814325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Present </a:t>
              </a:r>
              <a:endParaRPr lang="en-US" altLang="en-US" sz="3200" b="0"/>
            </a:p>
          </p:txBody>
        </p:sp>
        <p:sp>
          <p:nvSpPr>
            <p:cNvPr id="56352" name="Rectangle 90">
              <a:extLst>
                <a:ext uri="{FF2B5EF4-FFF2-40B4-BE49-F238E27FC236}">
                  <a16:creationId xmlns:a16="http://schemas.microsoft.com/office/drawing/2014/main" id="{B260D603-4E9D-8F40-91AE-735EE6FC30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1739900"/>
              <a:ext cx="11113" cy="41275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6353" name="Rectangle 91">
              <a:extLst>
                <a:ext uri="{FF2B5EF4-FFF2-40B4-BE49-F238E27FC236}">
                  <a16:creationId xmlns:a16="http://schemas.microsoft.com/office/drawing/2014/main" id="{67F2FAFB-45A2-4A43-B6BE-447FBC7E62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88100" y="1843088"/>
              <a:ext cx="104515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Next state </a:t>
              </a:r>
              <a:endParaRPr lang="en-US" altLang="en-US" sz="3200" b="0"/>
            </a:p>
          </p:txBody>
        </p:sp>
        <p:sp>
          <p:nvSpPr>
            <p:cNvPr id="56354" name="Rectangle 92">
              <a:extLst>
                <a:ext uri="{FF2B5EF4-FFF2-40B4-BE49-F238E27FC236}">
                  <a16:creationId xmlns:a16="http://schemas.microsoft.com/office/drawing/2014/main" id="{54EC014F-CBF5-8F46-8EC4-1C41711CBB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1739900"/>
              <a:ext cx="11113" cy="412750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6355" name="Rectangle 93">
              <a:extLst>
                <a:ext uri="{FF2B5EF4-FFF2-40B4-BE49-F238E27FC236}">
                  <a16:creationId xmlns:a16="http://schemas.microsoft.com/office/drawing/2014/main" id="{1C8DA041-DA13-0E40-AAFB-D56DE9F859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163763"/>
              <a:ext cx="1692275" cy="111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6356" name="Rectangle 94">
              <a:extLst>
                <a:ext uri="{FF2B5EF4-FFF2-40B4-BE49-F238E27FC236}">
                  <a16:creationId xmlns:a16="http://schemas.microsoft.com/office/drawing/2014/main" id="{1C299FB8-C859-954B-8FBF-56DAF34CE8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2152650"/>
              <a:ext cx="11112" cy="4048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6357" name="Rectangle 95">
              <a:extLst>
                <a:ext uri="{FF2B5EF4-FFF2-40B4-BE49-F238E27FC236}">
                  <a16:creationId xmlns:a16="http://schemas.microsoft.com/office/drawing/2014/main" id="{2069A533-8731-B24C-A108-C98075217E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16850" y="1925638"/>
              <a:ext cx="657231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Output</a:t>
              </a:r>
              <a:endParaRPr lang="en-US" altLang="en-US" sz="3200" b="0"/>
            </a:p>
          </p:txBody>
        </p:sp>
        <p:sp>
          <p:nvSpPr>
            <p:cNvPr id="56358" name="Rectangle 96">
              <a:extLst>
                <a:ext uri="{FF2B5EF4-FFF2-40B4-BE49-F238E27FC236}">
                  <a16:creationId xmlns:a16="http://schemas.microsoft.com/office/drawing/2014/main" id="{B2BC2C3E-043B-164D-AF8B-245402B410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152650"/>
              <a:ext cx="11112" cy="4048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6359" name="Rectangle 97">
              <a:extLst>
                <a:ext uri="{FF2B5EF4-FFF2-40B4-BE49-F238E27FC236}">
                  <a16:creationId xmlns:a16="http://schemas.microsoft.com/office/drawing/2014/main" id="{263E9C1F-F686-3E4E-9621-C29A370EE7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24475" y="2174875"/>
              <a:ext cx="535403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state </a:t>
              </a:r>
              <a:endParaRPr lang="en-US" altLang="en-US" sz="3200" b="0"/>
            </a:p>
          </p:txBody>
        </p:sp>
        <p:sp>
          <p:nvSpPr>
            <p:cNvPr id="56360" name="Rectangle 98">
              <a:extLst>
                <a:ext uri="{FF2B5EF4-FFF2-40B4-BE49-F238E27FC236}">
                  <a16:creationId xmlns:a16="http://schemas.microsoft.com/office/drawing/2014/main" id="{49A3C4A2-59E5-B447-BA21-25D04042C7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6163" y="2255838"/>
              <a:ext cx="23083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w </a:t>
              </a:r>
              <a:endParaRPr lang="en-US" altLang="en-US" sz="3200" b="0"/>
            </a:p>
          </p:txBody>
        </p:sp>
        <p:sp>
          <p:nvSpPr>
            <p:cNvPr id="56361" name="Rectangle 99">
              <a:extLst>
                <a:ext uri="{FF2B5EF4-FFF2-40B4-BE49-F238E27FC236}">
                  <a16:creationId xmlns:a16="http://schemas.microsoft.com/office/drawing/2014/main" id="{80423FD4-26B6-1040-9FB6-26BC3C1A5A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57938" y="2255838"/>
              <a:ext cx="19877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= </a:t>
              </a:r>
              <a:endParaRPr lang="en-US" altLang="en-US" sz="3200" b="0"/>
            </a:p>
          </p:txBody>
        </p:sp>
        <p:sp>
          <p:nvSpPr>
            <p:cNvPr id="56362" name="Rectangle 100">
              <a:extLst>
                <a:ext uri="{FF2B5EF4-FFF2-40B4-BE49-F238E27FC236}">
                  <a16:creationId xmlns:a16="http://schemas.microsoft.com/office/drawing/2014/main" id="{E1C8A320-C201-374C-9DC6-F91068DD51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94475" y="2255838"/>
              <a:ext cx="192360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56363" name="Rectangle 101">
              <a:extLst>
                <a:ext uri="{FF2B5EF4-FFF2-40B4-BE49-F238E27FC236}">
                  <a16:creationId xmlns:a16="http://schemas.microsoft.com/office/drawing/2014/main" id="{5F24072C-13F2-504A-A590-C4819878F1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72300" y="2255838"/>
              <a:ext cx="23083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w </a:t>
              </a:r>
              <a:endParaRPr lang="en-US" altLang="en-US" sz="3200" b="0"/>
            </a:p>
          </p:txBody>
        </p:sp>
        <p:sp>
          <p:nvSpPr>
            <p:cNvPr id="56364" name="Rectangle 102">
              <a:extLst>
                <a:ext uri="{FF2B5EF4-FFF2-40B4-BE49-F238E27FC236}">
                  <a16:creationId xmlns:a16="http://schemas.microsoft.com/office/drawing/2014/main" id="{CD1B9B79-B644-D449-9961-FB454AFC52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00900" y="2255838"/>
              <a:ext cx="19877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= </a:t>
              </a:r>
              <a:endParaRPr lang="en-US" altLang="en-US" sz="3200" b="0"/>
            </a:p>
          </p:txBody>
        </p:sp>
        <p:sp>
          <p:nvSpPr>
            <p:cNvPr id="56365" name="Rectangle 103">
              <a:extLst>
                <a:ext uri="{FF2B5EF4-FFF2-40B4-BE49-F238E27FC236}">
                  <a16:creationId xmlns:a16="http://schemas.microsoft.com/office/drawing/2014/main" id="{F9727B2D-7FFE-E94E-A7D2-3C008CBD45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2152650"/>
              <a:ext cx="11113" cy="4048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6366" name="Rectangle 104">
              <a:extLst>
                <a:ext uri="{FF2B5EF4-FFF2-40B4-BE49-F238E27FC236}">
                  <a16:creationId xmlns:a16="http://schemas.microsoft.com/office/drawing/2014/main" id="{E80632F0-AD0B-ED41-B68A-8F56C09E23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37438" y="2255838"/>
              <a:ext cx="192360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  <p:sp>
          <p:nvSpPr>
            <p:cNvPr id="56367" name="Rectangle 105">
              <a:extLst>
                <a:ext uri="{FF2B5EF4-FFF2-40B4-BE49-F238E27FC236}">
                  <a16:creationId xmlns:a16="http://schemas.microsoft.com/office/drawing/2014/main" id="{AE12186A-DCA5-8046-B0BD-C923F30356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2152650"/>
              <a:ext cx="11113" cy="404813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6368" name="Rectangle 106">
              <a:extLst>
                <a:ext uri="{FF2B5EF4-FFF2-40B4-BE49-F238E27FC236}">
                  <a16:creationId xmlns:a16="http://schemas.microsoft.com/office/drawing/2014/main" id="{A30725E5-78D7-BA49-AF40-59C3181A67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3650" y="2568575"/>
              <a:ext cx="3506788" cy="952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6369" name="Rectangle 107">
              <a:extLst>
                <a:ext uri="{FF2B5EF4-FFF2-40B4-BE49-F238E27FC236}">
                  <a16:creationId xmlns:a16="http://schemas.microsoft.com/office/drawing/2014/main" id="{54BEFD75-48F6-3447-930C-B24A3DA73B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2582863"/>
              <a:ext cx="11112" cy="3556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6370" name="Rectangle 108">
              <a:extLst>
                <a:ext uri="{FF2B5EF4-FFF2-40B4-BE49-F238E27FC236}">
                  <a16:creationId xmlns:a16="http://schemas.microsoft.com/office/drawing/2014/main" id="{8802BB2D-572E-7443-99A3-43C957EB6F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72438" y="2174875"/>
              <a:ext cx="179536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z </a:t>
              </a:r>
              <a:endParaRPr lang="en-US" altLang="en-US" sz="3200" b="0"/>
            </a:p>
          </p:txBody>
        </p:sp>
        <p:sp>
          <p:nvSpPr>
            <p:cNvPr id="56371" name="Rectangle 109">
              <a:extLst>
                <a:ext uri="{FF2B5EF4-FFF2-40B4-BE49-F238E27FC236}">
                  <a16:creationId xmlns:a16="http://schemas.microsoft.com/office/drawing/2014/main" id="{01660F6A-6E83-884C-8260-7C0FD383AB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582863"/>
              <a:ext cx="11112" cy="3556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6372" name="Rectangle 110">
              <a:extLst>
                <a:ext uri="{FF2B5EF4-FFF2-40B4-BE49-F238E27FC236}">
                  <a16:creationId xmlns:a16="http://schemas.microsoft.com/office/drawing/2014/main" id="{69076F65-00A6-0C40-90A7-080EC7A641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48300" y="2659063"/>
              <a:ext cx="194733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A </a:t>
              </a:r>
              <a:endParaRPr lang="en-US" altLang="en-US" sz="3200" b="0"/>
            </a:p>
          </p:txBody>
        </p:sp>
        <p:sp>
          <p:nvSpPr>
            <p:cNvPr id="56373" name="Rectangle 111">
              <a:extLst>
                <a:ext uri="{FF2B5EF4-FFF2-40B4-BE49-F238E27FC236}">
                  <a16:creationId xmlns:a16="http://schemas.microsoft.com/office/drawing/2014/main" id="{C9BB524E-0F4C-B14E-9123-B10F5785BF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35713" y="2659063"/>
              <a:ext cx="194733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A </a:t>
              </a:r>
              <a:endParaRPr lang="en-US" altLang="en-US" sz="3200" b="0"/>
            </a:p>
          </p:txBody>
        </p:sp>
        <p:sp>
          <p:nvSpPr>
            <p:cNvPr id="56374" name="Rectangle 112">
              <a:extLst>
                <a:ext uri="{FF2B5EF4-FFF2-40B4-BE49-F238E27FC236}">
                  <a16:creationId xmlns:a16="http://schemas.microsoft.com/office/drawing/2014/main" id="{BA818A76-31D4-FD4D-8780-02612160C3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2582863"/>
              <a:ext cx="11113" cy="3556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6375" name="Rectangle 113">
              <a:extLst>
                <a:ext uri="{FF2B5EF4-FFF2-40B4-BE49-F238E27FC236}">
                  <a16:creationId xmlns:a16="http://schemas.microsoft.com/office/drawing/2014/main" id="{238CFB6A-6A1A-A741-897F-364349F5A1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85025" y="2659063"/>
              <a:ext cx="20678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B </a:t>
              </a:r>
              <a:endParaRPr lang="en-US" altLang="en-US" sz="3200" b="0"/>
            </a:p>
          </p:txBody>
        </p:sp>
        <p:sp>
          <p:nvSpPr>
            <p:cNvPr id="56376" name="Rectangle 114">
              <a:extLst>
                <a:ext uri="{FF2B5EF4-FFF2-40B4-BE49-F238E27FC236}">
                  <a16:creationId xmlns:a16="http://schemas.microsoft.com/office/drawing/2014/main" id="{487E8DA1-3F44-AD4C-ACDE-F1BDD0E32D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2582863"/>
              <a:ext cx="11113" cy="355600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6377" name="Rectangle 115">
              <a:extLst>
                <a:ext uri="{FF2B5EF4-FFF2-40B4-BE49-F238E27FC236}">
                  <a16:creationId xmlns:a16="http://schemas.microsoft.com/office/drawing/2014/main" id="{54632769-95F9-A34D-A879-CCCB2032F3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2938463"/>
              <a:ext cx="11112" cy="2682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6378" name="Rectangle 116">
              <a:extLst>
                <a:ext uri="{FF2B5EF4-FFF2-40B4-BE49-F238E27FC236}">
                  <a16:creationId xmlns:a16="http://schemas.microsoft.com/office/drawing/2014/main" id="{99E54E47-ABD4-7F41-97DC-24C46CB5CA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74025" y="2659063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56379" name="Rectangle 117">
              <a:extLst>
                <a:ext uri="{FF2B5EF4-FFF2-40B4-BE49-F238E27FC236}">
                  <a16:creationId xmlns:a16="http://schemas.microsoft.com/office/drawing/2014/main" id="{AEBA4B6F-BE59-9441-9F28-8F33FE8D89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938463"/>
              <a:ext cx="11112" cy="2682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6380" name="Rectangle 118">
              <a:extLst>
                <a:ext uri="{FF2B5EF4-FFF2-40B4-BE49-F238E27FC236}">
                  <a16:creationId xmlns:a16="http://schemas.microsoft.com/office/drawing/2014/main" id="{48AE4EBF-6FA3-744A-9CA9-808B347146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57825" y="2928938"/>
              <a:ext cx="20678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B </a:t>
              </a:r>
              <a:endParaRPr lang="en-US" altLang="en-US" sz="3200" b="0"/>
            </a:p>
          </p:txBody>
        </p:sp>
        <p:sp>
          <p:nvSpPr>
            <p:cNvPr id="56381" name="Rectangle 119">
              <a:extLst>
                <a:ext uri="{FF2B5EF4-FFF2-40B4-BE49-F238E27FC236}">
                  <a16:creationId xmlns:a16="http://schemas.microsoft.com/office/drawing/2014/main" id="{A6AA1DCD-025C-A841-BE7A-5C56040C55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35713" y="2928938"/>
              <a:ext cx="194733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A </a:t>
              </a:r>
              <a:endParaRPr lang="en-US" altLang="en-US" sz="3200" b="0"/>
            </a:p>
          </p:txBody>
        </p:sp>
        <p:sp>
          <p:nvSpPr>
            <p:cNvPr id="56382" name="Rectangle 120">
              <a:extLst>
                <a:ext uri="{FF2B5EF4-FFF2-40B4-BE49-F238E27FC236}">
                  <a16:creationId xmlns:a16="http://schemas.microsoft.com/office/drawing/2014/main" id="{0C45EC26-E8E5-8B46-8029-8EE5BD3FDC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2938463"/>
              <a:ext cx="11113" cy="2682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6383" name="Rectangle 121">
              <a:extLst>
                <a:ext uri="{FF2B5EF4-FFF2-40B4-BE49-F238E27FC236}">
                  <a16:creationId xmlns:a16="http://schemas.microsoft.com/office/drawing/2014/main" id="{70E6BA4C-0082-4B42-8E76-ACE424B7FD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88200" y="2928938"/>
              <a:ext cx="21800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C </a:t>
              </a:r>
              <a:endParaRPr lang="en-US" altLang="en-US" sz="3200" b="0"/>
            </a:p>
          </p:txBody>
        </p:sp>
        <p:sp>
          <p:nvSpPr>
            <p:cNvPr id="56384" name="Rectangle 122">
              <a:extLst>
                <a:ext uri="{FF2B5EF4-FFF2-40B4-BE49-F238E27FC236}">
                  <a16:creationId xmlns:a16="http://schemas.microsoft.com/office/drawing/2014/main" id="{76F33B7E-738A-324F-A1F5-EB991BED0F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2938463"/>
              <a:ext cx="11113" cy="268287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6385" name="Rectangle 123">
              <a:extLst>
                <a:ext uri="{FF2B5EF4-FFF2-40B4-BE49-F238E27FC236}">
                  <a16:creationId xmlns:a16="http://schemas.microsoft.com/office/drawing/2014/main" id="{59738E5D-8C14-C54E-B7CA-E34D01B80F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3206750"/>
              <a:ext cx="11112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6386" name="Rectangle 124">
              <a:extLst>
                <a:ext uri="{FF2B5EF4-FFF2-40B4-BE49-F238E27FC236}">
                  <a16:creationId xmlns:a16="http://schemas.microsoft.com/office/drawing/2014/main" id="{73C19EB5-F1B5-E14F-B2BD-DFFEF12CC9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75613" y="2928938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56387" name="Rectangle 125">
              <a:extLst>
                <a:ext uri="{FF2B5EF4-FFF2-40B4-BE49-F238E27FC236}">
                  <a16:creationId xmlns:a16="http://schemas.microsoft.com/office/drawing/2014/main" id="{821976E3-2E9F-F74B-BB6E-6DF0432ADD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3206750"/>
              <a:ext cx="11112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6388" name="Rectangle 126">
              <a:extLst>
                <a:ext uri="{FF2B5EF4-FFF2-40B4-BE49-F238E27FC236}">
                  <a16:creationId xmlns:a16="http://schemas.microsoft.com/office/drawing/2014/main" id="{4C71900C-B275-A149-8FCE-3EC11AA76E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57825" y="3197225"/>
              <a:ext cx="21800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C </a:t>
              </a:r>
              <a:endParaRPr lang="en-US" altLang="en-US" sz="3200" b="0"/>
            </a:p>
          </p:txBody>
        </p:sp>
        <p:sp>
          <p:nvSpPr>
            <p:cNvPr id="56389" name="Rectangle 127">
              <a:extLst>
                <a:ext uri="{FF2B5EF4-FFF2-40B4-BE49-F238E27FC236}">
                  <a16:creationId xmlns:a16="http://schemas.microsoft.com/office/drawing/2014/main" id="{4EEE9905-D69C-B547-B9D8-4EED28688B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35713" y="3197225"/>
              <a:ext cx="194733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A </a:t>
              </a:r>
              <a:endParaRPr lang="en-US" altLang="en-US" sz="3200" b="0"/>
            </a:p>
          </p:txBody>
        </p:sp>
        <p:sp>
          <p:nvSpPr>
            <p:cNvPr id="56390" name="Rectangle 128">
              <a:extLst>
                <a:ext uri="{FF2B5EF4-FFF2-40B4-BE49-F238E27FC236}">
                  <a16:creationId xmlns:a16="http://schemas.microsoft.com/office/drawing/2014/main" id="{94CFEA98-0ABF-9647-A0F7-224A8E6179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3206750"/>
              <a:ext cx="11113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6391" name="Rectangle 129">
              <a:extLst>
                <a:ext uri="{FF2B5EF4-FFF2-40B4-BE49-F238E27FC236}">
                  <a16:creationId xmlns:a16="http://schemas.microsoft.com/office/drawing/2014/main" id="{250F061F-0095-844C-B755-C1B0F26679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83438" y="3197225"/>
              <a:ext cx="21800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D </a:t>
              </a:r>
              <a:endParaRPr lang="en-US" altLang="en-US" sz="3200" b="0"/>
            </a:p>
          </p:txBody>
        </p:sp>
        <p:sp>
          <p:nvSpPr>
            <p:cNvPr id="56392" name="Rectangle 130">
              <a:extLst>
                <a:ext uri="{FF2B5EF4-FFF2-40B4-BE49-F238E27FC236}">
                  <a16:creationId xmlns:a16="http://schemas.microsoft.com/office/drawing/2014/main" id="{F8919D05-551D-434C-8531-36B4690025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3206750"/>
              <a:ext cx="11113" cy="269875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6393" name="Rectangle 131">
              <a:extLst>
                <a:ext uri="{FF2B5EF4-FFF2-40B4-BE49-F238E27FC236}">
                  <a16:creationId xmlns:a16="http://schemas.microsoft.com/office/drawing/2014/main" id="{7A49AB3D-85B7-BE4A-969E-C30D797AD1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3459163"/>
              <a:ext cx="11112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6394" name="Rectangle 132">
              <a:extLst>
                <a:ext uri="{FF2B5EF4-FFF2-40B4-BE49-F238E27FC236}">
                  <a16:creationId xmlns:a16="http://schemas.microsoft.com/office/drawing/2014/main" id="{60714207-933A-1941-9AE4-454E748AB0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74025" y="3197225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56395" name="Rectangle 133">
              <a:extLst>
                <a:ext uri="{FF2B5EF4-FFF2-40B4-BE49-F238E27FC236}">
                  <a16:creationId xmlns:a16="http://schemas.microsoft.com/office/drawing/2014/main" id="{1095652C-1C93-3A44-A87F-9B22497AC7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3459163"/>
              <a:ext cx="11112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6396" name="Rectangle 134">
              <a:extLst>
                <a:ext uri="{FF2B5EF4-FFF2-40B4-BE49-F238E27FC236}">
                  <a16:creationId xmlns:a16="http://schemas.microsoft.com/office/drawing/2014/main" id="{459B5F68-1CC0-344B-8DCC-522F8D04C1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48300" y="3465513"/>
              <a:ext cx="21800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D </a:t>
              </a:r>
              <a:endParaRPr lang="en-US" altLang="en-US" sz="3200" b="0"/>
            </a:p>
          </p:txBody>
        </p:sp>
        <p:sp>
          <p:nvSpPr>
            <p:cNvPr id="56397" name="Rectangle 135">
              <a:extLst>
                <a:ext uri="{FF2B5EF4-FFF2-40B4-BE49-F238E27FC236}">
                  <a16:creationId xmlns:a16="http://schemas.microsoft.com/office/drawing/2014/main" id="{49C27078-90CE-EF4F-9FF7-ABB3F55768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35713" y="3465513"/>
              <a:ext cx="194733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A </a:t>
              </a:r>
              <a:endParaRPr lang="en-US" altLang="en-US" sz="3200" b="0"/>
            </a:p>
          </p:txBody>
        </p:sp>
        <p:sp>
          <p:nvSpPr>
            <p:cNvPr id="56398" name="Rectangle 136">
              <a:extLst>
                <a:ext uri="{FF2B5EF4-FFF2-40B4-BE49-F238E27FC236}">
                  <a16:creationId xmlns:a16="http://schemas.microsoft.com/office/drawing/2014/main" id="{C62EC2C6-3AAD-3441-91BB-74012D9B15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3459163"/>
              <a:ext cx="11113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6399" name="Rectangle 137">
              <a:extLst>
                <a:ext uri="{FF2B5EF4-FFF2-40B4-BE49-F238E27FC236}">
                  <a16:creationId xmlns:a16="http://schemas.microsoft.com/office/drawing/2014/main" id="{C67C9604-370E-0D4C-9641-E1D570B5C7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81850" y="3465513"/>
              <a:ext cx="21800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D </a:t>
              </a:r>
              <a:endParaRPr lang="en-US" altLang="en-US" sz="3200" b="0"/>
            </a:p>
          </p:txBody>
        </p:sp>
        <p:sp>
          <p:nvSpPr>
            <p:cNvPr id="56400" name="Rectangle 138">
              <a:extLst>
                <a:ext uri="{FF2B5EF4-FFF2-40B4-BE49-F238E27FC236}">
                  <a16:creationId xmlns:a16="http://schemas.microsoft.com/office/drawing/2014/main" id="{2695D140-A25D-CA47-B835-F6F40EC62F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3459163"/>
              <a:ext cx="11113" cy="309562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6401" name="Rectangle 139">
              <a:extLst>
                <a:ext uri="{FF2B5EF4-FFF2-40B4-BE49-F238E27FC236}">
                  <a16:creationId xmlns:a16="http://schemas.microsoft.com/office/drawing/2014/main" id="{939CAE69-64DC-B148-BB7D-B1042E47F4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3650" y="3779838"/>
              <a:ext cx="3506788" cy="952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6402" name="Rectangle 140">
              <a:extLst>
                <a:ext uri="{FF2B5EF4-FFF2-40B4-BE49-F238E27FC236}">
                  <a16:creationId xmlns:a16="http://schemas.microsoft.com/office/drawing/2014/main" id="{B46BD56D-4CA7-A240-9FE3-8D5E038B15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74025" y="3465513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</p:grpSp>
      <p:grpSp>
        <p:nvGrpSpPr>
          <p:cNvPr id="56323" name="Group 6">
            <a:extLst>
              <a:ext uri="{FF2B5EF4-FFF2-40B4-BE49-F238E27FC236}">
                <a16:creationId xmlns:a16="http://schemas.microsoft.com/office/drawing/2014/main" id="{7FC7B27F-3EED-0949-AB4E-14EB7D5F247D}"/>
              </a:ext>
            </a:extLst>
          </p:cNvPr>
          <p:cNvGrpSpPr>
            <a:grpSpLocks/>
          </p:cNvGrpSpPr>
          <p:nvPr/>
        </p:nvGrpSpPr>
        <p:grpSpPr bwMode="auto">
          <a:xfrm>
            <a:off x="7732712" y="1627188"/>
            <a:ext cx="1732144" cy="4545012"/>
            <a:chOff x="6636592" y="1848168"/>
            <a:chExt cx="1732614" cy="4545000"/>
          </a:xfrm>
        </p:grpSpPr>
        <p:sp>
          <p:nvSpPr>
            <p:cNvPr id="56326" name="Freeform 11">
              <a:extLst>
                <a:ext uri="{FF2B5EF4-FFF2-40B4-BE49-F238E27FC236}">
                  <a16:creationId xmlns:a16="http://schemas.microsoft.com/office/drawing/2014/main" id="{5808255C-C6A1-9845-B389-FABBD48C575E}"/>
                </a:ext>
              </a:extLst>
            </p:cNvPr>
            <p:cNvSpPr>
              <a:spLocks/>
            </p:cNvSpPr>
            <p:nvPr/>
          </p:nvSpPr>
          <p:spPr bwMode="auto">
            <a:xfrm>
              <a:off x="7462092" y="5972494"/>
              <a:ext cx="138112" cy="160338"/>
            </a:xfrm>
            <a:custGeom>
              <a:avLst/>
              <a:gdLst>
                <a:gd name="T0" fmla="*/ 2147483646 w 174"/>
                <a:gd name="T1" fmla="*/ 2147483646 h 202"/>
                <a:gd name="T2" fmla="*/ 2147483646 w 174"/>
                <a:gd name="T3" fmla="*/ 2147483646 h 202"/>
                <a:gd name="T4" fmla="*/ 2147483646 w 174"/>
                <a:gd name="T5" fmla="*/ 0 h 202"/>
                <a:gd name="T6" fmla="*/ 0 w 174"/>
                <a:gd name="T7" fmla="*/ 0 h 202"/>
                <a:gd name="T8" fmla="*/ 2147483646 w 174"/>
                <a:gd name="T9" fmla="*/ 2147483646 h 2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4"/>
                <a:gd name="T16" fmla="*/ 0 h 202"/>
                <a:gd name="T17" fmla="*/ 174 w 174"/>
                <a:gd name="T18" fmla="*/ 202 h 2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4" h="202">
                  <a:moveTo>
                    <a:pt x="29" y="202"/>
                  </a:moveTo>
                  <a:lnTo>
                    <a:pt x="174" y="202"/>
                  </a:lnTo>
                  <a:lnTo>
                    <a:pt x="174" y="0"/>
                  </a:lnTo>
                  <a:lnTo>
                    <a:pt x="0" y="0"/>
                  </a:lnTo>
                  <a:lnTo>
                    <a:pt x="29" y="20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27" name="Freeform 19">
              <a:extLst>
                <a:ext uri="{FF2B5EF4-FFF2-40B4-BE49-F238E27FC236}">
                  <a16:creationId xmlns:a16="http://schemas.microsoft.com/office/drawing/2014/main" id="{47C42DA8-B845-AF41-ACEE-E621C19AC3D2}"/>
                </a:ext>
              </a:extLst>
            </p:cNvPr>
            <p:cNvSpPr>
              <a:spLocks/>
            </p:cNvSpPr>
            <p:nvPr/>
          </p:nvSpPr>
          <p:spPr bwMode="auto">
            <a:xfrm>
              <a:off x="7175152" y="5729593"/>
              <a:ext cx="641350" cy="663575"/>
            </a:xfrm>
            <a:custGeom>
              <a:avLst/>
              <a:gdLst>
                <a:gd name="T0" fmla="*/ 2147483646 w 808"/>
                <a:gd name="T1" fmla="*/ 2147483646 h 837"/>
                <a:gd name="T2" fmla="*/ 2147483646 w 808"/>
                <a:gd name="T3" fmla="*/ 2147483646 h 837"/>
                <a:gd name="T4" fmla="*/ 2147483646 w 808"/>
                <a:gd name="T5" fmla="*/ 2147483646 h 837"/>
                <a:gd name="T6" fmla="*/ 2147483646 w 808"/>
                <a:gd name="T7" fmla="*/ 2147483646 h 837"/>
                <a:gd name="T8" fmla="*/ 2147483646 w 808"/>
                <a:gd name="T9" fmla="*/ 2147483646 h 837"/>
                <a:gd name="T10" fmla="*/ 2147483646 w 808"/>
                <a:gd name="T11" fmla="*/ 2147483646 h 837"/>
                <a:gd name="T12" fmla="*/ 2147483646 w 808"/>
                <a:gd name="T13" fmla="*/ 2147483646 h 837"/>
                <a:gd name="T14" fmla="*/ 2147483646 w 808"/>
                <a:gd name="T15" fmla="*/ 2147483646 h 837"/>
                <a:gd name="T16" fmla="*/ 2147483646 w 808"/>
                <a:gd name="T17" fmla="*/ 2147483646 h 837"/>
                <a:gd name="T18" fmla="*/ 2147483646 w 808"/>
                <a:gd name="T19" fmla="*/ 2147483646 h 837"/>
                <a:gd name="T20" fmla="*/ 2147483646 w 808"/>
                <a:gd name="T21" fmla="*/ 2147483646 h 837"/>
                <a:gd name="T22" fmla="*/ 2147483646 w 808"/>
                <a:gd name="T23" fmla="*/ 0 h 837"/>
                <a:gd name="T24" fmla="*/ 2147483646 w 808"/>
                <a:gd name="T25" fmla="*/ 2147483646 h 837"/>
                <a:gd name="T26" fmla="*/ 2147483646 w 808"/>
                <a:gd name="T27" fmla="*/ 2147483646 h 837"/>
                <a:gd name="T28" fmla="*/ 2147483646 w 808"/>
                <a:gd name="T29" fmla="*/ 2147483646 h 837"/>
                <a:gd name="T30" fmla="*/ 2147483646 w 808"/>
                <a:gd name="T31" fmla="*/ 2147483646 h 837"/>
                <a:gd name="T32" fmla="*/ 2147483646 w 808"/>
                <a:gd name="T33" fmla="*/ 2147483646 h 837"/>
                <a:gd name="T34" fmla="*/ 2147483646 w 808"/>
                <a:gd name="T35" fmla="*/ 2147483646 h 837"/>
                <a:gd name="T36" fmla="*/ 2147483646 w 808"/>
                <a:gd name="T37" fmla="*/ 2147483646 h 837"/>
                <a:gd name="T38" fmla="*/ 2147483646 w 808"/>
                <a:gd name="T39" fmla="*/ 2147483646 h 837"/>
                <a:gd name="T40" fmla="*/ 2147483646 w 808"/>
                <a:gd name="T41" fmla="*/ 2147483646 h 837"/>
                <a:gd name="T42" fmla="*/ 2147483646 w 808"/>
                <a:gd name="T43" fmla="*/ 2147483646 h 837"/>
                <a:gd name="T44" fmla="*/ 2147483646 w 808"/>
                <a:gd name="T45" fmla="*/ 2147483646 h 837"/>
                <a:gd name="T46" fmla="*/ 2147483646 w 808"/>
                <a:gd name="T47" fmla="*/ 2147483646 h 837"/>
                <a:gd name="T48" fmla="*/ 2147483646 w 808"/>
                <a:gd name="T49" fmla="*/ 2147483646 h 837"/>
                <a:gd name="T50" fmla="*/ 2147483646 w 808"/>
                <a:gd name="T51" fmla="*/ 2147483646 h 837"/>
                <a:gd name="T52" fmla="*/ 2147483646 w 808"/>
                <a:gd name="T53" fmla="*/ 2147483646 h 837"/>
                <a:gd name="T54" fmla="*/ 2147483646 w 808"/>
                <a:gd name="T55" fmla="*/ 2147483646 h 837"/>
                <a:gd name="T56" fmla="*/ 2147483646 w 808"/>
                <a:gd name="T57" fmla="*/ 2147483646 h 837"/>
                <a:gd name="T58" fmla="*/ 2147483646 w 808"/>
                <a:gd name="T59" fmla="*/ 2147483646 h 837"/>
                <a:gd name="T60" fmla="*/ 2147483646 w 808"/>
                <a:gd name="T61" fmla="*/ 2147483646 h 837"/>
                <a:gd name="T62" fmla="*/ 2147483646 w 808"/>
                <a:gd name="T63" fmla="*/ 2147483646 h 837"/>
                <a:gd name="T64" fmla="*/ 2147483646 w 808"/>
                <a:gd name="T65" fmla="*/ 2147483646 h 837"/>
                <a:gd name="T66" fmla="*/ 2147483646 w 808"/>
                <a:gd name="T67" fmla="*/ 2147483646 h 837"/>
                <a:gd name="T68" fmla="*/ 2147483646 w 808"/>
                <a:gd name="T69" fmla="*/ 2147483646 h 837"/>
                <a:gd name="T70" fmla="*/ 2147483646 w 808"/>
                <a:gd name="T71" fmla="*/ 2147483646 h 837"/>
                <a:gd name="T72" fmla="*/ 2147483646 w 808"/>
                <a:gd name="T73" fmla="*/ 2147483646 h 837"/>
                <a:gd name="T74" fmla="*/ 2147483646 w 808"/>
                <a:gd name="T75" fmla="*/ 2147483646 h 837"/>
                <a:gd name="T76" fmla="*/ 2147483646 w 808"/>
                <a:gd name="T77" fmla="*/ 2147483646 h 837"/>
                <a:gd name="T78" fmla="*/ 2147483646 w 808"/>
                <a:gd name="T79" fmla="*/ 2147483646 h 837"/>
                <a:gd name="T80" fmla="*/ 2147483646 w 808"/>
                <a:gd name="T81" fmla="*/ 2147483646 h 837"/>
                <a:gd name="T82" fmla="*/ 2147483646 w 808"/>
                <a:gd name="T83" fmla="*/ 2147483646 h 837"/>
                <a:gd name="T84" fmla="*/ 2147483646 w 808"/>
                <a:gd name="T85" fmla="*/ 2147483646 h 837"/>
                <a:gd name="T86" fmla="*/ 2147483646 w 808"/>
                <a:gd name="T87" fmla="*/ 2147483646 h 837"/>
                <a:gd name="T88" fmla="*/ 2147483646 w 808"/>
                <a:gd name="T89" fmla="*/ 2147483646 h 837"/>
                <a:gd name="T90" fmla="*/ 2147483646 w 808"/>
                <a:gd name="T91" fmla="*/ 2147483646 h 837"/>
                <a:gd name="T92" fmla="*/ 2147483646 w 808"/>
                <a:gd name="T93" fmla="*/ 2147483646 h 837"/>
                <a:gd name="T94" fmla="*/ 2147483646 w 808"/>
                <a:gd name="T95" fmla="*/ 2147483646 h 837"/>
                <a:gd name="T96" fmla="*/ 2147483646 w 808"/>
                <a:gd name="T97" fmla="*/ 2147483646 h 837"/>
                <a:gd name="T98" fmla="*/ 2147483646 w 808"/>
                <a:gd name="T99" fmla="*/ 2147483646 h 837"/>
                <a:gd name="T100" fmla="*/ 2147483646 w 808"/>
                <a:gd name="T101" fmla="*/ 2147483646 h 837"/>
                <a:gd name="T102" fmla="*/ 2147483646 w 808"/>
                <a:gd name="T103" fmla="*/ 2147483646 h 837"/>
                <a:gd name="T104" fmla="*/ 2147483646 w 808"/>
                <a:gd name="T105" fmla="*/ 2147483646 h 837"/>
                <a:gd name="T106" fmla="*/ 2147483646 w 808"/>
                <a:gd name="T107" fmla="*/ 2147483646 h 837"/>
                <a:gd name="T108" fmla="*/ 2147483646 w 808"/>
                <a:gd name="T109" fmla="*/ 2147483646 h 837"/>
                <a:gd name="T110" fmla="*/ 2147483646 w 808"/>
                <a:gd name="T111" fmla="*/ 2147483646 h 83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08"/>
                <a:gd name="T169" fmla="*/ 0 h 837"/>
                <a:gd name="T170" fmla="*/ 808 w 808"/>
                <a:gd name="T171" fmla="*/ 837 h 837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08" h="837">
                  <a:moveTo>
                    <a:pt x="0" y="428"/>
                  </a:moveTo>
                  <a:lnTo>
                    <a:pt x="0" y="410"/>
                  </a:lnTo>
                  <a:lnTo>
                    <a:pt x="1" y="388"/>
                  </a:lnTo>
                  <a:lnTo>
                    <a:pt x="3" y="368"/>
                  </a:lnTo>
                  <a:lnTo>
                    <a:pt x="5" y="348"/>
                  </a:lnTo>
                  <a:lnTo>
                    <a:pt x="8" y="327"/>
                  </a:lnTo>
                  <a:lnTo>
                    <a:pt x="13" y="307"/>
                  </a:lnTo>
                  <a:lnTo>
                    <a:pt x="18" y="288"/>
                  </a:lnTo>
                  <a:lnTo>
                    <a:pt x="24" y="268"/>
                  </a:lnTo>
                  <a:lnTo>
                    <a:pt x="33" y="251"/>
                  </a:lnTo>
                  <a:lnTo>
                    <a:pt x="40" y="232"/>
                  </a:lnTo>
                  <a:lnTo>
                    <a:pt x="49" y="215"/>
                  </a:lnTo>
                  <a:lnTo>
                    <a:pt x="59" y="197"/>
                  </a:lnTo>
                  <a:lnTo>
                    <a:pt x="70" y="180"/>
                  </a:lnTo>
                  <a:lnTo>
                    <a:pt x="82" y="164"/>
                  </a:lnTo>
                  <a:lnTo>
                    <a:pt x="94" y="150"/>
                  </a:lnTo>
                  <a:lnTo>
                    <a:pt x="107" y="134"/>
                  </a:lnTo>
                  <a:lnTo>
                    <a:pt x="120" y="121"/>
                  </a:lnTo>
                  <a:lnTo>
                    <a:pt x="134" y="107"/>
                  </a:lnTo>
                  <a:lnTo>
                    <a:pt x="148" y="94"/>
                  </a:lnTo>
                  <a:lnTo>
                    <a:pt x="164" y="82"/>
                  </a:lnTo>
                  <a:lnTo>
                    <a:pt x="180" y="70"/>
                  </a:lnTo>
                  <a:lnTo>
                    <a:pt x="197" y="60"/>
                  </a:lnTo>
                  <a:lnTo>
                    <a:pt x="215" y="50"/>
                  </a:lnTo>
                  <a:lnTo>
                    <a:pt x="232" y="40"/>
                  </a:lnTo>
                  <a:lnTo>
                    <a:pt x="249" y="33"/>
                  </a:lnTo>
                  <a:lnTo>
                    <a:pt x="268" y="26"/>
                  </a:lnTo>
                  <a:lnTo>
                    <a:pt x="287" y="19"/>
                  </a:lnTo>
                  <a:lnTo>
                    <a:pt x="307" y="13"/>
                  </a:lnTo>
                  <a:lnTo>
                    <a:pt x="327" y="8"/>
                  </a:lnTo>
                  <a:lnTo>
                    <a:pt x="348" y="6"/>
                  </a:lnTo>
                  <a:lnTo>
                    <a:pt x="368" y="3"/>
                  </a:lnTo>
                  <a:lnTo>
                    <a:pt x="388" y="1"/>
                  </a:lnTo>
                  <a:lnTo>
                    <a:pt x="410" y="0"/>
                  </a:lnTo>
                  <a:lnTo>
                    <a:pt x="400" y="0"/>
                  </a:lnTo>
                  <a:lnTo>
                    <a:pt x="420" y="1"/>
                  </a:lnTo>
                  <a:lnTo>
                    <a:pt x="441" y="3"/>
                  </a:lnTo>
                  <a:lnTo>
                    <a:pt x="462" y="6"/>
                  </a:lnTo>
                  <a:lnTo>
                    <a:pt x="482" y="8"/>
                  </a:lnTo>
                  <a:lnTo>
                    <a:pt x="502" y="13"/>
                  </a:lnTo>
                  <a:lnTo>
                    <a:pt x="521" y="19"/>
                  </a:lnTo>
                  <a:lnTo>
                    <a:pt x="539" y="26"/>
                  </a:lnTo>
                  <a:lnTo>
                    <a:pt x="558" y="33"/>
                  </a:lnTo>
                  <a:lnTo>
                    <a:pt x="577" y="40"/>
                  </a:lnTo>
                  <a:lnTo>
                    <a:pt x="594" y="50"/>
                  </a:lnTo>
                  <a:lnTo>
                    <a:pt x="612" y="60"/>
                  </a:lnTo>
                  <a:lnTo>
                    <a:pt x="628" y="70"/>
                  </a:lnTo>
                  <a:lnTo>
                    <a:pt x="643" y="82"/>
                  </a:lnTo>
                  <a:lnTo>
                    <a:pt x="659" y="94"/>
                  </a:lnTo>
                  <a:lnTo>
                    <a:pt x="674" y="107"/>
                  </a:lnTo>
                  <a:lnTo>
                    <a:pt x="688" y="121"/>
                  </a:lnTo>
                  <a:lnTo>
                    <a:pt x="703" y="134"/>
                  </a:lnTo>
                  <a:lnTo>
                    <a:pt x="716" y="150"/>
                  </a:lnTo>
                  <a:lnTo>
                    <a:pt x="727" y="164"/>
                  </a:lnTo>
                  <a:lnTo>
                    <a:pt x="739" y="180"/>
                  </a:lnTo>
                  <a:lnTo>
                    <a:pt x="749" y="197"/>
                  </a:lnTo>
                  <a:lnTo>
                    <a:pt x="759" y="215"/>
                  </a:lnTo>
                  <a:lnTo>
                    <a:pt x="768" y="232"/>
                  </a:lnTo>
                  <a:lnTo>
                    <a:pt x="776" y="251"/>
                  </a:lnTo>
                  <a:lnTo>
                    <a:pt x="783" y="268"/>
                  </a:lnTo>
                  <a:lnTo>
                    <a:pt x="791" y="288"/>
                  </a:lnTo>
                  <a:lnTo>
                    <a:pt x="795" y="307"/>
                  </a:lnTo>
                  <a:lnTo>
                    <a:pt x="801" y="327"/>
                  </a:lnTo>
                  <a:lnTo>
                    <a:pt x="804" y="348"/>
                  </a:lnTo>
                  <a:lnTo>
                    <a:pt x="806" y="368"/>
                  </a:lnTo>
                  <a:lnTo>
                    <a:pt x="808" y="388"/>
                  </a:lnTo>
                  <a:lnTo>
                    <a:pt x="808" y="410"/>
                  </a:lnTo>
                  <a:lnTo>
                    <a:pt x="808" y="428"/>
                  </a:lnTo>
                  <a:lnTo>
                    <a:pt x="808" y="450"/>
                  </a:lnTo>
                  <a:lnTo>
                    <a:pt x="806" y="470"/>
                  </a:lnTo>
                  <a:lnTo>
                    <a:pt x="804" y="490"/>
                  </a:lnTo>
                  <a:lnTo>
                    <a:pt x="801" y="511"/>
                  </a:lnTo>
                  <a:lnTo>
                    <a:pt x="795" y="531"/>
                  </a:lnTo>
                  <a:lnTo>
                    <a:pt x="791" y="550"/>
                  </a:lnTo>
                  <a:lnTo>
                    <a:pt x="783" y="570"/>
                  </a:lnTo>
                  <a:lnTo>
                    <a:pt x="776" y="587"/>
                  </a:lnTo>
                  <a:lnTo>
                    <a:pt x="768" y="606"/>
                  </a:lnTo>
                  <a:lnTo>
                    <a:pt x="759" y="623"/>
                  </a:lnTo>
                  <a:lnTo>
                    <a:pt x="749" y="640"/>
                  </a:lnTo>
                  <a:lnTo>
                    <a:pt x="739" y="658"/>
                  </a:lnTo>
                  <a:lnTo>
                    <a:pt x="727" y="674"/>
                  </a:lnTo>
                  <a:lnTo>
                    <a:pt x="716" y="688"/>
                  </a:lnTo>
                  <a:lnTo>
                    <a:pt x="703" y="704"/>
                  </a:lnTo>
                  <a:lnTo>
                    <a:pt x="688" y="717"/>
                  </a:lnTo>
                  <a:lnTo>
                    <a:pt x="674" y="731"/>
                  </a:lnTo>
                  <a:lnTo>
                    <a:pt x="659" y="744"/>
                  </a:lnTo>
                  <a:lnTo>
                    <a:pt x="643" y="756"/>
                  </a:lnTo>
                  <a:lnTo>
                    <a:pt x="628" y="767"/>
                  </a:lnTo>
                  <a:lnTo>
                    <a:pt x="612" y="778"/>
                  </a:lnTo>
                  <a:lnTo>
                    <a:pt x="594" y="788"/>
                  </a:lnTo>
                  <a:lnTo>
                    <a:pt x="577" y="798"/>
                  </a:lnTo>
                  <a:lnTo>
                    <a:pt x="558" y="805"/>
                  </a:lnTo>
                  <a:lnTo>
                    <a:pt x="539" y="812"/>
                  </a:lnTo>
                  <a:lnTo>
                    <a:pt x="521" y="819"/>
                  </a:lnTo>
                  <a:lnTo>
                    <a:pt x="502" y="825"/>
                  </a:lnTo>
                  <a:lnTo>
                    <a:pt x="482" y="830"/>
                  </a:lnTo>
                  <a:lnTo>
                    <a:pt x="462" y="832"/>
                  </a:lnTo>
                  <a:lnTo>
                    <a:pt x="441" y="835"/>
                  </a:lnTo>
                  <a:lnTo>
                    <a:pt x="420" y="837"/>
                  </a:lnTo>
                  <a:lnTo>
                    <a:pt x="400" y="837"/>
                  </a:lnTo>
                  <a:lnTo>
                    <a:pt x="410" y="837"/>
                  </a:lnTo>
                  <a:lnTo>
                    <a:pt x="388" y="837"/>
                  </a:lnTo>
                  <a:lnTo>
                    <a:pt x="368" y="835"/>
                  </a:lnTo>
                  <a:lnTo>
                    <a:pt x="348" y="832"/>
                  </a:lnTo>
                  <a:lnTo>
                    <a:pt x="327" y="830"/>
                  </a:lnTo>
                  <a:lnTo>
                    <a:pt x="307" y="825"/>
                  </a:lnTo>
                  <a:lnTo>
                    <a:pt x="287" y="819"/>
                  </a:lnTo>
                  <a:lnTo>
                    <a:pt x="268" y="812"/>
                  </a:lnTo>
                  <a:lnTo>
                    <a:pt x="249" y="805"/>
                  </a:lnTo>
                  <a:lnTo>
                    <a:pt x="232" y="798"/>
                  </a:lnTo>
                  <a:lnTo>
                    <a:pt x="215" y="788"/>
                  </a:lnTo>
                  <a:lnTo>
                    <a:pt x="197" y="778"/>
                  </a:lnTo>
                  <a:lnTo>
                    <a:pt x="180" y="767"/>
                  </a:lnTo>
                  <a:lnTo>
                    <a:pt x="164" y="756"/>
                  </a:lnTo>
                  <a:lnTo>
                    <a:pt x="148" y="744"/>
                  </a:lnTo>
                  <a:lnTo>
                    <a:pt x="134" y="731"/>
                  </a:lnTo>
                  <a:lnTo>
                    <a:pt x="120" y="717"/>
                  </a:lnTo>
                  <a:lnTo>
                    <a:pt x="107" y="704"/>
                  </a:lnTo>
                  <a:lnTo>
                    <a:pt x="94" y="688"/>
                  </a:lnTo>
                  <a:lnTo>
                    <a:pt x="82" y="674"/>
                  </a:lnTo>
                  <a:lnTo>
                    <a:pt x="70" y="658"/>
                  </a:lnTo>
                  <a:lnTo>
                    <a:pt x="59" y="640"/>
                  </a:lnTo>
                  <a:lnTo>
                    <a:pt x="49" y="623"/>
                  </a:lnTo>
                  <a:lnTo>
                    <a:pt x="40" y="606"/>
                  </a:lnTo>
                  <a:lnTo>
                    <a:pt x="33" y="587"/>
                  </a:lnTo>
                  <a:lnTo>
                    <a:pt x="24" y="570"/>
                  </a:lnTo>
                  <a:lnTo>
                    <a:pt x="18" y="550"/>
                  </a:lnTo>
                  <a:lnTo>
                    <a:pt x="13" y="531"/>
                  </a:lnTo>
                  <a:lnTo>
                    <a:pt x="8" y="511"/>
                  </a:lnTo>
                  <a:lnTo>
                    <a:pt x="5" y="490"/>
                  </a:lnTo>
                  <a:lnTo>
                    <a:pt x="3" y="470"/>
                  </a:lnTo>
                  <a:lnTo>
                    <a:pt x="1" y="450"/>
                  </a:lnTo>
                  <a:lnTo>
                    <a:pt x="0" y="428"/>
                  </a:lnTo>
                  <a:close/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28" name="Freeform 33">
              <a:extLst>
                <a:ext uri="{FF2B5EF4-FFF2-40B4-BE49-F238E27FC236}">
                  <a16:creationId xmlns:a16="http://schemas.microsoft.com/office/drawing/2014/main" id="{D8D2C65C-D2FE-B640-8295-1A80C0A615FA}"/>
                </a:ext>
              </a:extLst>
            </p:cNvPr>
            <p:cNvSpPr>
              <a:spLocks/>
            </p:cNvSpPr>
            <p:nvPr/>
          </p:nvSpPr>
          <p:spPr bwMode="auto">
            <a:xfrm>
              <a:off x="6636592" y="3153093"/>
              <a:ext cx="647700" cy="649288"/>
            </a:xfrm>
            <a:custGeom>
              <a:avLst/>
              <a:gdLst>
                <a:gd name="T0" fmla="*/ 2147483646 w 817"/>
                <a:gd name="T1" fmla="*/ 2147483646 h 818"/>
                <a:gd name="T2" fmla="*/ 2147483646 w 817"/>
                <a:gd name="T3" fmla="*/ 2147483646 h 818"/>
                <a:gd name="T4" fmla="*/ 2147483646 w 817"/>
                <a:gd name="T5" fmla="*/ 2147483646 h 818"/>
                <a:gd name="T6" fmla="*/ 2147483646 w 817"/>
                <a:gd name="T7" fmla="*/ 2147483646 h 818"/>
                <a:gd name="T8" fmla="*/ 2147483646 w 817"/>
                <a:gd name="T9" fmla="*/ 2147483646 h 818"/>
                <a:gd name="T10" fmla="*/ 2147483646 w 817"/>
                <a:gd name="T11" fmla="*/ 2147483646 h 818"/>
                <a:gd name="T12" fmla="*/ 2147483646 w 817"/>
                <a:gd name="T13" fmla="*/ 2147483646 h 818"/>
                <a:gd name="T14" fmla="*/ 2147483646 w 817"/>
                <a:gd name="T15" fmla="*/ 2147483646 h 818"/>
                <a:gd name="T16" fmla="*/ 2147483646 w 817"/>
                <a:gd name="T17" fmla="*/ 2147483646 h 818"/>
                <a:gd name="T18" fmla="*/ 2147483646 w 817"/>
                <a:gd name="T19" fmla="*/ 2147483646 h 818"/>
                <a:gd name="T20" fmla="*/ 0 w 817"/>
                <a:gd name="T21" fmla="*/ 2147483646 h 818"/>
                <a:gd name="T22" fmla="*/ 2147483646 w 817"/>
                <a:gd name="T23" fmla="*/ 2147483646 h 818"/>
                <a:gd name="T24" fmla="*/ 2147483646 w 817"/>
                <a:gd name="T25" fmla="*/ 2147483646 h 818"/>
                <a:gd name="T26" fmla="*/ 2147483646 w 817"/>
                <a:gd name="T27" fmla="*/ 2147483646 h 818"/>
                <a:gd name="T28" fmla="*/ 2147483646 w 817"/>
                <a:gd name="T29" fmla="*/ 2147483646 h 818"/>
                <a:gd name="T30" fmla="*/ 2147483646 w 817"/>
                <a:gd name="T31" fmla="*/ 2147483646 h 818"/>
                <a:gd name="T32" fmla="*/ 2147483646 w 817"/>
                <a:gd name="T33" fmla="*/ 2147483646 h 818"/>
                <a:gd name="T34" fmla="*/ 2147483646 w 817"/>
                <a:gd name="T35" fmla="*/ 2147483646 h 818"/>
                <a:gd name="T36" fmla="*/ 2147483646 w 817"/>
                <a:gd name="T37" fmla="*/ 2147483646 h 818"/>
                <a:gd name="T38" fmla="*/ 2147483646 w 817"/>
                <a:gd name="T39" fmla="*/ 2147483646 h 818"/>
                <a:gd name="T40" fmla="*/ 2147483646 w 817"/>
                <a:gd name="T41" fmla="*/ 2147483646 h 818"/>
                <a:gd name="T42" fmla="*/ 2147483646 w 817"/>
                <a:gd name="T43" fmla="*/ 2147483646 h 818"/>
                <a:gd name="T44" fmla="*/ 2147483646 w 817"/>
                <a:gd name="T45" fmla="*/ 2147483646 h 818"/>
                <a:gd name="T46" fmla="*/ 2147483646 w 817"/>
                <a:gd name="T47" fmla="*/ 2147483646 h 818"/>
                <a:gd name="T48" fmla="*/ 2147483646 w 817"/>
                <a:gd name="T49" fmla="*/ 2147483646 h 818"/>
                <a:gd name="T50" fmla="*/ 2147483646 w 817"/>
                <a:gd name="T51" fmla="*/ 2147483646 h 818"/>
                <a:gd name="T52" fmla="*/ 2147483646 w 817"/>
                <a:gd name="T53" fmla="*/ 2147483646 h 818"/>
                <a:gd name="T54" fmla="*/ 2147483646 w 817"/>
                <a:gd name="T55" fmla="*/ 2147483646 h 818"/>
                <a:gd name="T56" fmla="*/ 2147483646 w 817"/>
                <a:gd name="T57" fmla="*/ 2147483646 h 818"/>
                <a:gd name="T58" fmla="*/ 2147483646 w 817"/>
                <a:gd name="T59" fmla="*/ 2147483646 h 818"/>
                <a:gd name="T60" fmla="*/ 2147483646 w 817"/>
                <a:gd name="T61" fmla="*/ 2147483646 h 818"/>
                <a:gd name="T62" fmla="*/ 2147483646 w 817"/>
                <a:gd name="T63" fmla="*/ 2147483646 h 818"/>
                <a:gd name="T64" fmla="*/ 2147483646 w 817"/>
                <a:gd name="T65" fmla="*/ 2147483646 h 818"/>
                <a:gd name="T66" fmla="*/ 2147483646 w 817"/>
                <a:gd name="T67" fmla="*/ 2147483646 h 818"/>
                <a:gd name="T68" fmla="*/ 2147483646 w 817"/>
                <a:gd name="T69" fmla="*/ 2147483646 h 818"/>
                <a:gd name="T70" fmla="*/ 2147483646 w 817"/>
                <a:gd name="T71" fmla="*/ 2147483646 h 818"/>
                <a:gd name="T72" fmla="*/ 2147483646 w 817"/>
                <a:gd name="T73" fmla="*/ 2147483646 h 818"/>
                <a:gd name="T74" fmla="*/ 2147483646 w 817"/>
                <a:gd name="T75" fmla="*/ 2147483646 h 818"/>
                <a:gd name="T76" fmla="*/ 2147483646 w 817"/>
                <a:gd name="T77" fmla="*/ 2147483646 h 818"/>
                <a:gd name="T78" fmla="*/ 2147483646 w 817"/>
                <a:gd name="T79" fmla="*/ 2147483646 h 818"/>
                <a:gd name="T80" fmla="*/ 2147483646 w 817"/>
                <a:gd name="T81" fmla="*/ 2147483646 h 818"/>
                <a:gd name="T82" fmla="*/ 2147483646 w 817"/>
                <a:gd name="T83" fmla="*/ 2147483646 h 818"/>
                <a:gd name="T84" fmla="*/ 2147483646 w 817"/>
                <a:gd name="T85" fmla="*/ 2147483646 h 818"/>
                <a:gd name="T86" fmla="*/ 2147483646 w 817"/>
                <a:gd name="T87" fmla="*/ 0 h 81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17"/>
                <a:gd name="T133" fmla="*/ 0 h 818"/>
                <a:gd name="T134" fmla="*/ 817 w 817"/>
                <a:gd name="T135" fmla="*/ 818 h 81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17" h="818">
                  <a:moveTo>
                    <a:pt x="408" y="0"/>
                  </a:moveTo>
                  <a:lnTo>
                    <a:pt x="387" y="0"/>
                  </a:lnTo>
                  <a:lnTo>
                    <a:pt x="366" y="2"/>
                  </a:lnTo>
                  <a:lnTo>
                    <a:pt x="346" y="4"/>
                  </a:lnTo>
                  <a:lnTo>
                    <a:pt x="326" y="9"/>
                  </a:lnTo>
                  <a:lnTo>
                    <a:pt x="306" y="13"/>
                  </a:lnTo>
                  <a:lnTo>
                    <a:pt x="287" y="19"/>
                  </a:lnTo>
                  <a:lnTo>
                    <a:pt x="268" y="25"/>
                  </a:lnTo>
                  <a:lnTo>
                    <a:pt x="250" y="32"/>
                  </a:lnTo>
                  <a:lnTo>
                    <a:pt x="231" y="41"/>
                  </a:lnTo>
                  <a:lnTo>
                    <a:pt x="214" y="49"/>
                  </a:lnTo>
                  <a:lnTo>
                    <a:pt x="196" y="59"/>
                  </a:lnTo>
                  <a:lnTo>
                    <a:pt x="180" y="69"/>
                  </a:lnTo>
                  <a:lnTo>
                    <a:pt x="163" y="81"/>
                  </a:lnTo>
                  <a:lnTo>
                    <a:pt x="149" y="94"/>
                  </a:lnTo>
                  <a:lnTo>
                    <a:pt x="133" y="106"/>
                  </a:lnTo>
                  <a:lnTo>
                    <a:pt x="120" y="120"/>
                  </a:lnTo>
                  <a:lnTo>
                    <a:pt x="105" y="134"/>
                  </a:lnTo>
                  <a:lnTo>
                    <a:pt x="92" y="149"/>
                  </a:lnTo>
                  <a:lnTo>
                    <a:pt x="81" y="165"/>
                  </a:lnTo>
                  <a:lnTo>
                    <a:pt x="69" y="181"/>
                  </a:lnTo>
                  <a:lnTo>
                    <a:pt x="59" y="196"/>
                  </a:lnTo>
                  <a:lnTo>
                    <a:pt x="49" y="214"/>
                  </a:lnTo>
                  <a:lnTo>
                    <a:pt x="40" y="231"/>
                  </a:lnTo>
                  <a:lnTo>
                    <a:pt x="32" y="250"/>
                  </a:lnTo>
                  <a:lnTo>
                    <a:pt x="24" y="269"/>
                  </a:lnTo>
                  <a:lnTo>
                    <a:pt x="17" y="287"/>
                  </a:lnTo>
                  <a:lnTo>
                    <a:pt x="13" y="306"/>
                  </a:lnTo>
                  <a:lnTo>
                    <a:pt x="7" y="326"/>
                  </a:lnTo>
                  <a:lnTo>
                    <a:pt x="4" y="346"/>
                  </a:lnTo>
                  <a:lnTo>
                    <a:pt x="1" y="367"/>
                  </a:lnTo>
                  <a:lnTo>
                    <a:pt x="0" y="388"/>
                  </a:lnTo>
                  <a:lnTo>
                    <a:pt x="0" y="409"/>
                  </a:lnTo>
                  <a:lnTo>
                    <a:pt x="0" y="430"/>
                  </a:lnTo>
                  <a:lnTo>
                    <a:pt x="1" y="450"/>
                  </a:lnTo>
                  <a:lnTo>
                    <a:pt x="4" y="471"/>
                  </a:lnTo>
                  <a:lnTo>
                    <a:pt x="7" y="491"/>
                  </a:lnTo>
                  <a:lnTo>
                    <a:pt x="13" y="511"/>
                  </a:lnTo>
                  <a:lnTo>
                    <a:pt x="17" y="530"/>
                  </a:lnTo>
                  <a:lnTo>
                    <a:pt x="24" y="550"/>
                  </a:lnTo>
                  <a:lnTo>
                    <a:pt x="32" y="569"/>
                  </a:lnTo>
                  <a:lnTo>
                    <a:pt x="40" y="586"/>
                  </a:lnTo>
                  <a:lnTo>
                    <a:pt x="49" y="603"/>
                  </a:lnTo>
                  <a:lnTo>
                    <a:pt x="59" y="621"/>
                  </a:lnTo>
                  <a:lnTo>
                    <a:pt x="69" y="638"/>
                  </a:lnTo>
                  <a:lnTo>
                    <a:pt x="81" y="654"/>
                  </a:lnTo>
                  <a:lnTo>
                    <a:pt x="92" y="668"/>
                  </a:lnTo>
                  <a:lnTo>
                    <a:pt x="105" y="684"/>
                  </a:lnTo>
                  <a:lnTo>
                    <a:pt x="120" y="699"/>
                  </a:lnTo>
                  <a:lnTo>
                    <a:pt x="133" y="712"/>
                  </a:lnTo>
                  <a:lnTo>
                    <a:pt x="149" y="725"/>
                  </a:lnTo>
                  <a:lnTo>
                    <a:pt x="163" y="736"/>
                  </a:lnTo>
                  <a:lnTo>
                    <a:pt x="180" y="748"/>
                  </a:lnTo>
                  <a:lnTo>
                    <a:pt x="196" y="759"/>
                  </a:lnTo>
                  <a:lnTo>
                    <a:pt x="214" y="768"/>
                  </a:lnTo>
                  <a:lnTo>
                    <a:pt x="231" y="778"/>
                  </a:lnTo>
                  <a:lnTo>
                    <a:pt x="250" y="785"/>
                  </a:lnTo>
                  <a:lnTo>
                    <a:pt x="268" y="792"/>
                  </a:lnTo>
                  <a:lnTo>
                    <a:pt x="287" y="800"/>
                  </a:lnTo>
                  <a:lnTo>
                    <a:pt x="306" y="805"/>
                  </a:lnTo>
                  <a:lnTo>
                    <a:pt x="326" y="810"/>
                  </a:lnTo>
                  <a:lnTo>
                    <a:pt x="346" y="813"/>
                  </a:lnTo>
                  <a:lnTo>
                    <a:pt x="366" y="815"/>
                  </a:lnTo>
                  <a:lnTo>
                    <a:pt x="387" y="817"/>
                  </a:lnTo>
                  <a:lnTo>
                    <a:pt x="408" y="818"/>
                  </a:lnTo>
                  <a:lnTo>
                    <a:pt x="430" y="817"/>
                  </a:lnTo>
                  <a:lnTo>
                    <a:pt x="450" y="815"/>
                  </a:lnTo>
                  <a:lnTo>
                    <a:pt x="470" y="813"/>
                  </a:lnTo>
                  <a:lnTo>
                    <a:pt x="491" y="810"/>
                  </a:lnTo>
                  <a:lnTo>
                    <a:pt x="511" y="805"/>
                  </a:lnTo>
                  <a:lnTo>
                    <a:pt x="530" y="800"/>
                  </a:lnTo>
                  <a:lnTo>
                    <a:pt x="548" y="792"/>
                  </a:lnTo>
                  <a:lnTo>
                    <a:pt x="567" y="785"/>
                  </a:lnTo>
                  <a:lnTo>
                    <a:pt x="586" y="778"/>
                  </a:lnTo>
                  <a:lnTo>
                    <a:pt x="603" y="768"/>
                  </a:lnTo>
                  <a:lnTo>
                    <a:pt x="620" y="759"/>
                  </a:lnTo>
                  <a:lnTo>
                    <a:pt x="636" y="748"/>
                  </a:lnTo>
                  <a:lnTo>
                    <a:pt x="654" y="736"/>
                  </a:lnTo>
                  <a:lnTo>
                    <a:pt x="668" y="725"/>
                  </a:lnTo>
                  <a:lnTo>
                    <a:pt x="684" y="712"/>
                  </a:lnTo>
                  <a:lnTo>
                    <a:pt x="697" y="699"/>
                  </a:lnTo>
                  <a:lnTo>
                    <a:pt x="711" y="684"/>
                  </a:lnTo>
                  <a:lnTo>
                    <a:pt x="724" y="668"/>
                  </a:lnTo>
                  <a:lnTo>
                    <a:pt x="736" y="654"/>
                  </a:lnTo>
                  <a:lnTo>
                    <a:pt x="748" y="638"/>
                  </a:lnTo>
                  <a:lnTo>
                    <a:pt x="758" y="621"/>
                  </a:lnTo>
                  <a:lnTo>
                    <a:pt x="768" y="603"/>
                  </a:lnTo>
                  <a:lnTo>
                    <a:pt x="776" y="586"/>
                  </a:lnTo>
                  <a:lnTo>
                    <a:pt x="785" y="569"/>
                  </a:lnTo>
                  <a:lnTo>
                    <a:pt x="792" y="550"/>
                  </a:lnTo>
                  <a:lnTo>
                    <a:pt x="799" y="530"/>
                  </a:lnTo>
                  <a:lnTo>
                    <a:pt x="804" y="511"/>
                  </a:lnTo>
                  <a:lnTo>
                    <a:pt x="810" y="491"/>
                  </a:lnTo>
                  <a:lnTo>
                    <a:pt x="812" y="471"/>
                  </a:lnTo>
                  <a:lnTo>
                    <a:pt x="815" y="450"/>
                  </a:lnTo>
                  <a:lnTo>
                    <a:pt x="817" y="430"/>
                  </a:lnTo>
                  <a:lnTo>
                    <a:pt x="817" y="409"/>
                  </a:lnTo>
                  <a:lnTo>
                    <a:pt x="817" y="388"/>
                  </a:lnTo>
                  <a:lnTo>
                    <a:pt x="815" y="367"/>
                  </a:lnTo>
                  <a:lnTo>
                    <a:pt x="812" y="346"/>
                  </a:lnTo>
                  <a:lnTo>
                    <a:pt x="810" y="326"/>
                  </a:lnTo>
                  <a:lnTo>
                    <a:pt x="804" y="306"/>
                  </a:lnTo>
                  <a:lnTo>
                    <a:pt x="799" y="287"/>
                  </a:lnTo>
                  <a:lnTo>
                    <a:pt x="792" y="269"/>
                  </a:lnTo>
                  <a:lnTo>
                    <a:pt x="785" y="250"/>
                  </a:lnTo>
                  <a:lnTo>
                    <a:pt x="776" y="231"/>
                  </a:lnTo>
                  <a:lnTo>
                    <a:pt x="768" y="214"/>
                  </a:lnTo>
                  <a:lnTo>
                    <a:pt x="758" y="196"/>
                  </a:lnTo>
                  <a:lnTo>
                    <a:pt x="748" y="181"/>
                  </a:lnTo>
                  <a:lnTo>
                    <a:pt x="736" y="165"/>
                  </a:lnTo>
                  <a:lnTo>
                    <a:pt x="724" y="149"/>
                  </a:lnTo>
                  <a:lnTo>
                    <a:pt x="711" y="134"/>
                  </a:lnTo>
                  <a:lnTo>
                    <a:pt x="697" y="120"/>
                  </a:lnTo>
                  <a:lnTo>
                    <a:pt x="684" y="106"/>
                  </a:lnTo>
                  <a:lnTo>
                    <a:pt x="668" y="94"/>
                  </a:lnTo>
                  <a:lnTo>
                    <a:pt x="654" y="81"/>
                  </a:lnTo>
                  <a:lnTo>
                    <a:pt x="636" y="69"/>
                  </a:lnTo>
                  <a:lnTo>
                    <a:pt x="620" y="59"/>
                  </a:lnTo>
                  <a:lnTo>
                    <a:pt x="603" y="49"/>
                  </a:lnTo>
                  <a:lnTo>
                    <a:pt x="586" y="41"/>
                  </a:lnTo>
                  <a:lnTo>
                    <a:pt x="567" y="32"/>
                  </a:lnTo>
                  <a:lnTo>
                    <a:pt x="548" y="25"/>
                  </a:lnTo>
                  <a:lnTo>
                    <a:pt x="530" y="19"/>
                  </a:lnTo>
                  <a:lnTo>
                    <a:pt x="511" y="13"/>
                  </a:lnTo>
                  <a:lnTo>
                    <a:pt x="491" y="9"/>
                  </a:lnTo>
                  <a:lnTo>
                    <a:pt x="470" y="4"/>
                  </a:lnTo>
                  <a:lnTo>
                    <a:pt x="450" y="2"/>
                  </a:lnTo>
                  <a:lnTo>
                    <a:pt x="430" y="0"/>
                  </a:lnTo>
                  <a:lnTo>
                    <a:pt x="408" y="0"/>
                  </a:lnTo>
                </a:path>
              </a:pathLst>
            </a:custGeom>
            <a:solidFill>
              <a:schemeClr val="bg1"/>
            </a:solidFill>
            <a:ln w="285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6329" name="Freeform 37">
              <a:extLst>
                <a:ext uri="{FF2B5EF4-FFF2-40B4-BE49-F238E27FC236}">
                  <a16:creationId xmlns:a16="http://schemas.microsoft.com/office/drawing/2014/main" id="{A5D5C413-5FD1-CA41-B3A0-F4A248D7DCEC}"/>
                </a:ext>
              </a:extLst>
            </p:cNvPr>
            <p:cNvSpPr>
              <a:spLocks/>
            </p:cNvSpPr>
            <p:nvPr/>
          </p:nvSpPr>
          <p:spPr bwMode="auto">
            <a:xfrm>
              <a:off x="6636592" y="4435794"/>
              <a:ext cx="647700" cy="649288"/>
            </a:xfrm>
            <a:custGeom>
              <a:avLst/>
              <a:gdLst>
                <a:gd name="T0" fmla="*/ 2147483646 w 817"/>
                <a:gd name="T1" fmla="*/ 2147483646 h 819"/>
                <a:gd name="T2" fmla="*/ 2147483646 w 817"/>
                <a:gd name="T3" fmla="*/ 2147483646 h 819"/>
                <a:gd name="T4" fmla="*/ 2147483646 w 817"/>
                <a:gd name="T5" fmla="*/ 2147483646 h 819"/>
                <a:gd name="T6" fmla="*/ 2147483646 w 817"/>
                <a:gd name="T7" fmla="*/ 2147483646 h 819"/>
                <a:gd name="T8" fmla="*/ 2147483646 w 817"/>
                <a:gd name="T9" fmla="*/ 2147483646 h 819"/>
                <a:gd name="T10" fmla="*/ 2147483646 w 817"/>
                <a:gd name="T11" fmla="*/ 2147483646 h 819"/>
                <a:gd name="T12" fmla="*/ 2147483646 w 817"/>
                <a:gd name="T13" fmla="*/ 2147483646 h 819"/>
                <a:gd name="T14" fmla="*/ 2147483646 w 817"/>
                <a:gd name="T15" fmla="*/ 2147483646 h 819"/>
                <a:gd name="T16" fmla="*/ 2147483646 w 817"/>
                <a:gd name="T17" fmla="*/ 2147483646 h 819"/>
                <a:gd name="T18" fmla="*/ 2147483646 w 817"/>
                <a:gd name="T19" fmla="*/ 2147483646 h 819"/>
                <a:gd name="T20" fmla="*/ 0 w 817"/>
                <a:gd name="T21" fmla="*/ 2147483646 h 819"/>
                <a:gd name="T22" fmla="*/ 2147483646 w 817"/>
                <a:gd name="T23" fmla="*/ 2147483646 h 819"/>
                <a:gd name="T24" fmla="*/ 2147483646 w 817"/>
                <a:gd name="T25" fmla="*/ 2147483646 h 819"/>
                <a:gd name="T26" fmla="*/ 2147483646 w 817"/>
                <a:gd name="T27" fmla="*/ 2147483646 h 819"/>
                <a:gd name="T28" fmla="*/ 2147483646 w 817"/>
                <a:gd name="T29" fmla="*/ 2147483646 h 819"/>
                <a:gd name="T30" fmla="*/ 2147483646 w 817"/>
                <a:gd name="T31" fmla="*/ 2147483646 h 819"/>
                <a:gd name="T32" fmla="*/ 2147483646 w 817"/>
                <a:gd name="T33" fmla="*/ 2147483646 h 819"/>
                <a:gd name="T34" fmla="*/ 2147483646 w 817"/>
                <a:gd name="T35" fmla="*/ 2147483646 h 819"/>
                <a:gd name="T36" fmla="*/ 2147483646 w 817"/>
                <a:gd name="T37" fmla="*/ 2147483646 h 819"/>
                <a:gd name="T38" fmla="*/ 2147483646 w 817"/>
                <a:gd name="T39" fmla="*/ 2147483646 h 819"/>
                <a:gd name="T40" fmla="*/ 2147483646 w 817"/>
                <a:gd name="T41" fmla="*/ 2147483646 h 819"/>
                <a:gd name="T42" fmla="*/ 2147483646 w 817"/>
                <a:gd name="T43" fmla="*/ 2147483646 h 819"/>
                <a:gd name="T44" fmla="*/ 2147483646 w 817"/>
                <a:gd name="T45" fmla="*/ 2147483646 h 819"/>
                <a:gd name="T46" fmla="*/ 2147483646 w 817"/>
                <a:gd name="T47" fmla="*/ 2147483646 h 819"/>
                <a:gd name="T48" fmla="*/ 2147483646 w 817"/>
                <a:gd name="T49" fmla="*/ 2147483646 h 819"/>
                <a:gd name="T50" fmla="*/ 2147483646 w 817"/>
                <a:gd name="T51" fmla="*/ 2147483646 h 819"/>
                <a:gd name="T52" fmla="*/ 2147483646 w 817"/>
                <a:gd name="T53" fmla="*/ 2147483646 h 819"/>
                <a:gd name="T54" fmla="*/ 2147483646 w 817"/>
                <a:gd name="T55" fmla="*/ 2147483646 h 819"/>
                <a:gd name="T56" fmla="*/ 2147483646 w 817"/>
                <a:gd name="T57" fmla="*/ 2147483646 h 819"/>
                <a:gd name="T58" fmla="*/ 2147483646 w 817"/>
                <a:gd name="T59" fmla="*/ 2147483646 h 819"/>
                <a:gd name="T60" fmla="*/ 2147483646 w 817"/>
                <a:gd name="T61" fmla="*/ 2147483646 h 819"/>
                <a:gd name="T62" fmla="*/ 2147483646 w 817"/>
                <a:gd name="T63" fmla="*/ 2147483646 h 819"/>
                <a:gd name="T64" fmla="*/ 2147483646 w 817"/>
                <a:gd name="T65" fmla="*/ 2147483646 h 819"/>
                <a:gd name="T66" fmla="*/ 2147483646 w 817"/>
                <a:gd name="T67" fmla="*/ 2147483646 h 819"/>
                <a:gd name="T68" fmla="*/ 2147483646 w 817"/>
                <a:gd name="T69" fmla="*/ 2147483646 h 819"/>
                <a:gd name="T70" fmla="*/ 2147483646 w 817"/>
                <a:gd name="T71" fmla="*/ 2147483646 h 819"/>
                <a:gd name="T72" fmla="*/ 2147483646 w 817"/>
                <a:gd name="T73" fmla="*/ 2147483646 h 819"/>
                <a:gd name="T74" fmla="*/ 2147483646 w 817"/>
                <a:gd name="T75" fmla="*/ 2147483646 h 819"/>
                <a:gd name="T76" fmla="*/ 2147483646 w 817"/>
                <a:gd name="T77" fmla="*/ 2147483646 h 819"/>
                <a:gd name="T78" fmla="*/ 2147483646 w 817"/>
                <a:gd name="T79" fmla="*/ 2147483646 h 819"/>
                <a:gd name="T80" fmla="*/ 2147483646 w 817"/>
                <a:gd name="T81" fmla="*/ 2147483646 h 819"/>
                <a:gd name="T82" fmla="*/ 2147483646 w 817"/>
                <a:gd name="T83" fmla="*/ 2147483646 h 819"/>
                <a:gd name="T84" fmla="*/ 2147483646 w 817"/>
                <a:gd name="T85" fmla="*/ 2147483646 h 819"/>
                <a:gd name="T86" fmla="*/ 2147483646 w 817"/>
                <a:gd name="T87" fmla="*/ 0 h 81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17"/>
                <a:gd name="T133" fmla="*/ 0 h 819"/>
                <a:gd name="T134" fmla="*/ 817 w 817"/>
                <a:gd name="T135" fmla="*/ 819 h 819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17" h="819">
                  <a:moveTo>
                    <a:pt x="408" y="0"/>
                  </a:moveTo>
                  <a:lnTo>
                    <a:pt x="387" y="0"/>
                  </a:lnTo>
                  <a:lnTo>
                    <a:pt x="366" y="2"/>
                  </a:lnTo>
                  <a:lnTo>
                    <a:pt x="346" y="5"/>
                  </a:lnTo>
                  <a:lnTo>
                    <a:pt x="326" y="9"/>
                  </a:lnTo>
                  <a:lnTo>
                    <a:pt x="306" y="13"/>
                  </a:lnTo>
                  <a:lnTo>
                    <a:pt x="287" y="19"/>
                  </a:lnTo>
                  <a:lnTo>
                    <a:pt x="268" y="25"/>
                  </a:lnTo>
                  <a:lnTo>
                    <a:pt x="250" y="32"/>
                  </a:lnTo>
                  <a:lnTo>
                    <a:pt x="231" y="41"/>
                  </a:lnTo>
                  <a:lnTo>
                    <a:pt x="214" y="49"/>
                  </a:lnTo>
                  <a:lnTo>
                    <a:pt x="196" y="60"/>
                  </a:lnTo>
                  <a:lnTo>
                    <a:pt x="180" y="70"/>
                  </a:lnTo>
                  <a:lnTo>
                    <a:pt x="163" y="81"/>
                  </a:lnTo>
                  <a:lnTo>
                    <a:pt x="149" y="94"/>
                  </a:lnTo>
                  <a:lnTo>
                    <a:pt x="133" y="106"/>
                  </a:lnTo>
                  <a:lnTo>
                    <a:pt x="120" y="120"/>
                  </a:lnTo>
                  <a:lnTo>
                    <a:pt x="105" y="135"/>
                  </a:lnTo>
                  <a:lnTo>
                    <a:pt x="92" y="149"/>
                  </a:lnTo>
                  <a:lnTo>
                    <a:pt x="81" y="165"/>
                  </a:lnTo>
                  <a:lnTo>
                    <a:pt x="69" y="181"/>
                  </a:lnTo>
                  <a:lnTo>
                    <a:pt x="59" y="197"/>
                  </a:lnTo>
                  <a:lnTo>
                    <a:pt x="49" y="214"/>
                  </a:lnTo>
                  <a:lnTo>
                    <a:pt x="40" y="231"/>
                  </a:lnTo>
                  <a:lnTo>
                    <a:pt x="32" y="250"/>
                  </a:lnTo>
                  <a:lnTo>
                    <a:pt x="24" y="269"/>
                  </a:lnTo>
                  <a:lnTo>
                    <a:pt x="17" y="287"/>
                  </a:lnTo>
                  <a:lnTo>
                    <a:pt x="13" y="306"/>
                  </a:lnTo>
                  <a:lnTo>
                    <a:pt x="7" y="326"/>
                  </a:lnTo>
                  <a:lnTo>
                    <a:pt x="4" y="347"/>
                  </a:lnTo>
                  <a:lnTo>
                    <a:pt x="1" y="367"/>
                  </a:lnTo>
                  <a:lnTo>
                    <a:pt x="0" y="389"/>
                  </a:lnTo>
                  <a:lnTo>
                    <a:pt x="0" y="409"/>
                  </a:lnTo>
                  <a:lnTo>
                    <a:pt x="0" y="430"/>
                  </a:lnTo>
                  <a:lnTo>
                    <a:pt x="1" y="451"/>
                  </a:lnTo>
                  <a:lnTo>
                    <a:pt x="4" y="471"/>
                  </a:lnTo>
                  <a:lnTo>
                    <a:pt x="7" y="491"/>
                  </a:lnTo>
                  <a:lnTo>
                    <a:pt x="13" y="511"/>
                  </a:lnTo>
                  <a:lnTo>
                    <a:pt x="17" y="530"/>
                  </a:lnTo>
                  <a:lnTo>
                    <a:pt x="24" y="550"/>
                  </a:lnTo>
                  <a:lnTo>
                    <a:pt x="32" y="569"/>
                  </a:lnTo>
                  <a:lnTo>
                    <a:pt x="40" y="586"/>
                  </a:lnTo>
                  <a:lnTo>
                    <a:pt x="49" y="604"/>
                  </a:lnTo>
                  <a:lnTo>
                    <a:pt x="59" y="621"/>
                  </a:lnTo>
                  <a:lnTo>
                    <a:pt x="69" y="638"/>
                  </a:lnTo>
                  <a:lnTo>
                    <a:pt x="81" y="654"/>
                  </a:lnTo>
                  <a:lnTo>
                    <a:pt x="92" y="668"/>
                  </a:lnTo>
                  <a:lnTo>
                    <a:pt x="105" y="684"/>
                  </a:lnTo>
                  <a:lnTo>
                    <a:pt x="120" y="699"/>
                  </a:lnTo>
                  <a:lnTo>
                    <a:pt x="133" y="712"/>
                  </a:lnTo>
                  <a:lnTo>
                    <a:pt x="149" y="725"/>
                  </a:lnTo>
                  <a:lnTo>
                    <a:pt x="163" y="736"/>
                  </a:lnTo>
                  <a:lnTo>
                    <a:pt x="180" y="748"/>
                  </a:lnTo>
                  <a:lnTo>
                    <a:pt x="196" y="759"/>
                  </a:lnTo>
                  <a:lnTo>
                    <a:pt x="214" y="768"/>
                  </a:lnTo>
                  <a:lnTo>
                    <a:pt x="231" y="778"/>
                  </a:lnTo>
                  <a:lnTo>
                    <a:pt x="250" y="785"/>
                  </a:lnTo>
                  <a:lnTo>
                    <a:pt x="268" y="793"/>
                  </a:lnTo>
                  <a:lnTo>
                    <a:pt x="287" y="800"/>
                  </a:lnTo>
                  <a:lnTo>
                    <a:pt x="306" y="806"/>
                  </a:lnTo>
                  <a:lnTo>
                    <a:pt x="326" y="810"/>
                  </a:lnTo>
                  <a:lnTo>
                    <a:pt x="346" y="813"/>
                  </a:lnTo>
                  <a:lnTo>
                    <a:pt x="366" y="816"/>
                  </a:lnTo>
                  <a:lnTo>
                    <a:pt x="387" y="817"/>
                  </a:lnTo>
                  <a:lnTo>
                    <a:pt x="408" y="819"/>
                  </a:lnTo>
                  <a:lnTo>
                    <a:pt x="430" y="817"/>
                  </a:lnTo>
                  <a:lnTo>
                    <a:pt x="450" y="816"/>
                  </a:lnTo>
                  <a:lnTo>
                    <a:pt x="470" y="813"/>
                  </a:lnTo>
                  <a:lnTo>
                    <a:pt x="491" y="810"/>
                  </a:lnTo>
                  <a:lnTo>
                    <a:pt x="511" y="806"/>
                  </a:lnTo>
                  <a:lnTo>
                    <a:pt x="530" y="800"/>
                  </a:lnTo>
                  <a:lnTo>
                    <a:pt x="548" y="793"/>
                  </a:lnTo>
                  <a:lnTo>
                    <a:pt x="567" y="785"/>
                  </a:lnTo>
                  <a:lnTo>
                    <a:pt x="586" y="778"/>
                  </a:lnTo>
                  <a:lnTo>
                    <a:pt x="603" y="768"/>
                  </a:lnTo>
                  <a:lnTo>
                    <a:pt x="620" y="759"/>
                  </a:lnTo>
                  <a:lnTo>
                    <a:pt x="636" y="748"/>
                  </a:lnTo>
                  <a:lnTo>
                    <a:pt x="654" y="736"/>
                  </a:lnTo>
                  <a:lnTo>
                    <a:pt x="668" y="725"/>
                  </a:lnTo>
                  <a:lnTo>
                    <a:pt x="684" y="712"/>
                  </a:lnTo>
                  <a:lnTo>
                    <a:pt x="697" y="699"/>
                  </a:lnTo>
                  <a:lnTo>
                    <a:pt x="711" y="684"/>
                  </a:lnTo>
                  <a:lnTo>
                    <a:pt x="724" y="668"/>
                  </a:lnTo>
                  <a:lnTo>
                    <a:pt x="736" y="654"/>
                  </a:lnTo>
                  <a:lnTo>
                    <a:pt x="748" y="638"/>
                  </a:lnTo>
                  <a:lnTo>
                    <a:pt x="758" y="621"/>
                  </a:lnTo>
                  <a:lnTo>
                    <a:pt x="768" y="604"/>
                  </a:lnTo>
                  <a:lnTo>
                    <a:pt x="776" y="586"/>
                  </a:lnTo>
                  <a:lnTo>
                    <a:pt x="785" y="569"/>
                  </a:lnTo>
                  <a:lnTo>
                    <a:pt x="792" y="550"/>
                  </a:lnTo>
                  <a:lnTo>
                    <a:pt x="799" y="530"/>
                  </a:lnTo>
                  <a:lnTo>
                    <a:pt x="804" y="511"/>
                  </a:lnTo>
                  <a:lnTo>
                    <a:pt x="810" y="491"/>
                  </a:lnTo>
                  <a:lnTo>
                    <a:pt x="812" y="471"/>
                  </a:lnTo>
                  <a:lnTo>
                    <a:pt x="815" y="451"/>
                  </a:lnTo>
                  <a:lnTo>
                    <a:pt x="817" y="430"/>
                  </a:lnTo>
                  <a:lnTo>
                    <a:pt x="817" y="409"/>
                  </a:lnTo>
                  <a:lnTo>
                    <a:pt x="817" y="389"/>
                  </a:lnTo>
                  <a:lnTo>
                    <a:pt x="815" y="367"/>
                  </a:lnTo>
                  <a:lnTo>
                    <a:pt x="812" y="347"/>
                  </a:lnTo>
                  <a:lnTo>
                    <a:pt x="810" y="326"/>
                  </a:lnTo>
                  <a:lnTo>
                    <a:pt x="804" y="306"/>
                  </a:lnTo>
                  <a:lnTo>
                    <a:pt x="799" y="287"/>
                  </a:lnTo>
                  <a:lnTo>
                    <a:pt x="792" y="269"/>
                  </a:lnTo>
                  <a:lnTo>
                    <a:pt x="785" y="250"/>
                  </a:lnTo>
                  <a:lnTo>
                    <a:pt x="776" y="231"/>
                  </a:lnTo>
                  <a:lnTo>
                    <a:pt x="768" y="214"/>
                  </a:lnTo>
                  <a:lnTo>
                    <a:pt x="758" y="197"/>
                  </a:lnTo>
                  <a:lnTo>
                    <a:pt x="748" y="181"/>
                  </a:lnTo>
                  <a:lnTo>
                    <a:pt x="736" y="165"/>
                  </a:lnTo>
                  <a:lnTo>
                    <a:pt x="724" y="149"/>
                  </a:lnTo>
                  <a:lnTo>
                    <a:pt x="711" y="135"/>
                  </a:lnTo>
                  <a:lnTo>
                    <a:pt x="697" y="120"/>
                  </a:lnTo>
                  <a:lnTo>
                    <a:pt x="684" y="106"/>
                  </a:lnTo>
                  <a:lnTo>
                    <a:pt x="668" y="94"/>
                  </a:lnTo>
                  <a:lnTo>
                    <a:pt x="654" y="81"/>
                  </a:lnTo>
                  <a:lnTo>
                    <a:pt x="636" y="70"/>
                  </a:lnTo>
                  <a:lnTo>
                    <a:pt x="620" y="60"/>
                  </a:lnTo>
                  <a:lnTo>
                    <a:pt x="603" y="49"/>
                  </a:lnTo>
                  <a:lnTo>
                    <a:pt x="586" y="41"/>
                  </a:lnTo>
                  <a:lnTo>
                    <a:pt x="567" y="32"/>
                  </a:lnTo>
                  <a:lnTo>
                    <a:pt x="548" y="25"/>
                  </a:lnTo>
                  <a:lnTo>
                    <a:pt x="530" y="19"/>
                  </a:lnTo>
                  <a:lnTo>
                    <a:pt x="511" y="13"/>
                  </a:lnTo>
                  <a:lnTo>
                    <a:pt x="491" y="9"/>
                  </a:lnTo>
                  <a:lnTo>
                    <a:pt x="470" y="5"/>
                  </a:lnTo>
                  <a:lnTo>
                    <a:pt x="450" y="2"/>
                  </a:lnTo>
                  <a:lnTo>
                    <a:pt x="430" y="0"/>
                  </a:lnTo>
                  <a:lnTo>
                    <a:pt x="408" y="0"/>
                  </a:lnTo>
                </a:path>
              </a:pathLst>
            </a:custGeom>
            <a:solidFill>
              <a:schemeClr val="bg1"/>
            </a:solidFill>
            <a:ln w="285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6330" name="Freeform 38">
              <a:extLst>
                <a:ext uri="{FF2B5EF4-FFF2-40B4-BE49-F238E27FC236}">
                  <a16:creationId xmlns:a16="http://schemas.microsoft.com/office/drawing/2014/main" id="{2AAFC010-6511-5A47-8531-780FAAE081A5}"/>
                </a:ext>
              </a:extLst>
            </p:cNvPr>
            <p:cNvSpPr>
              <a:spLocks/>
            </p:cNvSpPr>
            <p:nvPr/>
          </p:nvSpPr>
          <p:spPr bwMode="auto">
            <a:xfrm>
              <a:off x="6636592" y="1848168"/>
              <a:ext cx="647700" cy="649288"/>
            </a:xfrm>
            <a:custGeom>
              <a:avLst/>
              <a:gdLst>
                <a:gd name="T0" fmla="*/ 2147483646 w 817"/>
                <a:gd name="T1" fmla="*/ 2147483646 h 818"/>
                <a:gd name="T2" fmla="*/ 2147483646 w 817"/>
                <a:gd name="T3" fmla="*/ 2147483646 h 818"/>
                <a:gd name="T4" fmla="*/ 2147483646 w 817"/>
                <a:gd name="T5" fmla="*/ 2147483646 h 818"/>
                <a:gd name="T6" fmla="*/ 2147483646 w 817"/>
                <a:gd name="T7" fmla="*/ 2147483646 h 818"/>
                <a:gd name="T8" fmla="*/ 2147483646 w 817"/>
                <a:gd name="T9" fmla="*/ 2147483646 h 818"/>
                <a:gd name="T10" fmla="*/ 2147483646 w 817"/>
                <a:gd name="T11" fmla="*/ 2147483646 h 818"/>
                <a:gd name="T12" fmla="*/ 2147483646 w 817"/>
                <a:gd name="T13" fmla="*/ 2147483646 h 818"/>
                <a:gd name="T14" fmla="*/ 2147483646 w 817"/>
                <a:gd name="T15" fmla="*/ 2147483646 h 818"/>
                <a:gd name="T16" fmla="*/ 2147483646 w 817"/>
                <a:gd name="T17" fmla="*/ 2147483646 h 818"/>
                <a:gd name="T18" fmla="*/ 2147483646 w 817"/>
                <a:gd name="T19" fmla="*/ 2147483646 h 818"/>
                <a:gd name="T20" fmla="*/ 2147483646 w 817"/>
                <a:gd name="T21" fmla="*/ 0 h 818"/>
                <a:gd name="T22" fmla="*/ 2147483646 w 817"/>
                <a:gd name="T23" fmla="*/ 2147483646 h 818"/>
                <a:gd name="T24" fmla="*/ 2147483646 w 817"/>
                <a:gd name="T25" fmla="*/ 2147483646 h 818"/>
                <a:gd name="T26" fmla="*/ 2147483646 w 817"/>
                <a:gd name="T27" fmla="*/ 2147483646 h 818"/>
                <a:gd name="T28" fmla="*/ 2147483646 w 817"/>
                <a:gd name="T29" fmla="*/ 2147483646 h 818"/>
                <a:gd name="T30" fmla="*/ 2147483646 w 817"/>
                <a:gd name="T31" fmla="*/ 2147483646 h 818"/>
                <a:gd name="T32" fmla="*/ 2147483646 w 817"/>
                <a:gd name="T33" fmla="*/ 2147483646 h 818"/>
                <a:gd name="T34" fmla="*/ 2147483646 w 817"/>
                <a:gd name="T35" fmla="*/ 2147483646 h 818"/>
                <a:gd name="T36" fmla="*/ 2147483646 w 817"/>
                <a:gd name="T37" fmla="*/ 2147483646 h 818"/>
                <a:gd name="T38" fmla="*/ 2147483646 w 817"/>
                <a:gd name="T39" fmla="*/ 2147483646 h 818"/>
                <a:gd name="T40" fmla="*/ 2147483646 w 817"/>
                <a:gd name="T41" fmla="*/ 2147483646 h 818"/>
                <a:gd name="T42" fmla="*/ 0 w 817"/>
                <a:gd name="T43" fmla="*/ 2147483646 h 818"/>
                <a:gd name="T44" fmla="*/ 2147483646 w 817"/>
                <a:gd name="T45" fmla="*/ 2147483646 h 818"/>
                <a:gd name="T46" fmla="*/ 2147483646 w 817"/>
                <a:gd name="T47" fmla="*/ 2147483646 h 818"/>
                <a:gd name="T48" fmla="*/ 2147483646 w 817"/>
                <a:gd name="T49" fmla="*/ 2147483646 h 818"/>
                <a:gd name="T50" fmla="*/ 2147483646 w 817"/>
                <a:gd name="T51" fmla="*/ 2147483646 h 818"/>
                <a:gd name="T52" fmla="*/ 2147483646 w 817"/>
                <a:gd name="T53" fmla="*/ 2147483646 h 818"/>
                <a:gd name="T54" fmla="*/ 2147483646 w 817"/>
                <a:gd name="T55" fmla="*/ 2147483646 h 818"/>
                <a:gd name="T56" fmla="*/ 2147483646 w 817"/>
                <a:gd name="T57" fmla="*/ 2147483646 h 818"/>
                <a:gd name="T58" fmla="*/ 2147483646 w 817"/>
                <a:gd name="T59" fmla="*/ 2147483646 h 818"/>
                <a:gd name="T60" fmla="*/ 2147483646 w 817"/>
                <a:gd name="T61" fmla="*/ 2147483646 h 818"/>
                <a:gd name="T62" fmla="*/ 2147483646 w 817"/>
                <a:gd name="T63" fmla="*/ 2147483646 h 818"/>
                <a:gd name="T64" fmla="*/ 2147483646 w 817"/>
                <a:gd name="T65" fmla="*/ 2147483646 h 818"/>
                <a:gd name="T66" fmla="*/ 2147483646 w 817"/>
                <a:gd name="T67" fmla="*/ 2147483646 h 818"/>
                <a:gd name="T68" fmla="*/ 2147483646 w 817"/>
                <a:gd name="T69" fmla="*/ 2147483646 h 818"/>
                <a:gd name="T70" fmla="*/ 2147483646 w 817"/>
                <a:gd name="T71" fmla="*/ 2147483646 h 818"/>
                <a:gd name="T72" fmla="*/ 2147483646 w 817"/>
                <a:gd name="T73" fmla="*/ 2147483646 h 818"/>
                <a:gd name="T74" fmla="*/ 2147483646 w 817"/>
                <a:gd name="T75" fmla="*/ 2147483646 h 818"/>
                <a:gd name="T76" fmla="*/ 2147483646 w 817"/>
                <a:gd name="T77" fmla="*/ 2147483646 h 818"/>
                <a:gd name="T78" fmla="*/ 2147483646 w 817"/>
                <a:gd name="T79" fmla="*/ 2147483646 h 818"/>
                <a:gd name="T80" fmla="*/ 2147483646 w 817"/>
                <a:gd name="T81" fmla="*/ 2147483646 h 818"/>
                <a:gd name="T82" fmla="*/ 2147483646 w 817"/>
                <a:gd name="T83" fmla="*/ 2147483646 h 818"/>
                <a:gd name="T84" fmla="*/ 2147483646 w 817"/>
                <a:gd name="T85" fmla="*/ 2147483646 h 818"/>
                <a:gd name="T86" fmla="*/ 2147483646 w 817"/>
                <a:gd name="T87" fmla="*/ 2147483646 h 81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17"/>
                <a:gd name="T133" fmla="*/ 0 h 818"/>
                <a:gd name="T134" fmla="*/ 817 w 817"/>
                <a:gd name="T135" fmla="*/ 818 h 81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17" h="818">
                  <a:moveTo>
                    <a:pt x="817" y="408"/>
                  </a:moveTo>
                  <a:lnTo>
                    <a:pt x="817" y="388"/>
                  </a:lnTo>
                  <a:lnTo>
                    <a:pt x="815" y="367"/>
                  </a:lnTo>
                  <a:lnTo>
                    <a:pt x="812" y="346"/>
                  </a:lnTo>
                  <a:lnTo>
                    <a:pt x="810" y="326"/>
                  </a:lnTo>
                  <a:lnTo>
                    <a:pt x="804" y="306"/>
                  </a:lnTo>
                  <a:lnTo>
                    <a:pt x="799" y="287"/>
                  </a:lnTo>
                  <a:lnTo>
                    <a:pt x="792" y="269"/>
                  </a:lnTo>
                  <a:lnTo>
                    <a:pt x="785" y="250"/>
                  </a:lnTo>
                  <a:lnTo>
                    <a:pt x="776" y="231"/>
                  </a:lnTo>
                  <a:lnTo>
                    <a:pt x="768" y="214"/>
                  </a:lnTo>
                  <a:lnTo>
                    <a:pt x="758" y="196"/>
                  </a:lnTo>
                  <a:lnTo>
                    <a:pt x="748" y="180"/>
                  </a:lnTo>
                  <a:lnTo>
                    <a:pt x="736" y="165"/>
                  </a:lnTo>
                  <a:lnTo>
                    <a:pt x="724" y="149"/>
                  </a:lnTo>
                  <a:lnTo>
                    <a:pt x="711" y="134"/>
                  </a:lnTo>
                  <a:lnTo>
                    <a:pt x="697" y="120"/>
                  </a:lnTo>
                  <a:lnTo>
                    <a:pt x="684" y="105"/>
                  </a:lnTo>
                  <a:lnTo>
                    <a:pt x="668" y="94"/>
                  </a:lnTo>
                  <a:lnTo>
                    <a:pt x="654" y="81"/>
                  </a:lnTo>
                  <a:lnTo>
                    <a:pt x="636" y="69"/>
                  </a:lnTo>
                  <a:lnTo>
                    <a:pt x="620" y="59"/>
                  </a:lnTo>
                  <a:lnTo>
                    <a:pt x="603" y="49"/>
                  </a:lnTo>
                  <a:lnTo>
                    <a:pt x="586" y="41"/>
                  </a:lnTo>
                  <a:lnTo>
                    <a:pt x="567" y="32"/>
                  </a:lnTo>
                  <a:lnTo>
                    <a:pt x="548" y="25"/>
                  </a:lnTo>
                  <a:lnTo>
                    <a:pt x="530" y="19"/>
                  </a:lnTo>
                  <a:lnTo>
                    <a:pt x="511" y="13"/>
                  </a:lnTo>
                  <a:lnTo>
                    <a:pt x="491" y="9"/>
                  </a:lnTo>
                  <a:lnTo>
                    <a:pt x="470" y="4"/>
                  </a:lnTo>
                  <a:lnTo>
                    <a:pt x="450" y="2"/>
                  </a:lnTo>
                  <a:lnTo>
                    <a:pt x="430" y="0"/>
                  </a:lnTo>
                  <a:lnTo>
                    <a:pt x="408" y="0"/>
                  </a:lnTo>
                  <a:lnTo>
                    <a:pt x="387" y="0"/>
                  </a:lnTo>
                  <a:lnTo>
                    <a:pt x="366" y="2"/>
                  </a:lnTo>
                  <a:lnTo>
                    <a:pt x="346" y="4"/>
                  </a:lnTo>
                  <a:lnTo>
                    <a:pt x="326" y="9"/>
                  </a:lnTo>
                  <a:lnTo>
                    <a:pt x="306" y="13"/>
                  </a:lnTo>
                  <a:lnTo>
                    <a:pt x="287" y="19"/>
                  </a:lnTo>
                  <a:lnTo>
                    <a:pt x="268" y="25"/>
                  </a:lnTo>
                  <a:lnTo>
                    <a:pt x="250" y="32"/>
                  </a:lnTo>
                  <a:lnTo>
                    <a:pt x="231" y="41"/>
                  </a:lnTo>
                  <a:lnTo>
                    <a:pt x="214" y="49"/>
                  </a:lnTo>
                  <a:lnTo>
                    <a:pt x="196" y="59"/>
                  </a:lnTo>
                  <a:lnTo>
                    <a:pt x="180" y="69"/>
                  </a:lnTo>
                  <a:lnTo>
                    <a:pt x="163" y="81"/>
                  </a:lnTo>
                  <a:lnTo>
                    <a:pt x="149" y="94"/>
                  </a:lnTo>
                  <a:lnTo>
                    <a:pt x="133" y="105"/>
                  </a:lnTo>
                  <a:lnTo>
                    <a:pt x="120" y="120"/>
                  </a:lnTo>
                  <a:lnTo>
                    <a:pt x="105" y="134"/>
                  </a:lnTo>
                  <a:lnTo>
                    <a:pt x="92" y="149"/>
                  </a:lnTo>
                  <a:lnTo>
                    <a:pt x="81" y="165"/>
                  </a:lnTo>
                  <a:lnTo>
                    <a:pt x="69" y="180"/>
                  </a:lnTo>
                  <a:lnTo>
                    <a:pt x="59" y="196"/>
                  </a:lnTo>
                  <a:lnTo>
                    <a:pt x="49" y="214"/>
                  </a:lnTo>
                  <a:lnTo>
                    <a:pt x="40" y="231"/>
                  </a:lnTo>
                  <a:lnTo>
                    <a:pt x="32" y="250"/>
                  </a:lnTo>
                  <a:lnTo>
                    <a:pt x="24" y="269"/>
                  </a:lnTo>
                  <a:lnTo>
                    <a:pt x="17" y="287"/>
                  </a:lnTo>
                  <a:lnTo>
                    <a:pt x="13" y="306"/>
                  </a:lnTo>
                  <a:lnTo>
                    <a:pt x="7" y="326"/>
                  </a:lnTo>
                  <a:lnTo>
                    <a:pt x="4" y="346"/>
                  </a:lnTo>
                  <a:lnTo>
                    <a:pt x="1" y="367"/>
                  </a:lnTo>
                  <a:lnTo>
                    <a:pt x="0" y="388"/>
                  </a:lnTo>
                  <a:lnTo>
                    <a:pt x="0" y="408"/>
                  </a:lnTo>
                  <a:lnTo>
                    <a:pt x="0" y="430"/>
                  </a:lnTo>
                  <a:lnTo>
                    <a:pt x="1" y="450"/>
                  </a:lnTo>
                  <a:lnTo>
                    <a:pt x="4" y="471"/>
                  </a:lnTo>
                  <a:lnTo>
                    <a:pt x="7" y="491"/>
                  </a:lnTo>
                  <a:lnTo>
                    <a:pt x="13" y="511"/>
                  </a:lnTo>
                  <a:lnTo>
                    <a:pt x="17" y="530"/>
                  </a:lnTo>
                  <a:lnTo>
                    <a:pt x="24" y="550"/>
                  </a:lnTo>
                  <a:lnTo>
                    <a:pt x="32" y="569"/>
                  </a:lnTo>
                  <a:lnTo>
                    <a:pt x="40" y="586"/>
                  </a:lnTo>
                  <a:lnTo>
                    <a:pt x="49" y="603"/>
                  </a:lnTo>
                  <a:lnTo>
                    <a:pt x="59" y="621"/>
                  </a:lnTo>
                  <a:lnTo>
                    <a:pt x="69" y="638"/>
                  </a:lnTo>
                  <a:lnTo>
                    <a:pt x="81" y="654"/>
                  </a:lnTo>
                  <a:lnTo>
                    <a:pt x="92" y="668"/>
                  </a:lnTo>
                  <a:lnTo>
                    <a:pt x="105" y="684"/>
                  </a:lnTo>
                  <a:lnTo>
                    <a:pt x="120" y="699"/>
                  </a:lnTo>
                  <a:lnTo>
                    <a:pt x="133" y="712"/>
                  </a:lnTo>
                  <a:lnTo>
                    <a:pt x="149" y="725"/>
                  </a:lnTo>
                  <a:lnTo>
                    <a:pt x="163" y="736"/>
                  </a:lnTo>
                  <a:lnTo>
                    <a:pt x="180" y="748"/>
                  </a:lnTo>
                  <a:lnTo>
                    <a:pt x="196" y="759"/>
                  </a:lnTo>
                  <a:lnTo>
                    <a:pt x="214" y="768"/>
                  </a:lnTo>
                  <a:lnTo>
                    <a:pt x="231" y="778"/>
                  </a:lnTo>
                  <a:lnTo>
                    <a:pt x="250" y="785"/>
                  </a:lnTo>
                  <a:lnTo>
                    <a:pt x="268" y="792"/>
                  </a:lnTo>
                  <a:lnTo>
                    <a:pt x="287" y="800"/>
                  </a:lnTo>
                  <a:lnTo>
                    <a:pt x="306" y="805"/>
                  </a:lnTo>
                  <a:lnTo>
                    <a:pt x="326" y="810"/>
                  </a:lnTo>
                  <a:lnTo>
                    <a:pt x="346" y="813"/>
                  </a:lnTo>
                  <a:lnTo>
                    <a:pt x="366" y="815"/>
                  </a:lnTo>
                  <a:lnTo>
                    <a:pt x="387" y="817"/>
                  </a:lnTo>
                  <a:lnTo>
                    <a:pt x="408" y="818"/>
                  </a:lnTo>
                  <a:lnTo>
                    <a:pt x="430" y="817"/>
                  </a:lnTo>
                  <a:lnTo>
                    <a:pt x="450" y="815"/>
                  </a:lnTo>
                  <a:lnTo>
                    <a:pt x="470" y="813"/>
                  </a:lnTo>
                  <a:lnTo>
                    <a:pt x="491" y="810"/>
                  </a:lnTo>
                  <a:lnTo>
                    <a:pt x="511" y="805"/>
                  </a:lnTo>
                  <a:lnTo>
                    <a:pt x="530" y="800"/>
                  </a:lnTo>
                  <a:lnTo>
                    <a:pt x="548" y="792"/>
                  </a:lnTo>
                  <a:lnTo>
                    <a:pt x="567" y="785"/>
                  </a:lnTo>
                  <a:lnTo>
                    <a:pt x="586" y="778"/>
                  </a:lnTo>
                  <a:lnTo>
                    <a:pt x="603" y="768"/>
                  </a:lnTo>
                  <a:lnTo>
                    <a:pt x="620" y="759"/>
                  </a:lnTo>
                  <a:lnTo>
                    <a:pt x="636" y="748"/>
                  </a:lnTo>
                  <a:lnTo>
                    <a:pt x="654" y="736"/>
                  </a:lnTo>
                  <a:lnTo>
                    <a:pt x="668" y="725"/>
                  </a:lnTo>
                  <a:lnTo>
                    <a:pt x="684" y="712"/>
                  </a:lnTo>
                  <a:lnTo>
                    <a:pt x="697" y="699"/>
                  </a:lnTo>
                  <a:lnTo>
                    <a:pt x="711" y="684"/>
                  </a:lnTo>
                  <a:lnTo>
                    <a:pt x="724" y="668"/>
                  </a:lnTo>
                  <a:lnTo>
                    <a:pt x="736" y="654"/>
                  </a:lnTo>
                  <a:lnTo>
                    <a:pt x="748" y="638"/>
                  </a:lnTo>
                  <a:lnTo>
                    <a:pt x="758" y="621"/>
                  </a:lnTo>
                  <a:lnTo>
                    <a:pt x="768" y="603"/>
                  </a:lnTo>
                  <a:lnTo>
                    <a:pt x="776" y="586"/>
                  </a:lnTo>
                  <a:lnTo>
                    <a:pt x="785" y="569"/>
                  </a:lnTo>
                  <a:lnTo>
                    <a:pt x="792" y="550"/>
                  </a:lnTo>
                  <a:lnTo>
                    <a:pt x="799" y="530"/>
                  </a:lnTo>
                  <a:lnTo>
                    <a:pt x="804" y="511"/>
                  </a:lnTo>
                  <a:lnTo>
                    <a:pt x="810" y="491"/>
                  </a:lnTo>
                  <a:lnTo>
                    <a:pt x="812" y="471"/>
                  </a:lnTo>
                  <a:lnTo>
                    <a:pt x="815" y="450"/>
                  </a:lnTo>
                  <a:lnTo>
                    <a:pt x="817" y="430"/>
                  </a:lnTo>
                  <a:lnTo>
                    <a:pt x="817" y="408"/>
                  </a:lnTo>
                </a:path>
              </a:pathLst>
            </a:custGeom>
            <a:solidFill>
              <a:schemeClr val="bg1"/>
            </a:solidFill>
            <a:ln w="285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6331" name="Freeform 39">
              <a:extLst>
                <a:ext uri="{FF2B5EF4-FFF2-40B4-BE49-F238E27FC236}">
                  <a16:creationId xmlns:a16="http://schemas.microsoft.com/office/drawing/2014/main" id="{A3BA0F23-DDC9-EC40-9BC6-4663EF38747C}"/>
                </a:ext>
              </a:extLst>
            </p:cNvPr>
            <p:cNvSpPr>
              <a:spLocks/>
            </p:cNvSpPr>
            <p:nvPr/>
          </p:nvSpPr>
          <p:spPr bwMode="auto">
            <a:xfrm>
              <a:off x="6935042" y="2970531"/>
              <a:ext cx="46037" cy="138112"/>
            </a:xfrm>
            <a:custGeom>
              <a:avLst/>
              <a:gdLst>
                <a:gd name="T0" fmla="*/ 0 w 57"/>
                <a:gd name="T1" fmla="*/ 0 h 173"/>
                <a:gd name="T2" fmla="*/ 2147483646 w 57"/>
                <a:gd name="T3" fmla="*/ 2147483646 h 173"/>
                <a:gd name="T4" fmla="*/ 2147483646 w 57"/>
                <a:gd name="T5" fmla="*/ 0 h 173"/>
                <a:gd name="T6" fmla="*/ 2147483646 w 57"/>
                <a:gd name="T7" fmla="*/ 0 h 173"/>
                <a:gd name="T8" fmla="*/ 0 w 57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7"/>
                <a:gd name="T16" fmla="*/ 0 h 173"/>
                <a:gd name="T17" fmla="*/ 57 w 57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7" h="173">
                  <a:moveTo>
                    <a:pt x="0" y="0"/>
                  </a:moveTo>
                  <a:lnTo>
                    <a:pt x="28" y="173"/>
                  </a:lnTo>
                  <a:lnTo>
                    <a:pt x="57" y="0"/>
                  </a:lnTo>
                  <a:lnTo>
                    <a:pt x="2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6332" name="Line 40">
              <a:extLst>
                <a:ext uri="{FF2B5EF4-FFF2-40B4-BE49-F238E27FC236}">
                  <a16:creationId xmlns:a16="http://schemas.microsoft.com/office/drawing/2014/main" id="{7E9D845E-49C7-FF4C-ADB2-6446FC354FB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958854" y="2489518"/>
              <a:ext cx="1588" cy="481013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33" name="Freeform 41">
              <a:extLst>
                <a:ext uri="{FF2B5EF4-FFF2-40B4-BE49-F238E27FC236}">
                  <a16:creationId xmlns:a16="http://schemas.microsoft.com/office/drawing/2014/main" id="{7E9EA255-1CEA-AA4C-AD15-8E0F186E9AE0}"/>
                </a:ext>
              </a:extLst>
            </p:cNvPr>
            <p:cNvSpPr>
              <a:spLocks/>
            </p:cNvSpPr>
            <p:nvPr/>
          </p:nvSpPr>
          <p:spPr bwMode="auto">
            <a:xfrm>
              <a:off x="6935042" y="4277044"/>
              <a:ext cx="46037" cy="136525"/>
            </a:xfrm>
            <a:custGeom>
              <a:avLst/>
              <a:gdLst>
                <a:gd name="T0" fmla="*/ 0 w 57"/>
                <a:gd name="T1" fmla="*/ 0 h 173"/>
                <a:gd name="T2" fmla="*/ 2147483646 w 57"/>
                <a:gd name="T3" fmla="*/ 2147483646 h 173"/>
                <a:gd name="T4" fmla="*/ 2147483646 w 57"/>
                <a:gd name="T5" fmla="*/ 0 h 173"/>
                <a:gd name="T6" fmla="*/ 2147483646 w 57"/>
                <a:gd name="T7" fmla="*/ 0 h 173"/>
                <a:gd name="T8" fmla="*/ 0 w 57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7"/>
                <a:gd name="T16" fmla="*/ 0 h 173"/>
                <a:gd name="T17" fmla="*/ 57 w 57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7" h="173">
                  <a:moveTo>
                    <a:pt x="0" y="0"/>
                  </a:moveTo>
                  <a:lnTo>
                    <a:pt x="28" y="173"/>
                  </a:lnTo>
                  <a:lnTo>
                    <a:pt x="57" y="0"/>
                  </a:lnTo>
                  <a:lnTo>
                    <a:pt x="2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6334" name="Line 42">
              <a:extLst>
                <a:ext uri="{FF2B5EF4-FFF2-40B4-BE49-F238E27FC236}">
                  <a16:creationId xmlns:a16="http://schemas.microsoft.com/office/drawing/2014/main" id="{892C40C7-135D-3044-9AD1-E11117EC68F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958854" y="3796032"/>
              <a:ext cx="1588" cy="48101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35" name="Rectangle 48">
              <a:extLst>
                <a:ext uri="{FF2B5EF4-FFF2-40B4-BE49-F238E27FC236}">
                  <a16:creationId xmlns:a16="http://schemas.microsoft.com/office/drawing/2014/main" id="{1EAE54D2-494E-F340-821A-2E778B35C3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93483" y="2018512"/>
              <a:ext cx="558189" cy="2769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r>
                <a:rPr lang="en-US" altLang="en-US" sz="1800">
                  <a:solidFill>
                    <a:srgbClr val="000000"/>
                  </a:solidFill>
                  <a:latin typeface="Times-Roman" pitchFamily="2" charset="0"/>
                </a:rPr>
                <a:t>A / 0 </a:t>
              </a:r>
              <a:endParaRPr lang="en-US" altLang="en-US" sz="1800"/>
            </a:p>
          </p:txBody>
        </p:sp>
        <p:sp>
          <p:nvSpPr>
            <p:cNvPr id="56336" name="Freeform 50">
              <a:extLst>
                <a:ext uri="{FF2B5EF4-FFF2-40B4-BE49-F238E27FC236}">
                  <a16:creationId xmlns:a16="http://schemas.microsoft.com/office/drawing/2014/main" id="{7D535BB6-D46D-6345-BBE1-64B00B1693FD}"/>
                </a:ext>
              </a:extLst>
            </p:cNvPr>
            <p:cNvSpPr>
              <a:spLocks/>
            </p:cNvSpPr>
            <p:nvPr/>
          </p:nvSpPr>
          <p:spPr bwMode="auto">
            <a:xfrm>
              <a:off x="6935042" y="5559744"/>
              <a:ext cx="46037" cy="160338"/>
            </a:xfrm>
            <a:custGeom>
              <a:avLst/>
              <a:gdLst>
                <a:gd name="T0" fmla="*/ 0 w 57"/>
                <a:gd name="T1" fmla="*/ 0 h 202"/>
                <a:gd name="T2" fmla="*/ 2147483646 w 57"/>
                <a:gd name="T3" fmla="*/ 2147483646 h 202"/>
                <a:gd name="T4" fmla="*/ 2147483646 w 57"/>
                <a:gd name="T5" fmla="*/ 0 h 202"/>
                <a:gd name="T6" fmla="*/ 2147483646 w 57"/>
                <a:gd name="T7" fmla="*/ 0 h 202"/>
                <a:gd name="T8" fmla="*/ 0 w 57"/>
                <a:gd name="T9" fmla="*/ 0 h 2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7"/>
                <a:gd name="T16" fmla="*/ 0 h 202"/>
                <a:gd name="T17" fmla="*/ 57 w 57"/>
                <a:gd name="T18" fmla="*/ 202 h 2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7" h="202">
                  <a:moveTo>
                    <a:pt x="0" y="0"/>
                  </a:moveTo>
                  <a:lnTo>
                    <a:pt x="28" y="202"/>
                  </a:lnTo>
                  <a:lnTo>
                    <a:pt x="57" y="0"/>
                  </a:lnTo>
                  <a:lnTo>
                    <a:pt x="2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6337" name="Line 51">
              <a:extLst>
                <a:ext uri="{FF2B5EF4-FFF2-40B4-BE49-F238E27FC236}">
                  <a16:creationId xmlns:a16="http://schemas.microsoft.com/office/drawing/2014/main" id="{851D06DD-6ED1-9847-93C3-C7B810C1898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958854" y="5100957"/>
              <a:ext cx="1588" cy="458787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38" name="Freeform 46">
              <a:extLst>
                <a:ext uri="{FF2B5EF4-FFF2-40B4-BE49-F238E27FC236}">
                  <a16:creationId xmlns:a16="http://schemas.microsoft.com/office/drawing/2014/main" id="{00667A8F-1882-C04B-A245-010DE0C863C1}"/>
                </a:ext>
              </a:extLst>
            </p:cNvPr>
            <p:cNvSpPr>
              <a:spLocks/>
            </p:cNvSpPr>
            <p:nvPr/>
          </p:nvSpPr>
          <p:spPr bwMode="auto">
            <a:xfrm>
              <a:off x="6636592" y="5742307"/>
              <a:ext cx="647700" cy="649287"/>
            </a:xfrm>
            <a:custGeom>
              <a:avLst/>
              <a:gdLst>
                <a:gd name="T0" fmla="*/ 2147483646 w 817"/>
                <a:gd name="T1" fmla="*/ 2147483646 h 819"/>
                <a:gd name="T2" fmla="*/ 2147483646 w 817"/>
                <a:gd name="T3" fmla="*/ 2147483646 h 819"/>
                <a:gd name="T4" fmla="*/ 2147483646 w 817"/>
                <a:gd name="T5" fmla="*/ 2147483646 h 819"/>
                <a:gd name="T6" fmla="*/ 2147483646 w 817"/>
                <a:gd name="T7" fmla="*/ 2147483646 h 819"/>
                <a:gd name="T8" fmla="*/ 2147483646 w 817"/>
                <a:gd name="T9" fmla="*/ 2147483646 h 819"/>
                <a:gd name="T10" fmla="*/ 2147483646 w 817"/>
                <a:gd name="T11" fmla="*/ 2147483646 h 819"/>
                <a:gd name="T12" fmla="*/ 2147483646 w 817"/>
                <a:gd name="T13" fmla="*/ 2147483646 h 819"/>
                <a:gd name="T14" fmla="*/ 2147483646 w 817"/>
                <a:gd name="T15" fmla="*/ 2147483646 h 819"/>
                <a:gd name="T16" fmla="*/ 2147483646 w 817"/>
                <a:gd name="T17" fmla="*/ 2147483646 h 819"/>
                <a:gd name="T18" fmla="*/ 2147483646 w 817"/>
                <a:gd name="T19" fmla="*/ 2147483646 h 819"/>
                <a:gd name="T20" fmla="*/ 0 w 817"/>
                <a:gd name="T21" fmla="*/ 2147483646 h 819"/>
                <a:gd name="T22" fmla="*/ 2147483646 w 817"/>
                <a:gd name="T23" fmla="*/ 2147483646 h 819"/>
                <a:gd name="T24" fmla="*/ 2147483646 w 817"/>
                <a:gd name="T25" fmla="*/ 2147483646 h 819"/>
                <a:gd name="T26" fmla="*/ 2147483646 w 817"/>
                <a:gd name="T27" fmla="*/ 2147483646 h 819"/>
                <a:gd name="T28" fmla="*/ 2147483646 w 817"/>
                <a:gd name="T29" fmla="*/ 2147483646 h 819"/>
                <a:gd name="T30" fmla="*/ 2147483646 w 817"/>
                <a:gd name="T31" fmla="*/ 2147483646 h 819"/>
                <a:gd name="T32" fmla="*/ 2147483646 w 817"/>
                <a:gd name="T33" fmla="*/ 2147483646 h 819"/>
                <a:gd name="T34" fmla="*/ 2147483646 w 817"/>
                <a:gd name="T35" fmla="*/ 2147483646 h 819"/>
                <a:gd name="T36" fmla="*/ 2147483646 w 817"/>
                <a:gd name="T37" fmla="*/ 2147483646 h 819"/>
                <a:gd name="T38" fmla="*/ 2147483646 w 817"/>
                <a:gd name="T39" fmla="*/ 2147483646 h 819"/>
                <a:gd name="T40" fmla="*/ 2147483646 w 817"/>
                <a:gd name="T41" fmla="*/ 2147483646 h 819"/>
                <a:gd name="T42" fmla="*/ 2147483646 w 817"/>
                <a:gd name="T43" fmla="*/ 2147483646 h 819"/>
                <a:gd name="T44" fmla="*/ 2147483646 w 817"/>
                <a:gd name="T45" fmla="*/ 2147483646 h 819"/>
                <a:gd name="T46" fmla="*/ 2147483646 w 817"/>
                <a:gd name="T47" fmla="*/ 2147483646 h 819"/>
                <a:gd name="T48" fmla="*/ 2147483646 w 817"/>
                <a:gd name="T49" fmla="*/ 2147483646 h 819"/>
                <a:gd name="T50" fmla="*/ 2147483646 w 817"/>
                <a:gd name="T51" fmla="*/ 2147483646 h 819"/>
                <a:gd name="T52" fmla="*/ 2147483646 w 817"/>
                <a:gd name="T53" fmla="*/ 2147483646 h 819"/>
                <a:gd name="T54" fmla="*/ 2147483646 w 817"/>
                <a:gd name="T55" fmla="*/ 2147483646 h 819"/>
                <a:gd name="T56" fmla="*/ 2147483646 w 817"/>
                <a:gd name="T57" fmla="*/ 2147483646 h 819"/>
                <a:gd name="T58" fmla="*/ 2147483646 w 817"/>
                <a:gd name="T59" fmla="*/ 2147483646 h 819"/>
                <a:gd name="T60" fmla="*/ 2147483646 w 817"/>
                <a:gd name="T61" fmla="*/ 2147483646 h 819"/>
                <a:gd name="T62" fmla="*/ 2147483646 w 817"/>
                <a:gd name="T63" fmla="*/ 2147483646 h 819"/>
                <a:gd name="T64" fmla="*/ 2147483646 w 817"/>
                <a:gd name="T65" fmla="*/ 2147483646 h 819"/>
                <a:gd name="T66" fmla="*/ 2147483646 w 817"/>
                <a:gd name="T67" fmla="*/ 2147483646 h 819"/>
                <a:gd name="T68" fmla="*/ 2147483646 w 817"/>
                <a:gd name="T69" fmla="*/ 2147483646 h 819"/>
                <a:gd name="T70" fmla="*/ 2147483646 w 817"/>
                <a:gd name="T71" fmla="*/ 2147483646 h 819"/>
                <a:gd name="T72" fmla="*/ 2147483646 w 817"/>
                <a:gd name="T73" fmla="*/ 2147483646 h 819"/>
                <a:gd name="T74" fmla="*/ 2147483646 w 817"/>
                <a:gd name="T75" fmla="*/ 2147483646 h 819"/>
                <a:gd name="T76" fmla="*/ 2147483646 w 817"/>
                <a:gd name="T77" fmla="*/ 2147483646 h 819"/>
                <a:gd name="T78" fmla="*/ 2147483646 w 817"/>
                <a:gd name="T79" fmla="*/ 2147483646 h 819"/>
                <a:gd name="T80" fmla="*/ 2147483646 w 817"/>
                <a:gd name="T81" fmla="*/ 2147483646 h 819"/>
                <a:gd name="T82" fmla="*/ 2147483646 w 817"/>
                <a:gd name="T83" fmla="*/ 2147483646 h 819"/>
                <a:gd name="T84" fmla="*/ 2147483646 w 817"/>
                <a:gd name="T85" fmla="*/ 2147483646 h 819"/>
                <a:gd name="T86" fmla="*/ 2147483646 w 817"/>
                <a:gd name="T87" fmla="*/ 0 h 81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17"/>
                <a:gd name="T133" fmla="*/ 0 h 819"/>
                <a:gd name="T134" fmla="*/ 817 w 817"/>
                <a:gd name="T135" fmla="*/ 819 h 819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17" h="819">
                  <a:moveTo>
                    <a:pt x="408" y="0"/>
                  </a:moveTo>
                  <a:lnTo>
                    <a:pt x="387" y="0"/>
                  </a:lnTo>
                  <a:lnTo>
                    <a:pt x="366" y="2"/>
                  </a:lnTo>
                  <a:lnTo>
                    <a:pt x="346" y="5"/>
                  </a:lnTo>
                  <a:lnTo>
                    <a:pt x="326" y="9"/>
                  </a:lnTo>
                  <a:lnTo>
                    <a:pt x="306" y="13"/>
                  </a:lnTo>
                  <a:lnTo>
                    <a:pt x="287" y="19"/>
                  </a:lnTo>
                  <a:lnTo>
                    <a:pt x="268" y="25"/>
                  </a:lnTo>
                  <a:lnTo>
                    <a:pt x="250" y="32"/>
                  </a:lnTo>
                  <a:lnTo>
                    <a:pt x="231" y="41"/>
                  </a:lnTo>
                  <a:lnTo>
                    <a:pt x="214" y="49"/>
                  </a:lnTo>
                  <a:lnTo>
                    <a:pt x="196" y="60"/>
                  </a:lnTo>
                  <a:lnTo>
                    <a:pt x="180" y="70"/>
                  </a:lnTo>
                  <a:lnTo>
                    <a:pt x="163" y="81"/>
                  </a:lnTo>
                  <a:lnTo>
                    <a:pt x="149" y="94"/>
                  </a:lnTo>
                  <a:lnTo>
                    <a:pt x="133" y="106"/>
                  </a:lnTo>
                  <a:lnTo>
                    <a:pt x="120" y="120"/>
                  </a:lnTo>
                  <a:lnTo>
                    <a:pt x="105" y="135"/>
                  </a:lnTo>
                  <a:lnTo>
                    <a:pt x="92" y="149"/>
                  </a:lnTo>
                  <a:lnTo>
                    <a:pt x="81" y="165"/>
                  </a:lnTo>
                  <a:lnTo>
                    <a:pt x="69" y="181"/>
                  </a:lnTo>
                  <a:lnTo>
                    <a:pt x="59" y="197"/>
                  </a:lnTo>
                  <a:lnTo>
                    <a:pt x="49" y="214"/>
                  </a:lnTo>
                  <a:lnTo>
                    <a:pt x="40" y="231"/>
                  </a:lnTo>
                  <a:lnTo>
                    <a:pt x="32" y="250"/>
                  </a:lnTo>
                  <a:lnTo>
                    <a:pt x="24" y="269"/>
                  </a:lnTo>
                  <a:lnTo>
                    <a:pt x="17" y="288"/>
                  </a:lnTo>
                  <a:lnTo>
                    <a:pt x="13" y="306"/>
                  </a:lnTo>
                  <a:lnTo>
                    <a:pt x="7" y="327"/>
                  </a:lnTo>
                  <a:lnTo>
                    <a:pt x="4" y="347"/>
                  </a:lnTo>
                  <a:lnTo>
                    <a:pt x="1" y="367"/>
                  </a:lnTo>
                  <a:lnTo>
                    <a:pt x="0" y="389"/>
                  </a:lnTo>
                  <a:lnTo>
                    <a:pt x="0" y="409"/>
                  </a:lnTo>
                  <a:lnTo>
                    <a:pt x="0" y="430"/>
                  </a:lnTo>
                  <a:lnTo>
                    <a:pt x="1" y="451"/>
                  </a:lnTo>
                  <a:lnTo>
                    <a:pt x="4" y="471"/>
                  </a:lnTo>
                  <a:lnTo>
                    <a:pt x="7" y="491"/>
                  </a:lnTo>
                  <a:lnTo>
                    <a:pt x="13" y="511"/>
                  </a:lnTo>
                  <a:lnTo>
                    <a:pt x="17" y="530"/>
                  </a:lnTo>
                  <a:lnTo>
                    <a:pt x="24" y="550"/>
                  </a:lnTo>
                  <a:lnTo>
                    <a:pt x="32" y="569"/>
                  </a:lnTo>
                  <a:lnTo>
                    <a:pt x="40" y="586"/>
                  </a:lnTo>
                  <a:lnTo>
                    <a:pt x="49" y="604"/>
                  </a:lnTo>
                  <a:lnTo>
                    <a:pt x="59" y="621"/>
                  </a:lnTo>
                  <a:lnTo>
                    <a:pt x="69" y="638"/>
                  </a:lnTo>
                  <a:lnTo>
                    <a:pt x="81" y="654"/>
                  </a:lnTo>
                  <a:lnTo>
                    <a:pt x="92" y="668"/>
                  </a:lnTo>
                  <a:lnTo>
                    <a:pt x="105" y="684"/>
                  </a:lnTo>
                  <a:lnTo>
                    <a:pt x="120" y="699"/>
                  </a:lnTo>
                  <a:lnTo>
                    <a:pt x="133" y="712"/>
                  </a:lnTo>
                  <a:lnTo>
                    <a:pt x="149" y="725"/>
                  </a:lnTo>
                  <a:lnTo>
                    <a:pt x="163" y="736"/>
                  </a:lnTo>
                  <a:lnTo>
                    <a:pt x="180" y="748"/>
                  </a:lnTo>
                  <a:lnTo>
                    <a:pt x="196" y="759"/>
                  </a:lnTo>
                  <a:lnTo>
                    <a:pt x="214" y="768"/>
                  </a:lnTo>
                  <a:lnTo>
                    <a:pt x="231" y="778"/>
                  </a:lnTo>
                  <a:lnTo>
                    <a:pt x="250" y="785"/>
                  </a:lnTo>
                  <a:lnTo>
                    <a:pt x="268" y="793"/>
                  </a:lnTo>
                  <a:lnTo>
                    <a:pt x="287" y="800"/>
                  </a:lnTo>
                  <a:lnTo>
                    <a:pt x="306" y="806"/>
                  </a:lnTo>
                  <a:lnTo>
                    <a:pt x="326" y="810"/>
                  </a:lnTo>
                  <a:lnTo>
                    <a:pt x="346" y="813"/>
                  </a:lnTo>
                  <a:lnTo>
                    <a:pt x="366" y="816"/>
                  </a:lnTo>
                  <a:lnTo>
                    <a:pt x="387" y="817"/>
                  </a:lnTo>
                  <a:lnTo>
                    <a:pt x="408" y="819"/>
                  </a:lnTo>
                  <a:lnTo>
                    <a:pt x="430" y="817"/>
                  </a:lnTo>
                  <a:lnTo>
                    <a:pt x="450" y="816"/>
                  </a:lnTo>
                  <a:lnTo>
                    <a:pt x="470" y="813"/>
                  </a:lnTo>
                  <a:lnTo>
                    <a:pt x="491" y="810"/>
                  </a:lnTo>
                  <a:lnTo>
                    <a:pt x="511" y="806"/>
                  </a:lnTo>
                  <a:lnTo>
                    <a:pt x="530" y="800"/>
                  </a:lnTo>
                  <a:lnTo>
                    <a:pt x="548" y="793"/>
                  </a:lnTo>
                  <a:lnTo>
                    <a:pt x="567" y="785"/>
                  </a:lnTo>
                  <a:lnTo>
                    <a:pt x="586" y="778"/>
                  </a:lnTo>
                  <a:lnTo>
                    <a:pt x="603" y="768"/>
                  </a:lnTo>
                  <a:lnTo>
                    <a:pt x="620" y="759"/>
                  </a:lnTo>
                  <a:lnTo>
                    <a:pt x="636" y="748"/>
                  </a:lnTo>
                  <a:lnTo>
                    <a:pt x="654" y="736"/>
                  </a:lnTo>
                  <a:lnTo>
                    <a:pt x="668" y="725"/>
                  </a:lnTo>
                  <a:lnTo>
                    <a:pt x="684" y="712"/>
                  </a:lnTo>
                  <a:lnTo>
                    <a:pt x="697" y="699"/>
                  </a:lnTo>
                  <a:lnTo>
                    <a:pt x="711" y="684"/>
                  </a:lnTo>
                  <a:lnTo>
                    <a:pt x="724" y="668"/>
                  </a:lnTo>
                  <a:lnTo>
                    <a:pt x="736" y="654"/>
                  </a:lnTo>
                  <a:lnTo>
                    <a:pt x="748" y="638"/>
                  </a:lnTo>
                  <a:lnTo>
                    <a:pt x="758" y="621"/>
                  </a:lnTo>
                  <a:lnTo>
                    <a:pt x="768" y="604"/>
                  </a:lnTo>
                  <a:lnTo>
                    <a:pt x="776" y="586"/>
                  </a:lnTo>
                  <a:lnTo>
                    <a:pt x="785" y="569"/>
                  </a:lnTo>
                  <a:lnTo>
                    <a:pt x="792" y="550"/>
                  </a:lnTo>
                  <a:lnTo>
                    <a:pt x="799" y="530"/>
                  </a:lnTo>
                  <a:lnTo>
                    <a:pt x="804" y="511"/>
                  </a:lnTo>
                  <a:lnTo>
                    <a:pt x="810" y="491"/>
                  </a:lnTo>
                  <a:lnTo>
                    <a:pt x="812" y="471"/>
                  </a:lnTo>
                  <a:lnTo>
                    <a:pt x="815" y="451"/>
                  </a:lnTo>
                  <a:lnTo>
                    <a:pt x="817" y="430"/>
                  </a:lnTo>
                  <a:lnTo>
                    <a:pt x="817" y="409"/>
                  </a:lnTo>
                  <a:lnTo>
                    <a:pt x="817" y="389"/>
                  </a:lnTo>
                  <a:lnTo>
                    <a:pt x="815" y="367"/>
                  </a:lnTo>
                  <a:lnTo>
                    <a:pt x="812" y="347"/>
                  </a:lnTo>
                  <a:lnTo>
                    <a:pt x="810" y="327"/>
                  </a:lnTo>
                  <a:lnTo>
                    <a:pt x="804" y="306"/>
                  </a:lnTo>
                  <a:lnTo>
                    <a:pt x="799" y="288"/>
                  </a:lnTo>
                  <a:lnTo>
                    <a:pt x="792" y="269"/>
                  </a:lnTo>
                  <a:lnTo>
                    <a:pt x="785" y="250"/>
                  </a:lnTo>
                  <a:lnTo>
                    <a:pt x="776" y="231"/>
                  </a:lnTo>
                  <a:lnTo>
                    <a:pt x="768" y="214"/>
                  </a:lnTo>
                  <a:lnTo>
                    <a:pt x="758" y="197"/>
                  </a:lnTo>
                  <a:lnTo>
                    <a:pt x="748" y="181"/>
                  </a:lnTo>
                  <a:lnTo>
                    <a:pt x="736" y="165"/>
                  </a:lnTo>
                  <a:lnTo>
                    <a:pt x="724" y="149"/>
                  </a:lnTo>
                  <a:lnTo>
                    <a:pt x="711" y="135"/>
                  </a:lnTo>
                  <a:lnTo>
                    <a:pt x="697" y="120"/>
                  </a:lnTo>
                  <a:lnTo>
                    <a:pt x="684" y="106"/>
                  </a:lnTo>
                  <a:lnTo>
                    <a:pt x="668" y="94"/>
                  </a:lnTo>
                  <a:lnTo>
                    <a:pt x="654" y="81"/>
                  </a:lnTo>
                  <a:lnTo>
                    <a:pt x="636" y="70"/>
                  </a:lnTo>
                  <a:lnTo>
                    <a:pt x="620" y="60"/>
                  </a:lnTo>
                  <a:lnTo>
                    <a:pt x="603" y="49"/>
                  </a:lnTo>
                  <a:lnTo>
                    <a:pt x="586" y="41"/>
                  </a:lnTo>
                  <a:lnTo>
                    <a:pt x="567" y="32"/>
                  </a:lnTo>
                  <a:lnTo>
                    <a:pt x="548" y="25"/>
                  </a:lnTo>
                  <a:lnTo>
                    <a:pt x="530" y="19"/>
                  </a:lnTo>
                  <a:lnTo>
                    <a:pt x="511" y="13"/>
                  </a:lnTo>
                  <a:lnTo>
                    <a:pt x="491" y="9"/>
                  </a:lnTo>
                  <a:lnTo>
                    <a:pt x="470" y="5"/>
                  </a:lnTo>
                  <a:lnTo>
                    <a:pt x="450" y="2"/>
                  </a:lnTo>
                  <a:lnTo>
                    <a:pt x="430" y="0"/>
                  </a:lnTo>
                  <a:lnTo>
                    <a:pt x="408" y="0"/>
                  </a:lnTo>
                </a:path>
              </a:pathLst>
            </a:custGeom>
            <a:solidFill>
              <a:schemeClr val="bg1"/>
            </a:solidFill>
            <a:ln w="285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6339" name="Rectangle 45">
              <a:extLst>
                <a:ext uri="{FF2B5EF4-FFF2-40B4-BE49-F238E27FC236}">
                  <a16:creationId xmlns:a16="http://schemas.microsoft.com/office/drawing/2014/main" id="{0820B30A-7FC1-5743-A2A2-262EED9AA1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82679" y="5958207"/>
              <a:ext cx="51310" cy="246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1800" b="0"/>
            </a:p>
          </p:txBody>
        </p:sp>
        <p:sp>
          <p:nvSpPr>
            <p:cNvPr id="56340" name="Rectangle 48">
              <a:extLst>
                <a:ext uri="{FF2B5EF4-FFF2-40B4-BE49-F238E27FC236}">
                  <a16:creationId xmlns:a16="http://schemas.microsoft.com/office/drawing/2014/main" id="{00F06EC7-B473-3E4B-9FF6-0B0673B521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88461" y="3325743"/>
              <a:ext cx="557996" cy="2769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r>
                <a:rPr lang="en-US" altLang="en-US" sz="1800">
                  <a:solidFill>
                    <a:srgbClr val="000000"/>
                  </a:solidFill>
                  <a:latin typeface="Times-Roman" pitchFamily="2" charset="0"/>
                </a:rPr>
                <a:t>B / 0 </a:t>
              </a:r>
              <a:endParaRPr lang="en-US" altLang="en-US" sz="1800"/>
            </a:p>
          </p:txBody>
        </p:sp>
        <p:sp>
          <p:nvSpPr>
            <p:cNvPr id="56341" name="Rectangle 48">
              <a:extLst>
                <a:ext uri="{FF2B5EF4-FFF2-40B4-BE49-F238E27FC236}">
                  <a16:creationId xmlns:a16="http://schemas.microsoft.com/office/drawing/2014/main" id="{E3E723F0-3F4C-2645-AD48-188A8647FE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97370" y="4604883"/>
              <a:ext cx="557996" cy="2769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r>
                <a:rPr lang="en-US" altLang="en-US" sz="1800">
                  <a:solidFill>
                    <a:srgbClr val="000000"/>
                  </a:solidFill>
                  <a:latin typeface="Times-Roman" pitchFamily="2" charset="0"/>
                </a:rPr>
                <a:t>C / 0 </a:t>
              </a:r>
              <a:endParaRPr lang="en-US" altLang="en-US" sz="1800"/>
            </a:p>
          </p:txBody>
        </p:sp>
        <p:sp>
          <p:nvSpPr>
            <p:cNvPr id="56342" name="Rectangle 48">
              <a:extLst>
                <a:ext uri="{FF2B5EF4-FFF2-40B4-BE49-F238E27FC236}">
                  <a16:creationId xmlns:a16="http://schemas.microsoft.com/office/drawing/2014/main" id="{C9CEE730-C407-CC4F-A0CB-BA7400A607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93483" y="5922894"/>
              <a:ext cx="570824" cy="2769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r>
                <a:rPr lang="en-US" altLang="en-US" sz="1800">
                  <a:solidFill>
                    <a:srgbClr val="000000"/>
                  </a:solidFill>
                  <a:latin typeface="Times-Roman" pitchFamily="2" charset="0"/>
                </a:rPr>
                <a:t>D / 1 </a:t>
              </a:r>
              <a:endParaRPr lang="en-US" altLang="en-US" sz="1800"/>
            </a:p>
          </p:txBody>
        </p:sp>
        <p:sp>
          <p:nvSpPr>
            <p:cNvPr id="56343" name="Freeform 16">
              <a:extLst>
                <a:ext uri="{FF2B5EF4-FFF2-40B4-BE49-F238E27FC236}">
                  <a16:creationId xmlns:a16="http://schemas.microsoft.com/office/drawing/2014/main" id="{F8F0AC57-A9E0-6340-B7B6-7F593AC0FADD}"/>
                </a:ext>
              </a:extLst>
            </p:cNvPr>
            <p:cNvSpPr>
              <a:spLocks/>
            </p:cNvSpPr>
            <p:nvPr/>
          </p:nvSpPr>
          <p:spPr bwMode="auto">
            <a:xfrm rot="10800000">
              <a:off x="7233771" y="6250561"/>
              <a:ext cx="114300" cy="114300"/>
            </a:xfrm>
            <a:custGeom>
              <a:avLst/>
              <a:gdLst>
                <a:gd name="T0" fmla="*/ 0 w 144"/>
                <a:gd name="T1" fmla="*/ 2147483646 h 144"/>
                <a:gd name="T2" fmla="*/ 2147483646 w 144"/>
                <a:gd name="T3" fmla="*/ 2147483646 h 144"/>
                <a:gd name="T4" fmla="*/ 2147483646 w 144"/>
                <a:gd name="T5" fmla="*/ 0 h 144"/>
                <a:gd name="T6" fmla="*/ 2147483646 w 144"/>
                <a:gd name="T7" fmla="*/ 0 h 144"/>
                <a:gd name="T8" fmla="*/ 0 w 144"/>
                <a:gd name="T9" fmla="*/ 2147483646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"/>
                <a:gd name="T16" fmla="*/ 0 h 144"/>
                <a:gd name="T17" fmla="*/ 144 w 144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" h="144">
                  <a:moveTo>
                    <a:pt x="0" y="28"/>
                  </a:moveTo>
                  <a:lnTo>
                    <a:pt x="144" y="144"/>
                  </a:lnTo>
                  <a:lnTo>
                    <a:pt x="29" y="0"/>
                  </a:lnTo>
                  <a:lnTo>
                    <a:pt x="0" y="28"/>
                  </a:lnTo>
                  <a:close/>
                </a:path>
              </a:pathLst>
            </a:custGeom>
            <a:solidFill>
              <a:srgbClr val="000000"/>
            </a:solidFill>
            <a:ln w="285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6344" name="Rectangle 69">
              <a:extLst>
                <a:ext uri="{FF2B5EF4-FFF2-40B4-BE49-F238E27FC236}">
                  <a16:creationId xmlns:a16="http://schemas.microsoft.com/office/drawing/2014/main" id="{43536CD3-B34C-A247-BAE0-C65B87D724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01063" y="2650747"/>
              <a:ext cx="412084" cy="2769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-Roman" pitchFamily="2" charset="0"/>
                </a:rPr>
                <a:t>w=1</a:t>
              </a:r>
              <a:endParaRPr lang="en-US" altLang="en-US" sz="2000" b="0"/>
            </a:p>
          </p:txBody>
        </p:sp>
        <p:sp>
          <p:nvSpPr>
            <p:cNvPr id="56345" name="Rectangle 69">
              <a:extLst>
                <a:ext uri="{FF2B5EF4-FFF2-40B4-BE49-F238E27FC236}">
                  <a16:creationId xmlns:a16="http://schemas.microsoft.com/office/drawing/2014/main" id="{A315BEED-2610-8D49-B945-C88CF91434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82679" y="3942336"/>
              <a:ext cx="412084" cy="2769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-Roman" pitchFamily="2" charset="0"/>
                </a:rPr>
                <a:t>w=1</a:t>
              </a:r>
              <a:endParaRPr lang="en-US" altLang="en-US" sz="2000" b="0"/>
            </a:p>
          </p:txBody>
        </p:sp>
        <p:sp>
          <p:nvSpPr>
            <p:cNvPr id="56346" name="Rectangle 69">
              <a:extLst>
                <a:ext uri="{FF2B5EF4-FFF2-40B4-BE49-F238E27FC236}">
                  <a16:creationId xmlns:a16="http://schemas.microsoft.com/office/drawing/2014/main" id="{344DB7B6-FAB4-2547-AB52-BCCFA8A5C3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30869" y="5189553"/>
              <a:ext cx="412084" cy="2769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-Roman" pitchFamily="2" charset="0"/>
                </a:rPr>
                <a:t>w=1</a:t>
              </a:r>
              <a:endParaRPr lang="en-US" altLang="en-US" sz="2000" b="0"/>
            </a:p>
          </p:txBody>
        </p:sp>
        <p:sp>
          <p:nvSpPr>
            <p:cNvPr id="56347" name="Rectangle 69">
              <a:extLst>
                <a:ext uri="{FF2B5EF4-FFF2-40B4-BE49-F238E27FC236}">
                  <a16:creationId xmlns:a16="http://schemas.microsoft.com/office/drawing/2014/main" id="{D73FDBF8-E8DA-A04E-A8C6-548C35A07C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57122" y="5833994"/>
              <a:ext cx="412084" cy="2769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-Roman" pitchFamily="2" charset="0"/>
                </a:rPr>
                <a:t>w=1</a:t>
              </a:r>
              <a:endParaRPr lang="en-US" altLang="en-US" sz="2000" b="0"/>
            </a:p>
          </p:txBody>
        </p:sp>
      </p:grpSp>
      <p:sp>
        <p:nvSpPr>
          <p:cNvPr id="56324" name="Oval 149">
            <a:extLst>
              <a:ext uri="{FF2B5EF4-FFF2-40B4-BE49-F238E27FC236}">
                <a16:creationId xmlns:a16="http://schemas.microsoft.com/office/drawing/2014/main" id="{19EBBDFC-AF19-5341-8765-6B27FFE498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47950" y="3011489"/>
            <a:ext cx="515938" cy="1120775"/>
          </a:xfrm>
          <a:prstGeom prst="ellips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914400">
              <a:spcBef>
                <a:spcPct val="0"/>
              </a:spcBef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56325" name="TextBox 151">
            <a:extLst>
              <a:ext uri="{FF2B5EF4-FFF2-40B4-BE49-F238E27FC236}">
                <a16:creationId xmlns:a16="http://schemas.microsoft.com/office/drawing/2014/main" id="{57907F94-57CD-ED44-AC26-D315C9F116A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84275" y="4849814"/>
            <a:ext cx="467518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</a:rPr>
              <a:t>All transitions when the input w is equal to 0</a:t>
            </a:r>
          </a:p>
        </p:txBody>
      </p:sp>
    </p:spTree>
  </p:cSld>
  <p:clrMapOvr>
    <a:masterClrMapping/>
  </p:clrMapOvr>
  <p:transition/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345" name="Oval 149">
            <a:extLst>
              <a:ext uri="{FF2B5EF4-FFF2-40B4-BE49-F238E27FC236}">
                <a16:creationId xmlns:a16="http://schemas.microsoft.com/office/drawing/2014/main" id="{8E6F5F9D-A5B5-0148-8DFD-A5893F8ACD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47950" y="3011489"/>
            <a:ext cx="515938" cy="1120775"/>
          </a:xfrm>
          <a:prstGeom prst="ellips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914400">
              <a:spcBef>
                <a:spcPct val="0"/>
              </a:spcBef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57346" name="TextBox 151">
            <a:extLst>
              <a:ext uri="{FF2B5EF4-FFF2-40B4-BE49-F238E27FC236}">
                <a16:creationId xmlns:a16="http://schemas.microsoft.com/office/drawing/2014/main" id="{59A7C45E-3933-4143-B0BC-933AD23A8EC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84275" y="4849814"/>
            <a:ext cx="467518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</a:rPr>
              <a:t>All transitions when the input w is equal to 0</a:t>
            </a:r>
          </a:p>
        </p:txBody>
      </p:sp>
      <p:sp>
        <p:nvSpPr>
          <p:cNvPr id="57347" name="Rectangle 2">
            <a:extLst>
              <a:ext uri="{FF2B5EF4-FFF2-40B4-BE49-F238E27FC236}">
                <a16:creationId xmlns:a16="http://schemas.microsoft.com/office/drawing/2014/main" id="{312B5A2C-625A-DB44-8B52-40E7ADD2F35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12701"/>
            <a:ext cx="9144000" cy="790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Let’s Draw the State Diagram</a:t>
            </a:r>
          </a:p>
        </p:txBody>
      </p:sp>
      <p:grpSp>
        <p:nvGrpSpPr>
          <p:cNvPr id="57348" name="Group 93">
            <a:extLst>
              <a:ext uri="{FF2B5EF4-FFF2-40B4-BE49-F238E27FC236}">
                <a16:creationId xmlns:a16="http://schemas.microsoft.com/office/drawing/2014/main" id="{EEDC2B0C-70B7-DE45-A402-D7717A255DAE}"/>
              </a:ext>
            </a:extLst>
          </p:cNvPr>
          <p:cNvGrpSpPr>
            <a:grpSpLocks/>
          </p:cNvGrpSpPr>
          <p:nvPr/>
        </p:nvGrpSpPr>
        <p:grpSpPr bwMode="auto">
          <a:xfrm>
            <a:off x="1571625" y="2127250"/>
            <a:ext cx="3536950" cy="2051050"/>
            <a:chOff x="5049838" y="1738313"/>
            <a:chExt cx="3536950" cy="2051050"/>
          </a:xfrm>
        </p:grpSpPr>
        <p:sp>
          <p:nvSpPr>
            <p:cNvPr id="57390" name="Rectangle 85">
              <a:extLst>
                <a:ext uri="{FF2B5EF4-FFF2-40B4-BE49-F238E27FC236}">
                  <a16:creationId xmlns:a16="http://schemas.microsoft.com/office/drawing/2014/main" id="{6104951E-826E-E54C-B8CB-7BEA53EA38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3650" y="1738313"/>
              <a:ext cx="3506788" cy="111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7391" name="Rectangle 86">
              <a:extLst>
                <a:ext uri="{FF2B5EF4-FFF2-40B4-BE49-F238E27FC236}">
                  <a16:creationId xmlns:a16="http://schemas.microsoft.com/office/drawing/2014/main" id="{1919AECE-F2BC-7F45-8EED-9D98702A40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1739900"/>
              <a:ext cx="11112" cy="41275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7392" name="Rectangle 88">
              <a:extLst>
                <a:ext uri="{FF2B5EF4-FFF2-40B4-BE49-F238E27FC236}">
                  <a16:creationId xmlns:a16="http://schemas.microsoft.com/office/drawing/2014/main" id="{CD339911-EBE8-F645-8E21-FD25B98DC5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1739900"/>
              <a:ext cx="11112" cy="41275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7393" name="Rectangle 89">
              <a:extLst>
                <a:ext uri="{FF2B5EF4-FFF2-40B4-BE49-F238E27FC236}">
                  <a16:creationId xmlns:a16="http://schemas.microsoft.com/office/drawing/2014/main" id="{E0B8518B-80D3-6C40-8D44-061B67E72F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99063" y="1925638"/>
              <a:ext cx="814325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Present </a:t>
              </a:r>
              <a:endParaRPr lang="en-US" altLang="en-US" sz="3200" b="0"/>
            </a:p>
          </p:txBody>
        </p:sp>
        <p:sp>
          <p:nvSpPr>
            <p:cNvPr id="57394" name="Rectangle 90">
              <a:extLst>
                <a:ext uri="{FF2B5EF4-FFF2-40B4-BE49-F238E27FC236}">
                  <a16:creationId xmlns:a16="http://schemas.microsoft.com/office/drawing/2014/main" id="{0050A553-8E4C-3F4E-B828-6752F66294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1739900"/>
              <a:ext cx="11113" cy="41275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7395" name="Rectangle 91">
              <a:extLst>
                <a:ext uri="{FF2B5EF4-FFF2-40B4-BE49-F238E27FC236}">
                  <a16:creationId xmlns:a16="http://schemas.microsoft.com/office/drawing/2014/main" id="{AA2B3E19-DE29-6C49-9345-A57FCAD5E1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88100" y="1843088"/>
              <a:ext cx="104515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Next state </a:t>
              </a:r>
              <a:endParaRPr lang="en-US" altLang="en-US" sz="3200" b="0"/>
            </a:p>
          </p:txBody>
        </p:sp>
        <p:sp>
          <p:nvSpPr>
            <p:cNvPr id="57396" name="Rectangle 92">
              <a:extLst>
                <a:ext uri="{FF2B5EF4-FFF2-40B4-BE49-F238E27FC236}">
                  <a16:creationId xmlns:a16="http://schemas.microsoft.com/office/drawing/2014/main" id="{B3E90C87-CBAB-0340-A7D5-9C60D0C135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1739900"/>
              <a:ext cx="11113" cy="412750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7397" name="Rectangle 93">
              <a:extLst>
                <a:ext uri="{FF2B5EF4-FFF2-40B4-BE49-F238E27FC236}">
                  <a16:creationId xmlns:a16="http://schemas.microsoft.com/office/drawing/2014/main" id="{7F62468A-0B10-B646-B9F6-D640514BF0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163763"/>
              <a:ext cx="1692275" cy="111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7398" name="Rectangle 94">
              <a:extLst>
                <a:ext uri="{FF2B5EF4-FFF2-40B4-BE49-F238E27FC236}">
                  <a16:creationId xmlns:a16="http://schemas.microsoft.com/office/drawing/2014/main" id="{0B9C7FB9-101E-CB44-BC5F-6924CEB39E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2152650"/>
              <a:ext cx="11112" cy="4048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7399" name="Rectangle 95">
              <a:extLst>
                <a:ext uri="{FF2B5EF4-FFF2-40B4-BE49-F238E27FC236}">
                  <a16:creationId xmlns:a16="http://schemas.microsoft.com/office/drawing/2014/main" id="{EC16D158-DF84-D544-B22D-AECFA60501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16850" y="1925638"/>
              <a:ext cx="657231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Output</a:t>
              </a:r>
              <a:endParaRPr lang="en-US" altLang="en-US" sz="3200" b="0"/>
            </a:p>
          </p:txBody>
        </p:sp>
        <p:sp>
          <p:nvSpPr>
            <p:cNvPr id="57400" name="Rectangle 96">
              <a:extLst>
                <a:ext uri="{FF2B5EF4-FFF2-40B4-BE49-F238E27FC236}">
                  <a16:creationId xmlns:a16="http://schemas.microsoft.com/office/drawing/2014/main" id="{F74DAFB3-A5EB-B44D-963F-5C2D86B395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152650"/>
              <a:ext cx="11112" cy="4048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7401" name="Rectangle 97">
              <a:extLst>
                <a:ext uri="{FF2B5EF4-FFF2-40B4-BE49-F238E27FC236}">
                  <a16:creationId xmlns:a16="http://schemas.microsoft.com/office/drawing/2014/main" id="{CCAEB585-110E-F543-B943-387D405DB3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24475" y="2174875"/>
              <a:ext cx="535403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state </a:t>
              </a:r>
              <a:endParaRPr lang="en-US" altLang="en-US" sz="3200" b="0"/>
            </a:p>
          </p:txBody>
        </p:sp>
        <p:sp>
          <p:nvSpPr>
            <p:cNvPr id="57402" name="Rectangle 98">
              <a:extLst>
                <a:ext uri="{FF2B5EF4-FFF2-40B4-BE49-F238E27FC236}">
                  <a16:creationId xmlns:a16="http://schemas.microsoft.com/office/drawing/2014/main" id="{6B9DF514-D8A4-AF49-ADD7-F7AD690998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6163" y="2255838"/>
              <a:ext cx="23083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w </a:t>
              </a:r>
              <a:endParaRPr lang="en-US" altLang="en-US" sz="3200" b="0"/>
            </a:p>
          </p:txBody>
        </p:sp>
        <p:sp>
          <p:nvSpPr>
            <p:cNvPr id="57403" name="Rectangle 99">
              <a:extLst>
                <a:ext uri="{FF2B5EF4-FFF2-40B4-BE49-F238E27FC236}">
                  <a16:creationId xmlns:a16="http://schemas.microsoft.com/office/drawing/2014/main" id="{F34A4365-F7AC-1541-85AD-6A405FA327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57938" y="2255838"/>
              <a:ext cx="19877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= </a:t>
              </a:r>
              <a:endParaRPr lang="en-US" altLang="en-US" sz="3200" b="0"/>
            </a:p>
          </p:txBody>
        </p:sp>
        <p:sp>
          <p:nvSpPr>
            <p:cNvPr id="57404" name="Rectangle 100">
              <a:extLst>
                <a:ext uri="{FF2B5EF4-FFF2-40B4-BE49-F238E27FC236}">
                  <a16:creationId xmlns:a16="http://schemas.microsoft.com/office/drawing/2014/main" id="{96C99E00-276B-C345-BAE9-BB45A1B14E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94475" y="2255838"/>
              <a:ext cx="192360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57405" name="Rectangle 101">
              <a:extLst>
                <a:ext uri="{FF2B5EF4-FFF2-40B4-BE49-F238E27FC236}">
                  <a16:creationId xmlns:a16="http://schemas.microsoft.com/office/drawing/2014/main" id="{EF7D9B09-2D24-5549-A142-D9684F4EEA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72300" y="2255838"/>
              <a:ext cx="23083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w </a:t>
              </a:r>
              <a:endParaRPr lang="en-US" altLang="en-US" sz="3200" b="0"/>
            </a:p>
          </p:txBody>
        </p:sp>
        <p:sp>
          <p:nvSpPr>
            <p:cNvPr id="57406" name="Rectangle 102">
              <a:extLst>
                <a:ext uri="{FF2B5EF4-FFF2-40B4-BE49-F238E27FC236}">
                  <a16:creationId xmlns:a16="http://schemas.microsoft.com/office/drawing/2014/main" id="{57301BB3-2730-AC40-8C32-D8E7589AD2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00900" y="2255838"/>
              <a:ext cx="19877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= </a:t>
              </a:r>
              <a:endParaRPr lang="en-US" altLang="en-US" sz="3200" b="0"/>
            </a:p>
          </p:txBody>
        </p:sp>
        <p:sp>
          <p:nvSpPr>
            <p:cNvPr id="57407" name="Rectangle 103">
              <a:extLst>
                <a:ext uri="{FF2B5EF4-FFF2-40B4-BE49-F238E27FC236}">
                  <a16:creationId xmlns:a16="http://schemas.microsoft.com/office/drawing/2014/main" id="{911BA1F5-4A2C-254F-A276-1855FAC2DE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2152650"/>
              <a:ext cx="11113" cy="4048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7408" name="Rectangle 104">
              <a:extLst>
                <a:ext uri="{FF2B5EF4-FFF2-40B4-BE49-F238E27FC236}">
                  <a16:creationId xmlns:a16="http://schemas.microsoft.com/office/drawing/2014/main" id="{23695632-3CE9-374A-BB0F-787CEA0AB0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37438" y="2255838"/>
              <a:ext cx="192360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  <p:sp>
          <p:nvSpPr>
            <p:cNvPr id="57409" name="Rectangle 105">
              <a:extLst>
                <a:ext uri="{FF2B5EF4-FFF2-40B4-BE49-F238E27FC236}">
                  <a16:creationId xmlns:a16="http://schemas.microsoft.com/office/drawing/2014/main" id="{50A4774D-9C94-3F4F-B80B-DB1128191F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2152650"/>
              <a:ext cx="11113" cy="404813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7410" name="Rectangle 106">
              <a:extLst>
                <a:ext uri="{FF2B5EF4-FFF2-40B4-BE49-F238E27FC236}">
                  <a16:creationId xmlns:a16="http://schemas.microsoft.com/office/drawing/2014/main" id="{C3F18287-CFF0-1D4B-8796-BC5429FE79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3650" y="2568575"/>
              <a:ext cx="3506788" cy="952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7411" name="Rectangle 107">
              <a:extLst>
                <a:ext uri="{FF2B5EF4-FFF2-40B4-BE49-F238E27FC236}">
                  <a16:creationId xmlns:a16="http://schemas.microsoft.com/office/drawing/2014/main" id="{50051E89-3CBB-424A-A086-98B0BB371E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2582863"/>
              <a:ext cx="11112" cy="3556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7412" name="Rectangle 108">
              <a:extLst>
                <a:ext uri="{FF2B5EF4-FFF2-40B4-BE49-F238E27FC236}">
                  <a16:creationId xmlns:a16="http://schemas.microsoft.com/office/drawing/2014/main" id="{0CF7680F-2DD9-DE48-9B30-012AEE413D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72438" y="2174875"/>
              <a:ext cx="179536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z </a:t>
              </a:r>
              <a:endParaRPr lang="en-US" altLang="en-US" sz="3200" b="0"/>
            </a:p>
          </p:txBody>
        </p:sp>
        <p:sp>
          <p:nvSpPr>
            <p:cNvPr id="57413" name="Rectangle 109">
              <a:extLst>
                <a:ext uri="{FF2B5EF4-FFF2-40B4-BE49-F238E27FC236}">
                  <a16:creationId xmlns:a16="http://schemas.microsoft.com/office/drawing/2014/main" id="{F1B797A7-B757-8A4C-9697-2A00D72E7D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582863"/>
              <a:ext cx="11112" cy="3556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7414" name="Rectangle 110">
              <a:extLst>
                <a:ext uri="{FF2B5EF4-FFF2-40B4-BE49-F238E27FC236}">
                  <a16:creationId xmlns:a16="http://schemas.microsoft.com/office/drawing/2014/main" id="{69FCC905-5B69-C646-ADE7-6B4F114E28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48300" y="2659063"/>
              <a:ext cx="194733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A </a:t>
              </a:r>
              <a:endParaRPr lang="en-US" altLang="en-US" sz="3200" b="0"/>
            </a:p>
          </p:txBody>
        </p:sp>
        <p:sp>
          <p:nvSpPr>
            <p:cNvPr id="57415" name="Rectangle 111">
              <a:extLst>
                <a:ext uri="{FF2B5EF4-FFF2-40B4-BE49-F238E27FC236}">
                  <a16:creationId xmlns:a16="http://schemas.microsoft.com/office/drawing/2014/main" id="{69EA5BBB-0A88-5B4C-B1F1-C514A13222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35713" y="2659063"/>
              <a:ext cx="194733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A </a:t>
              </a:r>
              <a:endParaRPr lang="en-US" altLang="en-US" sz="3200" b="0"/>
            </a:p>
          </p:txBody>
        </p:sp>
        <p:sp>
          <p:nvSpPr>
            <p:cNvPr id="57416" name="Rectangle 112">
              <a:extLst>
                <a:ext uri="{FF2B5EF4-FFF2-40B4-BE49-F238E27FC236}">
                  <a16:creationId xmlns:a16="http://schemas.microsoft.com/office/drawing/2014/main" id="{AD728F94-5C5D-F145-BEDD-CE66CCB7EB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2582863"/>
              <a:ext cx="11113" cy="3556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7417" name="Rectangle 113">
              <a:extLst>
                <a:ext uri="{FF2B5EF4-FFF2-40B4-BE49-F238E27FC236}">
                  <a16:creationId xmlns:a16="http://schemas.microsoft.com/office/drawing/2014/main" id="{AADD61D1-7828-E840-B62F-5B6F93C10C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85025" y="2659063"/>
              <a:ext cx="20678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B </a:t>
              </a:r>
              <a:endParaRPr lang="en-US" altLang="en-US" sz="3200" b="0"/>
            </a:p>
          </p:txBody>
        </p:sp>
        <p:sp>
          <p:nvSpPr>
            <p:cNvPr id="57418" name="Rectangle 114">
              <a:extLst>
                <a:ext uri="{FF2B5EF4-FFF2-40B4-BE49-F238E27FC236}">
                  <a16:creationId xmlns:a16="http://schemas.microsoft.com/office/drawing/2014/main" id="{B1438B0E-1FBC-EE48-B5CD-B9A82922F2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2582863"/>
              <a:ext cx="11113" cy="355600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7419" name="Rectangle 115">
              <a:extLst>
                <a:ext uri="{FF2B5EF4-FFF2-40B4-BE49-F238E27FC236}">
                  <a16:creationId xmlns:a16="http://schemas.microsoft.com/office/drawing/2014/main" id="{469B0774-865E-774D-914C-B09C568304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2938463"/>
              <a:ext cx="11112" cy="2682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7420" name="Rectangle 116">
              <a:extLst>
                <a:ext uri="{FF2B5EF4-FFF2-40B4-BE49-F238E27FC236}">
                  <a16:creationId xmlns:a16="http://schemas.microsoft.com/office/drawing/2014/main" id="{EE15A195-7CE6-724C-B94A-1F876FC3A5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74025" y="2659063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57421" name="Rectangle 117">
              <a:extLst>
                <a:ext uri="{FF2B5EF4-FFF2-40B4-BE49-F238E27FC236}">
                  <a16:creationId xmlns:a16="http://schemas.microsoft.com/office/drawing/2014/main" id="{B3EB8500-3D03-B445-A75D-BABE460FB7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938463"/>
              <a:ext cx="11112" cy="2682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7422" name="Rectangle 118">
              <a:extLst>
                <a:ext uri="{FF2B5EF4-FFF2-40B4-BE49-F238E27FC236}">
                  <a16:creationId xmlns:a16="http://schemas.microsoft.com/office/drawing/2014/main" id="{B179C4E0-46C0-D641-8AAE-EA60149F1B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57825" y="2928938"/>
              <a:ext cx="20678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B </a:t>
              </a:r>
              <a:endParaRPr lang="en-US" altLang="en-US" sz="3200" b="0"/>
            </a:p>
          </p:txBody>
        </p:sp>
        <p:sp>
          <p:nvSpPr>
            <p:cNvPr id="57423" name="Rectangle 119">
              <a:extLst>
                <a:ext uri="{FF2B5EF4-FFF2-40B4-BE49-F238E27FC236}">
                  <a16:creationId xmlns:a16="http://schemas.microsoft.com/office/drawing/2014/main" id="{69DCED17-AAE0-7142-9D00-C91513E321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35713" y="2928938"/>
              <a:ext cx="194733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A </a:t>
              </a:r>
              <a:endParaRPr lang="en-US" altLang="en-US" sz="3200" b="0"/>
            </a:p>
          </p:txBody>
        </p:sp>
        <p:sp>
          <p:nvSpPr>
            <p:cNvPr id="57424" name="Rectangle 120">
              <a:extLst>
                <a:ext uri="{FF2B5EF4-FFF2-40B4-BE49-F238E27FC236}">
                  <a16:creationId xmlns:a16="http://schemas.microsoft.com/office/drawing/2014/main" id="{6EA62891-381D-EE4D-8664-E7FD282E7E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2938463"/>
              <a:ext cx="11113" cy="2682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7425" name="Rectangle 121">
              <a:extLst>
                <a:ext uri="{FF2B5EF4-FFF2-40B4-BE49-F238E27FC236}">
                  <a16:creationId xmlns:a16="http://schemas.microsoft.com/office/drawing/2014/main" id="{D9083F6C-BAF6-B14C-8468-78C17981A0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88200" y="2928938"/>
              <a:ext cx="21800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C </a:t>
              </a:r>
              <a:endParaRPr lang="en-US" altLang="en-US" sz="3200" b="0"/>
            </a:p>
          </p:txBody>
        </p:sp>
        <p:sp>
          <p:nvSpPr>
            <p:cNvPr id="57426" name="Rectangle 122">
              <a:extLst>
                <a:ext uri="{FF2B5EF4-FFF2-40B4-BE49-F238E27FC236}">
                  <a16:creationId xmlns:a16="http://schemas.microsoft.com/office/drawing/2014/main" id="{5CDC3F2E-5FFD-F44D-AD7E-F7EA39A6EB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2938463"/>
              <a:ext cx="11113" cy="268287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7427" name="Rectangle 123">
              <a:extLst>
                <a:ext uri="{FF2B5EF4-FFF2-40B4-BE49-F238E27FC236}">
                  <a16:creationId xmlns:a16="http://schemas.microsoft.com/office/drawing/2014/main" id="{49130C96-D0E6-5B46-94E9-D40EEA1209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3206750"/>
              <a:ext cx="11112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7428" name="Rectangle 124">
              <a:extLst>
                <a:ext uri="{FF2B5EF4-FFF2-40B4-BE49-F238E27FC236}">
                  <a16:creationId xmlns:a16="http://schemas.microsoft.com/office/drawing/2014/main" id="{111B5EB8-4915-1A49-AC25-12080A9F5F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75613" y="2928938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57429" name="Rectangle 125">
              <a:extLst>
                <a:ext uri="{FF2B5EF4-FFF2-40B4-BE49-F238E27FC236}">
                  <a16:creationId xmlns:a16="http://schemas.microsoft.com/office/drawing/2014/main" id="{BFC637A5-FCEB-604D-B887-79E80E0A4A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3206750"/>
              <a:ext cx="11112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7430" name="Rectangle 126">
              <a:extLst>
                <a:ext uri="{FF2B5EF4-FFF2-40B4-BE49-F238E27FC236}">
                  <a16:creationId xmlns:a16="http://schemas.microsoft.com/office/drawing/2014/main" id="{D84A7A9F-2326-494D-8288-FFA95692D2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57825" y="3197225"/>
              <a:ext cx="21800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C </a:t>
              </a:r>
              <a:endParaRPr lang="en-US" altLang="en-US" sz="3200" b="0"/>
            </a:p>
          </p:txBody>
        </p:sp>
        <p:sp>
          <p:nvSpPr>
            <p:cNvPr id="57431" name="Rectangle 127">
              <a:extLst>
                <a:ext uri="{FF2B5EF4-FFF2-40B4-BE49-F238E27FC236}">
                  <a16:creationId xmlns:a16="http://schemas.microsoft.com/office/drawing/2014/main" id="{9528D19E-2E11-A74F-A374-D265B1B2F2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35713" y="3197225"/>
              <a:ext cx="194733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A </a:t>
              </a:r>
              <a:endParaRPr lang="en-US" altLang="en-US" sz="3200" b="0"/>
            </a:p>
          </p:txBody>
        </p:sp>
        <p:sp>
          <p:nvSpPr>
            <p:cNvPr id="57432" name="Rectangle 128">
              <a:extLst>
                <a:ext uri="{FF2B5EF4-FFF2-40B4-BE49-F238E27FC236}">
                  <a16:creationId xmlns:a16="http://schemas.microsoft.com/office/drawing/2014/main" id="{7D9308B3-1B70-A647-AD96-5A9FBC2227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3206750"/>
              <a:ext cx="11113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7433" name="Rectangle 129">
              <a:extLst>
                <a:ext uri="{FF2B5EF4-FFF2-40B4-BE49-F238E27FC236}">
                  <a16:creationId xmlns:a16="http://schemas.microsoft.com/office/drawing/2014/main" id="{EA6287BB-90AE-7149-B2D1-6E943139FA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83438" y="3197225"/>
              <a:ext cx="21800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D </a:t>
              </a:r>
              <a:endParaRPr lang="en-US" altLang="en-US" sz="3200" b="0"/>
            </a:p>
          </p:txBody>
        </p:sp>
        <p:sp>
          <p:nvSpPr>
            <p:cNvPr id="57434" name="Rectangle 130">
              <a:extLst>
                <a:ext uri="{FF2B5EF4-FFF2-40B4-BE49-F238E27FC236}">
                  <a16:creationId xmlns:a16="http://schemas.microsoft.com/office/drawing/2014/main" id="{CE548696-F7E2-C247-8C20-15128E84F9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3206750"/>
              <a:ext cx="11113" cy="269875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7435" name="Rectangle 131">
              <a:extLst>
                <a:ext uri="{FF2B5EF4-FFF2-40B4-BE49-F238E27FC236}">
                  <a16:creationId xmlns:a16="http://schemas.microsoft.com/office/drawing/2014/main" id="{A5E1241D-C865-1446-904E-082EF27F29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3459163"/>
              <a:ext cx="11112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7436" name="Rectangle 132">
              <a:extLst>
                <a:ext uri="{FF2B5EF4-FFF2-40B4-BE49-F238E27FC236}">
                  <a16:creationId xmlns:a16="http://schemas.microsoft.com/office/drawing/2014/main" id="{41429258-67EC-F84B-8DD2-620DB0D8CE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74025" y="3197225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57437" name="Rectangle 133">
              <a:extLst>
                <a:ext uri="{FF2B5EF4-FFF2-40B4-BE49-F238E27FC236}">
                  <a16:creationId xmlns:a16="http://schemas.microsoft.com/office/drawing/2014/main" id="{E377CB60-D296-4842-B3CD-162751A4FB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3459163"/>
              <a:ext cx="11112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7438" name="Rectangle 134">
              <a:extLst>
                <a:ext uri="{FF2B5EF4-FFF2-40B4-BE49-F238E27FC236}">
                  <a16:creationId xmlns:a16="http://schemas.microsoft.com/office/drawing/2014/main" id="{39814EE0-D298-CF4F-92EC-9661B2A79A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48300" y="3465513"/>
              <a:ext cx="21800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D </a:t>
              </a:r>
              <a:endParaRPr lang="en-US" altLang="en-US" sz="3200" b="0"/>
            </a:p>
          </p:txBody>
        </p:sp>
        <p:sp>
          <p:nvSpPr>
            <p:cNvPr id="57439" name="Rectangle 135">
              <a:extLst>
                <a:ext uri="{FF2B5EF4-FFF2-40B4-BE49-F238E27FC236}">
                  <a16:creationId xmlns:a16="http://schemas.microsoft.com/office/drawing/2014/main" id="{44F668E7-1E00-0B4A-93F9-CEA997F209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35713" y="3465513"/>
              <a:ext cx="194733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A </a:t>
              </a:r>
              <a:endParaRPr lang="en-US" altLang="en-US" sz="3200" b="0"/>
            </a:p>
          </p:txBody>
        </p:sp>
        <p:sp>
          <p:nvSpPr>
            <p:cNvPr id="57440" name="Rectangle 136">
              <a:extLst>
                <a:ext uri="{FF2B5EF4-FFF2-40B4-BE49-F238E27FC236}">
                  <a16:creationId xmlns:a16="http://schemas.microsoft.com/office/drawing/2014/main" id="{424ED928-9B31-4443-81AD-D41FAD8A1B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3459163"/>
              <a:ext cx="11113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7441" name="Rectangle 137">
              <a:extLst>
                <a:ext uri="{FF2B5EF4-FFF2-40B4-BE49-F238E27FC236}">
                  <a16:creationId xmlns:a16="http://schemas.microsoft.com/office/drawing/2014/main" id="{3C5BDD93-D6B7-AE49-BB6E-36AD041734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81850" y="3465513"/>
              <a:ext cx="21800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D </a:t>
              </a:r>
              <a:endParaRPr lang="en-US" altLang="en-US" sz="3200" b="0"/>
            </a:p>
          </p:txBody>
        </p:sp>
        <p:sp>
          <p:nvSpPr>
            <p:cNvPr id="57442" name="Rectangle 138">
              <a:extLst>
                <a:ext uri="{FF2B5EF4-FFF2-40B4-BE49-F238E27FC236}">
                  <a16:creationId xmlns:a16="http://schemas.microsoft.com/office/drawing/2014/main" id="{ED62A275-CED8-6147-BF09-9948C3D306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3459163"/>
              <a:ext cx="11113" cy="309562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7443" name="Rectangle 139">
              <a:extLst>
                <a:ext uri="{FF2B5EF4-FFF2-40B4-BE49-F238E27FC236}">
                  <a16:creationId xmlns:a16="http://schemas.microsoft.com/office/drawing/2014/main" id="{B6FC327A-8CA9-E940-AAB0-3A93B6D1FA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3650" y="3779838"/>
              <a:ext cx="3506788" cy="952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7444" name="Rectangle 140">
              <a:extLst>
                <a:ext uri="{FF2B5EF4-FFF2-40B4-BE49-F238E27FC236}">
                  <a16:creationId xmlns:a16="http://schemas.microsoft.com/office/drawing/2014/main" id="{24D559F9-86C1-634B-9541-C45B7F7F21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74025" y="3465513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</p:grpSp>
      <p:grpSp>
        <p:nvGrpSpPr>
          <p:cNvPr id="57349" name="Group 6">
            <a:extLst>
              <a:ext uri="{FF2B5EF4-FFF2-40B4-BE49-F238E27FC236}">
                <a16:creationId xmlns:a16="http://schemas.microsoft.com/office/drawing/2014/main" id="{45647F8D-4DB2-C544-9071-5118F4A007CB}"/>
              </a:ext>
            </a:extLst>
          </p:cNvPr>
          <p:cNvGrpSpPr>
            <a:grpSpLocks/>
          </p:cNvGrpSpPr>
          <p:nvPr/>
        </p:nvGrpSpPr>
        <p:grpSpPr bwMode="auto">
          <a:xfrm>
            <a:off x="6161087" y="747714"/>
            <a:ext cx="3303576" cy="5424487"/>
            <a:chOff x="5066003" y="968733"/>
            <a:chExt cx="3303022" cy="5424435"/>
          </a:xfrm>
        </p:grpSpPr>
        <p:sp>
          <p:nvSpPr>
            <p:cNvPr id="57350" name="Freeform 11">
              <a:extLst>
                <a:ext uri="{FF2B5EF4-FFF2-40B4-BE49-F238E27FC236}">
                  <a16:creationId xmlns:a16="http://schemas.microsoft.com/office/drawing/2014/main" id="{733FA405-DE36-5746-9710-0B1076611945}"/>
                </a:ext>
              </a:extLst>
            </p:cNvPr>
            <p:cNvSpPr>
              <a:spLocks/>
            </p:cNvSpPr>
            <p:nvPr/>
          </p:nvSpPr>
          <p:spPr bwMode="auto">
            <a:xfrm>
              <a:off x="7462092" y="5972494"/>
              <a:ext cx="138112" cy="160338"/>
            </a:xfrm>
            <a:custGeom>
              <a:avLst/>
              <a:gdLst>
                <a:gd name="T0" fmla="*/ 2147483646 w 174"/>
                <a:gd name="T1" fmla="*/ 2147483646 h 202"/>
                <a:gd name="T2" fmla="*/ 2147483646 w 174"/>
                <a:gd name="T3" fmla="*/ 2147483646 h 202"/>
                <a:gd name="T4" fmla="*/ 2147483646 w 174"/>
                <a:gd name="T5" fmla="*/ 0 h 202"/>
                <a:gd name="T6" fmla="*/ 0 w 174"/>
                <a:gd name="T7" fmla="*/ 0 h 202"/>
                <a:gd name="T8" fmla="*/ 2147483646 w 174"/>
                <a:gd name="T9" fmla="*/ 2147483646 h 2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4"/>
                <a:gd name="T16" fmla="*/ 0 h 202"/>
                <a:gd name="T17" fmla="*/ 174 w 174"/>
                <a:gd name="T18" fmla="*/ 202 h 2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4" h="202">
                  <a:moveTo>
                    <a:pt x="29" y="202"/>
                  </a:moveTo>
                  <a:lnTo>
                    <a:pt x="174" y="202"/>
                  </a:lnTo>
                  <a:lnTo>
                    <a:pt x="174" y="0"/>
                  </a:lnTo>
                  <a:lnTo>
                    <a:pt x="0" y="0"/>
                  </a:lnTo>
                  <a:lnTo>
                    <a:pt x="29" y="20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351" name="Freeform 19">
              <a:extLst>
                <a:ext uri="{FF2B5EF4-FFF2-40B4-BE49-F238E27FC236}">
                  <a16:creationId xmlns:a16="http://schemas.microsoft.com/office/drawing/2014/main" id="{E1ACE8E8-F76A-BD46-B7FF-652BD668C8EA}"/>
                </a:ext>
              </a:extLst>
            </p:cNvPr>
            <p:cNvSpPr>
              <a:spLocks/>
            </p:cNvSpPr>
            <p:nvPr/>
          </p:nvSpPr>
          <p:spPr bwMode="auto">
            <a:xfrm>
              <a:off x="7175152" y="5729593"/>
              <a:ext cx="641350" cy="663575"/>
            </a:xfrm>
            <a:custGeom>
              <a:avLst/>
              <a:gdLst>
                <a:gd name="T0" fmla="*/ 2147483646 w 808"/>
                <a:gd name="T1" fmla="*/ 2147483646 h 837"/>
                <a:gd name="T2" fmla="*/ 2147483646 w 808"/>
                <a:gd name="T3" fmla="*/ 2147483646 h 837"/>
                <a:gd name="T4" fmla="*/ 2147483646 w 808"/>
                <a:gd name="T5" fmla="*/ 2147483646 h 837"/>
                <a:gd name="T6" fmla="*/ 2147483646 w 808"/>
                <a:gd name="T7" fmla="*/ 2147483646 h 837"/>
                <a:gd name="T8" fmla="*/ 2147483646 w 808"/>
                <a:gd name="T9" fmla="*/ 2147483646 h 837"/>
                <a:gd name="T10" fmla="*/ 2147483646 w 808"/>
                <a:gd name="T11" fmla="*/ 2147483646 h 837"/>
                <a:gd name="T12" fmla="*/ 2147483646 w 808"/>
                <a:gd name="T13" fmla="*/ 2147483646 h 837"/>
                <a:gd name="T14" fmla="*/ 2147483646 w 808"/>
                <a:gd name="T15" fmla="*/ 2147483646 h 837"/>
                <a:gd name="T16" fmla="*/ 2147483646 w 808"/>
                <a:gd name="T17" fmla="*/ 2147483646 h 837"/>
                <a:gd name="T18" fmla="*/ 2147483646 w 808"/>
                <a:gd name="T19" fmla="*/ 2147483646 h 837"/>
                <a:gd name="T20" fmla="*/ 2147483646 w 808"/>
                <a:gd name="T21" fmla="*/ 2147483646 h 837"/>
                <a:gd name="T22" fmla="*/ 2147483646 w 808"/>
                <a:gd name="T23" fmla="*/ 0 h 837"/>
                <a:gd name="T24" fmla="*/ 2147483646 w 808"/>
                <a:gd name="T25" fmla="*/ 2147483646 h 837"/>
                <a:gd name="T26" fmla="*/ 2147483646 w 808"/>
                <a:gd name="T27" fmla="*/ 2147483646 h 837"/>
                <a:gd name="T28" fmla="*/ 2147483646 w 808"/>
                <a:gd name="T29" fmla="*/ 2147483646 h 837"/>
                <a:gd name="T30" fmla="*/ 2147483646 w 808"/>
                <a:gd name="T31" fmla="*/ 2147483646 h 837"/>
                <a:gd name="T32" fmla="*/ 2147483646 w 808"/>
                <a:gd name="T33" fmla="*/ 2147483646 h 837"/>
                <a:gd name="T34" fmla="*/ 2147483646 w 808"/>
                <a:gd name="T35" fmla="*/ 2147483646 h 837"/>
                <a:gd name="T36" fmla="*/ 2147483646 w 808"/>
                <a:gd name="T37" fmla="*/ 2147483646 h 837"/>
                <a:gd name="T38" fmla="*/ 2147483646 w 808"/>
                <a:gd name="T39" fmla="*/ 2147483646 h 837"/>
                <a:gd name="T40" fmla="*/ 2147483646 w 808"/>
                <a:gd name="T41" fmla="*/ 2147483646 h 837"/>
                <a:gd name="T42" fmla="*/ 2147483646 w 808"/>
                <a:gd name="T43" fmla="*/ 2147483646 h 837"/>
                <a:gd name="T44" fmla="*/ 2147483646 w 808"/>
                <a:gd name="T45" fmla="*/ 2147483646 h 837"/>
                <a:gd name="T46" fmla="*/ 2147483646 w 808"/>
                <a:gd name="T47" fmla="*/ 2147483646 h 837"/>
                <a:gd name="T48" fmla="*/ 2147483646 w 808"/>
                <a:gd name="T49" fmla="*/ 2147483646 h 837"/>
                <a:gd name="T50" fmla="*/ 2147483646 w 808"/>
                <a:gd name="T51" fmla="*/ 2147483646 h 837"/>
                <a:gd name="T52" fmla="*/ 2147483646 w 808"/>
                <a:gd name="T53" fmla="*/ 2147483646 h 837"/>
                <a:gd name="T54" fmla="*/ 2147483646 w 808"/>
                <a:gd name="T55" fmla="*/ 2147483646 h 837"/>
                <a:gd name="T56" fmla="*/ 2147483646 w 808"/>
                <a:gd name="T57" fmla="*/ 2147483646 h 837"/>
                <a:gd name="T58" fmla="*/ 2147483646 w 808"/>
                <a:gd name="T59" fmla="*/ 2147483646 h 837"/>
                <a:gd name="T60" fmla="*/ 2147483646 w 808"/>
                <a:gd name="T61" fmla="*/ 2147483646 h 837"/>
                <a:gd name="T62" fmla="*/ 2147483646 w 808"/>
                <a:gd name="T63" fmla="*/ 2147483646 h 837"/>
                <a:gd name="T64" fmla="*/ 2147483646 w 808"/>
                <a:gd name="T65" fmla="*/ 2147483646 h 837"/>
                <a:gd name="T66" fmla="*/ 2147483646 w 808"/>
                <a:gd name="T67" fmla="*/ 2147483646 h 837"/>
                <a:gd name="T68" fmla="*/ 2147483646 w 808"/>
                <a:gd name="T69" fmla="*/ 2147483646 h 837"/>
                <a:gd name="T70" fmla="*/ 2147483646 w 808"/>
                <a:gd name="T71" fmla="*/ 2147483646 h 837"/>
                <a:gd name="T72" fmla="*/ 2147483646 w 808"/>
                <a:gd name="T73" fmla="*/ 2147483646 h 837"/>
                <a:gd name="T74" fmla="*/ 2147483646 w 808"/>
                <a:gd name="T75" fmla="*/ 2147483646 h 837"/>
                <a:gd name="T76" fmla="*/ 2147483646 w 808"/>
                <a:gd name="T77" fmla="*/ 2147483646 h 837"/>
                <a:gd name="T78" fmla="*/ 2147483646 w 808"/>
                <a:gd name="T79" fmla="*/ 2147483646 h 837"/>
                <a:gd name="T80" fmla="*/ 2147483646 w 808"/>
                <a:gd name="T81" fmla="*/ 2147483646 h 837"/>
                <a:gd name="T82" fmla="*/ 2147483646 w 808"/>
                <a:gd name="T83" fmla="*/ 2147483646 h 837"/>
                <a:gd name="T84" fmla="*/ 2147483646 w 808"/>
                <a:gd name="T85" fmla="*/ 2147483646 h 837"/>
                <a:gd name="T86" fmla="*/ 2147483646 w 808"/>
                <a:gd name="T87" fmla="*/ 2147483646 h 837"/>
                <a:gd name="T88" fmla="*/ 2147483646 w 808"/>
                <a:gd name="T89" fmla="*/ 2147483646 h 837"/>
                <a:gd name="T90" fmla="*/ 2147483646 w 808"/>
                <a:gd name="T91" fmla="*/ 2147483646 h 837"/>
                <a:gd name="T92" fmla="*/ 2147483646 w 808"/>
                <a:gd name="T93" fmla="*/ 2147483646 h 837"/>
                <a:gd name="T94" fmla="*/ 2147483646 w 808"/>
                <a:gd name="T95" fmla="*/ 2147483646 h 837"/>
                <a:gd name="T96" fmla="*/ 2147483646 w 808"/>
                <a:gd name="T97" fmla="*/ 2147483646 h 837"/>
                <a:gd name="T98" fmla="*/ 2147483646 w 808"/>
                <a:gd name="T99" fmla="*/ 2147483646 h 837"/>
                <a:gd name="T100" fmla="*/ 2147483646 w 808"/>
                <a:gd name="T101" fmla="*/ 2147483646 h 837"/>
                <a:gd name="T102" fmla="*/ 2147483646 w 808"/>
                <a:gd name="T103" fmla="*/ 2147483646 h 837"/>
                <a:gd name="T104" fmla="*/ 2147483646 w 808"/>
                <a:gd name="T105" fmla="*/ 2147483646 h 837"/>
                <a:gd name="T106" fmla="*/ 2147483646 w 808"/>
                <a:gd name="T107" fmla="*/ 2147483646 h 837"/>
                <a:gd name="T108" fmla="*/ 2147483646 w 808"/>
                <a:gd name="T109" fmla="*/ 2147483646 h 837"/>
                <a:gd name="T110" fmla="*/ 2147483646 w 808"/>
                <a:gd name="T111" fmla="*/ 2147483646 h 83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08"/>
                <a:gd name="T169" fmla="*/ 0 h 837"/>
                <a:gd name="T170" fmla="*/ 808 w 808"/>
                <a:gd name="T171" fmla="*/ 837 h 837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08" h="837">
                  <a:moveTo>
                    <a:pt x="0" y="428"/>
                  </a:moveTo>
                  <a:lnTo>
                    <a:pt x="0" y="410"/>
                  </a:lnTo>
                  <a:lnTo>
                    <a:pt x="1" y="388"/>
                  </a:lnTo>
                  <a:lnTo>
                    <a:pt x="3" y="368"/>
                  </a:lnTo>
                  <a:lnTo>
                    <a:pt x="5" y="348"/>
                  </a:lnTo>
                  <a:lnTo>
                    <a:pt x="8" y="327"/>
                  </a:lnTo>
                  <a:lnTo>
                    <a:pt x="13" y="307"/>
                  </a:lnTo>
                  <a:lnTo>
                    <a:pt x="18" y="288"/>
                  </a:lnTo>
                  <a:lnTo>
                    <a:pt x="24" y="268"/>
                  </a:lnTo>
                  <a:lnTo>
                    <a:pt x="33" y="251"/>
                  </a:lnTo>
                  <a:lnTo>
                    <a:pt x="40" y="232"/>
                  </a:lnTo>
                  <a:lnTo>
                    <a:pt x="49" y="215"/>
                  </a:lnTo>
                  <a:lnTo>
                    <a:pt x="59" y="197"/>
                  </a:lnTo>
                  <a:lnTo>
                    <a:pt x="70" y="180"/>
                  </a:lnTo>
                  <a:lnTo>
                    <a:pt x="82" y="164"/>
                  </a:lnTo>
                  <a:lnTo>
                    <a:pt x="94" y="150"/>
                  </a:lnTo>
                  <a:lnTo>
                    <a:pt x="107" y="134"/>
                  </a:lnTo>
                  <a:lnTo>
                    <a:pt x="120" y="121"/>
                  </a:lnTo>
                  <a:lnTo>
                    <a:pt x="134" y="107"/>
                  </a:lnTo>
                  <a:lnTo>
                    <a:pt x="148" y="94"/>
                  </a:lnTo>
                  <a:lnTo>
                    <a:pt x="164" y="82"/>
                  </a:lnTo>
                  <a:lnTo>
                    <a:pt x="180" y="70"/>
                  </a:lnTo>
                  <a:lnTo>
                    <a:pt x="197" y="60"/>
                  </a:lnTo>
                  <a:lnTo>
                    <a:pt x="215" y="50"/>
                  </a:lnTo>
                  <a:lnTo>
                    <a:pt x="232" y="40"/>
                  </a:lnTo>
                  <a:lnTo>
                    <a:pt x="249" y="33"/>
                  </a:lnTo>
                  <a:lnTo>
                    <a:pt x="268" y="26"/>
                  </a:lnTo>
                  <a:lnTo>
                    <a:pt x="287" y="19"/>
                  </a:lnTo>
                  <a:lnTo>
                    <a:pt x="307" y="13"/>
                  </a:lnTo>
                  <a:lnTo>
                    <a:pt x="327" y="8"/>
                  </a:lnTo>
                  <a:lnTo>
                    <a:pt x="348" y="6"/>
                  </a:lnTo>
                  <a:lnTo>
                    <a:pt x="368" y="3"/>
                  </a:lnTo>
                  <a:lnTo>
                    <a:pt x="388" y="1"/>
                  </a:lnTo>
                  <a:lnTo>
                    <a:pt x="410" y="0"/>
                  </a:lnTo>
                  <a:lnTo>
                    <a:pt x="400" y="0"/>
                  </a:lnTo>
                  <a:lnTo>
                    <a:pt x="420" y="1"/>
                  </a:lnTo>
                  <a:lnTo>
                    <a:pt x="441" y="3"/>
                  </a:lnTo>
                  <a:lnTo>
                    <a:pt x="462" y="6"/>
                  </a:lnTo>
                  <a:lnTo>
                    <a:pt x="482" y="8"/>
                  </a:lnTo>
                  <a:lnTo>
                    <a:pt x="502" y="13"/>
                  </a:lnTo>
                  <a:lnTo>
                    <a:pt x="521" y="19"/>
                  </a:lnTo>
                  <a:lnTo>
                    <a:pt x="539" y="26"/>
                  </a:lnTo>
                  <a:lnTo>
                    <a:pt x="558" y="33"/>
                  </a:lnTo>
                  <a:lnTo>
                    <a:pt x="577" y="40"/>
                  </a:lnTo>
                  <a:lnTo>
                    <a:pt x="594" y="50"/>
                  </a:lnTo>
                  <a:lnTo>
                    <a:pt x="612" y="60"/>
                  </a:lnTo>
                  <a:lnTo>
                    <a:pt x="628" y="70"/>
                  </a:lnTo>
                  <a:lnTo>
                    <a:pt x="643" y="82"/>
                  </a:lnTo>
                  <a:lnTo>
                    <a:pt x="659" y="94"/>
                  </a:lnTo>
                  <a:lnTo>
                    <a:pt x="674" y="107"/>
                  </a:lnTo>
                  <a:lnTo>
                    <a:pt x="688" y="121"/>
                  </a:lnTo>
                  <a:lnTo>
                    <a:pt x="703" y="134"/>
                  </a:lnTo>
                  <a:lnTo>
                    <a:pt x="716" y="150"/>
                  </a:lnTo>
                  <a:lnTo>
                    <a:pt x="727" y="164"/>
                  </a:lnTo>
                  <a:lnTo>
                    <a:pt x="739" y="180"/>
                  </a:lnTo>
                  <a:lnTo>
                    <a:pt x="749" y="197"/>
                  </a:lnTo>
                  <a:lnTo>
                    <a:pt x="759" y="215"/>
                  </a:lnTo>
                  <a:lnTo>
                    <a:pt x="768" y="232"/>
                  </a:lnTo>
                  <a:lnTo>
                    <a:pt x="776" y="251"/>
                  </a:lnTo>
                  <a:lnTo>
                    <a:pt x="783" y="268"/>
                  </a:lnTo>
                  <a:lnTo>
                    <a:pt x="791" y="288"/>
                  </a:lnTo>
                  <a:lnTo>
                    <a:pt x="795" y="307"/>
                  </a:lnTo>
                  <a:lnTo>
                    <a:pt x="801" y="327"/>
                  </a:lnTo>
                  <a:lnTo>
                    <a:pt x="804" y="348"/>
                  </a:lnTo>
                  <a:lnTo>
                    <a:pt x="806" y="368"/>
                  </a:lnTo>
                  <a:lnTo>
                    <a:pt x="808" y="388"/>
                  </a:lnTo>
                  <a:lnTo>
                    <a:pt x="808" y="410"/>
                  </a:lnTo>
                  <a:lnTo>
                    <a:pt x="808" y="428"/>
                  </a:lnTo>
                  <a:lnTo>
                    <a:pt x="808" y="450"/>
                  </a:lnTo>
                  <a:lnTo>
                    <a:pt x="806" y="470"/>
                  </a:lnTo>
                  <a:lnTo>
                    <a:pt x="804" y="490"/>
                  </a:lnTo>
                  <a:lnTo>
                    <a:pt x="801" y="511"/>
                  </a:lnTo>
                  <a:lnTo>
                    <a:pt x="795" y="531"/>
                  </a:lnTo>
                  <a:lnTo>
                    <a:pt x="791" y="550"/>
                  </a:lnTo>
                  <a:lnTo>
                    <a:pt x="783" y="570"/>
                  </a:lnTo>
                  <a:lnTo>
                    <a:pt x="776" y="587"/>
                  </a:lnTo>
                  <a:lnTo>
                    <a:pt x="768" y="606"/>
                  </a:lnTo>
                  <a:lnTo>
                    <a:pt x="759" y="623"/>
                  </a:lnTo>
                  <a:lnTo>
                    <a:pt x="749" y="640"/>
                  </a:lnTo>
                  <a:lnTo>
                    <a:pt x="739" y="658"/>
                  </a:lnTo>
                  <a:lnTo>
                    <a:pt x="727" y="674"/>
                  </a:lnTo>
                  <a:lnTo>
                    <a:pt x="716" y="688"/>
                  </a:lnTo>
                  <a:lnTo>
                    <a:pt x="703" y="704"/>
                  </a:lnTo>
                  <a:lnTo>
                    <a:pt x="688" y="717"/>
                  </a:lnTo>
                  <a:lnTo>
                    <a:pt x="674" y="731"/>
                  </a:lnTo>
                  <a:lnTo>
                    <a:pt x="659" y="744"/>
                  </a:lnTo>
                  <a:lnTo>
                    <a:pt x="643" y="756"/>
                  </a:lnTo>
                  <a:lnTo>
                    <a:pt x="628" y="767"/>
                  </a:lnTo>
                  <a:lnTo>
                    <a:pt x="612" y="778"/>
                  </a:lnTo>
                  <a:lnTo>
                    <a:pt x="594" y="788"/>
                  </a:lnTo>
                  <a:lnTo>
                    <a:pt x="577" y="798"/>
                  </a:lnTo>
                  <a:lnTo>
                    <a:pt x="558" y="805"/>
                  </a:lnTo>
                  <a:lnTo>
                    <a:pt x="539" y="812"/>
                  </a:lnTo>
                  <a:lnTo>
                    <a:pt x="521" y="819"/>
                  </a:lnTo>
                  <a:lnTo>
                    <a:pt x="502" y="825"/>
                  </a:lnTo>
                  <a:lnTo>
                    <a:pt x="482" y="830"/>
                  </a:lnTo>
                  <a:lnTo>
                    <a:pt x="462" y="832"/>
                  </a:lnTo>
                  <a:lnTo>
                    <a:pt x="441" y="835"/>
                  </a:lnTo>
                  <a:lnTo>
                    <a:pt x="420" y="837"/>
                  </a:lnTo>
                  <a:lnTo>
                    <a:pt x="400" y="837"/>
                  </a:lnTo>
                  <a:lnTo>
                    <a:pt x="410" y="837"/>
                  </a:lnTo>
                  <a:lnTo>
                    <a:pt x="388" y="837"/>
                  </a:lnTo>
                  <a:lnTo>
                    <a:pt x="368" y="835"/>
                  </a:lnTo>
                  <a:lnTo>
                    <a:pt x="348" y="832"/>
                  </a:lnTo>
                  <a:lnTo>
                    <a:pt x="327" y="830"/>
                  </a:lnTo>
                  <a:lnTo>
                    <a:pt x="307" y="825"/>
                  </a:lnTo>
                  <a:lnTo>
                    <a:pt x="287" y="819"/>
                  </a:lnTo>
                  <a:lnTo>
                    <a:pt x="268" y="812"/>
                  </a:lnTo>
                  <a:lnTo>
                    <a:pt x="249" y="805"/>
                  </a:lnTo>
                  <a:lnTo>
                    <a:pt x="232" y="798"/>
                  </a:lnTo>
                  <a:lnTo>
                    <a:pt x="215" y="788"/>
                  </a:lnTo>
                  <a:lnTo>
                    <a:pt x="197" y="778"/>
                  </a:lnTo>
                  <a:lnTo>
                    <a:pt x="180" y="767"/>
                  </a:lnTo>
                  <a:lnTo>
                    <a:pt x="164" y="756"/>
                  </a:lnTo>
                  <a:lnTo>
                    <a:pt x="148" y="744"/>
                  </a:lnTo>
                  <a:lnTo>
                    <a:pt x="134" y="731"/>
                  </a:lnTo>
                  <a:lnTo>
                    <a:pt x="120" y="717"/>
                  </a:lnTo>
                  <a:lnTo>
                    <a:pt x="107" y="704"/>
                  </a:lnTo>
                  <a:lnTo>
                    <a:pt x="94" y="688"/>
                  </a:lnTo>
                  <a:lnTo>
                    <a:pt x="82" y="674"/>
                  </a:lnTo>
                  <a:lnTo>
                    <a:pt x="70" y="658"/>
                  </a:lnTo>
                  <a:lnTo>
                    <a:pt x="59" y="640"/>
                  </a:lnTo>
                  <a:lnTo>
                    <a:pt x="49" y="623"/>
                  </a:lnTo>
                  <a:lnTo>
                    <a:pt x="40" y="606"/>
                  </a:lnTo>
                  <a:lnTo>
                    <a:pt x="33" y="587"/>
                  </a:lnTo>
                  <a:lnTo>
                    <a:pt x="24" y="570"/>
                  </a:lnTo>
                  <a:lnTo>
                    <a:pt x="18" y="550"/>
                  </a:lnTo>
                  <a:lnTo>
                    <a:pt x="13" y="531"/>
                  </a:lnTo>
                  <a:lnTo>
                    <a:pt x="8" y="511"/>
                  </a:lnTo>
                  <a:lnTo>
                    <a:pt x="5" y="490"/>
                  </a:lnTo>
                  <a:lnTo>
                    <a:pt x="3" y="470"/>
                  </a:lnTo>
                  <a:lnTo>
                    <a:pt x="1" y="450"/>
                  </a:lnTo>
                  <a:lnTo>
                    <a:pt x="0" y="428"/>
                  </a:lnTo>
                  <a:close/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352" name="Freeform 26">
              <a:extLst>
                <a:ext uri="{FF2B5EF4-FFF2-40B4-BE49-F238E27FC236}">
                  <a16:creationId xmlns:a16="http://schemas.microsoft.com/office/drawing/2014/main" id="{113095F7-D172-6142-BEA1-80106845754D}"/>
                </a:ext>
              </a:extLst>
            </p:cNvPr>
            <p:cNvSpPr>
              <a:spLocks/>
            </p:cNvSpPr>
            <p:nvPr/>
          </p:nvSpPr>
          <p:spPr bwMode="auto">
            <a:xfrm>
              <a:off x="7141417" y="1733868"/>
              <a:ext cx="114300" cy="138113"/>
            </a:xfrm>
            <a:custGeom>
              <a:avLst/>
              <a:gdLst>
                <a:gd name="T0" fmla="*/ 2147483646 w 145"/>
                <a:gd name="T1" fmla="*/ 0 h 173"/>
                <a:gd name="T2" fmla="*/ 0 w 145"/>
                <a:gd name="T3" fmla="*/ 2147483646 h 173"/>
                <a:gd name="T4" fmla="*/ 2147483646 w 145"/>
                <a:gd name="T5" fmla="*/ 2147483646 h 173"/>
                <a:gd name="T6" fmla="*/ 2147483646 w 145"/>
                <a:gd name="T7" fmla="*/ 2147483646 h 173"/>
                <a:gd name="T8" fmla="*/ 2147483646 w 145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5"/>
                <a:gd name="T16" fmla="*/ 0 h 173"/>
                <a:gd name="T17" fmla="*/ 145 w 145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5" h="173">
                  <a:moveTo>
                    <a:pt x="87" y="0"/>
                  </a:moveTo>
                  <a:lnTo>
                    <a:pt x="0" y="173"/>
                  </a:lnTo>
                  <a:lnTo>
                    <a:pt x="145" y="58"/>
                  </a:lnTo>
                  <a:lnTo>
                    <a:pt x="116" y="29"/>
                  </a:lnTo>
                  <a:lnTo>
                    <a:pt x="87" y="0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7353" name="Freeform 29">
              <a:extLst>
                <a:ext uri="{FF2B5EF4-FFF2-40B4-BE49-F238E27FC236}">
                  <a16:creationId xmlns:a16="http://schemas.microsoft.com/office/drawing/2014/main" id="{F698CD6A-60C2-3645-A8DE-76B53E72D8B3}"/>
                </a:ext>
              </a:extLst>
            </p:cNvPr>
            <p:cNvSpPr>
              <a:spLocks/>
            </p:cNvSpPr>
            <p:nvPr/>
          </p:nvSpPr>
          <p:spPr bwMode="auto">
            <a:xfrm>
              <a:off x="6638179" y="1276668"/>
              <a:ext cx="641350" cy="641350"/>
            </a:xfrm>
            <a:custGeom>
              <a:avLst/>
              <a:gdLst>
                <a:gd name="T0" fmla="*/ 2147483646 w 809"/>
                <a:gd name="T1" fmla="*/ 2147483646 h 808"/>
                <a:gd name="T2" fmla="*/ 2147483646 w 809"/>
                <a:gd name="T3" fmla="*/ 2147483646 h 808"/>
                <a:gd name="T4" fmla="*/ 2147483646 w 809"/>
                <a:gd name="T5" fmla="*/ 2147483646 h 808"/>
                <a:gd name="T6" fmla="*/ 2147483646 w 809"/>
                <a:gd name="T7" fmla="*/ 2147483646 h 808"/>
                <a:gd name="T8" fmla="*/ 2147483646 w 809"/>
                <a:gd name="T9" fmla="*/ 2147483646 h 808"/>
                <a:gd name="T10" fmla="*/ 2147483646 w 809"/>
                <a:gd name="T11" fmla="*/ 2147483646 h 808"/>
                <a:gd name="T12" fmla="*/ 2147483646 w 809"/>
                <a:gd name="T13" fmla="*/ 2147483646 h 808"/>
                <a:gd name="T14" fmla="*/ 2147483646 w 809"/>
                <a:gd name="T15" fmla="*/ 2147483646 h 808"/>
                <a:gd name="T16" fmla="*/ 2147483646 w 809"/>
                <a:gd name="T17" fmla="*/ 2147483646 h 808"/>
                <a:gd name="T18" fmla="*/ 2147483646 w 809"/>
                <a:gd name="T19" fmla="*/ 2147483646 h 808"/>
                <a:gd name="T20" fmla="*/ 2147483646 w 809"/>
                <a:gd name="T21" fmla="*/ 2147483646 h 808"/>
                <a:gd name="T22" fmla="*/ 2147483646 w 809"/>
                <a:gd name="T23" fmla="*/ 0 h 808"/>
                <a:gd name="T24" fmla="*/ 2147483646 w 809"/>
                <a:gd name="T25" fmla="*/ 2147483646 h 808"/>
                <a:gd name="T26" fmla="*/ 2147483646 w 809"/>
                <a:gd name="T27" fmla="*/ 2147483646 h 808"/>
                <a:gd name="T28" fmla="*/ 2147483646 w 809"/>
                <a:gd name="T29" fmla="*/ 2147483646 h 808"/>
                <a:gd name="T30" fmla="*/ 2147483646 w 809"/>
                <a:gd name="T31" fmla="*/ 2147483646 h 808"/>
                <a:gd name="T32" fmla="*/ 2147483646 w 809"/>
                <a:gd name="T33" fmla="*/ 2147483646 h 808"/>
                <a:gd name="T34" fmla="*/ 2147483646 w 809"/>
                <a:gd name="T35" fmla="*/ 2147483646 h 808"/>
                <a:gd name="T36" fmla="*/ 2147483646 w 809"/>
                <a:gd name="T37" fmla="*/ 2147483646 h 808"/>
                <a:gd name="T38" fmla="*/ 2147483646 w 809"/>
                <a:gd name="T39" fmla="*/ 2147483646 h 808"/>
                <a:gd name="T40" fmla="*/ 2147483646 w 809"/>
                <a:gd name="T41" fmla="*/ 2147483646 h 808"/>
                <a:gd name="T42" fmla="*/ 2147483646 w 809"/>
                <a:gd name="T43" fmla="*/ 2147483646 h 808"/>
                <a:gd name="T44" fmla="*/ 2147483646 w 809"/>
                <a:gd name="T45" fmla="*/ 2147483646 h 808"/>
                <a:gd name="T46" fmla="*/ 2147483646 w 809"/>
                <a:gd name="T47" fmla="*/ 2147483646 h 808"/>
                <a:gd name="T48" fmla="*/ 2147483646 w 809"/>
                <a:gd name="T49" fmla="*/ 2147483646 h 808"/>
                <a:gd name="T50" fmla="*/ 2147483646 w 809"/>
                <a:gd name="T51" fmla="*/ 2147483646 h 808"/>
                <a:gd name="T52" fmla="*/ 2147483646 w 809"/>
                <a:gd name="T53" fmla="*/ 2147483646 h 808"/>
                <a:gd name="T54" fmla="*/ 2147483646 w 809"/>
                <a:gd name="T55" fmla="*/ 2147483646 h 808"/>
                <a:gd name="T56" fmla="*/ 2147483646 w 809"/>
                <a:gd name="T57" fmla="*/ 2147483646 h 808"/>
                <a:gd name="T58" fmla="*/ 2147483646 w 809"/>
                <a:gd name="T59" fmla="*/ 2147483646 h 808"/>
                <a:gd name="T60" fmla="*/ 2147483646 w 809"/>
                <a:gd name="T61" fmla="*/ 2147483646 h 808"/>
                <a:gd name="T62" fmla="*/ 2147483646 w 809"/>
                <a:gd name="T63" fmla="*/ 2147483646 h 808"/>
                <a:gd name="T64" fmla="*/ 2147483646 w 809"/>
                <a:gd name="T65" fmla="*/ 2147483646 h 808"/>
                <a:gd name="T66" fmla="*/ 2147483646 w 809"/>
                <a:gd name="T67" fmla="*/ 2147483646 h 808"/>
                <a:gd name="T68" fmla="*/ 2147483646 w 809"/>
                <a:gd name="T69" fmla="*/ 2147483646 h 808"/>
                <a:gd name="T70" fmla="*/ 2147483646 w 809"/>
                <a:gd name="T71" fmla="*/ 2147483646 h 808"/>
                <a:gd name="T72" fmla="*/ 2147483646 w 809"/>
                <a:gd name="T73" fmla="*/ 2147483646 h 808"/>
                <a:gd name="T74" fmla="*/ 2147483646 w 809"/>
                <a:gd name="T75" fmla="*/ 2147483646 h 808"/>
                <a:gd name="T76" fmla="*/ 2147483646 w 809"/>
                <a:gd name="T77" fmla="*/ 2147483646 h 808"/>
                <a:gd name="T78" fmla="*/ 2147483646 w 809"/>
                <a:gd name="T79" fmla="*/ 2147483646 h 808"/>
                <a:gd name="T80" fmla="*/ 2147483646 w 809"/>
                <a:gd name="T81" fmla="*/ 2147483646 h 808"/>
                <a:gd name="T82" fmla="*/ 2147483646 w 809"/>
                <a:gd name="T83" fmla="*/ 2147483646 h 808"/>
                <a:gd name="T84" fmla="*/ 2147483646 w 809"/>
                <a:gd name="T85" fmla="*/ 2147483646 h 808"/>
                <a:gd name="T86" fmla="*/ 2147483646 w 809"/>
                <a:gd name="T87" fmla="*/ 2147483646 h 808"/>
                <a:gd name="T88" fmla="*/ 2147483646 w 809"/>
                <a:gd name="T89" fmla="*/ 2147483646 h 808"/>
                <a:gd name="T90" fmla="*/ 2147483646 w 809"/>
                <a:gd name="T91" fmla="*/ 2147483646 h 808"/>
                <a:gd name="T92" fmla="*/ 2147483646 w 809"/>
                <a:gd name="T93" fmla="*/ 2147483646 h 808"/>
                <a:gd name="T94" fmla="*/ 2147483646 w 809"/>
                <a:gd name="T95" fmla="*/ 2147483646 h 808"/>
                <a:gd name="T96" fmla="*/ 2147483646 w 809"/>
                <a:gd name="T97" fmla="*/ 2147483646 h 808"/>
                <a:gd name="T98" fmla="*/ 2147483646 w 809"/>
                <a:gd name="T99" fmla="*/ 2147483646 h 808"/>
                <a:gd name="T100" fmla="*/ 2147483646 w 809"/>
                <a:gd name="T101" fmla="*/ 2147483646 h 808"/>
                <a:gd name="T102" fmla="*/ 2147483646 w 809"/>
                <a:gd name="T103" fmla="*/ 2147483646 h 808"/>
                <a:gd name="T104" fmla="*/ 2147483646 w 809"/>
                <a:gd name="T105" fmla="*/ 2147483646 h 808"/>
                <a:gd name="T106" fmla="*/ 2147483646 w 809"/>
                <a:gd name="T107" fmla="*/ 2147483646 h 808"/>
                <a:gd name="T108" fmla="*/ 2147483646 w 809"/>
                <a:gd name="T109" fmla="*/ 2147483646 h 808"/>
                <a:gd name="T110" fmla="*/ 2147483646 w 809"/>
                <a:gd name="T111" fmla="*/ 2147483646 h 80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09"/>
                <a:gd name="T169" fmla="*/ 0 h 808"/>
                <a:gd name="T170" fmla="*/ 809 w 809"/>
                <a:gd name="T171" fmla="*/ 808 h 80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09" h="808">
                  <a:moveTo>
                    <a:pt x="0" y="400"/>
                  </a:moveTo>
                  <a:lnTo>
                    <a:pt x="0" y="410"/>
                  </a:lnTo>
                  <a:lnTo>
                    <a:pt x="2" y="388"/>
                  </a:lnTo>
                  <a:lnTo>
                    <a:pt x="3" y="368"/>
                  </a:lnTo>
                  <a:lnTo>
                    <a:pt x="6" y="348"/>
                  </a:lnTo>
                  <a:lnTo>
                    <a:pt x="9" y="328"/>
                  </a:lnTo>
                  <a:lnTo>
                    <a:pt x="13" y="307"/>
                  </a:lnTo>
                  <a:lnTo>
                    <a:pt x="19" y="289"/>
                  </a:lnTo>
                  <a:lnTo>
                    <a:pt x="25" y="268"/>
                  </a:lnTo>
                  <a:lnTo>
                    <a:pt x="34" y="251"/>
                  </a:lnTo>
                  <a:lnTo>
                    <a:pt x="41" y="232"/>
                  </a:lnTo>
                  <a:lnTo>
                    <a:pt x="49" y="215"/>
                  </a:lnTo>
                  <a:lnTo>
                    <a:pt x="60" y="198"/>
                  </a:lnTo>
                  <a:lnTo>
                    <a:pt x="71" y="180"/>
                  </a:lnTo>
                  <a:lnTo>
                    <a:pt x="83" y="165"/>
                  </a:lnTo>
                  <a:lnTo>
                    <a:pt x="94" y="150"/>
                  </a:lnTo>
                  <a:lnTo>
                    <a:pt x="107" y="134"/>
                  </a:lnTo>
                  <a:lnTo>
                    <a:pt x="120" y="121"/>
                  </a:lnTo>
                  <a:lnTo>
                    <a:pt x="135" y="107"/>
                  </a:lnTo>
                  <a:lnTo>
                    <a:pt x="149" y="94"/>
                  </a:lnTo>
                  <a:lnTo>
                    <a:pt x="165" y="82"/>
                  </a:lnTo>
                  <a:lnTo>
                    <a:pt x="181" y="71"/>
                  </a:lnTo>
                  <a:lnTo>
                    <a:pt x="198" y="61"/>
                  </a:lnTo>
                  <a:lnTo>
                    <a:pt x="215" y="51"/>
                  </a:lnTo>
                  <a:lnTo>
                    <a:pt x="233" y="40"/>
                  </a:lnTo>
                  <a:lnTo>
                    <a:pt x="250" y="33"/>
                  </a:lnTo>
                  <a:lnTo>
                    <a:pt x="269" y="26"/>
                  </a:lnTo>
                  <a:lnTo>
                    <a:pt x="288" y="19"/>
                  </a:lnTo>
                  <a:lnTo>
                    <a:pt x="308" y="13"/>
                  </a:lnTo>
                  <a:lnTo>
                    <a:pt x="328" y="9"/>
                  </a:lnTo>
                  <a:lnTo>
                    <a:pt x="348" y="6"/>
                  </a:lnTo>
                  <a:lnTo>
                    <a:pt x="368" y="3"/>
                  </a:lnTo>
                  <a:lnTo>
                    <a:pt x="389" y="1"/>
                  </a:lnTo>
                  <a:lnTo>
                    <a:pt x="410" y="0"/>
                  </a:lnTo>
                  <a:lnTo>
                    <a:pt x="400" y="0"/>
                  </a:lnTo>
                  <a:lnTo>
                    <a:pt x="420" y="1"/>
                  </a:lnTo>
                  <a:lnTo>
                    <a:pt x="442" y="3"/>
                  </a:lnTo>
                  <a:lnTo>
                    <a:pt x="462" y="6"/>
                  </a:lnTo>
                  <a:lnTo>
                    <a:pt x="482" y="9"/>
                  </a:lnTo>
                  <a:lnTo>
                    <a:pt x="503" y="13"/>
                  </a:lnTo>
                  <a:lnTo>
                    <a:pt x="521" y="19"/>
                  </a:lnTo>
                  <a:lnTo>
                    <a:pt x="540" y="26"/>
                  </a:lnTo>
                  <a:lnTo>
                    <a:pt x="559" y="33"/>
                  </a:lnTo>
                  <a:lnTo>
                    <a:pt x="578" y="40"/>
                  </a:lnTo>
                  <a:lnTo>
                    <a:pt x="595" y="51"/>
                  </a:lnTo>
                  <a:lnTo>
                    <a:pt x="612" y="61"/>
                  </a:lnTo>
                  <a:lnTo>
                    <a:pt x="628" y="71"/>
                  </a:lnTo>
                  <a:lnTo>
                    <a:pt x="644" y="82"/>
                  </a:lnTo>
                  <a:lnTo>
                    <a:pt x="660" y="94"/>
                  </a:lnTo>
                  <a:lnTo>
                    <a:pt x="674" y="107"/>
                  </a:lnTo>
                  <a:lnTo>
                    <a:pt x="689" y="121"/>
                  </a:lnTo>
                  <a:lnTo>
                    <a:pt x="703" y="134"/>
                  </a:lnTo>
                  <a:lnTo>
                    <a:pt x="716" y="150"/>
                  </a:lnTo>
                  <a:lnTo>
                    <a:pt x="728" y="165"/>
                  </a:lnTo>
                  <a:lnTo>
                    <a:pt x="739" y="180"/>
                  </a:lnTo>
                  <a:lnTo>
                    <a:pt x="749" y="198"/>
                  </a:lnTo>
                  <a:lnTo>
                    <a:pt x="759" y="215"/>
                  </a:lnTo>
                  <a:lnTo>
                    <a:pt x="768" y="232"/>
                  </a:lnTo>
                  <a:lnTo>
                    <a:pt x="777" y="251"/>
                  </a:lnTo>
                  <a:lnTo>
                    <a:pt x="784" y="268"/>
                  </a:lnTo>
                  <a:lnTo>
                    <a:pt x="791" y="289"/>
                  </a:lnTo>
                  <a:lnTo>
                    <a:pt x="796" y="307"/>
                  </a:lnTo>
                  <a:lnTo>
                    <a:pt x="801" y="328"/>
                  </a:lnTo>
                  <a:lnTo>
                    <a:pt x="804" y="348"/>
                  </a:lnTo>
                  <a:lnTo>
                    <a:pt x="807" y="368"/>
                  </a:lnTo>
                  <a:lnTo>
                    <a:pt x="809" y="388"/>
                  </a:lnTo>
                  <a:lnTo>
                    <a:pt x="809" y="410"/>
                  </a:lnTo>
                  <a:lnTo>
                    <a:pt x="809" y="400"/>
                  </a:lnTo>
                  <a:lnTo>
                    <a:pt x="809" y="421"/>
                  </a:lnTo>
                  <a:lnTo>
                    <a:pt x="807" y="442"/>
                  </a:lnTo>
                  <a:lnTo>
                    <a:pt x="804" y="462"/>
                  </a:lnTo>
                  <a:lnTo>
                    <a:pt x="801" y="482"/>
                  </a:lnTo>
                  <a:lnTo>
                    <a:pt x="796" y="502"/>
                  </a:lnTo>
                  <a:lnTo>
                    <a:pt x="791" y="521"/>
                  </a:lnTo>
                  <a:lnTo>
                    <a:pt x="784" y="541"/>
                  </a:lnTo>
                  <a:lnTo>
                    <a:pt x="777" y="559"/>
                  </a:lnTo>
                  <a:lnTo>
                    <a:pt x="768" y="577"/>
                  </a:lnTo>
                  <a:lnTo>
                    <a:pt x="759" y="595"/>
                  </a:lnTo>
                  <a:lnTo>
                    <a:pt x="749" y="612"/>
                  </a:lnTo>
                  <a:lnTo>
                    <a:pt x="739" y="629"/>
                  </a:lnTo>
                  <a:lnTo>
                    <a:pt x="728" y="645"/>
                  </a:lnTo>
                  <a:lnTo>
                    <a:pt x="716" y="660"/>
                  </a:lnTo>
                  <a:lnTo>
                    <a:pt x="703" y="675"/>
                  </a:lnTo>
                  <a:lnTo>
                    <a:pt x="689" y="688"/>
                  </a:lnTo>
                  <a:lnTo>
                    <a:pt x="674" y="703"/>
                  </a:lnTo>
                  <a:lnTo>
                    <a:pt x="660" y="716"/>
                  </a:lnTo>
                  <a:lnTo>
                    <a:pt x="644" y="727"/>
                  </a:lnTo>
                  <a:lnTo>
                    <a:pt x="628" y="739"/>
                  </a:lnTo>
                  <a:lnTo>
                    <a:pt x="612" y="749"/>
                  </a:lnTo>
                  <a:lnTo>
                    <a:pt x="595" y="759"/>
                  </a:lnTo>
                  <a:lnTo>
                    <a:pt x="578" y="769"/>
                  </a:lnTo>
                  <a:lnTo>
                    <a:pt x="559" y="776"/>
                  </a:lnTo>
                  <a:lnTo>
                    <a:pt x="540" y="784"/>
                  </a:lnTo>
                  <a:lnTo>
                    <a:pt x="521" y="791"/>
                  </a:lnTo>
                  <a:lnTo>
                    <a:pt x="503" y="797"/>
                  </a:lnTo>
                  <a:lnTo>
                    <a:pt x="482" y="801"/>
                  </a:lnTo>
                  <a:lnTo>
                    <a:pt x="462" y="804"/>
                  </a:lnTo>
                  <a:lnTo>
                    <a:pt x="442" y="807"/>
                  </a:lnTo>
                  <a:lnTo>
                    <a:pt x="420" y="808"/>
                  </a:lnTo>
                  <a:lnTo>
                    <a:pt x="400" y="808"/>
                  </a:lnTo>
                  <a:lnTo>
                    <a:pt x="410" y="808"/>
                  </a:lnTo>
                  <a:lnTo>
                    <a:pt x="389" y="808"/>
                  </a:lnTo>
                  <a:lnTo>
                    <a:pt x="368" y="807"/>
                  </a:lnTo>
                  <a:lnTo>
                    <a:pt x="348" y="804"/>
                  </a:lnTo>
                  <a:lnTo>
                    <a:pt x="328" y="801"/>
                  </a:lnTo>
                  <a:lnTo>
                    <a:pt x="308" y="797"/>
                  </a:lnTo>
                  <a:lnTo>
                    <a:pt x="288" y="791"/>
                  </a:lnTo>
                  <a:lnTo>
                    <a:pt x="269" y="784"/>
                  </a:lnTo>
                  <a:lnTo>
                    <a:pt x="250" y="776"/>
                  </a:lnTo>
                  <a:lnTo>
                    <a:pt x="233" y="769"/>
                  </a:lnTo>
                  <a:lnTo>
                    <a:pt x="215" y="759"/>
                  </a:lnTo>
                  <a:lnTo>
                    <a:pt x="198" y="749"/>
                  </a:lnTo>
                  <a:lnTo>
                    <a:pt x="181" y="739"/>
                  </a:lnTo>
                  <a:lnTo>
                    <a:pt x="165" y="727"/>
                  </a:lnTo>
                  <a:lnTo>
                    <a:pt x="149" y="716"/>
                  </a:lnTo>
                  <a:lnTo>
                    <a:pt x="135" y="703"/>
                  </a:lnTo>
                  <a:lnTo>
                    <a:pt x="120" y="688"/>
                  </a:lnTo>
                  <a:lnTo>
                    <a:pt x="107" y="675"/>
                  </a:lnTo>
                  <a:lnTo>
                    <a:pt x="94" y="660"/>
                  </a:lnTo>
                  <a:lnTo>
                    <a:pt x="83" y="645"/>
                  </a:lnTo>
                  <a:lnTo>
                    <a:pt x="71" y="629"/>
                  </a:lnTo>
                  <a:lnTo>
                    <a:pt x="60" y="612"/>
                  </a:lnTo>
                  <a:lnTo>
                    <a:pt x="49" y="595"/>
                  </a:lnTo>
                  <a:lnTo>
                    <a:pt x="41" y="577"/>
                  </a:lnTo>
                  <a:lnTo>
                    <a:pt x="34" y="559"/>
                  </a:lnTo>
                  <a:lnTo>
                    <a:pt x="25" y="541"/>
                  </a:lnTo>
                  <a:lnTo>
                    <a:pt x="19" y="521"/>
                  </a:lnTo>
                  <a:lnTo>
                    <a:pt x="13" y="502"/>
                  </a:lnTo>
                  <a:lnTo>
                    <a:pt x="9" y="482"/>
                  </a:lnTo>
                  <a:lnTo>
                    <a:pt x="6" y="462"/>
                  </a:lnTo>
                  <a:lnTo>
                    <a:pt x="3" y="442"/>
                  </a:lnTo>
                  <a:lnTo>
                    <a:pt x="2" y="421"/>
                  </a:lnTo>
                  <a:lnTo>
                    <a:pt x="0" y="400"/>
                  </a:lnTo>
                  <a:close/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354" name="Freeform 33">
              <a:extLst>
                <a:ext uri="{FF2B5EF4-FFF2-40B4-BE49-F238E27FC236}">
                  <a16:creationId xmlns:a16="http://schemas.microsoft.com/office/drawing/2014/main" id="{8144E99A-8F47-0349-8AAF-175D5CA2E85F}"/>
                </a:ext>
              </a:extLst>
            </p:cNvPr>
            <p:cNvSpPr>
              <a:spLocks/>
            </p:cNvSpPr>
            <p:nvPr/>
          </p:nvSpPr>
          <p:spPr bwMode="auto">
            <a:xfrm>
              <a:off x="6636592" y="3153093"/>
              <a:ext cx="647700" cy="649288"/>
            </a:xfrm>
            <a:custGeom>
              <a:avLst/>
              <a:gdLst>
                <a:gd name="T0" fmla="*/ 2147483646 w 817"/>
                <a:gd name="T1" fmla="*/ 2147483646 h 818"/>
                <a:gd name="T2" fmla="*/ 2147483646 w 817"/>
                <a:gd name="T3" fmla="*/ 2147483646 h 818"/>
                <a:gd name="T4" fmla="*/ 2147483646 w 817"/>
                <a:gd name="T5" fmla="*/ 2147483646 h 818"/>
                <a:gd name="T6" fmla="*/ 2147483646 w 817"/>
                <a:gd name="T7" fmla="*/ 2147483646 h 818"/>
                <a:gd name="T8" fmla="*/ 2147483646 w 817"/>
                <a:gd name="T9" fmla="*/ 2147483646 h 818"/>
                <a:gd name="T10" fmla="*/ 2147483646 w 817"/>
                <a:gd name="T11" fmla="*/ 2147483646 h 818"/>
                <a:gd name="T12" fmla="*/ 2147483646 w 817"/>
                <a:gd name="T13" fmla="*/ 2147483646 h 818"/>
                <a:gd name="T14" fmla="*/ 2147483646 w 817"/>
                <a:gd name="T15" fmla="*/ 2147483646 h 818"/>
                <a:gd name="T16" fmla="*/ 2147483646 w 817"/>
                <a:gd name="T17" fmla="*/ 2147483646 h 818"/>
                <a:gd name="T18" fmla="*/ 2147483646 w 817"/>
                <a:gd name="T19" fmla="*/ 2147483646 h 818"/>
                <a:gd name="T20" fmla="*/ 0 w 817"/>
                <a:gd name="T21" fmla="*/ 2147483646 h 818"/>
                <a:gd name="T22" fmla="*/ 2147483646 w 817"/>
                <a:gd name="T23" fmla="*/ 2147483646 h 818"/>
                <a:gd name="T24" fmla="*/ 2147483646 w 817"/>
                <a:gd name="T25" fmla="*/ 2147483646 h 818"/>
                <a:gd name="T26" fmla="*/ 2147483646 w 817"/>
                <a:gd name="T27" fmla="*/ 2147483646 h 818"/>
                <a:gd name="T28" fmla="*/ 2147483646 w 817"/>
                <a:gd name="T29" fmla="*/ 2147483646 h 818"/>
                <a:gd name="T30" fmla="*/ 2147483646 w 817"/>
                <a:gd name="T31" fmla="*/ 2147483646 h 818"/>
                <a:gd name="T32" fmla="*/ 2147483646 w 817"/>
                <a:gd name="T33" fmla="*/ 2147483646 h 818"/>
                <a:gd name="T34" fmla="*/ 2147483646 w 817"/>
                <a:gd name="T35" fmla="*/ 2147483646 h 818"/>
                <a:gd name="T36" fmla="*/ 2147483646 w 817"/>
                <a:gd name="T37" fmla="*/ 2147483646 h 818"/>
                <a:gd name="T38" fmla="*/ 2147483646 w 817"/>
                <a:gd name="T39" fmla="*/ 2147483646 h 818"/>
                <a:gd name="T40" fmla="*/ 2147483646 w 817"/>
                <a:gd name="T41" fmla="*/ 2147483646 h 818"/>
                <a:gd name="T42" fmla="*/ 2147483646 w 817"/>
                <a:gd name="T43" fmla="*/ 2147483646 h 818"/>
                <a:gd name="T44" fmla="*/ 2147483646 w 817"/>
                <a:gd name="T45" fmla="*/ 2147483646 h 818"/>
                <a:gd name="T46" fmla="*/ 2147483646 w 817"/>
                <a:gd name="T47" fmla="*/ 2147483646 h 818"/>
                <a:gd name="T48" fmla="*/ 2147483646 w 817"/>
                <a:gd name="T49" fmla="*/ 2147483646 h 818"/>
                <a:gd name="T50" fmla="*/ 2147483646 w 817"/>
                <a:gd name="T51" fmla="*/ 2147483646 h 818"/>
                <a:gd name="T52" fmla="*/ 2147483646 w 817"/>
                <a:gd name="T53" fmla="*/ 2147483646 h 818"/>
                <a:gd name="T54" fmla="*/ 2147483646 w 817"/>
                <a:gd name="T55" fmla="*/ 2147483646 h 818"/>
                <a:gd name="T56" fmla="*/ 2147483646 w 817"/>
                <a:gd name="T57" fmla="*/ 2147483646 h 818"/>
                <a:gd name="T58" fmla="*/ 2147483646 w 817"/>
                <a:gd name="T59" fmla="*/ 2147483646 h 818"/>
                <a:gd name="T60" fmla="*/ 2147483646 w 817"/>
                <a:gd name="T61" fmla="*/ 2147483646 h 818"/>
                <a:gd name="T62" fmla="*/ 2147483646 w 817"/>
                <a:gd name="T63" fmla="*/ 2147483646 h 818"/>
                <a:gd name="T64" fmla="*/ 2147483646 w 817"/>
                <a:gd name="T65" fmla="*/ 2147483646 h 818"/>
                <a:gd name="T66" fmla="*/ 2147483646 w 817"/>
                <a:gd name="T67" fmla="*/ 2147483646 h 818"/>
                <a:gd name="T68" fmla="*/ 2147483646 w 817"/>
                <a:gd name="T69" fmla="*/ 2147483646 h 818"/>
                <a:gd name="T70" fmla="*/ 2147483646 w 817"/>
                <a:gd name="T71" fmla="*/ 2147483646 h 818"/>
                <a:gd name="T72" fmla="*/ 2147483646 w 817"/>
                <a:gd name="T73" fmla="*/ 2147483646 h 818"/>
                <a:gd name="T74" fmla="*/ 2147483646 w 817"/>
                <a:gd name="T75" fmla="*/ 2147483646 h 818"/>
                <a:gd name="T76" fmla="*/ 2147483646 w 817"/>
                <a:gd name="T77" fmla="*/ 2147483646 h 818"/>
                <a:gd name="T78" fmla="*/ 2147483646 w 817"/>
                <a:gd name="T79" fmla="*/ 2147483646 h 818"/>
                <a:gd name="T80" fmla="*/ 2147483646 w 817"/>
                <a:gd name="T81" fmla="*/ 2147483646 h 818"/>
                <a:gd name="T82" fmla="*/ 2147483646 w 817"/>
                <a:gd name="T83" fmla="*/ 2147483646 h 818"/>
                <a:gd name="T84" fmla="*/ 2147483646 w 817"/>
                <a:gd name="T85" fmla="*/ 2147483646 h 818"/>
                <a:gd name="T86" fmla="*/ 2147483646 w 817"/>
                <a:gd name="T87" fmla="*/ 0 h 81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17"/>
                <a:gd name="T133" fmla="*/ 0 h 818"/>
                <a:gd name="T134" fmla="*/ 817 w 817"/>
                <a:gd name="T135" fmla="*/ 818 h 81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17" h="818">
                  <a:moveTo>
                    <a:pt x="408" y="0"/>
                  </a:moveTo>
                  <a:lnTo>
                    <a:pt x="387" y="0"/>
                  </a:lnTo>
                  <a:lnTo>
                    <a:pt x="366" y="2"/>
                  </a:lnTo>
                  <a:lnTo>
                    <a:pt x="346" y="4"/>
                  </a:lnTo>
                  <a:lnTo>
                    <a:pt x="326" y="9"/>
                  </a:lnTo>
                  <a:lnTo>
                    <a:pt x="306" y="13"/>
                  </a:lnTo>
                  <a:lnTo>
                    <a:pt x="287" y="19"/>
                  </a:lnTo>
                  <a:lnTo>
                    <a:pt x="268" y="25"/>
                  </a:lnTo>
                  <a:lnTo>
                    <a:pt x="250" y="32"/>
                  </a:lnTo>
                  <a:lnTo>
                    <a:pt x="231" y="41"/>
                  </a:lnTo>
                  <a:lnTo>
                    <a:pt x="214" y="49"/>
                  </a:lnTo>
                  <a:lnTo>
                    <a:pt x="196" y="59"/>
                  </a:lnTo>
                  <a:lnTo>
                    <a:pt x="180" y="69"/>
                  </a:lnTo>
                  <a:lnTo>
                    <a:pt x="163" y="81"/>
                  </a:lnTo>
                  <a:lnTo>
                    <a:pt x="149" y="94"/>
                  </a:lnTo>
                  <a:lnTo>
                    <a:pt x="133" y="106"/>
                  </a:lnTo>
                  <a:lnTo>
                    <a:pt x="120" y="120"/>
                  </a:lnTo>
                  <a:lnTo>
                    <a:pt x="105" y="134"/>
                  </a:lnTo>
                  <a:lnTo>
                    <a:pt x="92" y="149"/>
                  </a:lnTo>
                  <a:lnTo>
                    <a:pt x="81" y="165"/>
                  </a:lnTo>
                  <a:lnTo>
                    <a:pt x="69" y="181"/>
                  </a:lnTo>
                  <a:lnTo>
                    <a:pt x="59" y="196"/>
                  </a:lnTo>
                  <a:lnTo>
                    <a:pt x="49" y="214"/>
                  </a:lnTo>
                  <a:lnTo>
                    <a:pt x="40" y="231"/>
                  </a:lnTo>
                  <a:lnTo>
                    <a:pt x="32" y="250"/>
                  </a:lnTo>
                  <a:lnTo>
                    <a:pt x="24" y="269"/>
                  </a:lnTo>
                  <a:lnTo>
                    <a:pt x="17" y="287"/>
                  </a:lnTo>
                  <a:lnTo>
                    <a:pt x="13" y="306"/>
                  </a:lnTo>
                  <a:lnTo>
                    <a:pt x="7" y="326"/>
                  </a:lnTo>
                  <a:lnTo>
                    <a:pt x="4" y="346"/>
                  </a:lnTo>
                  <a:lnTo>
                    <a:pt x="1" y="367"/>
                  </a:lnTo>
                  <a:lnTo>
                    <a:pt x="0" y="388"/>
                  </a:lnTo>
                  <a:lnTo>
                    <a:pt x="0" y="409"/>
                  </a:lnTo>
                  <a:lnTo>
                    <a:pt x="0" y="430"/>
                  </a:lnTo>
                  <a:lnTo>
                    <a:pt x="1" y="450"/>
                  </a:lnTo>
                  <a:lnTo>
                    <a:pt x="4" y="471"/>
                  </a:lnTo>
                  <a:lnTo>
                    <a:pt x="7" y="491"/>
                  </a:lnTo>
                  <a:lnTo>
                    <a:pt x="13" y="511"/>
                  </a:lnTo>
                  <a:lnTo>
                    <a:pt x="17" y="530"/>
                  </a:lnTo>
                  <a:lnTo>
                    <a:pt x="24" y="550"/>
                  </a:lnTo>
                  <a:lnTo>
                    <a:pt x="32" y="569"/>
                  </a:lnTo>
                  <a:lnTo>
                    <a:pt x="40" y="586"/>
                  </a:lnTo>
                  <a:lnTo>
                    <a:pt x="49" y="603"/>
                  </a:lnTo>
                  <a:lnTo>
                    <a:pt x="59" y="621"/>
                  </a:lnTo>
                  <a:lnTo>
                    <a:pt x="69" y="638"/>
                  </a:lnTo>
                  <a:lnTo>
                    <a:pt x="81" y="654"/>
                  </a:lnTo>
                  <a:lnTo>
                    <a:pt x="92" y="668"/>
                  </a:lnTo>
                  <a:lnTo>
                    <a:pt x="105" y="684"/>
                  </a:lnTo>
                  <a:lnTo>
                    <a:pt x="120" y="699"/>
                  </a:lnTo>
                  <a:lnTo>
                    <a:pt x="133" y="712"/>
                  </a:lnTo>
                  <a:lnTo>
                    <a:pt x="149" y="725"/>
                  </a:lnTo>
                  <a:lnTo>
                    <a:pt x="163" y="736"/>
                  </a:lnTo>
                  <a:lnTo>
                    <a:pt x="180" y="748"/>
                  </a:lnTo>
                  <a:lnTo>
                    <a:pt x="196" y="759"/>
                  </a:lnTo>
                  <a:lnTo>
                    <a:pt x="214" y="768"/>
                  </a:lnTo>
                  <a:lnTo>
                    <a:pt x="231" y="778"/>
                  </a:lnTo>
                  <a:lnTo>
                    <a:pt x="250" y="785"/>
                  </a:lnTo>
                  <a:lnTo>
                    <a:pt x="268" y="792"/>
                  </a:lnTo>
                  <a:lnTo>
                    <a:pt x="287" y="800"/>
                  </a:lnTo>
                  <a:lnTo>
                    <a:pt x="306" y="805"/>
                  </a:lnTo>
                  <a:lnTo>
                    <a:pt x="326" y="810"/>
                  </a:lnTo>
                  <a:lnTo>
                    <a:pt x="346" y="813"/>
                  </a:lnTo>
                  <a:lnTo>
                    <a:pt x="366" y="815"/>
                  </a:lnTo>
                  <a:lnTo>
                    <a:pt x="387" y="817"/>
                  </a:lnTo>
                  <a:lnTo>
                    <a:pt x="408" y="818"/>
                  </a:lnTo>
                  <a:lnTo>
                    <a:pt x="430" y="817"/>
                  </a:lnTo>
                  <a:lnTo>
                    <a:pt x="450" y="815"/>
                  </a:lnTo>
                  <a:lnTo>
                    <a:pt x="470" y="813"/>
                  </a:lnTo>
                  <a:lnTo>
                    <a:pt x="491" y="810"/>
                  </a:lnTo>
                  <a:lnTo>
                    <a:pt x="511" y="805"/>
                  </a:lnTo>
                  <a:lnTo>
                    <a:pt x="530" y="800"/>
                  </a:lnTo>
                  <a:lnTo>
                    <a:pt x="548" y="792"/>
                  </a:lnTo>
                  <a:lnTo>
                    <a:pt x="567" y="785"/>
                  </a:lnTo>
                  <a:lnTo>
                    <a:pt x="586" y="778"/>
                  </a:lnTo>
                  <a:lnTo>
                    <a:pt x="603" y="768"/>
                  </a:lnTo>
                  <a:lnTo>
                    <a:pt x="620" y="759"/>
                  </a:lnTo>
                  <a:lnTo>
                    <a:pt x="636" y="748"/>
                  </a:lnTo>
                  <a:lnTo>
                    <a:pt x="654" y="736"/>
                  </a:lnTo>
                  <a:lnTo>
                    <a:pt x="668" y="725"/>
                  </a:lnTo>
                  <a:lnTo>
                    <a:pt x="684" y="712"/>
                  </a:lnTo>
                  <a:lnTo>
                    <a:pt x="697" y="699"/>
                  </a:lnTo>
                  <a:lnTo>
                    <a:pt x="711" y="684"/>
                  </a:lnTo>
                  <a:lnTo>
                    <a:pt x="724" y="668"/>
                  </a:lnTo>
                  <a:lnTo>
                    <a:pt x="736" y="654"/>
                  </a:lnTo>
                  <a:lnTo>
                    <a:pt x="748" y="638"/>
                  </a:lnTo>
                  <a:lnTo>
                    <a:pt x="758" y="621"/>
                  </a:lnTo>
                  <a:lnTo>
                    <a:pt x="768" y="603"/>
                  </a:lnTo>
                  <a:lnTo>
                    <a:pt x="776" y="586"/>
                  </a:lnTo>
                  <a:lnTo>
                    <a:pt x="785" y="569"/>
                  </a:lnTo>
                  <a:lnTo>
                    <a:pt x="792" y="550"/>
                  </a:lnTo>
                  <a:lnTo>
                    <a:pt x="799" y="530"/>
                  </a:lnTo>
                  <a:lnTo>
                    <a:pt x="804" y="511"/>
                  </a:lnTo>
                  <a:lnTo>
                    <a:pt x="810" y="491"/>
                  </a:lnTo>
                  <a:lnTo>
                    <a:pt x="812" y="471"/>
                  </a:lnTo>
                  <a:lnTo>
                    <a:pt x="815" y="450"/>
                  </a:lnTo>
                  <a:lnTo>
                    <a:pt x="817" y="430"/>
                  </a:lnTo>
                  <a:lnTo>
                    <a:pt x="817" y="409"/>
                  </a:lnTo>
                  <a:lnTo>
                    <a:pt x="817" y="388"/>
                  </a:lnTo>
                  <a:lnTo>
                    <a:pt x="815" y="367"/>
                  </a:lnTo>
                  <a:lnTo>
                    <a:pt x="812" y="346"/>
                  </a:lnTo>
                  <a:lnTo>
                    <a:pt x="810" y="326"/>
                  </a:lnTo>
                  <a:lnTo>
                    <a:pt x="804" y="306"/>
                  </a:lnTo>
                  <a:lnTo>
                    <a:pt x="799" y="287"/>
                  </a:lnTo>
                  <a:lnTo>
                    <a:pt x="792" y="269"/>
                  </a:lnTo>
                  <a:lnTo>
                    <a:pt x="785" y="250"/>
                  </a:lnTo>
                  <a:lnTo>
                    <a:pt x="776" y="231"/>
                  </a:lnTo>
                  <a:lnTo>
                    <a:pt x="768" y="214"/>
                  </a:lnTo>
                  <a:lnTo>
                    <a:pt x="758" y="196"/>
                  </a:lnTo>
                  <a:lnTo>
                    <a:pt x="748" y="181"/>
                  </a:lnTo>
                  <a:lnTo>
                    <a:pt x="736" y="165"/>
                  </a:lnTo>
                  <a:lnTo>
                    <a:pt x="724" y="149"/>
                  </a:lnTo>
                  <a:lnTo>
                    <a:pt x="711" y="134"/>
                  </a:lnTo>
                  <a:lnTo>
                    <a:pt x="697" y="120"/>
                  </a:lnTo>
                  <a:lnTo>
                    <a:pt x="684" y="106"/>
                  </a:lnTo>
                  <a:lnTo>
                    <a:pt x="668" y="94"/>
                  </a:lnTo>
                  <a:lnTo>
                    <a:pt x="654" y="81"/>
                  </a:lnTo>
                  <a:lnTo>
                    <a:pt x="636" y="69"/>
                  </a:lnTo>
                  <a:lnTo>
                    <a:pt x="620" y="59"/>
                  </a:lnTo>
                  <a:lnTo>
                    <a:pt x="603" y="49"/>
                  </a:lnTo>
                  <a:lnTo>
                    <a:pt x="586" y="41"/>
                  </a:lnTo>
                  <a:lnTo>
                    <a:pt x="567" y="32"/>
                  </a:lnTo>
                  <a:lnTo>
                    <a:pt x="548" y="25"/>
                  </a:lnTo>
                  <a:lnTo>
                    <a:pt x="530" y="19"/>
                  </a:lnTo>
                  <a:lnTo>
                    <a:pt x="511" y="13"/>
                  </a:lnTo>
                  <a:lnTo>
                    <a:pt x="491" y="9"/>
                  </a:lnTo>
                  <a:lnTo>
                    <a:pt x="470" y="4"/>
                  </a:lnTo>
                  <a:lnTo>
                    <a:pt x="450" y="2"/>
                  </a:lnTo>
                  <a:lnTo>
                    <a:pt x="430" y="0"/>
                  </a:lnTo>
                  <a:lnTo>
                    <a:pt x="408" y="0"/>
                  </a:lnTo>
                </a:path>
              </a:pathLst>
            </a:custGeom>
            <a:solidFill>
              <a:schemeClr val="bg1"/>
            </a:solidFill>
            <a:ln w="285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7355" name="Freeform 37">
              <a:extLst>
                <a:ext uri="{FF2B5EF4-FFF2-40B4-BE49-F238E27FC236}">
                  <a16:creationId xmlns:a16="http://schemas.microsoft.com/office/drawing/2014/main" id="{D4F2498F-BB24-F746-A3BC-86879341F02C}"/>
                </a:ext>
              </a:extLst>
            </p:cNvPr>
            <p:cNvSpPr>
              <a:spLocks/>
            </p:cNvSpPr>
            <p:nvPr/>
          </p:nvSpPr>
          <p:spPr bwMode="auto">
            <a:xfrm>
              <a:off x="6636592" y="4435794"/>
              <a:ext cx="647700" cy="649288"/>
            </a:xfrm>
            <a:custGeom>
              <a:avLst/>
              <a:gdLst>
                <a:gd name="T0" fmla="*/ 2147483646 w 817"/>
                <a:gd name="T1" fmla="*/ 2147483646 h 819"/>
                <a:gd name="T2" fmla="*/ 2147483646 w 817"/>
                <a:gd name="T3" fmla="*/ 2147483646 h 819"/>
                <a:gd name="T4" fmla="*/ 2147483646 w 817"/>
                <a:gd name="T5" fmla="*/ 2147483646 h 819"/>
                <a:gd name="T6" fmla="*/ 2147483646 w 817"/>
                <a:gd name="T7" fmla="*/ 2147483646 h 819"/>
                <a:gd name="T8" fmla="*/ 2147483646 w 817"/>
                <a:gd name="T9" fmla="*/ 2147483646 h 819"/>
                <a:gd name="T10" fmla="*/ 2147483646 w 817"/>
                <a:gd name="T11" fmla="*/ 2147483646 h 819"/>
                <a:gd name="T12" fmla="*/ 2147483646 w 817"/>
                <a:gd name="T13" fmla="*/ 2147483646 h 819"/>
                <a:gd name="T14" fmla="*/ 2147483646 w 817"/>
                <a:gd name="T15" fmla="*/ 2147483646 h 819"/>
                <a:gd name="T16" fmla="*/ 2147483646 w 817"/>
                <a:gd name="T17" fmla="*/ 2147483646 h 819"/>
                <a:gd name="T18" fmla="*/ 2147483646 w 817"/>
                <a:gd name="T19" fmla="*/ 2147483646 h 819"/>
                <a:gd name="T20" fmla="*/ 0 w 817"/>
                <a:gd name="T21" fmla="*/ 2147483646 h 819"/>
                <a:gd name="T22" fmla="*/ 2147483646 w 817"/>
                <a:gd name="T23" fmla="*/ 2147483646 h 819"/>
                <a:gd name="T24" fmla="*/ 2147483646 w 817"/>
                <a:gd name="T25" fmla="*/ 2147483646 h 819"/>
                <a:gd name="T26" fmla="*/ 2147483646 w 817"/>
                <a:gd name="T27" fmla="*/ 2147483646 h 819"/>
                <a:gd name="T28" fmla="*/ 2147483646 w 817"/>
                <a:gd name="T29" fmla="*/ 2147483646 h 819"/>
                <a:gd name="T30" fmla="*/ 2147483646 w 817"/>
                <a:gd name="T31" fmla="*/ 2147483646 h 819"/>
                <a:gd name="T32" fmla="*/ 2147483646 w 817"/>
                <a:gd name="T33" fmla="*/ 2147483646 h 819"/>
                <a:gd name="T34" fmla="*/ 2147483646 w 817"/>
                <a:gd name="T35" fmla="*/ 2147483646 h 819"/>
                <a:gd name="T36" fmla="*/ 2147483646 w 817"/>
                <a:gd name="T37" fmla="*/ 2147483646 h 819"/>
                <a:gd name="T38" fmla="*/ 2147483646 w 817"/>
                <a:gd name="T39" fmla="*/ 2147483646 h 819"/>
                <a:gd name="T40" fmla="*/ 2147483646 w 817"/>
                <a:gd name="T41" fmla="*/ 2147483646 h 819"/>
                <a:gd name="T42" fmla="*/ 2147483646 w 817"/>
                <a:gd name="T43" fmla="*/ 2147483646 h 819"/>
                <a:gd name="T44" fmla="*/ 2147483646 w 817"/>
                <a:gd name="T45" fmla="*/ 2147483646 h 819"/>
                <a:gd name="T46" fmla="*/ 2147483646 w 817"/>
                <a:gd name="T47" fmla="*/ 2147483646 h 819"/>
                <a:gd name="T48" fmla="*/ 2147483646 w 817"/>
                <a:gd name="T49" fmla="*/ 2147483646 h 819"/>
                <a:gd name="T50" fmla="*/ 2147483646 w 817"/>
                <a:gd name="T51" fmla="*/ 2147483646 h 819"/>
                <a:gd name="T52" fmla="*/ 2147483646 w 817"/>
                <a:gd name="T53" fmla="*/ 2147483646 h 819"/>
                <a:gd name="T54" fmla="*/ 2147483646 w 817"/>
                <a:gd name="T55" fmla="*/ 2147483646 h 819"/>
                <a:gd name="T56" fmla="*/ 2147483646 w 817"/>
                <a:gd name="T57" fmla="*/ 2147483646 h 819"/>
                <a:gd name="T58" fmla="*/ 2147483646 w 817"/>
                <a:gd name="T59" fmla="*/ 2147483646 h 819"/>
                <a:gd name="T60" fmla="*/ 2147483646 w 817"/>
                <a:gd name="T61" fmla="*/ 2147483646 h 819"/>
                <a:gd name="T62" fmla="*/ 2147483646 w 817"/>
                <a:gd name="T63" fmla="*/ 2147483646 h 819"/>
                <a:gd name="T64" fmla="*/ 2147483646 w 817"/>
                <a:gd name="T65" fmla="*/ 2147483646 h 819"/>
                <a:gd name="T66" fmla="*/ 2147483646 w 817"/>
                <a:gd name="T67" fmla="*/ 2147483646 h 819"/>
                <a:gd name="T68" fmla="*/ 2147483646 w 817"/>
                <a:gd name="T69" fmla="*/ 2147483646 h 819"/>
                <a:gd name="T70" fmla="*/ 2147483646 w 817"/>
                <a:gd name="T71" fmla="*/ 2147483646 h 819"/>
                <a:gd name="T72" fmla="*/ 2147483646 w 817"/>
                <a:gd name="T73" fmla="*/ 2147483646 h 819"/>
                <a:gd name="T74" fmla="*/ 2147483646 w 817"/>
                <a:gd name="T75" fmla="*/ 2147483646 h 819"/>
                <a:gd name="T76" fmla="*/ 2147483646 w 817"/>
                <a:gd name="T77" fmla="*/ 2147483646 h 819"/>
                <a:gd name="T78" fmla="*/ 2147483646 w 817"/>
                <a:gd name="T79" fmla="*/ 2147483646 h 819"/>
                <a:gd name="T80" fmla="*/ 2147483646 w 817"/>
                <a:gd name="T81" fmla="*/ 2147483646 h 819"/>
                <a:gd name="T82" fmla="*/ 2147483646 w 817"/>
                <a:gd name="T83" fmla="*/ 2147483646 h 819"/>
                <a:gd name="T84" fmla="*/ 2147483646 w 817"/>
                <a:gd name="T85" fmla="*/ 2147483646 h 819"/>
                <a:gd name="T86" fmla="*/ 2147483646 w 817"/>
                <a:gd name="T87" fmla="*/ 0 h 81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17"/>
                <a:gd name="T133" fmla="*/ 0 h 819"/>
                <a:gd name="T134" fmla="*/ 817 w 817"/>
                <a:gd name="T135" fmla="*/ 819 h 819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17" h="819">
                  <a:moveTo>
                    <a:pt x="408" y="0"/>
                  </a:moveTo>
                  <a:lnTo>
                    <a:pt x="387" y="0"/>
                  </a:lnTo>
                  <a:lnTo>
                    <a:pt x="366" y="2"/>
                  </a:lnTo>
                  <a:lnTo>
                    <a:pt x="346" y="5"/>
                  </a:lnTo>
                  <a:lnTo>
                    <a:pt x="326" y="9"/>
                  </a:lnTo>
                  <a:lnTo>
                    <a:pt x="306" y="13"/>
                  </a:lnTo>
                  <a:lnTo>
                    <a:pt x="287" y="19"/>
                  </a:lnTo>
                  <a:lnTo>
                    <a:pt x="268" y="25"/>
                  </a:lnTo>
                  <a:lnTo>
                    <a:pt x="250" y="32"/>
                  </a:lnTo>
                  <a:lnTo>
                    <a:pt x="231" y="41"/>
                  </a:lnTo>
                  <a:lnTo>
                    <a:pt x="214" y="49"/>
                  </a:lnTo>
                  <a:lnTo>
                    <a:pt x="196" y="60"/>
                  </a:lnTo>
                  <a:lnTo>
                    <a:pt x="180" y="70"/>
                  </a:lnTo>
                  <a:lnTo>
                    <a:pt x="163" y="81"/>
                  </a:lnTo>
                  <a:lnTo>
                    <a:pt x="149" y="94"/>
                  </a:lnTo>
                  <a:lnTo>
                    <a:pt x="133" y="106"/>
                  </a:lnTo>
                  <a:lnTo>
                    <a:pt x="120" y="120"/>
                  </a:lnTo>
                  <a:lnTo>
                    <a:pt x="105" y="135"/>
                  </a:lnTo>
                  <a:lnTo>
                    <a:pt x="92" y="149"/>
                  </a:lnTo>
                  <a:lnTo>
                    <a:pt x="81" y="165"/>
                  </a:lnTo>
                  <a:lnTo>
                    <a:pt x="69" y="181"/>
                  </a:lnTo>
                  <a:lnTo>
                    <a:pt x="59" y="197"/>
                  </a:lnTo>
                  <a:lnTo>
                    <a:pt x="49" y="214"/>
                  </a:lnTo>
                  <a:lnTo>
                    <a:pt x="40" y="231"/>
                  </a:lnTo>
                  <a:lnTo>
                    <a:pt x="32" y="250"/>
                  </a:lnTo>
                  <a:lnTo>
                    <a:pt x="24" y="269"/>
                  </a:lnTo>
                  <a:lnTo>
                    <a:pt x="17" y="287"/>
                  </a:lnTo>
                  <a:lnTo>
                    <a:pt x="13" y="306"/>
                  </a:lnTo>
                  <a:lnTo>
                    <a:pt x="7" y="326"/>
                  </a:lnTo>
                  <a:lnTo>
                    <a:pt x="4" y="347"/>
                  </a:lnTo>
                  <a:lnTo>
                    <a:pt x="1" y="367"/>
                  </a:lnTo>
                  <a:lnTo>
                    <a:pt x="0" y="389"/>
                  </a:lnTo>
                  <a:lnTo>
                    <a:pt x="0" y="409"/>
                  </a:lnTo>
                  <a:lnTo>
                    <a:pt x="0" y="430"/>
                  </a:lnTo>
                  <a:lnTo>
                    <a:pt x="1" y="451"/>
                  </a:lnTo>
                  <a:lnTo>
                    <a:pt x="4" y="471"/>
                  </a:lnTo>
                  <a:lnTo>
                    <a:pt x="7" y="491"/>
                  </a:lnTo>
                  <a:lnTo>
                    <a:pt x="13" y="511"/>
                  </a:lnTo>
                  <a:lnTo>
                    <a:pt x="17" y="530"/>
                  </a:lnTo>
                  <a:lnTo>
                    <a:pt x="24" y="550"/>
                  </a:lnTo>
                  <a:lnTo>
                    <a:pt x="32" y="569"/>
                  </a:lnTo>
                  <a:lnTo>
                    <a:pt x="40" y="586"/>
                  </a:lnTo>
                  <a:lnTo>
                    <a:pt x="49" y="604"/>
                  </a:lnTo>
                  <a:lnTo>
                    <a:pt x="59" y="621"/>
                  </a:lnTo>
                  <a:lnTo>
                    <a:pt x="69" y="638"/>
                  </a:lnTo>
                  <a:lnTo>
                    <a:pt x="81" y="654"/>
                  </a:lnTo>
                  <a:lnTo>
                    <a:pt x="92" y="668"/>
                  </a:lnTo>
                  <a:lnTo>
                    <a:pt x="105" y="684"/>
                  </a:lnTo>
                  <a:lnTo>
                    <a:pt x="120" y="699"/>
                  </a:lnTo>
                  <a:lnTo>
                    <a:pt x="133" y="712"/>
                  </a:lnTo>
                  <a:lnTo>
                    <a:pt x="149" y="725"/>
                  </a:lnTo>
                  <a:lnTo>
                    <a:pt x="163" y="736"/>
                  </a:lnTo>
                  <a:lnTo>
                    <a:pt x="180" y="748"/>
                  </a:lnTo>
                  <a:lnTo>
                    <a:pt x="196" y="759"/>
                  </a:lnTo>
                  <a:lnTo>
                    <a:pt x="214" y="768"/>
                  </a:lnTo>
                  <a:lnTo>
                    <a:pt x="231" y="778"/>
                  </a:lnTo>
                  <a:lnTo>
                    <a:pt x="250" y="785"/>
                  </a:lnTo>
                  <a:lnTo>
                    <a:pt x="268" y="793"/>
                  </a:lnTo>
                  <a:lnTo>
                    <a:pt x="287" y="800"/>
                  </a:lnTo>
                  <a:lnTo>
                    <a:pt x="306" y="806"/>
                  </a:lnTo>
                  <a:lnTo>
                    <a:pt x="326" y="810"/>
                  </a:lnTo>
                  <a:lnTo>
                    <a:pt x="346" y="813"/>
                  </a:lnTo>
                  <a:lnTo>
                    <a:pt x="366" y="816"/>
                  </a:lnTo>
                  <a:lnTo>
                    <a:pt x="387" y="817"/>
                  </a:lnTo>
                  <a:lnTo>
                    <a:pt x="408" y="819"/>
                  </a:lnTo>
                  <a:lnTo>
                    <a:pt x="430" y="817"/>
                  </a:lnTo>
                  <a:lnTo>
                    <a:pt x="450" y="816"/>
                  </a:lnTo>
                  <a:lnTo>
                    <a:pt x="470" y="813"/>
                  </a:lnTo>
                  <a:lnTo>
                    <a:pt x="491" y="810"/>
                  </a:lnTo>
                  <a:lnTo>
                    <a:pt x="511" y="806"/>
                  </a:lnTo>
                  <a:lnTo>
                    <a:pt x="530" y="800"/>
                  </a:lnTo>
                  <a:lnTo>
                    <a:pt x="548" y="793"/>
                  </a:lnTo>
                  <a:lnTo>
                    <a:pt x="567" y="785"/>
                  </a:lnTo>
                  <a:lnTo>
                    <a:pt x="586" y="778"/>
                  </a:lnTo>
                  <a:lnTo>
                    <a:pt x="603" y="768"/>
                  </a:lnTo>
                  <a:lnTo>
                    <a:pt x="620" y="759"/>
                  </a:lnTo>
                  <a:lnTo>
                    <a:pt x="636" y="748"/>
                  </a:lnTo>
                  <a:lnTo>
                    <a:pt x="654" y="736"/>
                  </a:lnTo>
                  <a:lnTo>
                    <a:pt x="668" y="725"/>
                  </a:lnTo>
                  <a:lnTo>
                    <a:pt x="684" y="712"/>
                  </a:lnTo>
                  <a:lnTo>
                    <a:pt x="697" y="699"/>
                  </a:lnTo>
                  <a:lnTo>
                    <a:pt x="711" y="684"/>
                  </a:lnTo>
                  <a:lnTo>
                    <a:pt x="724" y="668"/>
                  </a:lnTo>
                  <a:lnTo>
                    <a:pt x="736" y="654"/>
                  </a:lnTo>
                  <a:lnTo>
                    <a:pt x="748" y="638"/>
                  </a:lnTo>
                  <a:lnTo>
                    <a:pt x="758" y="621"/>
                  </a:lnTo>
                  <a:lnTo>
                    <a:pt x="768" y="604"/>
                  </a:lnTo>
                  <a:lnTo>
                    <a:pt x="776" y="586"/>
                  </a:lnTo>
                  <a:lnTo>
                    <a:pt x="785" y="569"/>
                  </a:lnTo>
                  <a:lnTo>
                    <a:pt x="792" y="550"/>
                  </a:lnTo>
                  <a:lnTo>
                    <a:pt x="799" y="530"/>
                  </a:lnTo>
                  <a:lnTo>
                    <a:pt x="804" y="511"/>
                  </a:lnTo>
                  <a:lnTo>
                    <a:pt x="810" y="491"/>
                  </a:lnTo>
                  <a:lnTo>
                    <a:pt x="812" y="471"/>
                  </a:lnTo>
                  <a:lnTo>
                    <a:pt x="815" y="451"/>
                  </a:lnTo>
                  <a:lnTo>
                    <a:pt x="817" y="430"/>
                  </a:lnTo>
                  <a:lnTo>
                    <a:pt x="817" y="409"/>
                  </a:lnTo>
                  <a:lnTo>
                    <a:pt x="817" y="389"/>
                  </a:lnTo>
                  <a:lnTo>
                    <a:pt x="815" y="367"/>
                  </a:lnTo>
                  <a:lnTo>
                    <a:pt x="812" y="347"/>
                  </a:lnTo>
                  <a:lnTo>
                    <a:pt x="810" y="326"/>
                  </a:lnTo>
                  <a:lnTo>
                    <a:pt x="804" y="306"/>
                  </a:lnTo>
                  <a:lnTo>
                    <a:pt x="799" y="287"/>
                  </a:lnTo>
                  <a:lnTo>
                    <a:pt x="792" y="269"/>
                  </a:lnTo>
                  <a:lnTo>
                    <a:pt x="785" y="250"/>
                  </a:lnTo>
                  <a:lnTo>
                    <a:pt x="776" y="231"/>
                  </a:lnTo>
                  <a:lnTo>
                    <a:pt x="768" y="214"/>
                  </a:lnTo>
                  <a:lnTo>
                    <a:pt x="758" y="197"/>
                  </a:lnTo>
                  <a:lnTo>
                    <a:pt x="748" y="181"/>
                  </a:lnTo>
                  <a:lnTo>
                    <a:pt x="736" y="165"/>
                  </a:lnTo>
                  <a:lnTo>
                    <a:pt x="724" y="149"/>
                  </a:lnTo>
                  <a:lnTo>
                    <a:pt x="711" y="135"/>
                  </a:lnTo>
                  <a:lnTo>
                    <a:pt x="697" y="120"/>
                  </a:lnTo>
                  <a:lnTo>
                    <a:pt x="684" y="106"/>
                  </a:lnTo>
                  <a:lnTo>
                    <a:pt x="668" y="94"/>
                  </a:lnTo>
                  <a:lnTo>
                    <a:pt x="654" y="81"/>
                  </a:lnTo>
                  <a:lnTo>
                    <a:pt x="636" y="70"/>
                  </a:lnTo>
                  <a:lnTo>
                    <a:pt x="620" y="60"/>
                  </a:lnTo>
                  <a:lnTo>
                    <a:pt x="603" y="49"/>
                  </a:lnTo>
                  <a:lnTo>
                    <a:pt x="586" y="41"/>
                  </a:lnTo>
                  <a:lnTo>
                    <a:pt x="567" y="32"/>
                  </a:lnTo>
                  <a:lnTo>
                    <a:pt x="548" y="25"/>
                  </a:lnTo>
                  <a:lnTo>
                    <a:pt x="530" y="19"/>
                  </a:lnTo>
                  <a:lnTo>
                    <a:pt x="511" y="13"/>
                  </a:lnTo>
                  <a:lnTo>
                    <a:pt x="491" y="9"/>
                  </a:lnTo>
                  <a:lnTo>
                    <a:pt x="470" y="5"/>
                  </a:lnTo>
                  <a:lnTo>
                    <a:pt x="450" y="2"/>
                  </a:lnTo>
                  <a:lnTo>
                    <a:pt x="430" y="0"/>
                  </a:lnTo>
                  <a:lnTo>
                    <a:pt x="408" y="0"/>
                  </a:lnTo>
                </a:path>
              </a:pathLst>
            </a:custGeom>
            <a:solidFill>
              <a:schemeClr val="bg1"/>
            </a:solidFill>
            <a:ln w="285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7356" name="Freeform 38">
              <a:extLst>
                <a:ext uri="{FF2B5EF4-FFF2-40B4-BE49-F238E27FC236}">
                  <a16:creationId xmlns:a16="http://schemas.microsoft.com/office/drawing/2014/main" id="{61BBE651-C04B-344B-B290-568A2FF6EC9D}"/>
                </a:ext>
              </a:extLst>
            </p:cNvPr>
            <p:cNvSpPr>
              <a:spLocks/>
            </p:cNvSpPr>
            <p:nvPr/>
          </p:nvSpPr>
          <p:spPr bwMode="auto">
            <a:xfrm>
              <a:off x="6636592" y="1848168"/>
              <a:ext cx="647700" cy="649288"/>
            </a:xfrm>
            <a:custGeom>
              <a:avLst/>
              <a:gdLst>
                <a:gd name="T0" fmla="*/ 2147483646 w 817"/>
                <a:gd name="T1" fmla="*/ 2147483646 h 818"/>
                <a:gd name="T2" fmla="*/ 2147483646 w 817"/>
                <a:gd name="T3" fmla="*/ 2147483646 h 818"/>
                <a:gd name="T4" fmla="*/ 2147483646 w 817"/>
                <a:gd name="T5" fmla="*/ 2147483646 h 818"/>
                <a:gd name="T6" fmla="*/ 2147483646 w 817"/>
                <a:gd name="T7" fmla="*/ 2147483646 h 818"/>
                <a:gd name="T8" fmla="*/ 2147483646 w 817"/>
                <a:gd name="T9" fmla="*/ 2147483646 h 818"/>
                <a:gd name="T10" fmla="*/ 2147483646 w 817"/>
                <a:gd name="T11" fmla="*/ 2147483646 h 818"/>
                <a:gd name="T12" fmla="*/ 2147483646 w 817"/>
                <a:gd name="T13" fmla="*/ 2147483646 h 818"/>
                <a:gd name="T14" fmla="*/ 2147483646 w 817"/>
                <a:gd name="T15" fmla="*/ 2147483646 h 818"/>
                <a:gd name="T16" fmla="*/ 2147483646 w 817"/>
                <a:gd name="T17" fmla="*/ 2147483646 h 818"/>
                <a:gd name="T18" fmla="*/ 2147483646 w 817"/>
                <a:gd name="T19" fmla="*/ 2147483646 h 818"/>
                <a:gd name="T20" fmla="*/ 2147483646 w 817"/>
                <a:gd name="T21" fmla="*/ 0 h 818"/>
                <a:gd name="T22" fmla="*/ 2147483646 w 817"/>
                <a:gd name="T23" fmla="*/ 2147483646 h 818"/>
                <a:gd name="T24" fmla="*/ 2147483646 w 817"/>
                <a:gd name="T25" fmla="*/ 2147483646 h 818"/>
                <a:gd name="T26" fmla="*/ 2147483646 w 817"/>
                <a:gd name="T27" fmla="*/ 2147483646 h 818"/>
                <a:gd name="T28" fmla="*/ 2147483646 w 817"/>
                <a:gd name="T29" fmla="*/ 2147483646 h 818"/>
                <a:gd name="T30" fmla="*/ 2147483646 w 817"/>
                <a:gd name="T31" fmla="*/ 2147483646 h 818"/>
                <a:gd name="T32" fmla="*/ 2147483646 w 817"/>
                <a:gd name="T33" fmla="*/ 2147483646 h 818"/>
                <a:gd name="T34" fmla="*/ 2147483646 w 817"/>
                <a:gd name="T35" fmla="*/ 2147483646 h 818"/>
                <a:gd name="T36" fmla="*/ 2147483646 w 817"/>
                <a:gd name="T37" fmla="*/ 2147483646 h 818"/>
                <a:gd name="T38" fmla="*/ 2147483646 w 817"/>
                <a:gd name="T39" fmla="*/ 2147483646 h 818"/>
                <a:gd name="T40" fmla="*/ 2147483646 w 817"/>
                <a:gd name="T41" fmla="*/ 2147483646 h 818"/>
                <a:gd name="T42" fmla="*/ 0 w 817"/>
                <a:gd name="T43" fmla="*/ 2147483646 h 818"/>
                <a:gd name="T44" fmla="*/ 2147483646 w 817"/>
                <a:gd name="T45" fmla="*/ 2147483646 h 818"/>
                <a:gd name="T46" fmla="*/ 2147483646 w 817"/>
                <a:gd name="T47" fmla="*/ 2147483646 h 818"/>
                <a:gd name="T48" fmla="*/ 2147483646 w 817"/>
                <a:gd name="T49" fmla="*/ 2147483646 h 818"/>
                <a:gd name="T50" fmla="*/ 2147483646 w 817"/>
                <a:gd name="T51" fmla="*/ 2147483646 h 818"/>
                <a:gd name="T52" fmla="*/ 2147483646 w 817"/>
                <a:gd name="T53" fmla="*/ 2147483646 h 818"/>
                <a:gd name="T54" fmla="*/ 2147483646 w 817"/>
                <a:gd name="T55" fmla="*/ 2147483646 h 818"/>
                <a:gd name="T56" fmla="*/ 2147483646 w 817"/>
                <a:gd name="T57" fmla="*/ 2147483646 h 818"/>
                <a:gd name="T58" fmla="*/ 2147483646 w 817"/>
                <a:gd name="T59" fmla="*/ 2147483646 h 818"/>
                <a:gd name="T60" fmla="*/ 2147483646 w 817"/>
                <a:gd name="T61" fmla="*/ 2147483646 h 818"/>
                <a:gd name="T62" fmla="*/ 2147483646 w 817"/>
                <a:gd name="T63" fmla="*/ 2147483646 h 818"/>
                <a:gd name="T64" fmla="*/ 2147483646 w 817"/>
                <a:gd name="T65" fmla="*/ 2147483646 h 818"/>
                <a:gd name="T66" fmla="*/ 2147483646 w 817"/>
                <a:gd name="T67" fmla="*/ 2147483646 h 818"/>
                <a:gd name="T68" fmla="*/ 2147483646 w 817"/>
                <a:gd name="T69" fmla="*/ 2147483646 h 818"/>
                <a:gd name="T70" fmla="*/ 2147483646 w 817"/>
                <a:gd name="T71" fmla="*/ 2147483646 h 818"/>
                <a:gd name="T72" fmla="*/ 2147483646 w 817"/>
                <a:gd name="T73" fmla="*/ 2147483646 h 818"/>
                <a:gd name="T74" fmla="*/ 2147483646 w 817"/>
                <a:gd name="T75" fmla="*/ 2147483646 h 818"/>
                <a:gd name="T76" fmla="*/ 2147483646 w 817"/>
                <a:gd name="T77" fmla="*/ 2147483646 h 818"/>
                <a:gd name="T78" fmla="*/ 2147483646 w 817"/>
                <a:gd name="T79" fmla="*/ 2147483646 h 818"/>
                <a:gd name="T80" fmla="*/ 2147483646 w 817"/>
                <a:gd name="T81" fmla="*/ 2147483646 h 818"/>
                <a:gd name="T82" fmla="*/ 2147483646 w 817"/>
                <a:gd name="T83" fmla="*/ 2147483646 h 818"/>
                <a:gd name="T84" fmla="*/ 2147483646 w 817"/>
                <a:gd name="T85" fmla="*/ 2147483646 h 818"/>
                <a:gd name="T86" fmla="*/ 2147483646 w 817"/>
                <a:gd name="T87" fmla="*/ 2147483646 h 81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17"/>
                <a:gd name="T133" fmla="*/ 0 h 818"/>
                <a:gd name="T134" fmla="*/ 817 w 817"/>
                <a:gd name="T135" fmla="*/ 818 h 81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17" h="818">
                  <a:moveTo>
                    <a:pt x="817" y="408"/>
                  </a:moveTo>
                  <a:lnTo>
                    <a:pt x="817" y="388"/>
                  </a:lnTo>
                  <a:lnTo>
                    <a:pt x="815" y="367"/>
                  </a:lnTo>
                  <a:lnTo>
                    <a:pt x="812" y="346"/>
                  </a:lnTo>
                  <a:lnTo>
                    <a:pt x="810" y="326"/>
                  </a:lnTo>
                  <a:lnTo>
                    <a:pt x="804" y="306"/>
                  </a:lnTo>
                  <a:lnTo>
                    <a:pt x="799" y="287"/>
                  </a:lnTo>
                  <a:lnTo>
                    <a:pt x="792" y="269"/>
                  </a:lnTo>
                  <a:lnTo>
                    <a:pt x="785" y="250"/>
                  </a:lnTo>
                  <a:lnTo>
                    <a:pt x="776" y="231"/>
                  </a:lnTo>
                  <a:lnTo>
                    <a:pt x="768" y="214"/>
                  </a:lnTo>
                  <a:lnTo>
                    <a:pt x="758" y="196"/>
                  </a:lnTo>
                  <a:lnTo>
                    <a:pt x="748" y="180"/>
                  </a:lnTo>
                  <a:lnTo>
                    <a:pt x="736" y="165"/>
                  </a:lnTo>
                  <a:lnTo>
                    <a:pt x="724" y="149"/>
                  </a:lnTo>
                  <a:lnTo>
                    <a:pt x="711" y="134"/>
                  </a:lnTo>
                  <a:lnTo>
                    <a:pt x="697" y="120"/>
                  </a:lnTo>
                  <a:lnTo>
                    <a:pt x="684" y="105"/>
                  </a:lnTo>
                  <a:lnTo>
                    <a:pt x="668" y="94"/>
                  </a:lnTo>
                  <a:lnTo>
                    <a:pt x="654" y="81"/>
                  </a:lnTo>
                  <a:lnTo>
                    <a:pt x="636" y="69"/>
                  </a:lnTo>
                  <a:lnTo>
                    <a:pt x="620" y="59"/>
                  </a:lnTo>
                  <a:lnTo>
                    <a:pt x="603" y="49"/>
                  </a:lnTo>
                  <a:lnTo>
                    <a:pt x="586" y="41"/>
                  </a:lnTo>
                  <a:lnTo>
                    <a:pt x="567" y="32"/>
                  </a:lnTo>
                  <a:lnTo>
                    <a:pt x="548" y="25"/>
                  </a:lnTo>
                  <a:lnTo>
                    <a:pt x="530" y="19"/>
                  </a:lnTo>
                  <a:lnTo>
                    <a:pt x="511" y="13"/>
                  </a:lnTo>
                  <a:lnTo>
                    <a:pt x="491" y="9"/>
                  </a:lnTo>
                  <a:lnTo>
                    <a:pt x="470" y="4"/>
                  </a:lnTo>
                  <a:lnTo>
                    <a:pt x="450" y="2"/>
                  </a:lnTo>
                  <a:lnTo>
                    <a:pt x="430" y="0"/>
                  </a:lnTo>
                  <a:lnTo>
                    <a:pt x="408" y="0"/>
                  </a:lnTo>
                  <a:lnTo>
                    <a:pt x="387" y="0"/>
                  </a:lnTo>
                  <a:lnTo>
                    <a:pt x="366" y="2"/>
                  </a:lnTo>
                  <a:lnTo>
                    <a:pt x="346" y="4"/>
                  </a:lnTo>
                  <a:lnTo>
                    <a:pt x="326" y="9"/>
                  </a:lnTo>
                  <a:lnTo>
                    <a:pt x="306" y="13"/>
                  </a:lnTo>
                  <a:lnTo>
                    <a:pt x="287" y="19"/>
                  </a:lnTo>
                  <a:lnTo>
                    <a:pt x="268" y="25"/>
                  </a:lnTo>
                  <a:lnTo>
                    <a:pt x="250" y="32"/>
                  </a:lnTo>
                  <a:lnTo>
                    <a:pt x="231" y="41"/>
                  </a:lnTo>
                  <a:lnTo>
                    <a:pt x="214" y="49"/>
                  </a:lnTo>
                  <a:lnTo>
                    <a:pt x="196" y="59"/>
                  </a:lnTo>
                  <a:lnTo>
                    <a:pt x="180" y="69"/>
                  </a:lnTo>
                  <a:lnTo>
                    <a:pt x="163" y="81"/>
                  </a:lnTo>
                  <a:lnTo>
                    <a:pt x="149" y="94"/>
                  </a:lnTo>
                  <a:lnTo>
                    <a:pt x="133" y="105"/>
                  </a:lnTo>
                  <a:lnTo>
                    <a:pt x="120" y="120"/>
                  </a:lnTo>
                  <a:lnTo>
                    <a:pt x="105" y="134"/>
                  </a:lnTo>
                  <a:lnTo>
                    <a:pt x="92" y="149"/>
                  </a:lnTo>
                  <a:lnTo>
                    <a:pt x="81" y="165"/>
                  </a:lnTo>
                  <a:lnTo>
                    <a:pt x="69" y="180"/>
                  </a:lnTo>
                  <a:lnTo>
                    <a:pt x="59" y="196"/>
                  </a:lnTo>
                  <a:lnTo>
                    <a:pt x="49" y="214"/>
                  </a:lnTo>
                  <a:lnTo>
                    <a:pt x="40" y="231"/>
                  </a:lnTo>
                  <a:lnTo>
                    <a:pt x="32" y="250"/>
                  </a:lnTo>
                  <a:lnTo>
                    <a:pt x="24" y="269"/>
                  </a:lnTo>
                  <a:lnTo>
                    <a:pt x="17" y="287"/>
                  </a:lnTo>
                  <a:lnTo>
                    <a:pt x="13" y="306"/>
                  </a:lnTo>
                  <a:lnTo>
                    <a:pt x="7" y="326"/>
                  </a:lnTo>
                  <a:lnTo>
                    <a:pt x="4" y="346"/>
                  </a:lnTo>
                  <a:lnTo>
                    <a:pt x="1" y="367"/>
                  </a:lnTo>
                  <a:lnTo>
                    <a:pt x="0" y="388"/>
                  </a:lnTo>
                  <a:lnTo>
                    <a:pt x="0" y="408"/>
                  </a:lnTo>
                  <a:lnTo>
                    <a:pt x="0" y="430"/>
                  </a:lnTo>
                  <a:lnTo>
                    <a:pt x="1" y="450"/>
                  </a:lnTo>
                  <a:lnTo>
                    <a:pt x="4" y="471"/>
                  </a:lnTo>
                  <a:lnTo>
                    <a:pt x="7" y="491"/>
                  </a:lnTo>
                  <a:lnTo>
                    <a:pt x="13" y="511"/>
                  </a:lnTo>
                  <a:lnTo>
                    <a:pt x="17" y="530"/>
                  </a:lnTo>
                  <a:lnTo>
                    <a:pt x="24" y="550"/>
                  </a:lnTo>
                  <a:lnTo>
                    <a:pt x="32" y="569"/>
                  </a:lnTo>
                  <a:lnTo>
                    <a:pt x="40" y="586"/>
                  </a:lnTo>
                  <a:lnTo>
                    <a:pt x="49" y="603"/>
                  </a:lnTo>
                  <a:lnTo>
                    <a:pt x="59" y="621"/>
                  </a:lnTo>
                  <a:lnTo>
                    <a:pt x="69" y="638"/>
                  </a:lnTo>
                  <a:lnTo>
                    <a:pt x="81" y="654"/>
                  </a:lnTo>
                  <a:lnTo>
                    <a:pt x="92" y="668"/>
                  </a:lnTo>
                  <a:lnTo>
                    <a:pt x="105" y="684"/>
                  </a:lnTo>
                  <a:lnTo>
                    <a:pt x="120" y="699"/>
                  </a:lnTo>
                  <a:lnTo>
                    <a:pt x="133" y="712"/>
                  </a:lnTo>
                  <a:lnTo>
                    <a:pt x="149" y="725"/>
                  </a:lnTo>
                  <a:lnTo>
                    <a:pt x="163" y="736"/>
                  </a:lnTo>
                  <a:lnTo>
                    <a:pt x="180" y="748"/>
                  </a:lnTo>
                  <a:lnTo>
                    <a:pt x="196" y="759"/>
                  </a:lnTo>
                  <a:lnTo>
                    <a:pt x="214" y="768"/>
                  </a:lnTo>
                  <a:lnTo>
                    <a:pt x="231" y="778"/>
                  </a:lnTo>
                  <a:lnTo>
                    <a:pt x="250" y="785"/>
                  </a:lnTo>
                  <a:lnTo>
                    <a:pt x="268" y="792"/>
                  </a:lnTo>
                  <a:lnTo>
                    <a:pt x="287" y="800"/>
                  </a:lnTo>
                  <a:lnTo>
                    <a:pt x="306" y="805"/>
                  </a:lnTo>
                  <a:lnTo>
                    <a:pt x="326" y="810"/>
                  </a:lnTo>
                  <a:lnTo>
                    <a:pt x="346" y="813"/>
                  </a:lnTo>
                  <a:lnTo>
                    <a:pt x="366" y="815"/>
                  </a:lnTo>
                  <a:lnTo>
                    <a:pt x="387" y="817"/>
                  </a:lnTo>
                  <a:lnTo>
                    <a:pt x="408" y="818"/>
                  </a:lnTo>
                  <a:lnTo>
                    <a:pt x="430" y="817"/>
                  </a:lnTo>
                  <a:lnTo>
                    <a:pt x="450" y="815"/>
                  </a:lnTo>
                  <a:lnTo>
                    <a:pt x="470" y="813"/>
                  </a:lnTo>
                  <a:lnTo>
                    <a:pt x="491" y="810"/>
                  </a:lnTo>
                  <a:lnTo>
                    <a:pt x="511" y="805"/>
                  </a:lnTo>
                  <a:lnTo>
                    <a:pt x="530" y="800"/>
                  </a:lnTo>
                  <a:lnTo>
                    <a:pt x="548" y="792"/>
                  </a:lnTo>
                  <a:lnTo>
                    <a:pt x="567" y="785"/>
                  </a:lnTo>
                  <a:lnTo>
                    <a:pt x="586" y="778"/>
                  </a:lnTo>
                  <a:lnTo>
                    <a:pt x="603" y="768"/>
                  </a:lnTo>
                  <a:lnTo>
                    <a:pt x="620" y="759"/>
                  </a:lnTo>
                  <a:lnTo>
                    <a:pt x="636" y="748"/>
                  </a:lnTo>
                  <a:lnTo>
                    <a:pt x="654" y="736"/>
                  </a:lnTo>
                  <a:lnTo>
                    <a:pt x="668" y="725"/>
                  </a:lnTo>
                  <a:lnTo>
                    <a:pt x="684" y="712"/>
                  </a:lnTo>
                  <a:lnTo>
                    <a:pt x="697" y="699"/>
                  </a:lnTo>
                  <a:lnTo>
                    <a:pt x="711" y="684"/>
                  </a:lnTo>
                  <a:lnTo>
                    <a:pt x="724" y="668"/>
                  </a:lnTo>
                  <a:lnTo>
                    <a:pt x="736" y="654"/>
                  </a:lnTo>
                  <a:lnTo>
                    <a:pt x="748" y="638"/>
                  </a:lnTo>
                  <a:lnTo>
                    <a:pt x="758" y="621"/>
                  </a:lnTo>
                  <a:lnTo>
                    <a:pt x="768" y="603"/>
                  </a:lnTo>
                  <a:lnTo>
                    <a:pt x="776" y="586"/>
                  </a:lnTo>
                  <a:lnTo>
                    <a:pt x="785" y="569"/>
                  </a:lnTo>
                  <a:lnTo>
                    <a:pt x="792" y="550"/>
                  </a:lnTo>
                  <a:lnTo>
                    <a:pt x="799" y="530"/>
                  </a:lnTo>
                  <a:lnTo>
                    <a:pt x="804" y="511"/>
                  </a:lnTo>
                  <a:lnTo>
                    <a:pt x="810" y="491"/>
                  </a:lnTo>
                  <a:lnTo>
                    <a:pt x="812" y="471"/>
                  </a:lnTo>
                  <a:lnTo>
                    <a:pt x="815" y="450"/>
                  </a:lnTo>
                  <a:lnTo>
                    <a:pt x="817" y="430"/>
                  </a:lnTo>
                  <a:lnTo>
                    <a:pt x="817" y="408"/>
                  </a:lnTo>
                </a:path>
              </a:pathLst>
            </a:custGeom>
            <a:solidFill>
              <a:schemeClr val="bg1"/>
            </a:solidFill>
            <a:ln w="285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7357" name="Freeform 39">
              <a:extLst>
                <a:ext uri="{FF2B5EF4-FFF2-40B4-BE49-F238E27FC236}">
                  <a16:creationId xmlns:a16="http://schemas.microsoft.com/office/drawing/2014/main" id="{C854B655-BFB2-D346-A05E-F8DCA404A7D5}"/>
                </a:ext>
              </a:extLst>
            </p:cNvPr>
            <p:cNvSpPr>
              <a:spLocks/>
            </p:cNvSpPr>
            <p:nvPr/>
          </p:nvSpPr>
          <p:spPr bwMode="auto">
            <a:xfrm>
              <a:off x="6935042" y="2970531"/>
              <a:ext cx="46037" cy="138112"/>
            </a:xfrm>
            <a:custGeom>
              <a:avLst/>
              <a:gdLst>
                <a:gd name="T0" fmla="*/ 0 w 57"/>
                <a:gd name="T1" fmla="*/ 0 h 173"/>
                <a:gd name="T2" fmla="*/ 2147483646 w 57"/>
                <a:gd name="T3" fmla="*/ 2147483646 h 173"/>
                <a:gd name="T4" fmla="*/ 2147483646 w 57"/>
                <a:gd name="T5" fmla="*/ 0 h 173"/>
                <a:gd name="T6" fmla="*/ 2147483646 w 57"/>
                <a:gd name="T7" fmla="*/ 0 h 173"/>
                <a:gd name="T8" fmla="*/ 0 w 57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7"/>
                <a:gd name="T16" fmla="*/ 0 h 173"/>
                <a:gd name="T17" fmla="*/ 57 w 57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7" h="173">
                  <a:moveTo>
                    <a:pt x="0" y="0"/>
                  </a:moveTo>
                  <a:lnTo>
                    <a:pt x="28" y="173"/>
                  </a:lnTo>
                  <a:lnTo>
                    <a:pt x="57" y="0"/>
                  </a:lnTo>
                  <a:lnTo>
                    <a:pt x="2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7358" name="Line 40">
              <a:extLst>
                <a:ext uri="{FF2B5EF4-FFF2-40B4-BE49-F238E27FC236}">
                  <a16:creationId xmlns:a16="http://schemas.microsoft.com/office/drawing/2014/main" id="{AD47BB68-66B4-2B48-849B-58577618C41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958854" y="2489518"/>
              <a:ext cx="1588" cy="481013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359" name="Freeform 41">
              <a:extLst>
                <a:ext uri="{FF2B5EF4-FFF2-40B4-BE49-F238E27FC236}">
                  <a16:creationId xmlns:a16="http://schemas.microsoft.com/office/drawing/2014/main" id="{0CBB3C6B-3697-124F-A1C2-2DFBB10045E7}"/>
                </a:ext>
              </a:extLst>
            </p:cNvPr>
            <p:cNvSpPr>
              <a:spLocks/>
            </p:cNvSpPr>
            <p:nvPr/>
          </p:nvSpPr>
          <p:spPr bwMode="auto">
            <a:xfrm>
              <a:off x="6935042" y="4277044"/>
              <a:ext cx="46037" cy="136525"/>
            </a:xfrm>
            <a:custGeom>
              <a:avLst/>
              <a:gdLst>
                <a:gd name="T0" fmla="*/ 0 w 57"/>
                <a:gd name="T1" fmla="*/ 0 h 173"/>
                <a:gd name="T2" fmla="*/ 2147483646 w 57"/>
                <a:gd name="T3" fmla="*/ 2147483646 h 173"/>
                <a:gd name="T4" fmla="*/ 2147483646 w 57"/>
                <a:gd name="T5" fmla="*/ 0 h 173"/>
                <a:gd name="T6" fmla="*/ 2147483646 w 57"/>
                <a:gd name="T7" fmla="*/ 0 h 173"/>
                <a:gd name="T8" fmla="*/ 0 w 57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7"/>
                <a:gd name="T16" fmla="*/ 0 h 173"/>
                <a:gd name="T17" fmla="*/ 57 w 57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7" h="173">
                  <a:moveTo>
                    <a:pt x="0" y="0"/>
                  </a:moveTo>
                  <a:lnTo>
                    <a:pt x="28" y="173"/>
                  </a:lnTo>
                  <a:lnTo>
                    <a:pt x="57" y="0"/>
                  </a:lnTo>
                  <a:lnTo>
                    <a:pt x="2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7360" name="Line 42">
              <a:extLst>
                <a:ext uri="{FF2B5EF4-FFF2-40B4-BE49-F238E27FC236}">
                  <a16:creationId xmlns:a16="http://schemas.microsoft.com/office/drawing/2014/main" id="{D74D8FF6-8DD5-524C-B48D-EF2C8F04E33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958854" y="3796032"/>
              <a:ext cx="1588" cy="48101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361" name="Rectangle 48">
              <a:extLst>
                <a:ext uri="{FF2B5EF4-FFF2-40B4-BE49-F238E27FC236}">
                  <a16:creationId xmlns:a16="http://schemas.microsoft.com/office/drawing/2014/main" id="{987A0C9E-D651-1242-97DF-2A9738F530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93483" y="2018512"/>
              <a:ext cx="557944" cy="2769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r>
                <a:rPr lang="en-US" altLang="en-US" sz="1800">
                  <a:solidFill>
                    <a:srgbClr val="000000"/>
                  </a:solidFill>
                  <a:latin typeface="Times-Roman" pitchFamily="2" charset="0"/>
                </a:rPr>
                <a:t>A / 0 </a:t>
              </a:r>
              <a:endParaRPr lang="en-US" altLang="en-US" sz="1800"/>
            </a:p>
          </p:txBody>
        </p:sp>
        <p:sp>
          <p:nvSpPr>
            <p:cNvPr id="57362" name="Freeform 50">
              <a:extLst>
                <a:ext uri="{FF2B5EF4-FFF2-40B4-BE49-F238E27FC236}">
                  <a16:creationId xmlns:a16="http://schemas.microsoft.com/office/drawing/2014/main" id="{9F3ADEBE-324E-A04A-B519-2C380734BAB1}"/>
                </a:ext>
              </a:extLst>
            </p:cNvPr>
            <p:cNvSpPr>
              <a:spLocks/>
            </p:cNvSpPr>
            <p:nvPr/>
          </p:nvSpPr>
          <p:spPr bwMode="auto">
            <a:xfrm>
              <a:off x="6935042" y="5559744"/>
              <a:ext cx="46037" cy="160338"/>
            </a:xfrm>
            <a:custGeom>
              <a:avLst/>
              <a:gdLst>
                <a:gd name="T0" fmla="*/ 0 w 57"/>
                <a:gd name="T1" fmla="*/ 0 h 202"/>
                <a:gd name="T2" fmla="*/ 2147483646 w 57"/>
                <a:gd name="T3" fmla="*/ 2147483646 h 202"/>
                <a:gd name="T4" fmla="*/ 2147483646 w 57"/>
                <a:gd name="T5" fmla="*/ 0 h 202"/>
                <a:gd name="T6" fmla="*/ 2147483646 w 57"/>
                <a:gd name="T7" fmla="*/ 0 h 202"/>
                <a:gd name="T8" fmla="*/ 0 w 57"/>
                <a:gd name="T9" fmla="*/ 0 h 2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7"/>
                <a:gd name="T16" fmla="*/ 0 h 202"/>
                <a:gd name="T17" fmla="*/ 57 w 57"/>
                <a:gd name="T18" fmla="*/ 202 h 2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7" h="202">
                  <a:moveTo>
                    <a:pt x="0" y="0"/>
                  </a:moveTo>
                  <a:lnTo>
                    <a:pt x="28" y="202"/>
                  </a:lnTo>
                  <a:lnTo>
                    <a:pt x="57" y="0"/>
                  </a:lnTo>
                  <a:lnTo>
                    <a:pt x="2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7363" name="Line 51">
              <a:extLst>
                <a:ext uri="{FF2B5EF4-FFF2-40B4-BE49-F238E27FC236}">
                  <a16:creationId xmlns:a16="http://schemas.microsoft.com/office/drawing/2014/main" id="{33D7C5CB-46AC-8E4F-BECB-E32713BF253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958854" y="5100957"/>
              <a:ext cx="1588" cy="458787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364" name="Rectangle 69">
              <a:extLst>
                <a:ext uri="{FF2B5EF4-FFF2-40B4-BE49-F238E27FC236}">
                  <a16:creationId xmlns:a16="http://schemas.microsoft.com/office/drawing/2014/main" id="{B37AD288-66DF-E247-94E5-3CADE78C06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75774" y="968733"/>
              <a:ext cx="411903" cy="2769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-Roman" pitchFamily="2" charset="0"/>
                </a:rPr>
                <a:t>w=0</a:t>
              </a:r>
              <a:endParaRPr lang="en-US" altLang="en-US" sz="2000" b="0"/>
            </a:p>
          </p:txBody>
        </p:sp>
        <p:sp>
          <p:nvSpPr>
            <p:cNvPr id="57365" name="Freeform 46">
              <a:extLst>
                <a:ext uri="{FF2B5EF4-FFF2-40B4-BE49-F238E27FC236}">
                  <a16:creationId xmlns:a16="http://schemas.microsoft.com/office/drawing/2014/main" id="{5EC9219C-2595-594F-A20F-52DE2991CCDA}"/>
                </a:ext>
              </a:extLst>
            </p:cNvPr>
            <p:cNvSpPr>
              <a:spLocks/>
            </p:cNvSpPr>
            <p:nvPr/>
          </p:nvSpPr>
          <p:spPr bwMode="auto">
            <a:xfrm>
              <a:off x="6636592" y="5742307"/>
              <a:ext cx="647700" cy="649287"/>
            </a:xfrm>
            <a:custGeom>
              <a:avLst/>
              <a:gdLst>
                <a:gd name="T0" fmla="*/ 2147483646 w 817"/>
                <a:gd name="T1" fmla="*/ 2147483646 h 819"/>
                <a:gd name="T2" fmla="*/ 2147483646 w 817"/>
                <a:gd name="T3" fmla="*/ 2147483646 h 819"/>
                <a:gd name="T4" fmla="*/ 2147483646 w 817"/>
                <a:gd name="T5" fmla="*/ 2147483646 h 819"/>
                <a:gd name="T6" fmla="*/ 2147483646 w 817"/>
                <a:gd name="T7" fmla="*/ 2147483646 h 819"/>
                <a:gd name="T8" fmla="*/ 2147483646 w 817"/>
                <a:gd name="T9" fmla="*/ 2147483646 h 819"/>
                <a:gd name="T10" fmla="*/ 2147483646 w 817"/>
                <a:gd name="T11" fmla="*/ 2147483646 h 819"/>
                <a:gd name="T12" fmla="*/ 2147483646 w 817"/>
                <a:gd name="T13" fmla="*/ 2147483646 h 819"/>
                <a:gd name="T14" fmla="*/ 2147483646 w 817"/>
                <a:gd name="T15" fmla="*/ 2147483646 h 819"/>
                <a:gd name="T16" fmla="*/ 2147483646 w 817"/>
                <a:gd name="T17" fmla="*/ 2147483646 h 819"/>
                <a:gd name="T18" fmla="*/ 2147483646 w 817"/>
                <a:gd name="T19" fmla="*/ 2147483646 h 819"/>
                <a:gd name="T20" fmla="*/ 0 w 817"/>
                <a:gd name="T21" fmla="*/ 2147483646 h 819"/>
                <a:gd name="T22" fmla="*/ 2147483646 w 817"/>
                <a:gd name="T23" fmla="*/ 2147483646 h 819"/>
                <a:gd name="T24" fmla="*/ 2147483646 w 817"/>
                <a:gd name="T25" fmla="*/ 2147483646 h 819"/>
                <a:gd name="T26" fmla="*/ 2147483646 w 817"/>
                <a:gd name="T27" fmla="*/ 2147483646 h 819"/>
                <a:gd name="T28" fmla="*/ 2147483646 w 817"/>
                <a:gd name="T29" fmla="*/ 2147483646 h 819"/>
                <a:gd name="T30" fmla="*/ 2147483646 w 817"/>
                <a:gd name="T31" fmla="*/ 2147483646 h 819"/>
                <a:gd name="T32" fmla="*/ 2147483646 w 817"/>
                <a:gd name="T33" fmla="*/ 2147483646 h 819"/>
                <a:gd name="T34" fmla="*/ 2147483646 w 817"/>
                <a:gd name="T35" fmla="*/ 2147483646 h 819"/>
                <a:gd name="T36" fmla="*/ 2147483646 w 817"/>
                <a:gd name="T37" fmla="*/ 2147483646 h 819"/>
                <a:gd name="T38" fmla="*/ 2147483646 w 817"/>
                <a:gd name="T39" fmla="*/ 2147483646 h 819"/>
                <a:gd name="T40" fmla="*/ 2147483646 w 817"/>
                <a:gd name="T41" fmla="*/ 2147483646 h 819"/>
                <a:gd name="T42" fmla="*/ 2147483646 w 817"/>
                <a:gd name="T43" fmla="*/ 2147483646 h 819"/>
                <a:gd name="T44" fmla="*/ 2147483646 w 817"/>
                <a:gd name="T45" fmla="*/ 2147483646 h 819"/>
                <a:gd name="T46" fmla="*/ 2147483646 w 817"/>
                <a:gd name="T47" fmla="*/ 2147483646 h 819"/>
                <a:gd name="T48" fmla="*/ 2147483646 w 817"/>
                <a:gd name="T49" fmla="*/ 2147483646 h 819"/>
                <a:gd name="T50" fmla="*/ 2147483646 w 817"/>
                <a:gd name="T51" fmla="*/ 2147483646 h 819"/>
                <a:gd name="T52" fmla="*/ 2147483646 w 817"/>
                <a:gd name="T53" fmla="*/ 2147483646 h 819"/>
                <a:gd name="T54" fmla="*/ 2147483646 w 817"/>
                <a:gd name="T55" fmla="*/ 2147483646 h 819"/>
                <a:gd name="T56" fmla="*/ 2147483646 w 817"/>
                <a:gd name="T57" fmla="*/ 2147483646 h 819"/>
                <a:gd name="T58" fmla="*/ 2147483646 w 817"/>
                <a:gd name="T59" fmla="*/ 2147483646 h 819"/>
                <a:gd name="T60" fmla="*/ 2147483646 w 817"/>
                <a:gd name="T61" fmla="*/ 2147483646 h 819"/>
                <a:gd name="T62" fmla="*/ 2147483646 w 817"/>
                <a:gd name="T63" fmla="*/ 2147483646 h 819"/>
                <a:gd name="T64" fmla="*/ 2147483646 w 817"/>
                <a:gd name="T65" fmla="*/ 2147483646 h 819"/>
                <a:gd name="T66" fmla="*/ 2147483646 w 817"/>
                <a:gd name="T67" fmla="*/ 2147483646 h 819"/>
                <a:gd name="T68" fmla="*/ 2147483646 w 817"/>
                <a:gd name="T69" fmla="*/ 2147483646 h 819"/>
                <a:gd name="T70" fmla="*/ 2147483646 w 817"/>
                <a:gd name="T71" fmla="*/ 2147483646 h 819"/>
                <a:gd name="T72" fmla="*/ 2147483646 w 817"/>
                <a:gd name="T73" fmla="*/ 2147483646 h 819"/>
                <a:gd name="T74" fmla="*/ 2147483646 w 817"/>
                <a:gd name="T75" fmla="*/ 2147483646 h 819"/>
                <a:gd name="T76" fmla="*/ 2147483646 w 817"/>
                <a:gd name="T77" fmla="*/ 2147483646 h 819"/>
                <a:gd name="T78" fmla="*/ 2147483646 w 817"/>
                <a:gd name="T79" fmla="*/ 2147483646 h 819"/>
                <a:gd name="T80" fmla="*/ 2147483646 w 817"/>
                <a:gd name="T81" fmla="*/ 2147483646 h 819"/>
                <a:gd name="T82" fmla="*/ 2147483646 w 817"/>
                <a:gd name="T83" fmla="*/ 2147483646 h 819"/>
                <a:gd name="T84" fmla="*/ 2147483646 w 817"/>
                <a:gd name="T85" fmla="*/ 2147483646 h 819"/>
                <a:gd name="T86" fmla="*/ 2147483646 w 817"/>
                <a:gd name="T87" fmla="*/ 0 h 81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17"/>
                <a:gd name="T133" fmla="*/ 0 h 819"/>
                <a:gd name="T134" fmla="*/ 817 w 817"/>
                <a:gd name="T135" fmla="*/ 819 h 819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17" h="819">
                  <a:moveTo>
                    <a:pt x="408" y="0"/>
                  </a:moveTo>
                  <a:lnTo>
                    <a:pt x="387" y="0"/>
                  </a:lnTo>
                  <a:lnTo>
                    <a:pt x="366" y="2"/>
                  </a:lnTo>
                  <a:lnTo>
                    <a:pt x="346" y="5"/>
                  </a:lnTo>
                  <a:lnTo>
                    <a:pt x="326" y="9"/>
                  </a:lnTo>
                  <a:lnTo>
                    <a:pt x="306" y="13"/>
                  </a:lnTo>
                  <a:lnTo>
                    <a:pt x="287" y="19"/>
                  </a:lnTo>
                  <a:lnTo>
                    <a:pt x="268" y="25"/>
                  </a:lnTo>
                  <a:lnTo>
                    <a:pt x="250" y="32"/>
                  </a:lnTo>
                  <a:lnTo>
                    <a:pt x="231" y="41"/>
                  </a:lnTo>
                  <a:lnTo>
                    <a:pt x="214" y="49"/>
                  </a:lnTo>
                  <a:lnTo>
                    <a:pt x="196" y="60"/>
                  </a:lnTo>
                  <a:lnTo>
                    <a:pt x="180" y="70"/>
                  </a:lnTo>
                  <a:lnTo>
                    <a:pt x="163" y="81"/>
                  </a:lnTo>
                  <a:lnTo>
                    <a:pt x="149" y="94"/>
                  </a:lnTo>
                  <a:lnTo>
                    <a:pt x="133" y="106"/>
                  </a:lnTo>
                  <a:lnTo>
                    <a:pt x="120" y="120"/>
                  </a:lnTo>
                  <a:lnTo>
                    <a:pt x="105" y="135"/>
                  </a:lnTo>
                  <a:lnTo>
                    <a:pt x="92" y="149"/>
                  </a:lnTo>
                  <a:lnTo>
                    <a:pt x="81" y="165"/>
                  </a:lnTo>
                  <a:lnTo>
                    <a:pt x="69" y="181"/>
                  </a:lnTo>
                  <a:lnTo>
                    <a:pt x="59" y="197"/>
                  </a:lnTo>
                  <a:lnTo>
                    <a:pt x="49" y="214"/>
                  </a:lnTo>
                  <a:lnTo>
                    <a:pt x="40" y="231"/>
                  </a:lnTo>
                  <a:lnTo>
                    <a:pt x="32" y="250"/>
                  </a:lnTo>
                  <a:lnTo>
                    <a:pt x="24" y="269"/>
                  </a:lnTo>
                  <a:lnTo>
                    <a:pt x="17" y="288"/>
                  </a:lnTo>
                  <a:lnTo>
                    <a:pt x="13" y="306"/>
                  </a:lnTo>
                  <a:lnTo>
                    <a:pt x="7" y="327"/>
                  </a:lnTo>
                  <a:lnTo>
                    <a:pt x="4" y="347"/>
                  </a:lnTo>
                  <a:lnTo>
                    <a:pt x="1" y="367"/>
                  </a:lnTo>
                  <a:lnTo>
                    <a:pt x="0" y="389"/>
                  </a:lnTo>
                  <a:lnTo>
                    <a:pt x="0" y="409"/>
                  </a:lnTo>
                  <a:lnTo>
                    <a:pt x="0" y="430"/>
                  </a:lnTo>
                  <a:lnTo>
                    <a:pt x="1" y="451"/>
                  </a:lnTo>
                  <a:lnTo>
                    <a:pt x="4" y="471"/>
                  </a:lnTo>
                  <a:lnTo>
                    <a:pt x="7" y="491"/>
                  </a:lnTo>
                  <a:lnTo>
                    <a:pt x="13" y="511"/>
                  </a:lnTo>
                  <a:lnTo>
                    <a:pt x="17" y="530"/>
                  </a:lnTo>
                  <a:lnTo>
                    <a:pt x="24" y="550"/>
                  </a:lnTo>
                  <a:lnTo>
                    <a:pt x="32" y="569"/>
                  </a:lnTo>
                  <a:lnTo>
                    <a:pt x="40" y="586"/>
                  </a:lnTo>
                  <a:lnTo>
                    <a:pt x="49" y="604"/>
                  </a:lnTo>
                  <a:lnTo>
                    <a:pt x="59" y="621"/>
                  </a:lnTo>
                  <a:lnTo>
                    <a:pt x="69" y="638"/>
                  </a:lnTo>
                  <a:lnTo>
                    <a:pt x="81" y="654"/>
                  </a:lnTo>
                  <a:lnTo>
                    <a:pt x="92" y="668"/>
                  </a:lnTo>
                  <a:lnTo>
                    <a:pt x="105" y="684"/>
                  </a:lnTo>
                  <a:lnTo>
                    <a:pt x="120" y="699"/>
                  </a:lnTo>
                  <a:lnTo>
                    <a:pt x="133" y="712"/>
                  </a:lnTo>
                  <a:lnTo>
                    <a:pt x="149" y="725"/>
                  </a:lnTo>
                  <a:lnTo>
                    <a:pt x="163" y="736"/>
                  </a:lnTo>
                  <a:lnTo>
                    <a:pt x="180" y="748"/>
                  </a:lnTo>
                  <a:lnTo>
                    <a:pt x="196" y="759"/>
                  </a:lnTo>
                  <a:lnTo>
                    <a:pt x="214" y="768"/>
                  </a:lnTo>
                  <a:lnTo>
                    <a:pt x="231" y="778"/>
                  </a:lnTo>
                  <a:lnTo>
                    <a:pt x="250" y="785"/>
                  </a:lnTo>
                  <a:lnTo>
                    <a:pt x="268" y="793"/>
                  </a:lnTo>
                  <a:lnTo>
                    <a:pt x="287" y="800"/>
                  </a:lnTo>
                  <a:lnTo>
                    <a:pt x="306" y="806"/>
                  </a:lnTo>
                  <a:lnTo>
                    <a:pt x="326" y="810"/>
                  </a:lnTo>
                  <a:lnTo>
                    <a:pt x="346" y="813"/>
                  </a:lnTo>
                  <a:lnTo>
                    <a:pt x="366" y="816"/>
                  </a:lnTo>
                  <a:lnTo>
                    <a:pt x="387" y="817"/>
                  </a:lnTo>
                  <a:lnTo>
                    <a:pt x="408" y="819"/>
                  </a:lnTo>
                  <a:lnTo>
                    <a:pt x="430" y="817"/>
                  </a:lnTo>
                  <a:lnTo>
                    <a:pt x="450" y="816"/>
                  </a:lnTo>
                  <a:lnTo>
                    <a:pt x="470" y="813"/>
                  </a:lnTo>
                  <a:lnTo>
                    <a:pt x="491" y="810"/>
                  </a:lnTo>
                  <a:lnTo>
                    <a:pt x="511" y="806"/>
                  </a:lnTo>
                  <a:lnTo>
                    <a:pt x="530" y="800"/>
                  </a:lnTo>
                  <a:lnTo>
                    <a:pt x="548" y="793"/>
                  </a:lnTo>
                  <a:lnTo>
                    <a:pt x="567" y="785"/>
                  </a:lnTo>
                  <a:lnTo>
                    <a:pt x="586" y="778"/>
                  </a:lnTo>
                  <a:lnTo>
                    <a:pt x="603" y="768"/>
                  </a:lnTo>
                  <a:lnTo>
                    <a:pt x="620" y="759"/>
                  </a:lnTo>
                  <a:lnTo>
                    <a:pt x="636" y="748"/>
                  </a:lnTo>
                  <a:lnTo>
                    <a:pt x="654" y="736"/>
                  </a:lnTo>
                  <a:lnTo>
                    <a:pt x="668" y="725"/>
                  </a:lnTo>
                  <a:lnTo>
                    <a:pt x="684" y="712"/>
                  </a:lnTo>
                  <a:lnTo>
                    <a:pt x="697" y="699"/>
                  </a:lnTo>
                  <a:lnTo>
                    <a:pt x="711" y="684"/>
                  </a:lnTo>
                  <a:lnTo>
                    <a:pt x="724" y="668"/>
                  </a:lnTo>
                  <a:lnTo>
                    <a:pt x="736" y="654"/>
                  </a:lnTo>
                  <a:lnTo>
                    <a:pt x="748" y="638"/>
                  </a:lnTo>
                  <a:lnTo>
                    <a:pt x="758" y="621"/>
                  </a:lnTo>
                  <a:lnTo>
                    <a:pt x="768" y="604"/>
                  </a:lnTo>
                  <a:lnTo>
                    <a:pt x="776" y="586"/>
                  </a:lnTo>
                  <a:lnTo>
                    <a:pt x="785" y="569"/>
                  </a:lnTo>
                  <a:lnTo>
                    <a:pt x="792" y="550"/>
                  </a:lnTo>
                  <a:lnTo>
                    <a:pt x="799" y="530"/>
                  </a:lnTo>
                  <a:lnTo>
                    <a:pt x="804" y="511"/>
                  </a:lnTo>
                  <a:lnTo>
                    <a:pt x="810" y="491"/>
                  </a:lnTo>
                  <a:lnTo>
                    <a:pt x="812" y="471"/>
                  </a:lnTo>
                  <a:lnTo>
                    <a:pt x="815" y="451"/>
                  </a:lnTo>
                  <a:lnTo>
                    <a:pt x="817" y="430"/>
                  </a:lnTo>
                  <a:lnTo>
                    <a:pt x="817" y="409"/>
                  </a:lnTo>
                  <a:lnTo>
                    <a:pt x="817" y="389"/>
                  </a:lnTo>
                  <a:lnTo>
                    <a:pt x="815" y="367"/>
                  </a:lnTo>
                  <a:lnTo>
                    <a:pt x="812" y="347"/>
                  </a:lnTo>
                  <a:lnTo>
                    <a:pt x="810" y="327"/>
                  </a:lnTo>
                  <a:lnTo>
                    <a:pt x="804" y="306"/>
                  </a:lnTo>
                  <a:lnTo>
                    <a:pt x="799" y="288"/>
                  </a:lnTo>
                  <a:lnTo>
                    <a:pt x="792" y="269"/>
                  </a:lnTo>
                  <a:lnTo>
                    <a:pt x="785" y="250"/>
                  </a:lnTo>
                  <a:lnTo>
                    <a:pt x="776" y="231"/>
                  </a:lnTo>
                  <a:lnTo>
                    <a:pt x="768" y="214"/>
                  </a:lnTo>
                  <a:lnTo>
                    <a:pt x="758" y="197"/>
                  </a:lnTo>
                  <a:lnTo>
                    <a:pt x="748" y="181"/>
                  </a:lnTo>
                  <a:lnTo>
                    <a:pt x="736" y="165"/>
                  </a:lnTo>
                  <a:lnTo>
                    <a:pt x="724" y="149"/>
                  </a:lnTo>
                  <a:lnTo>
                    <a:pt x="711" y="135"/>
                  </a:lnTo>
                  <a:lnTo>
                    <a:pt x="697" y="120"/>
                  </a:lnTo>
                  <a:lnTo>
                    <a:pt x="684" y="106"/>
                  </a:lnTo>
                  <a:lnTo>
                    <a:pt x="668" y="94"/>
                  </a:lnTo>
                  <a:lnTo>
                    <a:pt x="654" y="81"/>
                  </a:lnTo>
                  <a:lnTo>
                    <a:pt x="636" y="70"/>
                  </a:lnTo>
                  <a:lnTo>
                    <a:pt x="620" y="60"/>
                  </a:lnTo>
                  <a:lnTo>
                    <a:pt x="603" y="49"/>
                  </a:lnTo>
                  <a:lnTo>
                    <a:pt x="586" y="41"/>
                  </a:lnTo>
                  <a:lnTo>
                    <a:pt x="567" y="32"/>
                  </a:lnTo>
                  <a:lnTo>
                    <a:pt x="548" y="25"/>
                  </a:lnTo>
                  <a:lnTo>
                    <a:pt x="530" y="19"/>
                  </a:lnTo>
                  <a:lnTo>
                    <a:pt x="511" y="13"/>
                  </a:lnTo>
                  <a:lnTo>
                    <a:pt x="491" y="9"/>
                  </a:lnTo>
                  <a:lnTo>
                    <a:pt x="470" y="5"/>
                  </a:lnTo>
                  <a:lnTo>
                    <a:pt x="450" y="2"/>
                  </a:lnTo>
                  <a:lnTo>
                    <a:pt x="430" y="0"/>
                  </a:lnTo>
                  <a:lnTo>
                    <a:pt x="408" y="0"/>
                  </a:lnTo>
                </a:path>
              </a:pathLst>
            </a:custGeom>
            <a:solidFill>
              <a:schemeClr val="bg1"/>
            </a:solidFill>
            <a:ln w="285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7366" name="Rectangle 45">
              <a:extLst>
                <a:ext uri="{FF2B5EF4-FFF2-40B4-BE49-F238E27FC236}">
                  <a16:creationId xmlns:a16="http://schemas.microsoft.com/office/drawing/2014/main" id="{BFD4C9F6-9E70-E14E-89DB-380419E9F1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82679" y="5958207"/>
              <a:ext cx="51287" cy="24621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1800" b="0"/>
            </a:p>
          </p:txBody>
        </p:sp>
        <p:grpSp>
          <p:nvGrpSpPr>
            <p:cNvPr id="57367" name="Group 1">
              <a:extLst>
                <a:ext uri="{FF2B5EF4-FFF2-40B4-BE49-F238E27FC236}">
                  <a16:creationId xmlns:a16="http://schemas.microsoft.com/office/drawing/2014/main" id="{0384E41C-B01A-7342-BC35-FADC0E155188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>
              <a:off x="5415851" y="2101137"/>
              <a:ext cx="1232239" cy="2721739"/>
              <a:chOff x="7290642" y="3464243"/>
              <a:chExt cx="1624012" cy="2622551"/>
            </a:xfrm>
          </p:grpSpPr>
          <p:sp>
            <p:nvSpPr>
              <p:cNvPr id="57387" name="Freeform 9">
                <a:extLst>
                  <a:ext uri="{FF2B5EF4-FFF2-40B4-BE49-F238E27FC236}">
                    <a16:creationId xmlns:a16="http://schemas.microsoft.com/office/drawing/2014/main" id="{1A2E6EF6-DA28-954E-8AE4-5EB876D342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01754" y="6040757"/>
                <a:ext cx="138113" cy="46037"/>
              </a:xfrm>
              <a:custGeom>
                <a:avLst/>
                <a:gdLst>
                  <a:gd name="T0" fmla="*/ 2147483646 w 174"/>
                  <a:gd name="T1" fmla="*/ 0 h 58"/>
                  <a:gd name="T2" fmla="*/ 0 w 174"/>
                  <a:gd name="T3" fmla="*/ 2147483646 h 58"/>
                  <a:gd name="T4" fmla="*/ 2147483646 w 174"/>
                  <a:gd name="T5" fmla="*/ 2147483646 h 58"/>
                  <a:gd name="T6" fmla="*/ 2147483646 w 174"/>
                  <a:gd name="T7" fmla="*/ 2147483646 h 58"/>
                  <a:gd name="T8" fmla="*/ 2147483646 w 174"/>
                  <a:gd name="T9" fmla="*/ 0 h 5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74"/>
                  <a:gd name="T16" fmla="*/ 0 h 58"/>
                  <a:gd name="T17" fmla="*/ 174 w 174"/>
                  <a:gd name="T18" fmla="*/ 58 h 5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74" h="58">
                    <a:moveTo>
                      <a:pt x="174" y="0"/>
                    </a:moveTo>
                    <a:lnTo>
                      <a:pt x="0" y="29"/>
                    </a:lnTo>
                    <a:lnTo>
                      <a:pt x="174" y="58"/>
                    </a:lnTo>
                    <a:lnTo>
                      <a:pt x="174" y="29"/>
                    </a:lnTo>
                    <a:lnTo>
                      <a:pt x="174" y="0"/>
                    </a:lnTo>
                    <a:close/>
                  </a:path>
                </a:pathLst>
              </a:custGeom>
              <a:solidFill>
                <a:srgbClr val="000000"/>
              </a:solidFill>
              <a:ln w="222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388" name="Arc 87">
                <a:extLst>
                  <a:ext uri="{FF2B5EF4-FFF2-40B4-BE49-F238E27FC236}">
                    <a16:creationId xmlns:a16="http://schemas.microsoft.com/office/drawing/2014/main" id="{BD1ED034-8D29-DA49-88F5-B8BDDC38A5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90642" y="3464243"/>
                <a:ext cx="1624012" cy="1325563"/>
              </a:xfrm>
              <a:custGeom>
                <a:avLst/>
                <a:gdLst>
                  <a:gd name="T0" fmla="*/ 0 w 21600"/>
                  <a:gd name="T1" fmla="*/ 0 h 21600"/>
                  <a:gd name="T2" fmla="*/ 2147483646 w 21600"/>
                  <a:gd name="T3" fmla="*/ 2147483646 h 21600"/>
                  <a:gd name="T4" fmla="*/ 0 w 21600"/>
                  <a:gd name="T5" fmla="*/ 2147483646 h 21600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21600"/>
                  <a:gd name="T11" fmla="*/ 21600 w 21600"/>
                  <a:gd name="T12" fmla="*/ 21600 h 216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lnTo>
                      <a:pt x="-1" y="0"/>
                    </a:lnTo>
                    <a:close/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7389" name="Arc 88">
                <a:extLst>
                  <a:ext uri="{FF2B5EF4-FFF2-40B4-BE49-F238E27FC236}">
                    <a16:creationId xmlns:a16="http://schemas.microsoft.com/office/drawing/2014/main" id="{FCA5BB46-6866-1645-9838-5061FCC52738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7458917" y="4751707"/>
                <a:ext cx="1455737" cy="1309687"/>
              </a:xfrm>
              <a:custGeom>
                <a:avLst/>
                <a:gdLst>
                  <a:gd name="T0" fmla="*/ 0 w 21600"/>
                  <a:gd name="T1" fmla="*/ 0 h 21600"/>
                  <a:gd name="T2" fmla="*/ 2147483646 w 21600"/>
                  <a:gd name="T3" fmla="*/ 2147483646 h 21600"/>
                  <a:gd name="T4" fmla="*/ 0 w 21600"/>
                  <a:gd name="T5" fmla="*/ 2147483646 h 21600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21600"/>
                  <a:gd name="T11" fmla="*/ 21600 w 21600"/>
                  <a:gd name="T12" fmla="*/ 21600 h 216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lnTo>
                      <a:pt x="-1" y="0"/>
                    </a:lnTo>
                    <a:close/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sp>
          <p:nvSpPr>
            <p:cNvPr id="57368" name="Rectangle 48">
              <a:extLst>
                <a:ext uri="{FF2B5EF4-FFF2-40B4-BE49-F238E27FC236}">
                  <a16:creationId xmlns:a16="http://schemas.microsoft.com/office/drawing/2014/main" id="{F60882BC-C2DE-1E43-ADA7-D16A4D4DC8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88461" y="3325743"/>
              <a:ext cx="557751" cy="2769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r>
                <a:rPr lang="en-US" altLang="en-US" sz="1800">
                  <a:solidFill>
                    <a:srgbClr val="000000"/>
                  </a:solidFill>
                  <a:latin typeface="Times-Roman" pitchFamily="2" charset="0"/>
                </a:rPr>
                <a:t>B / 0 </a:t>
              </a:r>
              <a:endParaRPr lang="en-US" altLang="en-US" sz="1800"/>
            </a:p>
          </p:txBody>
        </p:sp>
        <p:sp>
          <p:nvSpPr>
            <p:cNvPr id="57369" name="Rectangle 48">
              <a:extLst>
                <a:ext uri="{FF2B5EF4-FFF2-40B4-BE49-F238E27FC236}">
                  <a16:creationId xmlns:a16="http://schemas.microsoft.com/office/drawing/2014/main" id="{9DEE39A7-F01F-B045-94D3-2AE66D7500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97370" y="4604883"/>
              <a:ext cx="557751" cy="2769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r>
                <a:rPr lang="en-US" altLang="en-US" sz="1800">
                  <a:solidFill>
                    <a:srgbClr val="000000"/>
                  </a:solidFill>
                  <a:latin typeface="Times-Roman" pitchFamily="2" charset="0"/>
                </a:rPr>
                <a:t>C / 0 </a:t>
              </a:r>
              <a:endParaRPr lang="en-US" altLang="en-US" sz="1800"/>
            </a:p>
          </p:txBody>
        </p:sp>
        <p:sp>
          <p:nvSpPr>
            <p:cNvPr id="57370" name="Rectangle 48">
              <a:extLst>
                <a:ext uri="{FF2B5EF4-FFF2-40B4-BE49-F238E27FC236}">
                  <a16:creationId xmlns:a16="http://schemas.microsoft.com/office/drawing/2014/main" id="{0F6BECA8-CCFC-9547-8A19-3DACC4D766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93483" y="5922894"/>
              <a:ext cx="570573" cy="2769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r>
                <a:rPr lang="en-US" altLang="en-US" sz="1800">
                  <a:solidFill>
                    <a:srgbClr val="000000"/>
                  </a:solidFill>
                  <a:latin typeface="Times-Roman" pitchFamily="2" charset="0"/>
                </a:rPr>
                <a:t>D / 1 </a:t>
              </a:r>
              <a:endParaRPr lang="en-US" altLang="en-US" sz="1800"/>
            </a:p>
          </p:txBody>
        </p:sp>
        <p:grpSp>
          <p:nvGrpSpPr>
            <p:cNvPr id="57371" name="Group 3">
              <a:extLst>
                <a:ext uri="{FF2B5EF4-FFF2-40B4-BE49-F238E27FC236}">
                  <a16:creationId xmlns:a16="http://schemas.microsoft.com/office/drawing/2014/main" id="{E07D702A-581F-694B-992B-9506ECE975F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66003" y="1918018"/>
              <a:ext cx="1612900" cy="4281875"/>
              <a:chOff x="2655888" y="1731962"/>
              <a:chExt cx="1612900" cy="3917951"/>
            </a:xfrm>
          </p:grpSpPr>
          <p:sp>
            <p:nvSpPr>
              <p:cNvPr id="57384" name="Freeform 4">
                <a:extLst>
                  <a:ext uri="{FF2B5EF4-FFF2-40B4-BE49-F238E27FC236}">
                    <a16:creationId xmlns:a16="http://schemas.microsoft.com/office/drawing/2014/main" id="{35C975E2-6DF7-9B4B-B20E-CBBD5E3952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2263" y="1731962"/>
                <a:ext cx="136525" cy="68263"/>
              </a:xfrm>
              <a:custGeom>
                <a:avLst/>
                <a:gdLst>
                  <a:gd name="T0" fmla="*/ 0 w 173"/>
                  <a:gd name="T1" fmla="*/ 2147483646 h 86"/>
                  <a:gd name="T2" fmla="*/ 2147483646 w 173"/>
                  <a:gd name="T3" fmla="*/ 2147483646 h 86"/>
                  <a:gd name="T4" fmla="*/ 0 w 173"/>
                  <a:gd name="T5" fmla="*/ 0 h 86"/>
                  <a:gd name="T6" fmla="*/ 0 w 173"/>
                  <a:gd name="T7" fmla="*/ 2147483646 h 86"/>
                  <a:gd name="T8" fmla="*/ 0 w 173"/>
                  <a:gd name="T9" fmla="*/ 2147483646 h 8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73"/>
                  <a:gd name="T16" fmla="*/ 0 h 86"/>
                  <a:gd name="T17" fmla="*/ 173 w 173"/>
                  <a:gd name="T18" fmla="*/ 86 h 8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73" h="86">
                    <a:moveTo>
                      <a:pt x="0" y="86"/>
                    </a:moveTo>
                    <a:lnTo>
                      <a:pt x="173" y="29"/>
                    </a:lnTo>
                    <a:lnTo>
                      <a:pt x="0" y="0"/>
                    </a:lnTo>
                    <a:lnTo>
                      <a:pt x="0" y="57"/>
                    </a:lnTo>
                    <a:lnTo>
                      <a:pt x="0" y="86"/>
                    </a:lnTo>
                    <a:close/>
                  </a:path>
                </a:pathLst>
              </a:custGeom>
              <a:solidFill>
                <a:schemeClr val="tx1"/>
              </a:solidFill>
              <a:ln w="222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385" name="Arc 85">
                <a:extLst>
                  <a:ext uri="{FF2B5EF4-FFF2-40B4-BE49-F238E27FC236}">
                    <a16:creationId xmlns:a16="http://schemas.microsoft.com/office/drawing/2014/main" id="{AF180E0F-E5E2-DC49-BE1A-A331F428560F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 flipV="1">
                <a:off x="2655888" y="3587751"/>
                <a:ext cx="1612900" cy="2062162"/>
              </a:xfrm>
              <a:custGeom>
                <a:avLst/>
                <a:gdLst>
                  <a:gd name="T0" fmla="*/ 0 w 21600"/>
                  <a:gd name="T1" fmla="*/ 0 h 21600"/>
                  <a:gd name="T2" fmla="*/ 2147483646 w 21600"/>
                  <a:gd name="T3" fmla="*/ 2147483646 h 21600"/>
                  <a:gd name="T4" fmla="*/ 0 w 21600"/>
                  <a:gd name="T5" fmla="*/ 2147483646 h 21600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21600"/>
                  <a:gd name="T11" fmla="*/ 21600 w 21600"/>
                  <a:gd name="T12" fmla="*/ 21600 h 216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lnTo>
                      <a:pt x="-1" y="0"/>
                    </a:lnTo>
                    <a:close/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7386" name="Arc 86">
                <a:extLst>
                  <a:ext uri="{FF2B5EF4-FFF2-40B4-BE49-F238E27FC236}">
                    <a16:creationId xmlns:a16="http://schemas.microsoft.com/office/drawing/2014/main" id="{73D496CD-2AC3-F24C-AA04-54EA228D5FD2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2655888" y="1762125"/>
                <a:ext cx="1476375" cy="1836737"/>
              </a:xfrm>
              <a:custGeom>
                <a:avLst/>
                <a:gdLst>
                  <a:gd name="T0" fmla="*/ 0 w 21600"/>
                  <a:gd name="T1" fmla="*/ 0 h 21600"/>
                  <a:gd name="T2" fmla="*/ 2147483646 w 21600"/>
                  <a:gd name="T3" fmla="*/ 2147483646 h 21600"/>
                  <a:gd name="T4" fmla="*/ 0 w 21600"/>
                  <a:gd name="T5" fmla="*/ 2147483646 h 21600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21600"/>
                  <a:gd name="T11" fmla="*/ 21600 w 21600"/>
                  <a:gd name="T12" fmla="*/ 21600 h 216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lnTo>
                      <a:pt x="-1" y="0"/>
                    </a:lnTo>
                    <a:close/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57372" name="Group 5">
              <a:extLst>
                <a:ext uri="{FF2B5EF4-FFF2-40B4-BE49-F238E27FC236}">
                  <a16:creationId xmlns:a16="http://schemas.microsoft.com/office/drawing/2014/main" id="{5F6D4498-F8EC-194C-9B7F-B4112D3809B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972212" y="2244856"/>
              <a:ext cx="675878" cy="1251891"/>
              <a:chOff x="4652181" y="1098568"/>
              <a:chExt cx="675878" cy="1251891"/>
            </a:xfrm>
          </p:grpSpPr>
          <p:sp>
            <p:nvSpPr>
              <p:cNvPr id="57381" name="Arc 87">
                <a:extLst>
                  <a:ext uri="{FF2B5EF4-FFF2-40B4-BE49-F238E27FC236}">
                    <a16:creationId xmlns:a16="http://schemas.microsoft.com/office/drawing/2014/main" id="{BE720322-A60B-A54E-A6F1-5D23972EBDC0}"/>
                  </a:ext>
                </a:extLst>
              </p:cNvPr>
              <p:cNvSpPr>
                <a:spLocks/>
              </p:cNvSpPr>
              <p:nvPr/>
            </p:nvSpPr>
            <p:spPr bwMode="auto">
              <a:xfrm rot="10800000">
                <a:off x="4652181" y="1727150"/>
                <a:ext cx="648198" cy="623309"/>
              </a:xfrm>
              <a:custGeom>
                <a:avLst/>
                <a:gdLst>
                  <a:gd name="T0" fmla="*/ 0 w 21600"/>
                  <a:gd name="T1" fmla="*/ 0 h 21600"/>
                  <a:gd name="T2" fmla="*/ 2147483646 w 21600"/>
                  <a:gd name="T3" fmla="*/ 2147483646 h 21600"/>
                  <a:gd name="T4" fmla="*/ 0 w 21600"/>
                  <a:gd name="T5" fmla="*/ 2147483646 h 21600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21600"/>
                  <a:gd name="T11" fmla="*/ 21600 w 21600"/>
                  <a:gd name="T12" fmla="*/ 21600 h 216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lnTo>
                      <a:pt x="-1" y="0"/>
                    </a:lnTo>
                    <a:close/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7382" name="Arc 88">
                <a:extLst>
                  <a:ext uri="{FF2B5EF4-FFF2-40B4-BE49-F238E27FC236}">
                    <a16:creationId xmlns:a16="http://schemas.microsoft.com/office/drawing/2014/main" id="{02B98869-6A60-7948-B456-4498D430B5FA}"/>
                  </a:ext>
                </a:extLst>
              </p:cNvPr>
              <p:cNvSpPr>
                <a:spLocks/>
              </p:cNvSpPr>
              <p:nvPr/>
            </p:nvSpPr>
            <p:spPr bwMode="auto">
              <a:xfrm rot="10800000" flipV="1">
                <a:off x="4652181" y="1129221"/>
                <a:ext cx="581034" cy="615844"/>
              </a:xfrm>
              <a:custGeom>
                <a:avLst/>
                <a:gdLst>
                  <a:gd name="T0" fmla="*/ 0 w 21600"/>
                  <a:gd name="T1" fmla="*/ 0 h 21600"/>
                  <a:gd name="T2" fmla="*/ 2147483646 w 21600"/>
                  <a:gd name="T3" fmla="*/ 2147483646 h 21600"/>
                  <a:gd name="T4" fmla="*/ 0 w 21600"/>
                  <a:gd name="T5" fmla="*/ 2147483646 h 21600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21600"/>
                  <a:gd name="T11" fmla="*/ 21600 w 21600"/>
                  <a:gd name="T12" fmla="*/ 21600 h 216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lnTo>
                      <a:pt x="-1" y="0"/>
                    </a:lnTo>
                    <a:close/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7383" name="Freeform 4">
                <a:extLst>
                  <a:ext uri="{FF2B5EF4-FFF2-40B4-BE49-F238E27FC236}">
                    <a16:creationId xmlns:a16="http://schemas.microsoft.com/office/drawing/2014/main" id="{3F83D1E7-2E8E-7A4F-8D14-36176ED06F84}"/>
                  </a:ext>
                </a:extLst>
              </p:cNvPr>
              <p:cNvSpPr>
                <a:spLocks/>
              </p:cNvSpPr>
              <p:nvPr/>
            </p:nvSpPr>
            <p:spPr bwMode="auto">
              <a:xfrm rot="900000">
                <a:off x="5191534" y="1098568"/>
                <a:ext cx="136525" cy="74604"/>
              </a:xfrm>
              <a:custGeom>
                <a:avLst/>
                <a:gdLst>
                  <a:gd name="T0" fmla="*/ 0 w 173"/>
                  <a:gd name="T1" fmla="*/ 2147483646 h 86"/>
                  <a:gd name="T2" fmla="*/ 2147483646 w 173"/>
                  <a:gd name="T3" fmla="*/ 2147483646 h 86"/>
                  <a:gd name="T4" fmla="*/ 0 w 173"/>
                  <a:gd name="T5" fmla="*/ 0 h 86"/>
                  <a:gd name="T6" fmla="*/ 0 w 173"/>
                  <a:gd name="T7" fmla="*/ 2147483646 h 86"/>
                  <a:gd name="T8" fmla="*/ 0 w 173"/>
                  <a:gd name="T9" fmla="*/ 2147483646 h 8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73"/>
                  <a:gd name="T16" fmla="*/ 0 h 86"/>
                  <a:gd name="T17" fmla="*/ 173 w 173"/>
                  <a:gd name="T18" fmla="*/ 86 h 8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73" h="86">
                    <a:moveTo>
                      <a:pt x="0" y="86"/>
                    </a:moveTo>
                    <a:lnTo>
                      <a:pt x="173" y="29"/>
                    </a:lnTo>
                    <a:lnTo>
                      <a:pt x="0" y="0"/>
                    </a:lnTo>
                    <a:lnTo>
                      <a:pt x="0" y="57"/>
                    </a:lnTo>
                    <a:lnTo>
                      <a:pt x="0" y="86"/>
                    </a:lnTo>
                    <a:close/>
                  </a:path>
                </a:pathLst>
              </a:custGeom>
              <a:solidFill>
                <a:schemeClr val="tx1"/>
              </a:solidFill>
              <a:ln w="222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7373" name="Freeform 16">
              <a:extLst>
                <a:ext uri="{FF2B5EF4-FFF2-40B4-BE49-F238E27FC236}">
                  <a16:creationId xmlns:a16="http://schemas.microsoft.com/office/drawing/2014/main" id="{178D3295-FD2C-1D4A-8DDC-AD1A49078E97}"/>
                </a:ext>
              </a:extLst>
            </p:cNvPr>
            <p:cNvSpPr>
              <a:spLocks/>
            </p:cNvSpPr>
            <p:nvPr/>
          </p:nvSpPr>
          <p:spPr bwMode="auto">
            <a:xfrm rot="10800000">
              <a:off x="7233771" y="6250561"/>
              <a:ext cx="114300" cy="114300"/>
            </a:xfrm>
            <a:custGeom>
              <a:avLst/>
              <a:gdLst>
                <a:gd name="T0" fmla="*/ 0 w 144"/>
                <a:gd name="T1" fmla="*/ 2147483646 h 144"/>
                <a:gd name="T2" fmla="*/ 2147483646 w 144"/>
                <a:gd name="T3" fmla="*/ 2147483646 h 144"/>
                <a:gd name="T4" fmla="*/ 2147483646 w 144"/>
                <a:gd name="T5" fmla="*/ 0 h 144"/>
                <a:gd name="T6" fmla="*/ 2147483646 w 144"/>
                <a:gd name="T7" fmla="*/ 0 h 144"/>
                <a:gd name="T8" fmla="*/ 0 w 144"/>
                <a:gd name="T9" fmla="*/ 2147483646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"/>
                <a:gd name="T16" fmla="*/ 0 h 144"/>
                <a:gd name="T17" fmla="*/ 144 w 144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" h="144">
                  <a:moveTo>
                    <a:pt x="0" y="28"/>
                  </a:moveTo>
                  <a:lnTo>
                    <a:pt x="144" y="144"/>
                  </a:lnTo>
                  <a:lnTo>
                    <a:pt x="29" y="0"/>
                  </a:lnTo>
                  <a:lnTo>
                    <a:pt x="0" y="28"/>
                  </a:lnTo>
                  <a:close/>
                </a:path>
              </a:pathLst>
            </a:custGeom>
            <a:solidFill>
              <a:srgbClr val="000000"/>
            </a:solidFill>
            <a:ln w="285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7374" name="Rectangle 69">
              <a:extLst>
                <a:ext uri="{FF2B5EF4-FFF2-40B4-BE49-F238E27FC236}">
                  <a16:creationId xmlns:a16="http://schemas.microsoft.com/office/drawing/2014/main" id="{7EFC3431-B69C-3640-81EB-57B00C372F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96876" y="5784394"/>
              <a:ext cx="411903" cy="2769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-Roman" pitchFamily="2" charset="0"/>
                </a:rPr>
                <a:t>w=0</a:t>
              </a:r>
              <a:endParaRPr lang="en-US" altLang="en-US" sz="2000" b="0"/>
            </a:p>
          </p:txBody>
        </p:sp>
        <p:sp>
          <p:nvSpPr>
            <p:cNvPr id="57375" name="Rectangle 69">
              <a:extLst>
                <a:ext uri="{FF2B5EF4-FFF2-40B4-BE49-F238E27FC236}">
                  <a16:creationId xmlns:a16="http://schemas.microsoft.com/office/drawing/2014/main" id="{BD09FC95-16A5-6F4B-8662-1264DBB4FF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37944" y="4722291"/>
              <a:ext cx="411903" cy="2769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-Roman" pitchFamily="2" charset="0"/>
                </a:rPr>
                <a:t>w=0</a:t>
              </a:r>
              <a:endParaRPr lang="en-US" altLang="en-US" sz="2000" b="0"/>
            </a:p>
          </p:txBody>
        </p:sp>
        <p:sp>
          <p:nvSpPr>
            <p:cNvPr id="57376" name="Rectangle 69">
              <a:extLst>
                <a:ext uri="{FF2B5EF4-FFF2-40B4-BE49-F238E27FC236}">
                  <a16:creationId xmlns:a16="http://schemas.microsoft.com/office/drawing/2014/main" id="{07176EEE-35A3-0C4E-B1CA-6A0F5CF4A6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57392" y="3415799"/>
              <a:ext cx="411903" cy="2769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-Roman" pitchFamily="2" charset="0"/>
                </a:rPr>
                <a:t>w=0</a:t>
              </a:r>
              <a:endParaRPr lang="en-US" altLang="en-US" sz="2000" b="0"/>
            </a:p>
          </p:txBody>
        </p:sp>
        <p:sp>
          <p:nvSpPr>
            <p:cNvPr id="57377" name="Rectangle 69">
              <a:extLst>
                <a:ext uri="{FF2B5EF4-FFF2-40B4-BE49-F238E27FC236}">
                  <a16:creationId xmlns:a16="http://schemas.microsoft.com/office/drawing/2014/main" id="{32F18AE7-474E-0847-A6A0-B0B14B34EC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01063" y="2650747"/>
              <a:ext cx="411903" cy="2769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-Roman" pitchFamily="2" charset="0"/>
                </a:rPr>
                <a:t>w=1</a:t>
              </a:r>
              <a:endParaRPr lang="en-US" altLang="en-US" sz="2000" b="0"/>
            </a:p>
          </p:txBody>
        </p:sp>
        <p:sp>
          <p:nvSpPr>
            <p:cNvPr id="57378" name="Rectangle 69">
              <a:extLst>
                <a:ext uri="{FF2B5EF4-FFF2-40B4-BE49-F238E27FC236}">
                  <a16:creationId xmlns:a16="http://schemas.microsoft.com/office/drawing/2014/main" id="{9AEA638B-C8A4-474F-BB24-6263436C35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82679" y="3942336"/>
              <a:ext cx="411903" cy="2769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-Roman" pitchFamily="2" charset="0"/>
                </a:rPr>
                <a:t>w=1</a:t>
              </a:r>
              <a:endParaRPr lang="en-US" altLang="en-US" sz="2000" b="0"/>
            </a:p>
          </p:txBody>
        </p:sp>
        <p:sp>
          <p:nvSpPr>
            <p:cNvPr id="57379" name="Rectangle 69">
              <a:extLst>
                <a:ext uri="{FF2B5EF4-FFF2-40B4-BE49-F238E27FC236}">
                  <a16:creationId xmlns:a16="http://schemas.microsoft.com/office/drawing/2014/main" id="{29CDDA85-C2D6-C045-AC1F-8B0176077D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30869" y="5189553"/>
              <a:ext cx="411903" cy="2769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-Roman" pitchFamily="2" charset="0"/>
                </a:rPr>
                <a:t>w=1</a:t>
              </a:r>
              <a:endParaRPr lang="en-US" altLang="en-US" sz="2000" b="0"/>
            </a:p>
          </p:txBody>
        </p:sp>
        <p:sp>
          <p:nvSpPr>
            <p:cNvPr id="57380" name="Rectangle 69">
              <a:extLst>
                <a:ext uri="{FF2B5EF4-FFF2-40B4-BE49-F238E27FC236}">
                  <a16:creationId xmlns:a16="http://schemas.microsoft.com/office/drawing/2014/main" id="{1A7F442F-AF59-1E47-BB47-933BD90DB3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57122" y="5833994"/>
              <a:ext cx="411903" cy="2769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-Roman" pitchFamily="2" charset="0"/>
                </a:rPr>
                <a:t>w=1</a:t>
              </a:r>
              <a:endParaRPr lang="en-US" altLang="en-US" sz="2000" b="0"/>
            </a:p>
          </p:txBody>
        </p:sp>
      </p:grpSp>
    </p:spTree>
  </p:cSld>
  <p:clrMapOvr>
    <a:masterClrMapping/>
  </p:clrMapOvr>
  <p:transition/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2">
            <a:extLst>
              <a:ext uri="{FF2B5EF4-FFF2-40B4-BE49-F238E27FC236}">
                <a16:creationId xmlns:a16="http://schemas.microsoft.com/office/drawing/2014/main" id="{9CC45A82-2964-BC4D-9E9A-A237F6892735}"/>
              </a:ext>
            </a:extLst>
          </p:cNvPr>
          <p:cNvSpPr txBox="1">
            <a:spLocks noChangeArrowheads="1"/>
          </p:cNvSpPr>
          <p:nvPr/>
        </p:nvSpPr>
        <p:spPr>
          <a:xfrm>
            <a:off x="914400" y="12701"/>
            <a:ext cx="9144000" cy="790575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We are done!</a:t>
            </a:r>
          </a:p>
        </p:txBody>
      </p:sp>
      <p:grpSp>
        <p:nvGrpSpPr>
          <p:cNvPr id="58370" name="Group 93">
            <a:extLst>
              <a:ext uri="{FF2B5EF4-FFF2-40B4-BE49-F238E27FC236}">
                <a16:creationId xmlns:a16="http://schemas.microsoft.com/office/drawing/2014/main" id="{53180B5D-F950-7949-B807-BD8075D93F72}"/>
              </a:ext>
            </a:extLst>
          </p:cNvPr>
          <p:cNvGrpSpPr>
            <a:grpSpLocks/>
          </p:cNvGrpSpPr>
          <p:nvPr/>
        </p:nvGrpSpPr>
        <p:grpSpPr bwMode="auto">
          <a:xfrm>
            <a:off x="1571625" y="2127250"/>
            <a:ext cx="3536950" cy="2051050"/>
            <a:chOff x="5049838" y="1738313"/>
            <a:chExt cx="3536950" cy="2051050"/>
          </a:xfrm>
        </p:grpSpPr>
        <p:sp>
          <p:nvSpPr>
            <p:cNvPr id="58414" name="Rectangle 85">
              <a:extLst>
                <a:ext uri="{FF2B5EF4-FFF2-40B4-BE49-F238E27FC236}">
                  <a16:creationId xmlns:a16="http://schemas.microsoft.com/office/drawing/2014/main" id="{5925675E-4399-934E-93F4-C4DECE06EB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3650" y="1738313"/>
              <a:ext cx="3506788" cy="111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8415" name="Rectangle 86">
              <a:extLst>
                <a:ext uri="{FF2B5EF4-FFF2-40B4-BE49-F238E27FC236}">
                  <a16:creationId xmlns:a16="http://schemas.microsoft.com/office/drawing/2014/main" id="{CE00428A-E3E1-7F4F-889F-654A9EC5AD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1739900"/>
              <a:ext cx="11112" cy="41275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8416" name="Rectangle 88">
              <a:extLst>
                <a:ext uri="{FF2B5EF4-FFF2-40B4-BE49-F238E27FC236}">
                  <a16:creationId xmlns:a16="http://schemas.microsoft.com/office/drawing/2014/main" id="{0B62C620-78DD-EB49-B172-E7D52D9E44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1739900"/>
              <a:ext cx="11112" cy="41275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8417" name="Rectangle 89">
              <a:extLst>
                <a:ext uri="{FF2B5EF4-FFF2-40B4-BE49-F238E27FC236}">
                  <a16:creationId xmlns:a16="http://schemas.microsoft.com/office/drawing/2014/main" id="{262D6224-648D-4941-82B9-C34A632182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99063" y="1925638"/>
              <a:ext cx="814325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Present </a:t>
              </a:r>
              <a:endParaRPr lang="en-US" altLang="en-US" sz="3200" b="0"/>
            </a:p>
          </p:txBody>
        </p:sp>
        <p:sp>
          <p:nvSpPr>
            <p:cNvPr id="58418" name="Rectangle 90">
              <a:extLst>
                <a:ext uri="{FF2B5EF4-FFF2-40B4-BE49-F238E27FC236}">
                  <a16:creationId xmlns:a16="http://schemas.microsoft.com/office/drawing/2014/main" id="{B16978C2-DEF6-704D-B98D-A6D8440D19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1739900"/>
              <a:ext cx="11113" cy="41275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8419" name="Rectangle 91">
              <a:extLst>
                <a:ext uri="{FF2B5EF4-FFF2-40B4-BE49-F238E27FC236}">
                  <a16:creationId xmlns:a16="http://schemas.microsoft.com/office/drawing/2014/main" id="{E3717405-0F83-2941-8632-051A52BDA3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88100" y="1843088"/>
              <a:ext cx="104515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Next state </a:t>
              </a:r>
              <a:endParaRPr lang="en-US" altLang="en-US" sz="3200" b="0"/>
            </a:p>
          </p:txBody>
        </p:sp>
        <p:sp>
          <p:nvSpPr>
            <p:cNvPr id="58420" name="Rectangle 92">
              <a:extLst>
                <a:ext uri="{FF2B5EF4-FFF2-40B4-BE49-F238E27FC236}">
                  <a16:creationId xmlns:a16="http://schemas.microsoft.com/office/drawing/2014/main" id="{C0F5DB58-B2CE-4748-A9A3-A90C66335A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1739900"/>
              <a:ext cx="11113" cy="412750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8421" name="Rectangle 93">
              <a:extLst>
                <a:ext uri="{FF2B5EF4-FFF2-40B4-BE49-F238E27FC236}">
                  <a16:creationId xmlns:a16="http://schemas.microsoft.com/office/drawing/2014/main" id="{564FF404-9211-E541-A97C-8F49389BA0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163763"/>
              <a:ext cx="1692275" cy="111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8422" name="Rectangle 94">
              <a:extLst>
                <a:ext uri="{FF2B5EF4-FFF2-40B4-BE49-F238E27FC236}">
                  <a16:creationId xmlns:a16="http://schemas.microsoft.com/office/drawing/2014/main" id="{80097B1F-37BE-B74D-B733-DCD93945FB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2152650"/>
              <a:ext cx="11112" cy="4048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8423" name="Rectangle 95">
              <a:extLst>
                <a:ext uri="{FF2B5EF4-FFF2-40B4-BE49-F238E27FC236}">
                  <a16:creationId xmlns:a16="http://schemas.microsoft.com/office/drawing/2014/main" id="{2DCF7A84-6927-CA4D-A1C0-36DD04DE23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16850" y="1925638"/>
              <a:ext cx="657231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Output</a:t>
              </a:r>
              <a:endParaRPr lang="en-US" altLang="en-US" sz="3200" b="0"/>
            </a:p>
          </p:txBody>
        </p:sp>
        <p:sp>
          <p:nvSpPr>
            <p:cNvPr id="58424" name="Rectangle 96">
              <a:extLst>
                <a:ext uri="{FF2B5EF4-FFF2-40B4-BE49-F238E27FC236}">
                  <a16:creationId xmlns:a16="http://schemas.microsoft.com/office/drawing/2014/main" id="{F86FCC70-E7EC-C545-8A6D-55EC823DFD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152650"/>
              <a:ext cx="11112" cy="4048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8425" name="Rectangle 97">
              <a:extLst>
                <a:ext uri="{FF2B5EF4-FFF2-40B4-BE49-F238E27FC236}">
                  <a16:creationId xmlns:a16="http://schemas.microsoft.com/office/drawing/2014/main" id="{D169DF95-80AE-184D-B409-0161EFDDD5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24475" y="2174875"/>
              <a:ext cx="535403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state </a:t>
              </a:r>
              <a:endParaRPr lang="en-US" altLang="en-US" sz="3200" b="0"/>
            </a:p>
          </p:txBody>
        </p:sp>
        <p:sp>
          <p:nvSpPr>
            <p:cNvPr id="58426" name="Rectangle 98">
              <a:extLst>
                <a:ext uri="{FF2B5EF4-FFF2-40B4-BE49-F238E27FC236}">
                  <a16:creationId xmlns:a16="http://schemas.microsoft.com/office/drawing/2014/main" id="{8C9457C2-3F7F-8F43-88FE-2B8E3843B8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6163" y="2255838"/>
              <a:ext cx="23083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w </a:t>
              </a:r>
              <a:endParaRPr lang="en-US" altLang="en-US" sz="3200" b="0"/>
            </a:p>
          </p:txBody>
        </p:sp>
        <p:sp>
          <p:nvSpPr>
            <p:cNvPr id="58427" name="Rectangle 99">
              <a:extLst>
                <a:ext uri="{FF2B5EF4-FFF2-40B4-BE49-F238E27FC236}">
                  <a16:creationId xmlns:a16="http://schemas.microsoft.com/office/drawing/2014/main" id="{93009538-E130-C14E-810E-03AFC5B8B4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57938" y="2255838"/>
              <a:ext cx="19877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= </a:t>
              </a:r>
              <a:endParaRPr lang="en-US" altLang="en-US" sz="3200" b="0"/>
            </a:p>
          </p:txBody>
        </p:sp>
        <p:sp>
          <p:nvSpPr>
            <p:cNvPr id="58428" name="Rectangle 100">
              <a:extLst>
                <a:ext uri="{FF2B5EF4-FFF2-40B4-BE49-F238E27FC236}">
                  <a16:creationId xmlns:a16="http://schemas.microsoft.com/office/drawing/2014/main" id="{D5D72AA8-1E4F-AB47-BEC5-0686F67239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94475" y="2255838"/>
              <a:ext cx="192360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58429" name="Rectangle 101">
              <a:extLst>
                <a:ext uri="{FF2B5EF4-FFF2-40B4-BE49-F238E27FC236}">
                  <a16:creationId xmlns:a16="http://schemas.microsoft.com/office/drawing/2014/main" id="{8E9F7DEA-80B7-6843-AD86-E3ED456B8C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72300" y="2255838"/>
              <a:ext cx="23083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w </a:t>
              </a:r>
              <a:endParaRPr lang="en-US" altLang="en-US" sz="3200" b="0"/>
            </a:p>
          </p:txBody>
        </p:sp>
        <p:sp>
          <p:nvSpPr>
            <p:cNvPr id="58430" name="Rectangle 102">
              <a:extLst>
                <a:ext uri="{FF2B5EF4-FFF2-40B4-BE49-F238E27FC236}">
                  <a16:creationId xmlns:a16="http://schemas.microsoft.com/office/drawing/2014/main" id="{659A5757-FD25-D540-9096-44ED536459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00900" y="2255838"/>
              <a:ext cx="19877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= </a:t>
              </a:r>
              <a:endParaRPr lang="en-US" altLang="en-US" sz="3200" b="0"/>
            </a:p>
          </p:txBody>
        </p:sp>
        <p:sp>
          <p:nvSpPr>
            <p:cNvPr id="58431" name="Rectangle 103">
              <a:extLst>
                <a:ext uri="{FF2B5EF4-FFF2-40B4-BE49-F238E27FC236}">
                  <a16:creationId xmlns:a16="http://schemas.microsoft.com/office/drawing/2014/main" id="{44C43438-AA2C-E642-9C20-87832A9B36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2152650"/>
              <a:ext cx="11113" cy="4048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8432" name="Rectangle 104">
              <a:extLst>
                <a:ext uri="{FF2B5EF4-FFF2-40B4-BE49-F238E27FC236}">
                  <a16:creationId xmlns:a16="http://schemas.microsoft.com/office/drawing/2014/main" id="{31BDD5B3-2DEA-1846-967F-DBA8D3C24B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37438" y="2255838"/>
              <a:ext cx="192360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  <p:sp>
          <p:nvSpPr>
            <p:cNvPr id="58433" name="Rectangle 105">
              <a:extLst>
                <a:ext uri="{FF2B5EF4-FFF2-40B4-BE49-F238E27FC236}">
                  <a16:creationId xmlns:a16="http://schemas.microsoft.com/office/drawing/2014/main" id="{66D85641-3C75-E244-862B-EE6A36FAB0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2152650"/>
              <a:ext cx="11113" cy="404813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8434" name="Rectangle 106">
              <a:extLst>
                <a:ext uri="{FF2B5EF4-FFF2-40B4-BE49-F238E27FC236}">
                  <a16:creationId xmlns:a16="http://schemas.microsoft.com/office/drawing/2014/main" id="{9952441D-C087-C34A-B5D8-DDB31C8DE7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3650" y="2568575"/>
              <a:ext cx="3506788" cy="952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8435" name="Rectangle 107">
              <a:extLst>
                <a:ext uri="{FF2B5EF4-FFF2-40B4-BE49-F238E27FC236}">
                  <a16:creationId xmlns:a16="http://schemas.microsoft.com/office/drawing/2014/main" id="{B9DA8D90-C77E-2648-837A-CE059B53E1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2582863"/>
              <a:ext cx="11112" cy="3556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8436" name="Rectangle 108">
              <a:extLst>
                <a:ext uri="{FF2B5EF4-FFF2-40B4-BE49-F238E27FC236}">
                  <a16:creationId xmlns:a16="http://schemas.microsoft.com/office/drawing/2014/main" id="{4CA42A63-58F1-924B-B46B-DD345CAFF6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72438" y="2174875"/>
              <a:ext cx="179536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z </a:t>
              </a:r>
              <a:endParaRPr lang="en-US" altLang="en-US" sz="3200" b="0"/>
            </a:p>
          </p:txBody>
        </p:sp>
        <p:sp>
          <p:nvSpPr>
            <p:cNvPr id="58437" name="Rectangle 109">
              <a:extLst>
                <a:ext uri="{FF2B5EF4-FFF2-40B4-BE49-F238E27FC236}">
                  <a16:creationId xmlns:a16="http://schemas.microsoft.com/office/drawing/2014/main" id="{85310038-FE49-BF49-9649-12C1F68C8F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582863"/>
              <a:ext cx="11112" cy="3556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8438" name="Rectangle 110">
              <a:extLst>
                <a:ext uri="{FF2B5EF4-FFF2-40B4-BE49-F238E27FC236}">
                  <a16:creationId xmlns:a16="http://schemas.microsoft.com/office/drawing/2014/main" id="{8E7C0BB3-27F6-9B45-8B46-50DB57A649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48300" y="2659063"/>
              <a:ext cx="194733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A </a:t>
              </a:r>
              <a:endParaRPr lang="en-US" altLang="en-US" sz="3200" b="0"/>
            </a:p>
          </p:txBody>
        </p:sp>
        <p:sp>
          <p:nvSpPr>
            <p:cNvPr id="58439" name="Rectangle 111">
              <a:extLst>
                <a:ext uri="{FF2B5EF4-FFF2-40B4-BE49-F238E27FC236}">
                  <a16:creationId xmlns:a16="http://schemas.microsoft.com/office/drawing/2014/main" id="{40BF46C2-9FDE-B548-9D70-812E72CD98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35713" y="2659063"/>
              <a:ext cx="194733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A </a:t>
              </a:r>
              <a:endParaRPr lang="en-US" altLang="en-US" sz="3200" b="0"/>
            </a:p>
          </p:txBody>
        </p:sp>
        <p:sp>
          <p:nvSpPr>
            <p:cNvPr id="58440" name="Rectangle 112">
              <a:extLst>
                <a:ext uri="{FF2B5EF4-FFF2-40B4-BE49-F238E27FC236}">
                  <a16:creationId xmlns:a16="http://schemas.microsoft.com/office/drawing/2014/main" id="{6549CC51-7DC6-6C4E-8BD7-D98389D1D4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2582863"/>
              <a:ext cx="11113" cy="3556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8441" name="Rectangle 113">
              <a:extLst>
                <a:ext uri="{FF2B5EF4-FFF2-40B4-BE49-F238E27FC236}">
                  <a16:creationId xmlns:a16="http://schemas.microsoft.com/office/drawing/2014/main" id="{9DAC39D8-0ECD-9F45-B1F5-CC01404D4F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85025" y="2659063"/>
              <a:ext cx="20678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B </a:t>
              </a:r>
              <a:endParaRPr lang="en-US" altLang="en-US" sz="3200" b="0"/>
            </a:p>
          </p:txBody>
        </p:sp>
        <p:sp>
          <p:nvSpPr>
            <p:cNvPr id="58442" name="Rectangle 114">
              <a:extLst>
                <a:ext uri="{FF2B5EF4-FFF2-40B4-BE49-F238E27FC236}">
                  <a16:creationId xmlns:a16="http://schemas.microsoft.com/office/drawing/2014/main" id="{CB762258-5AF8-0B4F-8432-8ECA8D01EB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2582863"/>
              <a:ext cx="11113" cy="355600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8443" name="Rectangle 115">
              <a:extLst>
                <a:ext uri="{FF2B5EF4-FFF2-40B4-BE49-F238E27FC236}">
                  <a16:creationId xmlns:a16="http://schemas.microsoft.com/office/drawing/2014/main" id="{11FFB2C6-6A6C-8541-9F6F-70179F20B1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2938463"/>
              <a:ext cx="11112" cy="2682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8444" name="Rectangle 116">
              <a:extLst>
                <a:ext uri="{FF2B5EF4-FFF2-40B4-BE49-F238E27FC236}">
                  <a16:creationId xmlns:a16="http://schemas.microsoft.com/office/drawing/2014/main" id="{B7337CC9-A9DF-BB4B-AAC3-D8F9E58C2E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74025" y="2659063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58445" name="Rectangle 117">
              <a:extLst>
                <a:ext uri="{FF2B5EF4-FFF2-40B4-BE49-F238E27FC236}">
                  <a16:creationId xmlns:a16="http://schemas.microsoft.com/office/drawing/2014/main" id="{6A3405E2-3655-9E4D-A07A-06EDD8FD09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938463"/>
              <a:ext cx="11112" cy="2682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8446" name="Rectangle 118">
              <a:extLst>
                <a:ext uri="{FF2B5EF4-FFF2-40B4-BE49-F238E27FC236}">
                  <a16:creationId xmlns:a16="http://schemas.microsoft.com/office/drawing/2014/main" id="{0907C706-7B58-A849-A140-AA8E41127D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57825" y="2928938"/>
              <a:ext cx="20678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B </a:t>
              </a:r>
              <a:endParaRPr lang="en-US" altLang="en-US" sz="3200" b="0"/>
            </a:p>
          </p:txBody>
        </p:sp>
        <p:sp>
          <p:nvSpPr>
            <p:cNvPr id="58447" name="Rectangle 119">
              <a:extLst>
                <a:ext uri="{FF2B5EF4-FFF2-40B4-BE49-F238E27FC236}">
                  <a16:creationId xmlns:a16="http://schemas.microsoft.com/office/drawing/2014/main" id="{1436EF16-3381-C249-81E1-321ED84B05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35713" y="2928938"/>
              <a:ext cx="194733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A </a:t>
              </a:r>
              <a:endParaRPr lang="en-US" altLang="en-US" sz="3200" b="0"/>
            </a:p>
          </p:txBody>
        </p:sp>
        <p:sp>
          <p:nvSpPr>
            <p:cNvPr id="58448" name="Rectangle 120">
              <a:extLst>
                <a:ext uri="{FF2B5EF4-FFF2-40B4-BE49-F238E27FC236}">
                  <a16:creationId xmlns:a16="http://schemas.microsoft.com/office/drawing/2014/main" id="{C94E4CEE-4C90-7C43-B124-2717AF0797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2938463"/>
              <a:ext cx="11113" cy="2682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8449" name="Rectangle 121">
              <a:extLst>
                <a:ext uri="{FF2B5EF4-FFF2-40B4-BE49-F238E27FC236}">
                  <a16:creationId xmlns:a16="http://schemas.microsoft.com/office/drawing/2014/main" id="{CF30C25D-9998-E04B-AA04-C5E0FCE6BA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88200" y="2928938"/>
              <a:ext cx="21800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C </a:t>
              </a:r>
              <a:endParaRPr lang="en-US" altLang="en-US" sz="3200" b="0"/>
            </a:p>
          </p:txBody>
        </p:sp>
        <p:sp>
          <p:nvSpPr>
            <p:cNvPr id="58450" name="Rectangle 122">
              <a:extLst>
                <a:ext uri="{FF2B5EF4-FFF2-40B4-BE49-F238E27FC236}">
                  <a16:creationId xmlns:a16="http://schemas.microsoft.com/office/drawing/2014/main" id="{A16E8C5B-8DEE-F44C-BA1A-770D1288AE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2938463"/>
              <a:ext cx="11113" cy="268287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8451" name="Rectangle 123">
              <a:extLst>
                <a:ext uri="{FF2B5EF4-FFF2-40B4-BE49-F238E27FC236}">
                  <a16:creationId xmlns:a16="http://schemas.microsoft.com/office/drawing/2014/main" id="{243B2E03-92B2-514F-ABA2-3168267457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3206750"/>
              <a:ext cx="11112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8452" name="Rectangle 124">
              <a:extLst>
                <a:ext uri="{FF2B5EF4-FFF2-40B4-BE49-F238E27FC236}">
                  <a16:creationId xmlns:a16="http://schemas.microsoft.com/office/drawing/2014/main" id="{EE21DC31-4EC1-D74F-9FEF-CC45235B15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75613" y="2928938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58453" name="Rectangle 125">
              <a:extLst>
                <a:ext uri="{FF2B5EF4-FFF2-40B4-BE49-F238E27FC236}">
                  <a16:creationId xmlns:a16="http://schemas.microsoft.com/office/drawing/2014/main" id="{1466EB48-34F9-7D41-8F0F-3026908D43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3206750"/>
              <a:ext cx="11112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8454" name="Rectangle 126">
              <a:extLst>
                <a:ext uri="{FF2B5EF4-FFF2-40B4-BE49-F238E27FC236}">
                  <a16:creationId xmlns:a16="http://schemas.microsoft.com/office/drawing/2014/main" id="{035EBF81-7670-614C-A40B-E6B402A3EB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57825" y="3197225"/>
              <a:ext cx="21800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C </a:t>
              </a:r>
              <a:endParaRPr lang="en-US" altLang="en-US" sz="3200" b="0"/>
            </a:p>
          </p:txBody>
        </p:sp>
        <p:sp>
          <p:nvSpPr>
            <p:cNvPr id="58455" name="Rectangle 127">
              <a:extLst>
                <a:ext uri="{FF2B5EF4-FFF2-40B4-BE49-F238E27FC236}">
                  <a16:creationId xmlns:a16="http://schemas.microsoft.com/office/drawing/2014/main" id="{4385A978-0709-3B4E-BB94-A77847EC51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35713" y="3197225"/>
              <a:ext cx="194733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A </a:t>
              </a:r>
              <a:endParaRPr lang="en-US" altLang="en-US" sz="3200" b="0"/>
            </a:p>
          </p:txBody>
        </p:sp>
        <p:sp>
          <p:nvSpPr>
            <p:cNvPr id="58456" name="Rectangle 128">
              <a:extLst>
                <a:ext uri="{FF2B5EF4-FFF2-40B4-BE49-F238E27FC236}">
                  <a16:creationId xmlns:a16="http://schemas.microsoft.com/office/drawing/2014/main" id="{A53C8D8F-492E-F349-9EF3-DDD98B0A14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3206750"/>
              <a:ext cx="11113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8457" name="Rectangle 129">
              <a:extLst>
                <a:ext uri="{FF2B5EF4-FFF2-40B4-BE49-F238E27FC236}">
                  <a16:creationId xmlns:a16="http://schemas.microsoft.com/office/drawing/2014/main" id="{1395AB73-7C18-2F41-B42C-E44E89B720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83438" y="3197225"/>
              <a:ext cx="21800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D </a:t>
              </a:r>
              <a:endParaRPr lang="en-US" altLang="en-US" sz="3200" b="0"/>
            </a:p>
          </p:txBody>
        </p:sp>
        <p:sp>
          <p:nvSpPr>
            <p:cNvPr id="58458" name="Rectangle 130">
              <a:extLst>
                <a:ext uri="{FF2B5EF4-FFF2-40B4-BE49-F238E27FC236}">
                  <a16:creationId xmlns:a16="http://schemas.microsoft.com/office/drawing/2014/main" id="{94836DE5-E94F-8E46-B58D-B062650CF8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3206750"/>
              <a:ext cx="11113" cy="269875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8459" name="Rectangle 131">
              <a:extLst>
                <a:ext uri="{FF2B5EF4-FFF2-40B4-BE49-F238E27FC236}">
                  <a16:creationId xmlns:a16="http://schemas.microsoft.com/office/drawing/2014/main" id="{CEBA1AB3-74F0-4D4A-BF6B-3F1D8428D5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3459163"/>
              <a:ext cx="11112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8460" name="Rectangle 132">
              <a:extLst>
                <a:ext uri="{FF2B5EF4-FFF2-40B4-BE49-F238E27FC236}">
                  <a16:creationId xmlns:a16="http://schemas.microsoft.com/office/drawing/2014/main" id="{161A746B-862B-0F4A-98CE-F2726D2FC5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74025" y="3197225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58461" name="Rectangle 133">
              <a:extLst>
                <a:ext uri="{FF2B5EF4-FFF2-40B4-BE49-F238E27FC236}">
                  <a16:creationId xmlns:a16="http://schemas.microsoft.com/office/drawing/2014/main" id="{6843C218-FC17-2045-92FE-221773D112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3459163"/>
              <a:ext cx="11112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8462" name="Rectangle 134">
              <a:extLst>
                <a:ext uri="{FF2B5EF4-FFF2-40B4-BE49-F238E27FC236}">
                  <a16:creationId xmlns:a16="http://schemas.microsoft.com/office/drawing/2014/main" id="{7442E2C6-31E5-0147-84F8-F8F6D9D98D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48300" y="3465513"/>
              <a:ext cx="21800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D </a:t>
              </a:r>
              <a:endParaRPr lang="en-US" altLang="en-US" sz="3200" b="0"/>
            </a:p>
          </p:txBody>
        </p:sp>
        <p:sp>
          <p:nvSpPr>
            <p:cNvPr id="58463" name="Rectangle 135">
              <a:extLst>
                <a:ext uri="{FF2B5EF4-FFF2-40B4-BE49-F238E27FC236}">
                  <a16:creationId xmlns:a16="http://schemas.microsoft.com/office/drawing/2014/main" id="{D430D035-6CB5-3146-83A3-4E803A4354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35713" y="3465513"/>
              <a:ext cx="194733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A </a:t>
              </a:r>
              <a:endParaRPr lang="en-US" altLang="en-US" sz="3200" b="0"/>
            </a:p>
          </p:txBody>
        </p:sp>
        <p:sp>
          <p:nvSpPr>
            <p:cNvPr id="58464" name="Rectangle 136">
              <a:extLst>
                <a:ext uri="{FF2B5EF4-FFF2-40B4-BE49-F238E27FC236}">
                  <a16:creationId xmlns:a16="http://schemas.microsoft.com/office/drawing/2014/main" id="{DD2AB1EE-CAFB-4843-9672-99F4DACE38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3459163"/>
              <a:ext cx="11113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8465" name="Rectangle 137">
              <a:extLst>
                <a:ext uri="{FF2B5EF4-FFF2-40B4-BE49-F238E27FC236}">
                  <a16:creationId xmlns:a16="http://schemas.microsoft.com/office/drawing/2014/main" id="{B3EBB3FF-F8FC-3240-9012-F4391F7877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81850" y="3465513"/>
              <a:ext cx="21800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D </a:t>
              </a:r>
              <a:endParaRPr lang="en-US" altLang="en-US" sz="3200" b="0"/>
            </a:p>
          </p:txBody>
        </p:sp>
        <p:sp>
          <p:nvSpPr>
            <p:cNvPr id="58466" name="Rectangle 138">
              <a:extLst>
                <a:ext uri="{FF2B5EF4-FFF2-40B4-BE49-F238E27FC236}">
                  <a16:creationId xmlns:a16="http://schemas.microsoft.com/office/drawing/2014/main" id="{91656C80-78B1-7648-85DF-9FAF17B9C8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3459163"/>
              <a:ext cx="11113" cy="309562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8467" name="Rectangle 139">
              <a:extLst>
                <a:ext uri="{FF2B5EF4-FFF2-40B4-BE49-F238E27FC236}">
                  <a16:creationId xmlns:a16="http://schemas.microsoft.com/office/drawing/2014/main" id="{09567628-D4A6-F349-A06E-24057D21D4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3650" y="3779838"/>
              <a:ext cx="3506788" cy="952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8468" name="Rectangle 140">
              <a:extLst>
                <a:ext uri="{FF2B5EF4-FFF2-40B4-BE49-F238E27FC236}">
                  <a16:creationId xmlns:a16="http://schemas.microsoft.com/office/drawing/2014/main" id="{D6E42B4D-4C14-064B-A1E6-612F918D90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74025" y="3465513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</p:grpSp>
      <p:grpSp>
        <p:nvGrpSpPr>
          <p:cNvPr id="58371" name="Group 6">
            <a:extLst>
              <a:ext uri="{FF2B5EF4-FFF2-40B4-BE49-F238E27FC236}">
                <a16:creationId xmlns:a16="http://schemas.microsoft.com/office/drawing/2014/main" id="{46756952-B777-DC46-9AEA-4D30C0794799}"/>
              </a:ext>
            </a:extLst>
          </p:cNvPr>
          <p:cNvGrpSpPr>
            <a:grpSpLocks/>
          </p:cNvGrpSpPr>
          <p:nvPr/>
        </p:nvGrpSpPr>
        <p:grpSpPr bwMode="auto">
          <a:xfrm>
            <a:off x="6161087" y="747714"/>
            <a:ext cx="3303576" cy="5424487"/>
            <a:chOff x="5066003" y="968733"/>
            <a:chExt cx="3303022" cy="5424435"/>
          </a:xfrm>
        </p:grpSpPr>
        <p:sp>
          <p:nvSpPr>
            <p:cNvPr id="58374" name="Freeform 11">
              <a:extLst>
                <a:ext uri="{FF2B5EF4-FFF2-40B4-BE49-F238E27FC236}">
                  <a16:creationId xmlns:a16="http://schemas.microsoft.com/office/drawing/2014/main" id="{FA376A36-4318-B244-9DA4-9E029583CB27}"/>
                </a:ext>
              </a:extLst>
            </p:cNvPr>
            <p:cNvSpPr>
              <a:spLocks/>
            </p:cNvSpPr>
            <p:nvPr/>
          </p:nvSpPr>
          <p:spPr bwMode="auto">
            <a:xfrm>
              <a:off x="7462092" y="5972494"/>
              <a:ext cx="138112" cy="160338"/>
            </a:xfrm>
            <a:custGeom>
              <a:avLst/>
              <a:gdLst>
                <a:gd name="T0" fmla="*/ 2147483646 w 174"/>
                <a:gd name="T1" fmla="*/ 2147483646 h 202"/>
                <a:gd name="T2" fmla="*/ 2147483646 w 174"/>
                <a:gd name="T3" fmla="*/ 2147483646 h 202"/>
                <a:gd name="T4" fmla="*/ 2147483646 w 174"/>
                <a:gd name="T5" fmla="*/ 0 h 202"/>
                <a:gd name="T6" fmla="*/ 0 w 174"/>
                <a:gd name="T7" fmla="*/ 0 h 202"/>
                <a:gd name="T8" fmla="*/ 2147483646 w 174"/>
                <a:gd name="T9" fmla="*/ 2147483646 h 2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4"/>
                <a:gd name="T16" fmla="*/ 0 h 202"/>
                <a:gd name="T17" fmla="*/ 174 w 174"/>
                <a:gd name="T18" fmla="*/ 202 h 2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4" h="202">
                  <a:moveTo>
                    <a:pt x="29" y="202"/>
                  </a:moveTo>
                  <a:lnTo>
                    <a:pt x="174" y="202"/>
                  </a:lnTo>
                  <a:lnTo>
                    <a:pt x="174" y="0"/>
                  </a:lnTo>
                  <a:lnTo>
                    <a:pt x="0" y="0"/>
                  </a:lnTo>
                  <a:lnTo>
                    <a:pt x="29" y="20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375" name="Freeform 19">
              <a:extLst>
                <a:ext uri="{FF2B5EF4-FFF2-40B4-BE49-F238E27FC236}">
                  <a16:creationId xmlns:a16="http://schemas.microsoft.com/office/drawing/2014/main" id="{5E4A6CFA-70BF-2E44-928A-088BF098EE93}"/>
                </a:ext>
              </a:extLst>
            </p:cNvPr>
            <p:cNvSpPr>
              <a:spLocks/>
            </p:cNvSpPr>
            <p:nvPr/>
          </p:nvSpPr>
          <p:spPr bwMode="auto">
            <a:xfrm>
              <a:off x="7175152" y="5729593"/>
              <a:ext cx="641350" cy="663575"/>
            </a:xfrm>
            <a:custGeom>
              <a:avLst/>
              <a:gdLst>
                <a:gd name="T0" fmla="*/ 2147483646 w 808"/>
                <a:gd name="T1" fmla="*/ 2147483646 h 837"/>
                <a:gd name="T2" fmla="*/ 2147483646 w 808"/>
                <a:gd name="T3" fmla="*/ 2147483646 h 837"/>
                <a:gd name="T4" fmla="*/ 2147483646 w 808"/>
                <a:gd name="T5" fmla="*/ 2147483646 h 837"/>
                <a:gd name="T6" fmla="*/ 2147483646 w 808"/>
                <a:gd name="T7" fmla="*/ 2147483646 h 837"/>
                <a:gd name="T8" fmla="*/ 2147483646 w 808"/>
                <a:gd name="T9" fmla="*/ 2147483646 h 837"/>
                <a:gd name="T10" fmla="*/ 2147483646 w 808"/>
                <a:gd name="T11" fmla="*/ 2147483646 h 837"/>
                <a:gd name="T12" fmla="*/ 2147483646 w 808"/>
                <a:gd name="T13" fmla="*/ 2147483646 h 837"/>
                <a:gd name="T14" fmla="*/ 2147483646 w 808"/>
                <a:gd name="T15" fmla="*/ 2147483646 h 837"/>
                <a:gd name="T16" fmla="*/ 2147483646 w 808"/>
                <a:gd name="T17" fmla="*/ 2147483646 h 837"/>
                <a:gd name="T18" fmla="*/ 2147483646 w 808"/>
                <a:gd name="T19" fmla="*/ 2147483646 h 837"/>
                <a:gd name="T20" fmla="*/ 2147483646 w 808"/>
                <a:gd name="T21" fmla="*/ 2147483646 h 837"/>
                <a:gd name="T22" fmla="*/ 2147483646 w 808"/>
                <a:gd name="T23" fmla="*/ 0 h 837"/>
                <a:gd name="T24" fmla="*/ 2147483646 w 808"/>
                <a:gd name="T25" fmla="*/ 2147483646 h 837"/>
                <a:gd name="T26" fmla="*/ 2147483646 w 808"/>
                <a:gd name="T27" fmla="*/ 2147483646 h 837"/>
                <a:gd name="T28" fmla="*/ 2147483646 w 808"/>
                <a:gd name="T29" fmla="*/ 2147483646 h 837"/>
                <a:gd name="T30" fmla="*/ 2147483646 w 808"/>
                <a:gd name="T31" fmla="*/ 2147483646 h 837"/>
                <a:gd name="T32" fmla="*/ 2147483646 w 808"/>
                <a:gd name="T33" fmla="*/ 2147483646 h 837"/>
                <a:gd name="T34" fmla="*/ 2147483646 w 808"/>
                <a:gd name="T35" fmla="*/ 2147483646 h 837"/>
                <a:gd name="T36" fmla="*/ 2147483646 w 808"/>
                <a:gd name="T37" fmla="*/ 2147483646 h 837"/>
                <a:gd name="T38" fmla="*/ 2147483646 w 808"/>
                <a:gd name="T39" fmla="*/ 2147483646 h 837"/>
                <a:gd name="T40" fmla="*/ 2147483646 w 808"/>
                <a:gd name="T41" fmla="*/ 2147483646 h 837"/>
                <a:gd name="T42" fmla="*/ 2147483646 w 808"/>
                <a:gd name="T43" fmla="*/ 2147483646 h 837"/>
                <a:gd name="T44" fmla="*/ 2147483646 w 808"/>
                <a:gd name="T45" fmla="*/ 2147483646 h 837"/>
                <a:gd name="T46" fmla="*/ 2147483646 w 808"/>
                <a:gd name="T47" fmla="*/ 2147483646 h 837"/>
                <a:gd name="T48" fmla="*/ 2147483646 w 808"/>
                <a:gd name="T49" fmla="*/ 2147483646 h 837"/>
                <a:gd name="T50" fmla="*/ 2147483646 w 808"/>
                <a:gd name="T51" fmla="*/ 2147483646 h 837"/>
                <a:gd name="T52" fmla="*/ 2147483646 w 808"/>
                <a:gd name="T53" fmla="*/ 2147483646 h 837"/>
                <a:gd name="T54" fmla="*/ 2147483646 w 808"/>
                <a:gd name="T55" fmla="*/ 2147483646 h 837"/>
                <a:gd name="T56" fmla="*/ 2147483646 w 808"/>
                <a:gd name="T57" fmla="*/ 2147483646 h 837"/>
                <a:gd name="T58" fmla="*/ 2147483646 w 808"/>
                <a:gd name="T59" fmla="*/ 2147483646 h 837"/>
                <a:gd name="T60" fmla="*/ 2147483646 w 808"/>
                <a:gd name="T61" fmla="*/ 2147483646 h 837"/>
                <a:gd name="T62" fmla="*/ 2147483646 w 808"/>
                <a:gd name="T63" fmla="*/ 2147483646 h 837"/>
                <a:gd name="T64" fmla="*/ 2147483646 w 808"/>
                <a:gd name="T65" fmla="*/ 2147483646 h 837"/>
                <a:gd name="T66" fmla="*/ 2147483646 w 808"/>
                <a:gd name="T67" fmla="*/ 2147483646 h 837"/>
                <a:gd name="T68" fmla="*/ 2147483646 w 808"/>
                <a:gd name="T69" fmla="*/ 2147483646 h 837"/>
                <a:gd name="T70" fmla="*/ 2147483646 w 808"/>
                <a:gd name="T71" fmla="*/ 2147483646 h 837"/>
                <a:gd name="T72" fmla="*/ 2147483646 w 808"/>
                <a:gd name="T73" fmla="*/ 2147483646 h 837"/>
                <a:gd name="T74" fmla="*/ 2147483646 w 808"/>
                <a:gd name="T75" fmla="*/ 2147483646 h 837"/>
                <a:gd name="T76" fmla="*/ 2147483646 w 808"/>
                <a:gd name="T77" fmla="*/ 2147483646 h 837"/>
                <a:gd name="T78" fmla="*/ 2147483646 w 808"/>
                <a:gd name="T79" fmla="*/ 2147483646 h 837"/>
                <a:gd name="T80" fmla="*/ 2147483646 w 808"/>
                <a:gd name="T81" fmla="*/ 2147483646 h 837"/>
                <a:gd name="T82" fmla="*/ 2147483646 w 808"/>
                <a:gd name="T83" fmla="*/ 2147483646 h 837"/>
                <a:gd name="T84" fmla="*/ 2147483646 w 808"/>
                <a:gd name="T85" fmla="*/ 2147483646 h 837"/>
                <a:gd name="T86" fmla="*/ 2147483646 w 808"/>
                <a:gd name="T87" fmla="*/ 2147483646 h 837"/>
                <a:gd name="T88" fmla="*/ 2147483646 w 808"/>
                <a:gd name="T89" fmla="*/ 2147483646 h 837"/>
                <a:gd name="T90" fmla="*/ 2147483646 w 808"/>
                <a:gd name="T91" fmla="*/ 2147483646 h 837"/>
                <a:gd name="T92" fmla="*/ 2147483646 w 808"/>
                <a:gd name="T93" fmla="*/ 2147483646 h 837"/>
                <a:gd name="T94" fmla="*/ 2147483646 w 808"/>
                <a:gd name="T95" fmla="*/ 2147483646 h 837"/>
                <a:gd name="T96" fmla="*/ 2147483646 w 808"/>
                <a:gd name="T97" fmla="*/ 2147483646 h 837"/>
                <a:gd name="T98" fmla="*/ 2147483646 w 808"/>
                <a:gd name="T99" fmla="*/ 2147483646 h 837"/>
                <a:gd name="T100" fmla="*/ 2147483646 w 808"/>
                <a:gd name="T101" fmla="*/ 2147483646 h 837"/>
                <a:gd name="T102" fmla="*/ 2147483646 w 808"/>
                <a:gd name="T103" fmla="*/ 2147483646 h 837"/>
                <a:gd name="T104" fmla="*/ 2147483646 w 808"/>
                <a:gd name="T105" fmla="*/ 2147483646 h 837"/>
                <a:gd name="T106" fmla="*/ 2147483646 w 808"/>
                <a:gd name="T107" fmla="*/ 2147483646 h 837"/>
                <a:gd name="T108" fmla="*/ 2147483646 w 808"/>
                <a:gd name="T109" fmla="*/ 2147483646 h 837"/>
                <a:gd name="T110" fmla="*/ 2147483646 w 808"/>
                <a:gd name="T111" fmla="*/ 2147483646 h 83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08"/>
                <a:gd name="T169" fmla="*/ 0 h 837"/>
                <a:gd name="T170" fmla="*/ 808 w 808"/>
                <a:gd name="T171" fmla="*/ 837 h 837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08" h="837">
                  <a:moveTo>
                    <a:pt x="0" y="428"/>
                  </a:moveTo>
                  <a:lnTo>
                    <a:pt x="0" y="410"/>
                  </a:lnTo>
                  <a:lnTo>
                    <a:pt x="1" y="388"/>
                  </a:lnTo>
                  <a:lnTo>
                    <a:pt x="3" y="368"/>
                  </a:lnTo>
                  <a:lnTo>
                    <a:pt x="5" y="348"/>
                  </a:lnTo>
                  <a:lnTo>
                    <a:pt x="8" y="327"/>
                  </a:lnTo>
                  <a:lnTo>
                    <a:pt x="13" y="307"/>
                  </a:lnTo>
                  <a:lnTo>
                    <a:pt x="18" y="288"/>
                  </a:lnTo>
                  <a:lnTo>
                    <a:pt x="24" y="268"/>
                  </a:lnTo>
                  <a:lnTo>
                    <a:pt x="33" y="251"/>
                  </a:lnTo>
                  <a:lnTo>
                    <a:pt x="40" y="232"/>
                  </a:lnTo>
                  <a:lnTo>
                    <a:pt x="49" y="215"/>
                  </a:lnTo>
                  <a:lnTo>
                    <a:pt x="59" y="197"/>
                  </a:lnTo>
                  <a:lnTo>
                    <a:pt x="70" y="180"/>
                  </a:lnTo>
                  <a:lnTo>
                    <a:pt x="82" y="164"/>
                  </a:lnTo>
                  <a:lnTo>
                    <a:pt x="94" y="150"/>
                  </a:lnTo>
                  <a:lnTo>
                    <a:pt x="107" y="134"/>
                  </a:lnTo>
                  <a:lnTo>
                    <a:pt x="120" y="121"/>
                  </a:lnTo>
                  <a:lnTo>
                    <a:pt x="134" y="107"/>
                  </a:lnTo>
                  <a:lnTo>
                    <a:pt x="148" y="94"/>
                  </a:lnTo>
                  <a:lnTo>
                    <a:pt x="164" y="82"/>
                  </a:lnTo>
                  <a:lnTo>
                    <a:pt x="180" y="70"/>
                  </a:lnTo>
                  <a:lnTo>
                    <a:pt x="197" y="60"/>
                  </a:lnTo>
                  <a:lnTo>
                    <a:pt x="215" y="50"/>
                  </a:lnTo>
                  <a:lnTo>
                    <a:pt x="232" y="40"/>
                  </a:lnTo>
                  <a:lnTo>
                    <a:pt x="249" y="33"/>
                  </a:lnTo>
                  <a:lnTo>
                    <a:pt x="268" y="26"/>
                  </a:lnTo>
                  <a:lnTo>
                    <a:pt x="287" y="19"/>
                  </a:lnTo>
                  <a:lnTo>
                    <a:pt x="307" y="13"/>
                  </a:lnTo>
                  <a:lnTo>
                    <a:pt x="327" y="8"/>
                  </a:lnTo>
                  <a:lnTo>
                    <a:pt x="348" y="6"/>
                  </a:lnTo>
                  <a:lnTo>
                    <a:pt x="368" y="3"/>
                  </a:lnTo>
                  <a:lnTo>
                    <a:pt x="388" y="1"/>
                  </a:lnTo>
                  <a:lnTo>
                    <a:pt x="410" y="0"/>
                  </a:lnTo>
                  <a:lnTo>
                    <a:pt x="400" y="0"/>
                  </a:lnTo>
                  <a:lnTo>
                    <a:pt x="420" y="1"/>
                  </a:lnTo>
                  <a:lnTo>
                    <a:pt x="441" y="3"/>
                  </a:lnTo>
                  <a:lnTo>
                    <a:pt x="462" y="6"/>
                  </a:lnTo>
                  <a:lnTo>
                    <a:pt x="482" y="8"/>
                  </a:lnTo>
                  <a:lnTo>
                    <a:pt x="502" y="13"/>
                  </a:lnTo>
                  <a:lnTo>
                    <a:pt x="521" y="19"/>
                  </a:lnTo>
                  <a:lnTo>
                    <a:pt x="539" y="26"/>
                  </a:lnTo>
                  <a:lnTo>
                    <a:pt x="558" y="33"/>
                  </a:lnTo>
                  <a:lnTo>
                    <a:pt x="577" y="40"/>
                  </a:lnTo>
                  <a:lnTo>
                    <a:pt x="594" y="50"/>
                  </a:lnTo>
                  <a:lnTo>
                    <a:pt x="612" y="60"/>
                  </a:lnTo>
                  <a:lnTo>
                    <a:pt x="628" y="70"/>
                  </a:lnTo>
                  <a:lnTo>
                    <a:pt x="643" y="82"/>
                  </a:lnTo>
                  <a:lnTo>
                    <a:pt x="659" y="94"/>
                  </a:lnTo>
                  <a:lnTo>
                    <a:pt x="674" y="107"/>
                  </a:lnTo>
                  <a:lnTo>
                    <a:pt x="688" y="121"/>
                  </a:lnTo>
                  <a:lnTo>
                    <a:pt x="703" y="134"/>
                  </a:lnTo>
                  <a:lnTo>
                    <a:pt x="716" y="150"/>
                  </a:lnTo>
                  <a:lnTo>
                    <a:pt x="727" y="164"/>
                  </a:lnTo>
                  <a:lnTo>
                    <a:pt x="739" y="180"/>
                  </a:lnTo>
                  <a:lnTo>
                    <a:pt x="749" y="197"/>
                  </a:lnTo>
                  <a:lnTo>
                    <a:pt x="759" y="215"/>
                  </a:lnTo>
                  <a:lnTo>
                    <a:pt x="768" y="232"/>
                  </a:lnTo>
                  <a:lnTo>
                    <a:pt x="776" y="251"/>
                  </a:lnTo>
                  <a:lnTo>
                    <a:pt x="783" y="268"/>
                  </a:lnTo>
                  <a:lnTo>
                    <a:pt x="791" y="288"/>
                  </a:lnTo>
                  <a:lnTo>
                    <a:pt x="795" y="307"/>
                  </a:lnTo>
                  <a:lnTo>
                    <a:pt x="801" y="327"/>
                  </a:lnTo>
                  <a:lnTo>
                    <a:pt x="804" y="348"/>
                  </a:lnTo>
                  <a:lnTo>
                    <a:pt x="806" y="368"/>
                  </a:lnTo>
                  <a:lnTo>
                    <a:pt x="808" y="388"/>
                  </a:lnTo>
                  <a:lnTo>
                    <a:pt x="808" y="410"/>
                  </a:lnTo>
                  <a:lnTo>
                    <a:pt x="808" y="428"/>
                  </a:lnTo>
                  <a:lnTo>
                    <a:pt x="808" y="450"/>
                  </a:lnTo>
                  <a:lnTo>
                    <a:pt x="806" y="470"/>
                  </a:lnTo>
                  <a:lnTo>
                    <a:pt x="804" y="490"/>
                  </a:lnTo>
                  <a:lnTo>
                    <a:pt x="801" y="511"/>
                  </a:lnTo>
                  <a:lnTo>
                    <a:pt x="795" y="531"/>
                  </a:lnTo>
                  <a:lnTo>
                    <a:pt x="791" y="550"/>
                  </a:lnTo>
                  <a:lnTo>
                    <a:pt x="783" y="570"/>
                  </a:lnTo>
                  <a:lnTo>
                    <a:pt x="776" y="587"/>
                  </a:lnTo>
                  <a:lnTo>
                    <a:pt x="768" y="606"/>
                  </a:lnTo>
                  <a:lnTo>
                    <a:pt x="759" y="623"/>
                  </a:lnTo>
                  <a:lnTo>
                    <a:pt x="749" y="640"/>
                  </a:lnTo>
                  <a:lnTo>
                    <a:pt x="739" y="658"/>
                  </a:lnTo>
                  <a:lnTo>
                    <a:pt x="727" y="674"/>
                  </a:lnTo>
                  <a:lnTo>
                    <a:pt x="716" y="688"/>
                  </a:lnTo>
                  <a:lnTo>
                    <a:pt x="703" y="704"/>
                  </a:lnTo>
                  <a:lnTo>
                    <a:pt x="688" y="717"/>
                  </a:lnTo>
                  <a:lnTo>
                    <a:pt x="674" y="731"/>
                  </a:lnTo>
                  <a:lnTo>
                    <a:pt x="659" y="744"/>
                  </a:lnTo>
                  <a:lnTo>
                    <a:pt x="643" y="756"/>
                  </a:lnTo>
                  <a:lnTo>
                    <a:pt x="628" y="767"/>
                  </a:lnTo>
                  <a:lnTo>
                    <a:pt x="612" y="778"/>
                  </a:lnTo>
                  <a:lnTo>
                    <a:pt x="594" y="788"/>
                  </a:lnTo>
                  <a:lnTo>
                    <a:pt x="577" y="798"/>
                  </a:lnTo>
                  <a:lnTo>
                    <a:pt x="558" y="805"/>
                  </a:lnTo>
                  <a:lnTo>
                    <a:pt x="539" y="812"/>
                  </a:lnTo>
                  <a:lnTo>
                    <a:pt x="521" y="819"/>
                  </a:lnTo>
                  <a:lnTo>
                    <a:pt x="502" y="825"/>
                  </a:lnTo>
                  <a:lnTo>
                    <a:pt x="482" y="830"/>
                  </a:lnTo>
                  <a:lnTo>
                    <a:pt x="462" y="832"/>
                  </a:lnTo>
                  <a:lnTo>
                    <a:pt x="441" y="835"/>
                  </a:lnTo>
                  <a:lnTo>
                    <a:pt x="420" y="837"/>
                  </a:lnTo>
                  <a:lnTo>
                    <a:pt x="400" y="837"/>
                  </a:lnTo>
                  <a:lnTo>
                    <a:pt x="410" y="837"/>
                  </a:lnTo>
                  <a:lnTo>
                    <a:pt x="388" y="837"/>
                  </a:lnTo>
                  <a:lnTo>
                    <a:pt x="368" y="835"/>
                  </a:lnTo>
                  <a:lnTo>
                    <a:pt x="348" y="832"/>
                  </a:lnTo>
                  <a:lnTo>
                    <a:pt x="327" y="830"/>
                  </a:lnTo>
                  <a:lnTo>
                    <a:pt x="307" y="825"/>
                  </a:lnTo>
                  <a:lnTo>
                    <a:pt x="287" y="819"/>
                  </a:lnTo>
                  <a:lnTo>
                    <a:pt x="268" y="812"/>
                  </a:lnTo>
                  <a:lnTo>
                    <a:pt x="249" y="805"/>
                  </a:lnTo>
                  <a:lnTo>
                    <a:pt x="232" y="798"/>
                  </a:lnTo>
                  <a:lnTo>
                    <a:pt x="215" y="788"/>
                  </a:lnTo>
                  <a:lnTo>
                    <a:pt x="197" y="778"/>
                  </a:lnTo>
                  <a:lnTo>
                    <a:pt x="180" y="767"/>
                  </a:lnTo>
                  <a:lnTo>
                    <a:pt x="164" y="756"/>
                  </a:lnTo>
                  <a:lnTo>
                    <a:pt x="148" y="744"/>
                  </a:lnTo>
                  <a:lnTo>
                    <a:pt x="134" y="731"/>
                  </a:lnTo>
                  <a:lnTo>
                    <a:pt x="120" y="717"/>
                  </a:lnTo>
                  <a:lnTo>
                    <a:pt x="107" y="704"/>
                  </a:lnTo>
                  <a:lnTo>
                    <a:pt x="94" y="688"/>
                  </a:lnTo>
                  <a:lnTo>
                    <a:pt x="82" y="674"/>
                  </a:lnTo>
                  <a:lnTo>
                    <a:pt x="70" y="658"/>
                  </a:lnTo>
                  <a:lnTo>
                    <a:pt x="59" y="640"/>
                  </a:lnTo>
                  <a:lnTo>
                    <a:pt x="49" y="623"/>
                  </a:lnTo>
                  <a:lnTo>
                    <a:pt x="40" y="606"/>
                  </a:lnTo>
                  <a:lnTo>
                    <a:pt x="33" y="587"/>
                  </a:lnTo>
                  <a:lnTo>
                    <a:pt x="24" y="570"/>
                  </a:lnTo>
                  <a:lnTo>
                    <a:pt x="18" y="550"/>
                  </a:lnTo>
                  <a:lnTo>
                    <a:pt x="13" y="531"/>
                  </a:lnTo>
                  <a:lnTo>
                    <a:pt x="8" y="511"/>
                  </a:lnTo>
                  <a:lnTo>
                    <a:pt x="5" y="490"/>
                  </a:lnTo>
                  <a:lnTo>
                    <a:pt x="3" y="470"/>
                  </a:lnTo>
                  <a:lnTo>
                    <a:pt x="1" y="450"/>
                  </a:lnTo>
                  <a:lnTo>
                    <a:pt x="0" y="428"/>
                  </a:lnTo>
                  <a:close/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376" name="Freeform 26">
              <a:extLst>
                <a:ext uri="{FF2B5EF4-FFF2-40B4-BE49-F238E27FC236}">
                  <a16:creationId xmlns:a16="http://schemas.microsoft.com/office/drawing/2014/main" id="{9C0CAA4F-818D-F14B-87DF-4519B438061B}"/>
                </a:ext>
              </a:extLst>
            </p:cNvPr>
            <p:cNvSpPr>
              <a:spLocks/>
            </p:cNvSpPr>
            <p:nvPr/>
          </p:nvSpPr>
          <p:spPr bwMode="auto">
            <a:xfrm>
              <a:off x="7141417" y="1733868"/>
              <a:ext cx="114300" cy="138113"/>
            </a:xfrm>
            <a:custGeom>
              <a:avLst/>
              <a:gdLst>
                <a:gd name="T0" fmla="*/ 2147483646 w 145"/>
                <a:gd name="T1" fmla="*/ 0 h 173"/>
                <a:gd name="T2" fmla="*/ 0 w 145"/>
                <a:gd name="T3" fmla="*/ 2147483646 h 173"/>
                <a:gd name="T4" fmla="*/ 2147483646 w 145"/>
                <a:gd name="T5" fmla="*/ 2147483646 h 173"/>
                <a:gd name="T6" fmla="*/ 2147483646 w 145"/>
                <a:gd name="T7" fmla="*/ 2147483646 h 173"/>
                <a:gd name="T8" fmla="*/ 2147483646 w 145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5"/>
                <a:gd name="T16" fmla="*/ 0 h 173"/>
                <a:gd name="T17" fmla="*/ 145 w 145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5" h="173">
                  <a:moveTo>
                    <a:pt x="87" y="0"/>
                  </a:moveTo>
                  <a:lnTo>
                    <a:pt x="0" y="173"/>
                  </a:lnTo>
                  <a:lnTo>
                    <a:pt x="145" y="58"/>
                  </a:lnTo>
                  <a:lnTo>
                    <a:pt x="116" y="29"/>
                  </a:lnTo>
                  <a:lnTo>
                    <a:pt x="87" y="0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8377" name="Freeform 29">
              <a:extLst>
                <a:ext uri="{FF2B5EF4-FFF2-40B4-BE49-F238E27FC236}">
                  <a16:creationId xmlns:a16="http://schemas.microsoft.com/office/drawing/2014/main" id="{E0A9B3DC-537B-834F-B541-24AEF0228FA0}"/>
                </a:ext>
              </a:extLst>
            </p:cNvPr>
            <p:cNvSpPr>
              <a:spLocks/>
            </p:cNvSpPr>
            <p:nvPr/>
          </p:nvSpPr>
          <p:spPr bwMode="auto">
            <a:xfrm>
              <a:off x="6638179" y="1276668"/>
              <a:ext cx="641350" cy="641350"/>
            </a:xfrm>
            <a:custGeom>
              <a:avLst/>
              <a:gdLst>
                <a:gd name="T0" fmla="*/ 2147483646 w 809"/>
                <a:gd name="T1" fmla="*/ 2147483646 h 808"/>
                <a:gd name="T2" fmla="*/ 2147483646 w 809"/>
                <a:gd name="T3" fmla="*/ 2147483646 h 808"/>
                <a:gd name="T4" fmla="*/ 2147483646 w 809"/>
                <a:gd name="T5" fmla="*/ 2147483646 h 808"/>
                <a:gd name="T6" fmla="*/ 2147483646 w 809"/>
                <a:gd name="T7" fmla="*/ 2147483646 h 808"/>
                <a:gd name="T8" fmla="*/ 2147483646 w 809"/>
                <a:gd name="T9" fmla="*/ 2147483646 h 808"/>
                <a:gd name="T10" fmla="*/ 2147483646 w 809"/>
                <a:gd name="T11" fmla="*/ 2147483646 h 808"/>
                <a:gd name="T12" fmla="*/ 2147483646 w 809"/>
                <a:gd name="T13" fmla="*/ 2147483646 h 808"/>
                <a:gd name="T14" fmla="*/ 2147483646 w 809"/>
                <a:gd name="T15" fmla="*/ 2147483646 h 808"/>
                <a:gd name="T16" fmla="*/ 2147483646 w 809"/>
                <a:gd name="T17" fmla="*/ 2147483646 h 808"/>
                <a:gd name="T18" fmla="*/ 2147483646 w 809"/>
                <a:gd name="T19" fmla="*/ 2147483646 h 808"/>
                <a:gd name="T20" fmla="*/ 2147483646 w 809"/>
                <a:gd name="T21" fmla="*/ 2147483646 h 808"/>
                <a:gd name="T22" fmla="*/ 2147483646 w 809"/>
                <a:gd name="T23" fmla="*/ 0 h 808"/>
                <a:gd name="T24" fmla="*/ 2147483646 w 809"/>
                <a:gd name="T25" fmla="*/ 2147483646 h 808"/>
                <a:gd name="T26" fmla="*/ 2147483646 w 809"/>
                <a:gd name="T27" fmla="*/ 2147483646 h 808"/>
                <a:gd name="T28" fmla="*/ 2147483646 w 809"/>
                <a:gd name="T29" fmla="*/ 2147483646 h 808"/>
                <a:gd name="T30" fmla="*/ 2147483646 w 809"/>
                <a:gd name="T31" fmla="*/ 2147483646 h 808"/>
                <a:gd name="T32" fmla="*/ 2147483646 w 809"/>
                <a:gd name="T33" fmla="*/ 2147483646 h 808"/>
                <a:gd name="T34" fmla="*/ 2147483646 w 809"/>
                <a:gd name="T35" fmla="*/ 2147483646 h 808"/>
                <a:gd name="T36" fmla="*/ 2147483646 w 809"/>
                <a:gd name="T37" fmla="*/ 2147483646 h 808"/>
                <a:gd name="T38" fmla="*/ 2147483646 w 809"/>
                <a:gd name="T39" fmla="*/ 2147483646 h 808"/>
                <a:gd name="T40" fmla="*/ 2147483646 w 809"/>
                <a:gd name="T41" fmla="*/ 2147483646 h 808"/>
                <a:gd name="T42" fmla="*/ 2147483646 w 809"/>
                <a:gd name="T43" fmla="*/ 2147483646 h 808"/>
                <a:gd name="T44" fmla="*/ 2147483646 w 809"/>
                <a:gd name="T45" fmla="*/ 2147483646 h 808"/>
                <a:gd name="T46" fmla="*/ 2147483646 w 809"/>
                <a:gd name="T47" fmla="*/ 2147483646 h 808"/>
                <a:gd name="T48" fmla="*/ 2147483646 w 809"/>
                <a:gd name="T49" fmla="*/ 2147483646 h 808"/>
                <a:gd name="T50" fmla="*/ 2147483646 w 809"/>
                <a:gd name="T51" fmla="*/ 2147483646 h 808"/>
                <a:gd name="T52" fmla="*/ 2147483646 w 809"/>
                <a:gd name="T53" fmla="*/ 2147483646 h 808"/>
                <a:gd name="T54" fmla="*/ 2147483646 w 809"/>
                <a:gd name="T55" fmla="*/ 2147483646 h 808"/>
                <a:gd name="T56" fmla="*/ 2147483646 w 809"/>
                <a:gd name="T57" fmla="*/ 2147483646 h 808"/>
                <a:gd name="T58" fmla="*/ 2147483646 w 809"/>
                <a:gd name="T59" fmla="*/ 2147483646 h 808"/>
                <a:gd name="T60" fmla="*/ 2147483646 w 809"/>
                <a:gd name="T61" fmla="*/ 2147483646 h 808"/>
                <a:gd name="T62" fmla="*/ 2147483646 w 809"/>
                <a:gd name="T63" fmla="*/ 2147483646 h 808"/>
                <a:gd name="T64" fmla="*/ 2147483646 w 809"/>
                <a:gd name="T65" fmla="*/ 2147483646 h 808"/>
                <a:gd name="T66" fmla="*/ 2147483646 w 809"/>
                <a:gd name="T67" fmla="*/ 2147483646 h 808"/>
                <a:gd name="T68" fmla="*/ 2147483646 w 809"/>
                <a:gd name="T69" fmla="*/ 2147483646 h 808"/>
                <a:gd name="T70" fmla="*/ 2147483646 w 809"/>
                <a:gd name="T71" fmla="*/ 2147483646 h 808"/>
                <a:gd name="T72" fmla="*/ 2147483646 w 809"/>
                <a:gd name="T73" fmla="*/ 2147483646 h 808"/>
                <a:gd name="T74" fmla="*/ 2147483646 w 809"/>
                <a:gd name="T75" fmla="*/ 2147483646 h 808"/>
                <a:gd name="T76" fmla="*/ 2147483646 w 809"/>
                <a:gd name="T77" fmla="*/ 2147483646 h 808"/>
                <a:gd name="T78" fmla="*/ 2147483646 w 809"/>
                <a:gd name="T79" fmla="*/ 2147483646 h 808"/>
                <a:gd name="T80" fmla="*/ 2147483646 w 809"/>
                <a:gd name="T81" fmla="*/ 2147483646 h 808"/>
                <a:gd name="T82" fmla="*/ 2147483646 w 809"/>
                <a:gd name="T83" fmla="*/ 2147483646 h 808"/>
                <a:gd name="T84" fmla="*/ 2147483646 w 809"/>
                <a:gd name="T85" fmla="*/ 2147483646 h 808"/>
                <a:gd name="T86" fmla="*/ 2147483646 w 809"/>
                <a:gd name="T87" fmla="*/ 2147483646 h 808"/>
                <a:gd name="T88" fmla="*/ 2147483646 w 809"/>
                <a:gd name="T89" fmla="*/ 2147483646 h 808"/>
                <a:gd name="T90" fmla="*/ 2147483646 w 809"/>
                <a:gd name="T91" fmla="*/ 2147483646 h 808"/>
                <a:gd name="T92" fmla="*/ 2147483646 w 809"/>
                <a:gd name="T93" fmla="*/ 2147483646 h 808"/>
                <a:gd name="T94" fmla="*/ 2147483646 w 809"/>
                <a:gd name="T95" fmla="*/ 2147483646 h 808"/>
                <a:gd name="T96" fmla="*/ 2147483646 w 809"/>
                <a:gd name="T97" fmla="*/ 2147483646 h 808"/>
                <a:gd name="T98" fmla="*/ 2147483646 w 809"/>
                <a:gd name="T99" fmla="*/ 2147483646 h 808"/>
                <a:gd name="T100" fmla="*/ 2147483646 w 809"/>
                <a:gd name="T101" fmla="*/ 2147483646 h 808"/>
                <a:gd name="T102" fmla="*/ 2147483646 w 809"/>
                <a:gd name="T103" fmla="*/ 2147483646 h 808"/>
                <a:gd name="T104" fmla="*/ 2147483646 w 809"/>
                <a:gd name="T105" fmla="*/ 2147483646 h 808"/>
                <a:gd name="T106" fmla="*/ 2147483646 w 809"/>
                <a:gd name="T107" fmla="*/ 2147483646 h 808"/>
                <a:gd name="T108" fmla="*/ 2147483646 w 809"/>
                <a:gd name="T109" fmla="*/ 2147483646 h 808"/>
                <a:gd name="T110" fmla="*/ 2147483646 w 809"/>
                <a:gd name="T111" fmla="*/ 2147483646 h 80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09"/>
                <a:gd name="T169" fmla="*/ 0 h 808"/>
                <a:gd name="T170" fmla="*/ 809 w 809"/>
                <a:gd name="T171" fmla="*/ 808 h 80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09" h="808">
                  <a:moveTo>
                    <a:pt x="0" y="400"/>
                  </a:moveTo>
                  <a:lnTo>
                    <a:pt x="0" y="410"/>
                  </a:lnTo>
                  <a:lnTo>
                    <a:pt x="2" y="388"/>
                  </a:lnTo>
                  <a:lnTo>
                    <a:pt x="3" y="368"/>
                  </a:lnTo>
                  <a:lnTo>
                    <a:pt x="6" y="348"/>
                  </a:lnTo>
                  <a:lnTo>
                    <a:pt x="9" y="328"/>
                  </a:lnTo>
                  <a:lnTo>
                    <a:pt x="13" y="307"/>
                  </a:lnTo>
                  <a:lnTo>
                    <a:pt x="19" y="289"/>
                  </a:lnTo>
                  <a:lnTo>
                    <a:pt x="25" y="268"/>
                  </a:lnTo>
                  <a:lnTo>
                    <a:pt x="34" y="251"/>
                  </a:lnTo>
                  <a:lnTo>
                    <a:pt x="41" y="232"/>
                  </a:lnTo>
                  <a:lnTo>
                    <a:pt x="49" y="215"/>
                  </a:lnTo>
                  <a:lnTo>
                    <a:pt x="60" y="198"/>
                  </a:lnTo>
                  <a:lnTo>
                    <a:pt x="71" y="180"/>
                  </a:lnTo>
                  <a:lnTo>
                    <a:pt x="83" y="165"/>
                  </a:lnTo>
                  <a:lnTo>
                    <a:pt x="94" y="150"/>
                  </a:lnTo>
                  <a:lnTo>
                    <a:pt x="107" y="134"/>
                  </a:lnTo>
                  <a:lnTo>
                    <a:pt x="120" y="121"/>
                  </a:lnTo>
                  <a:lnTo>
                    <a:pt x="135" y="107"/>
                  </a:lnTo>
                  <a:lnTo>
                    <a:pt x="149" y="94"/>
                  </a:lnTo>
                  <a:lnTo>
                    <a:pt x="165" y="82"/>
                  </a:lnTo>
                  <a:lnTo>
                    <a:pt x="181" y="71"/>
                  </a:lnTo>
                  <a:lnTo>
                    <a:pt x="198" y="61"/>
                  </a:lnTo>
                  <a:lnTo>
                    <a:pt x="215" y="51"/>
                  </a:lnTo>
                  <a:lnTo>
                    <a:pt x="233" y="40"/>
                  </a:lnTo>
                  <a:lnTo>
                    <a:pt x="250" y="33"/>
                  </a:lnTo>
                  <a:lnTo>
                    <a:pt x="269" y="26"/>
                  </a:lnTo>
                  <a:lnTo>
                    <a:pt x="288" y="19"/>
                  </a:lnTo>
                  <a:lnTo>
                    <a:pt x="308" y="13"/>
                  </a:lnTo>
                  <a:lnTo>
                    <a:pt x="328" y="9"/>
                  </a:lnTo>
                  <a:lnTo>
                    <a:pt x="348" y="6"/>
                  </a:lnTo>
                  <a:lnTo>
                    <a:pt x="368" y="3"/>
                  </a:lnTo>
                  <a:lnTo>
                    <a:pt x="389" y="1"/>
                  </a:lnTo>
                  <a:lnTo>
                    <a:pt x="410" y="0"/>
                  </a:lnTo>
                  <a:lnTo>
                    <a:pt x="400" y="0"/>
                  </a:lnTo>
                  <a:lnTo>
                    <a:pt x="420" y="1"/>
                  </a:lnTo>
                  <a:lnTo>
                    <a:pt x="442" y="3"/>
                  </a:lnTo>
                  <a:lnTo>
                    <a:pt x="462" y="6"/>
                  </a:lnTo>
                  <a:lnTo>
                    <a:pt x="482" y="9"/>
                  </a:lnTo>
                  <a:lnTo>
                    <a:pt x="503" y="13"/>
                  </a:lnTo>
                  <a:lnTo>
                    <a:pt x="521" y="19"/>
                  </a:lnTo>
                  <a:lnTo>
                    <a:pt x="540" y="26"/>
                  </a:lnTo>
                  <a:lnTo>
                    <a:pt x="559" y="33"/>
                  </a:lnTo>
                  <a:lnTo>
                    <a:pt x="578" y="40"/>
                  </a:lnTo>
                  <a:lnTo>
                    <a:pt x="595" y="51"/>
                  </a:lnTo>
                  <a:lnTo>
                    <a:pt x="612" y="61"/>
                  </a:lnTo>
                  <a:lnTo>
                    <a:pt x="628" y="71"/>
                  </a:lnTo>
                  <a:lnTo>
                    <a:pt x="644" y="82"/>
                  </a:lnTo>
                  <a:lnTo>
                    <a:pt x="660" y="94"/>
                  </a:lnTo>
                  <a:lnTo>
                    <a:pt x="674" y="107"/>
                  </a:lnTo>
                  <a:lnTo>
                    <a:pt x="689" y="121"/>
                  </a:lnTo>
                  <a:lnTo>
                    <a:pt x="703" y="134"/>
                  </a:lnTo>
                  <a:lnTo>
                    <a:pt x="716" y="150"/>
                  </a:lnTo>
                  <a:lnTo>
                    <a:pt x="728" y="165"/>
                  </a:lnTo>
                  <a:lnTo>
                    <a:pt x="739" y="180"/>
                  </a:lnTo>
                  <a:lnTo>
                    <a:pt x="749" y="198"/>
                  </a:lnTo>
                  <a:lnTo>
                    <a:pt x="759" y="215"/>
                  </a:lnTo>
                  <a:lnTo>
                    <a:pt x="768" y="232"/>
                  </a:lnTo>
                  <a:lnTo>
                    <a:pt x="777" y="251"/>
                  </a:lnTo>
                  <a:lnTo>
                    <a:pt x="784" y="268"/>
                  </a:lnTo>
                  <a:lnTo>
                    <a:pt x="791" y="289"/>
                  </a:lnTo>
                  <a:lnTo>
                    <a:pt x="796" y="307"/>
                  </a:lnTo>
                  <a:lnTo>
                    <a:pt x="801" y="328"/>
                  </a:lnTo>
                  <a:lnTo>
                    <a:pt x="804" y="348"/>
                  </a:lnTo>
                  <a:lnTo>
                    <a:pt x="807" y="368"/>
                  </a:lnTo>
                  <a:lnTo>
                    <a:pt x="809" y="388"/>
                  </a:lnTo>
                  <a:lnTo>
                    <a:pt x="809" y="410"/>
                  </a:lnTo>
                  <a:lnTo>
                    <a:pt x="809" y="400"/>
                  </a:lnTo>
                  <a:lnTo>
                    <a:pt x="809" y="421"/>
                  </a:lnTo>
                  <a:lnTo>
                    <a:pt x="807" y="442"/>
                  </a:lnTo>
                  <a:lnTo>
                    <a:pt x="804" y="462"/>
                  </a:lnTo>
                  <a:lnTo>
                    <a:pt x="801" y="482"/>
                  </a:lnTo>
                  <a:lnTo>
                    <a:pt x="796" y="502"/>
                  </a:lnTo>
                  <a:lnTo>
                    <a:pt x="791" y="521"/>
                  </a:lnTo>
                  <a:lnTo>
                    <a:pt x="784" y="541"/>
                  </a:lnTo>
                  <a:lnTo>
                    <a:pt x="777" y="559"/>
                  </a:lnTo>
                  <a:lnTo>
                    <a:pt x="768" y="577"/>
                  </a:lnTo>
                  <a:lnTo>
                    <a:pt x="759" y="595"/>
                  </a:lnTo>
                  <a:lnTo>
                    <a:pt x="749" y="612"/>
                  </a:lnTo>
                  <a:lnTo>
                    <a:pt x="739" y="629"/>
                  </a:lnTo>
                  <a:lnTo>
                    <a:pt x="728" y="645"/>
                  </a:lnTo>
                  <a:lnTo>
                    <a:pt x="716" y="660"/>
                  </a:lnTo>
                  <a:lnTo>
                    <a:pt x="703" y="675"/>
                  </a:lnTo>
                  <a:lnTo>
                    <a:pt x="689" y="688"/>
                  </a:lnTo>
                  <a:lnTo>
                    <a:pt x="674" y="703"/>
                  </a:lnTo>
                  <a:lnTo>
                    <a:pt x="660" y="716"/>
                  </a:lnTo>
                  <a:lnTo>
                    <a:pt x="644" y="727"/>
                  </a:lnTo>
                  <a:lnTo>
                    <a:pt x="628" y="739"/>
                  </a:lnTo>
                  <a:lnTo>
                    <a:pt x="612" y="749"/>
                  </a:lnTo>
                  <a:lnTo>
                    <a:pt x="595" y="759"/>
                  </a:lnTo>
                  <a:lnTo>
                    <a:pt x="578" y="769"/>
                  </a:lnTo>
                  <a:lnTo>
                    <a:pt x="559" y="776"/>
                  </a:lnTo>
                  <a:lnTo>
                    <a:pt x="540" y="784"/>
                  </a:lnTo>
                  <a:lnTo>
                    <a:pt x="521" y="791"/>
                  </a:lnTo>
                  <a:lnTo>
                    <a:pt x="503" y="797"/>
                  </a:lnTo>
                  <a:lnTo>
                    <a:pt x="482" y="801"/>
                  </a:lnTo>
                  <a:lnTo>
                    <a:pt x="462" y="804"/>
                  </a:lnTo>
                  <a:lnTo>
                    <a:pt x="442" y="807"/>
                  </a:lnTo>
                  <a:lnTo>
                    <a:pt x="420" y="808"/>
                  </a:lnTo>
                  <a:lnTo>
                    <a:pt x="400" y="808"/>
                  </a:lnTo>
                  <a:lnTo>
                    <a:pt x="410" y="808"/>
                  </a:lnTo>
                  <a:lnTo>
                    <a:pt x="389" y="808"/>
                  </a:lnTo>
                  <a:lnTo>
                    <a:pt x="368" y="807"/>
                  </a:lnTo>
                  <a:lnTo>
                    <a:pt x="348" y="804"/>
                  </a:lnTo>
                  <a:lnTo>
                    <a:pt x="328" y="801"/>
                  </a:lnTo>
                  <a:lnTo>
                    <a:pt x="308" y="797"/>
                  </a:lnTo>
                  <a:lnTo>
                    <a:pt x="288" y="791"/>
                  </a:lnTo>
                  <a:lnTo>
                    <a:pt x="269" y="784"/>
                  </a:lnTo>
                  <a:lnTo>
                    <a:pt x="250" y="776"/>
                  </a:lnTo>
                  <a:lnTo>
                    <a:pt x="233" y="769"/>
                  </a:lnTo>
                  <a:lnTo>
                    <a:pt x="215" y="759"/>
                  </a:lnTo>
                  <a:lnTo>
                    <a:pt x="198" y="749"/>
                  </a:lnTo>
                  <a:lnTo>
                    <a:pt x="181" y="739"/>
                  </a:lnTo>
                  <a:lnTo>
                    <a:pt x="165" y="727"/>
                  </a:lnTo>
                  <a:lnTo>
                    <a:pt x="149" y="716"/>
                  </a:lnTo>
                  <a:lnTo>
                    <a:pt x="135" y="703"/>
                  </a:lnTo>
                  <a:lnTo>
                    <a:pt x="120" y="688"/>
                  </a:lnTo>
                  <a:lnTo>
                    <a:pt x="107" y="675"/>
                  </a:lnTo>
                  <a:lnTo>
                    <a:pt x="94" y="660"/>
                  </a:lnTo>
                  <a:lnTo>
                    <a:pt x="83" y="645"/>
                  </a:lnTo>
                  <a:lnTo>
                    <a:pt x="71" y="629"/>
                  </a:lnTo>
                  <a:lnTo>
                    <a:pt x="60" y="612"/>
                  </a:lnTo>
                  <a:lnTo>
                    <a:pt x="49" y="595"/>
                  </a:lnTo>
                  <a:lnTo>
                    <a:pt x="41" y="577"/>
                  </a:lnTo>
                  <a:lnTo>
                    <a:pt x="34" y="559"/>
                  </a:lnTo>
                  <a:lnTo>
                    <a:pt x="25" y="541"/>
                  </a:lnTo>
                  <a:lnTo>
                    <a:pt x="19" y="521"/>
                  </a:lnTo>
                  <a:lnTo>
                    <a:pt x="13" y="502"/>
                  </a:lnTo>
                  <a:lnTo>
                    <a:pt x="9" y="482"/>
                  </a:lnTo>
                  <a:lnTo>
                    <a:pt x="6" y="462"/>
                  </a:lnTo>
                  <a:lnTo>
                    <a:pt x="3" y="442"/>
                  </a:lnTo>
                  <a:lnTo>
                    <a:pt x="2" y="421"/>
                  </a:lnTo>
                  <a:lnTo>
                    <a:pt x="0" y="400"/>
                  </a:lnTo>
                  <a:close/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378" name="Freeform 33">
              <a:extLst>
                <a:ext uri="{FF2B5EF4-FFF2-40B4-BE49-F238E27FC236}">
                  <a16:creationId xmlns:a16="http://schemas.microsoft.com/office/drawing/2014/main" id="{A2A0C071-C886-F94B-B966-6035D3D84A5F}"/>
                </a:ext>
              </a:extLst>
            </p:cNvPr>
            <p:cNvSpPr>
              <a:spLocks/>
            </p:cNvSpPr>
            <p:nvPr/>
          </p:nvSpPr>
          <p:spPr bwMode="auto">
            <a:xfrm>
              <a:off x="6636592" y="3153093"/>
              <a:ext cx="647700" cy="649288"/>
            </a:xfrm>
            <a:custGeom>
              <a:avLst/>
              <a:gdLst>
                <a:gd name="T0" fmla="*/ 2147483646 w 817"/>
                <a:gd name="T1" fmla="*/ 2147483646 h 818"/>
                <a:gd name="T2" fmla="*/ 2147483646 w 817"/>
                <a:gd name="T3" fmla="*/ 2147483646 h 818"/>
                <a:gd name="T4" fmla="*/ 2147483646 w 817"/>
                <a:gd name="T5" fmla="*/ 2147483646 h 818"/>
                <a:gd name="T6" fmla="*/ 2147483646 w 817"/>
                <a:gd name="T7" fmla="*/ 2147483646 h 818"/>
                <a:gd name="T8" fmla="*/ 2147483646 w 817"/>
                <a:gd name="T9" fmla="*/ 2147483646 h 818"/>
                <a:gd name="T10" fmla="*/ 2147483646 w 817"/>
                <a:gd name="T11" fmla="*/ 2147483646 h 818"/>
                <a:gd name="T12" fmla="*/ 2147483646 w 817"/>
                <a:gd name="T13" fmla="*/ 2147483646 h 818"/>
                <a:gd name="T14" fmla="*/ 2147483646 w 817"/>
                <a:gd name="T15" fmla="*/ 2147483646 h 818"/>
                <a:gd name="T16" fmla="*/ 2147483646 w 817"/>
                <a:gd name="T17" fmla="*/ 2147483646 h 818"/>
                <a:gd name="T18" fmla="*/ 2147483646 w 817"/>
                <a:gd name="T19" fmla="*/ 2147483646 h 818"/>
                <a:gd name="T20" fmla="*/ 0 w 817"/>
                <a:gd name="T21" fmla="*/ 2147483646 h 818"/>
                <a:gd name="T22" fmla="*/ 2147483646 w 817"/>
                <a:gd name="T23" fmla="*/ 2147483646 h 818"/>
                <a:gd name="T24" fmla="*/ 2147483646 w 817"/>
                <a:gd name="T25" fmla="*/ 2147483646 h 818"/>
                <a:gd name="T26" fmla="*/ 2147483646 w 817"/>
                <a:gd name="T27" fmla="*/ 2147483646 h 818"/>
                <a:gd name="T28" fmla="*/ 2147483646 w 817"/>
                <a:gd name="T29" fmla="*/ 2147483646 h 818"/>
                <a:gd name="T30" fmla="*/ 2147483646 w 817"/>
                <a:gd name="T31" fmla="*/ 2147483646 h 818"/>
                <a:gd name="T32" fmla="*/ 2147483646 w 817"/>
                <a:gd name="T33" fmla="*/ 2147483646 h 818"/>
                <a:gd name="T34" fmla="*/ 2147483646 w 817"/>
                <a:gd name="T35" fmla="*/ 2147483646 h 818"/>
                <a:gd name="T36" fmla="*/ 2147483646 w 817"/>
                <a:gd name="T37" fmla="*/ 2147483646 h 818"/>
                <a:gd name="T38" fmla="*/ 2147483646 w 817"/>
                <a:gd name="T39" fmla="*/ 2147483646 h 818"/>
                <a:gd name="T40" fmla="*/ 2147483646 w 817"/>
                <a:gd name="T41" fmla="*/ 2147483646 h 818"/>
                <a:gd name="T42" fmla="*/ 2147483646 w 817"/>
                <a:gd name="T43" fmla="*/ 2147483646 h 818"/>
                <a:gd name="T44" fmla="*/ 2147483646 w 817"/>
                <a:gd name="T45" fmla="*/ 2147483646 h 818"/>
                <a:gd name="T46" fmla="*/ 2147483646 w 817"/>
                <a:gd name="T47" fmla="*/ 2147483646 h 818"/>
                <a:gd name="T48" fmla="*/ 2147483646 w 817"/>
                <a:gd name="T49" fmla="*/ 2147483646 h 818"/>
                <a:gd name="T50" fmla="*/ 2147483646 w 817"/>
                <a:gd name="T51" fmla="*/ 2147483646 h 818"/>
                <a:gd name="T52" fmla="*/ 2147483646 w 817"/>
                <a:gd name="T53" fmla="*/ 2147483646 h 818"/>
                <a:gd name="T54" fmla="*/ 2147483646 w 817"/>
                <a:gd name="T55" fmla="*/ 2147483646 h 818"/>
                <a:gd name="T56" fmla="*/ 2147483646 w 817"/>
                <a:gd name="T57" fmla="*/ 2147483646 h 818"/>
                <a:gd name="T58" fmla="*/ 2147483646 w 817"/>
                <a:gd name="T59" fmla="*/ 2147483646 h 818"/>
                <a:gd name="T60" fmla="*/ 2147483646 w 817"/>
                <a:gd name="T61" fmla="*/ 2147483646 h 818"/>
                <a:gd name="T62" fmla="*/ 2147483646 w 817"/>
                <a:gd name="T63" fmla="*/ 2147483646 h 818"/>
                <a:gd name="T64" fmla="*/ 2147483646 w 817"/>
                <a:gd name="T65" fmla="*/ 2147483646 h 818"/>
                <a:gd name="T66" fmla="*/ 2147483646 w 817"/>
                <a:gd name="T67" fmla="*/ 2147483646 h 818"/>
                <a:gd name="T68" fmla="*/ 2147483646 w 817"/>
                <a:gd name="T69" fmla="*/ 2147483646 h 818"/>
                <a:gd name="T70" fmla="*/ 2147483646 w 817"/>
                <a:gd name="T71" fmla="*/ 2147483646 h 818"/>
                <a:gd name="T72" fmla="*/ 2147483646 w 817"/>
                <a:gd name="T73" fmla="*/ 2147483646 h 818"/>
                <a:gd name="T74" fmla="*/ 2147483646 w 817"/>
                <a:gd name="T75" fmla="*/ 2147483646 h 818"/>
                <a:gd name="T76" fmla="*/ 2147483646 w 817"/>
                <a:gd name="T77" fmla="*/ 2147483646 h 818"/>
                <a:gd name="T78" fmla="*/ 2147483646 w 817"/>
                <a:gd name="T79" fmla="*/ 2147483646 h 818"/>
                <a:gd name="T80" fmla="*/ 2147483646 w 817"/>
                <a:gd name="T81" fmla="*/ 2147483646 h 818"/>
                <a:gd name="T82" fmla="*/ 2147483646 w 817"/>
                <a:gd name="T83" fmla="*/ 2147483646 h 818"/>
                <a:gd name="T84" fmla="*/ 2147483646 w 817"/>
                <a:gd name="T85" fmla="*/ 2147483646 h 818"/>
                <a:gd name="T86" fmla="*/ 2147483646 w 817"/>
                <a:gd name="T87" fmla="*/ 0 h 81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17"/>
                <a:gd name="T133" fmla="*/ 0 h 818"/>
                <a:gd name="T134" fmla="*/ 817 w 817"/>
                <a:gd name="T135" fmla="*/ 818 h 81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17" h="818">
                  <a:moveTo>
                    <a:pt x="408" y="0"/>
                  </a:moveTo>
                  <a:lnTo>
                    <a:pt x="387" y="0"/>
                  </a:lnTo>
                  <a:lnTo>
                    <a:pt x="366" y="2"/>
                  </a:lnTo>
                  <a:lnTo>
                    <a:pt x="346" y="4"/>
                  </a:lnTo>
                  <a:lnTo>
                    <a:pt x="326" y="9"/>
                  </a:lnTo>
                  <a:lnTo>
                    <a:pt x="306" y="13"/>
                  </a:lnTo>
                  <a:lnTo>
                    <a:pt x="287" y="19"/>
                  </a:lnTo>
                  <a:lnTo>
                    <a:pt x="268" y="25"/>
                  </a:lnTo>
                  <a:lnTo>
                    <a:pt x="250" y="32"/>
                  </a:lnTo>
                  <a:lnTo>
                    <a:pt x="231" y="41"/>
                  </a:lnTo>
                  <a:lnTo>
                    <a:pt x="214" y="49"/>
                  </a:lnTo>
                  <a:lnTo>
                    <a:pt x="196" y="59"/>
                  </a:lnTo>
                  <a:lnTo>
                    <a:pt x="180" y="69"/>
                  </a:lnTo>
                  <a:lnTo>
                    <a:pt x="163" y="81"/>
                  </a:lnTo>
                  <a:lnTo>
                    <a:pt x="149" y="94"/>
                  </a:lnTo>
                  <a:lnTo>
                    <a:pt x="133" y="106"/>
                  </a:lnTo>
                  <a:lnTo>
                    <a:pt x="120" y="120"/>
                  </a:lnTo>
                  <a:lnTo>
                    <a:pt x="105" y="134"/>
                  </a:lnTo>
                  <a:lnTo>
                    <a:pt x="92" y="149"/>
                  </a:lnTo>
                  <a:lnTo>
                    <a:pt x="81" y="165"/>
                  </a:lnTo>
                  <a:lnTo>
                    <a:pt x="69" y="181"/>
                  </a:lnTo>
                  <a:lnTo>
                    <a:pt x="59" y="196"/>
                  </a:lnTo>
                  <a:lnTo>
                    <a:pt x="49" y="214"/>
                  </a:lnTo>
                  <a:lnTo>
                    <a:pt x="40" y="231"/>
                  </a:lnTo>
                  <a:lnTo>
                    <a:pt x="32" y="250"/>
                  </a:lnTo>
                  <a:lnTo>
                    <a:pt x="24" y="269"/>
                  </a:lnTo>
                  <a:lnTo>
                    <a:pt x="17" y="287"/>
                  </a:lnTo>
                  <a:lnTo>
                    <a:pt x="13" y="306"/>
                  </a:lnTo>
                  <a:lnTo>
                    <a:pt x="7" y="326"/>
                  </a:lnTo>
                  <a:lnTo>
                    <a:pt x="4" y="346"/>
                  </a:lnTo>
                  <a:lnTo>
                    <a:pt x="1" y="367"/>
                  </a:lnTo>
                  <a:lnTo>
                    <a:pt x="0" y="388"/>
                  </a:lnTo>
                  <a:lnTo>
                    <a:pt x="0" y="409"/>
                  </a:lnTo>
                  <a:lnTo>
                    <a:pt x="0" y="430"/>
                  </a:lnTo>
                  <a:lnTo>
                    <a:pt x="1" y="450"/>
                  </a:lnTo>
                  <a:lnTo>
                    <a:pt x="4" y="471"/>
                  </a:lnTo>
                  <a:lnTo>
                    <a:pt x="7" y="491"/>
                  </a:lnTo>
                  <a:lnTo>
                    <a:pt x="13" y="511"/>
                  </a:lnTo>
                  <a:lnTo>
                    <a:pt x="17" y="530"/>
                  </a:lnTo>
                  <a:lnTo>
                    <a:pt x="24" y="550"/>
                  </a:lnTo>
                  <a:lnTo>
                    <a:pt x="32" y="569"/>
                  </a:lnTo>
                  <a:lnTo>
                    <a:pt x="40" y="586"/>
                  </a:lnTo>
                  <a:lnTo>
                    <a:pt x="49" y="603"/>
                  </a:lnTo>
                  <a:lnTo>
                    <a:pt x="59" y="621"/>
                  </a:lnTo>
                  <a:lnTo>
                    <a:pt x="69" y="638"/>
                  </a:lnTo>
                  <a:lnTo>
                    <a:pt x="81" y="654"/>
                  </a:lnTo>
                  <a:lnTo>
                    <a:pt x="92" y="668"/>
                  </a:lnTo>
                  <a:lnTo>
                    <a:pt x="105" y="684"/>
                  </a:lnTo>
                  <a:lnTo>
                    <a:pt x="120" y="699"/>
                  </a:lnTo>
                  <a:lnTo>
                    <a:pt x="133" y="712"/>
                  </a:lnTo>
                  <a:lnTo>
                    <a:pt x="149" y="725"/>
                  </a:lnTo>
                  <a:lnTo>
                    <a:pt x="163" y="736"/>
                  </a:lnTo>
                  <a:lnTo>
                    <a:pt x="180" y="748"/>
                  </a:lnTo>
                  <a:lnTo>
                    <a:pt x="196" y="759"/>
                  </a:lnTo>
                  <a:lnTo>
                    <a:pt x="214" y="768"/>
                  </a:lnTo>
                  <a:lnTo>
                    <a:pt x="231" y="778"/>
                  </a:lnTo>
                  <a:lnTo>
                    <a:pt x="250" y="785"/>
                  </a:lnTo>
                  <a:lnTo>
                    <a:pt x="268" y="792"/>
                  </a:lnTo>
                  <a:lnTo>
                    <a:pt x="287" y="800"/>
                  </a:lnTo>
                  <a:lnTo>
                    <a:pt x="306" y="805"/>
                  </a:lnTo>
                  <a:lnTo>
                    <a:pt x="326" y="810"/>
                  </a:lnTo>
                  <a:lnTo>
                    <a:pt x="346" y="813"/>
                  </a:lnTo>
                  <a:lnTo>
                    <a:pt x="366" y="815"/>
                  </a:lnTo>
                  <a:lnTo>
                    <a:pt x="387" y="817"/>
                  </a:lnTo>
                  <a:lnTo>
                    <a:pt x="408" y="818"/>
                  </a:lnTo>
                  <a:lnTo>
                    <a:pt x="430" y="817"/>
                  </a:lnTo>
                  <a:lnTo>
                    <a:pt x="450" y="815"/>
                  </a:lnTo>
                  <a:lnTo>
                    <a:pt x="470" y="813"/>
                  </a:lnTo>
                  <a:lnTo>
                    <a:pt x="491" y="810"/>
                  </a:lnTo>
                  <a:lnTo>
                    <a:pt x="511" y="805"/>
                  </a:lnTo>
                  <a:lnTo>
                    <a:pt x="530" y="800"/>
                  </a:lnTo>
                  <a:lnTo>
                    <a:pt x="548" y="792"/>
                  </a:lnTo>
                  <a:lnTo>
                    <a:pt x="567" y="785"/>
                  </a:lnTo>
                  <a:lnTo>
                    <a:pt x="586" y="778"/>
                  </a:lnTo>
                  <a:lnTo>
                    <a:pt x="603" y="768"/>
                  </a:lnTo>
                  <a:lnTo>
                    <a:pt x="620" y="759"/>
                  </a:lnTo>
                  <a:lnTo>
                    <a:pt x="636" y="748"/>
                  </a:lnTo>
                  <a:lnTo>
                    <a:pt x="654" y="736"/>
                  </a:lnTo>
                  <a:lnTo>
                    <a:pt x="668" y="725"/>
                  </a:lnTo>
                  <a:lnTo>
                    <a:pt x="684" y="712"/>
                  </a:lnTo>
                  <a:lnTo>
                    <a:pt x="697" y="699"/>
                  </a:lnTo>
                  <a:lnTo>
                    <a:pt x="711" y="684"/>
                  </a:lnTo>
                  <a:lnTo>
                    <a:pt x="724" y="668"/>
                  </a:lnTo>
                  <a:lnTo>
                    <a:pt x="736" y="654"/>
                  </a:lnTo>
                  <a:lnTo>
                    <a:pt x="748" y="638"/>
                  </a:lnTo>
                  <a:lnTo>
                    <a:pt x="758" y="621"/>
                  </a:lnTo>
                  <a:lnTo>
                    <a:pt x="768" y="603"/>
                  </a:lnTo>
                  <a:lnTo>
                    <a:pt x="776" y="586"/>
                  </a:lnTo>
                  <a:lnTo>
                    <a:pt x="785" y="569"/>
                  </a:lnTo>
                  <a:lnTo>
                    <a:pt x="792" y="550"/>
                  </a:lnTo>
                  <a:lnTo>
                    <a:pt x="799" y="530"/>
                  </a:lnTo>
                  <a:lnTo>
                    <a:pt x="804" y="511"/>
                  </a:lnTo>
                  <a:lnTo>
                    <a:pt x="810" y="491"/>
                  </a:lnTo>
                  <a:lnTo>
                    <a:pt x="812" y="471"/>
                  </a:lnTo>
                  <a:lnTo>
                    <a:pt x="815" y="450"/>
                  </a:lnTo>
                  <a:lnTo>
                    <a:pt x="817" y="430"/>
                  </a:lnTo>
                  <a:lnTo>
                    <a:pt x="817" y="409"/>
                  </a:lnTo>
                  <a:lnTo>
                    <a:pt x="817" y="388"/>
                  </a:lnTo>
                  <a:lnTo>
                    <a:pt x="815" y="367"/>
                  </a:lnTo>
                  <a:lnTo>
                    <a:pt x="812" y="346"/>
                  </a:lnTo>
                  <a:lnTo>
                    <a:pt x="810" y="326"/>
                  </a:lnTo>
                  <a:lnTo>
                    <a:pt x="804" y="306"/>
                  </a:lnTo>
                  <a:lnTo>
                    <a:pt x="799" y="287"/>
                  </a:lnTo>
                  <a:lnTo>
                    <a:pt x="792" y="269"/>
                  </a:lnTo>
                  <a:lnTo>
                    <a:pt x="785" y="250"/>
                  </a:lnTo>
                  <a:lnTo>
                    <a:pt x="776" y="231"/>
                  </a:lnTo>
                  <a:lnTo>
                    <a:pt x="768" y="214"/>
                  </a:lnTo>
                  <a:lnTo>
                    <a:pt x="758" y="196"/>
                  </a:lnTo>
                  <a:lnTo>
                    <a:pt x="748" y="181"/>
                  </a:lnTo>
                  <a:lnTo>
                    <a:pt x="736" y="165"/>
                  </a:lnTo>
                  <a:lnTo>
                    <a:pt x="724" y="149"/>
                  </a:lnTo>
                  <a:lnTo>
                    <a:pt x="711" y="134"/>
                  </a:lnTo>
                  <a:lnTo>
                    <a:pt x="697" y="120"/>
                  </a:lnTo>
                  <a:lnTo>
                    <a:pt x="684" y="106"/>
                  </a:lnTo>
                  <a:lnTo>
                    <a:pt x="668" y="94"/>
                  </a:lnTo>
                  <a:lnTo>
                    <a:pt x="654" y="81"/>
                  </a:lnTo>
                  <a:lnTo>
                    <a:pt x="636" y="69"/>
                  </a:lnTo>
                  <a:lnTo>
                    <a:pt x="620" y="59"/>
                  </a:lnTo>
                  <a:lnTo>
                    <a:pt x="603" y="49"/>
                  </a:lnTo>
                  <a:lnTo>
                    <a:pt x="586" y="41"/>
                  </a:lnTo>
                  <a:lnTo>
                    <a:pt x="567" y="32"/>
                  </a:lnTo>
                  <a:lnTo>
                    <a:pt x="548" y="25"/>
                  </a:lnTo>
                  <a:lnTo>
                    <a:pt x="530" y="19"/>
                  </a:lnTo>
                  <a:lnTo>
                    <a:pt x="511" y="13"/>
                  </a:lnTo>
                  <a:lnTo>
                    <a:pt x="491" y="9"/>
                  </a:lnTo>
                  <a:lnTo>
                    <a:pt x="470" y="4"/>
                  </a:lnTo>
                  <a:lnTo>
                    <a:pt x="450" y="2"/>
                  </a:lnTo>
                  <a:lnTo>
                    <a:pt x="430" y="0"/>
                  </a:lnTo>
                  <a:lnTo>
                    <a:pt x="408" y="0"/>
                  </a:lnTo>
                </a:path>
              </a:pathLst>
            </a:custGeom>
            <a:solidFill>
              <a:schemeClr val="bg1"/>
            </a:solidFill>
            <a:ln w="285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8379" name="Freeform 37">
              <a:extLst>
                <a:ext uri="{FF2B5EF4-FFF2-40B4-BE49-F238E27FC236}">
                  <a16:creationId xmlns:a16="http://schemas.microsoft.com/office/drawing/2014/main" id="{6BFFE028-D9B3-B840-B763-C6E6C537630F}"/>
                </a:ext>
              </a:extLst>
            </p:cNvPr>
            <p:cNvSpPr>
              <a:spLocks/>
            </p:cNvSpPr>
            <p:nvPr/>
          </p:nvSpPr>
          <p:spPr bwMode="auto">
            <a:xfrm>
              <a:off x="6636592" y="4435794"/>
              <a:ext cx="647700" cy="649288"/>
            </a:xfrm>
            <a:custGeom>
              <a:avLst/>
              <a:gdLst>
                <a:gd name="T0" fmla="*/ 2147483646 w 817"/>
                <a:gd name="T1" fmla="*/ 2147483646 h 819"/>
                <a:gd name="T2" fmla="*/ 2147483646 w 817"/>
                <a:gd name="T3" fmla="*/ 2147483646 h 819"/>
                <a:gd name="T4" fmla="*/ 2147483646 w 817"/>
                <a:gd name="T5" fmla="*/ 2147483646 h 819"/>
                <a:gd name="T6" fmla="*/ 2147483646 w 817"/>
                <a:gd name="T7" fmla="*/ 2147483646 h 819"/>
                <a:gd name="T8" fmla="*/ 2147483646 w 817"/>
                <a:gd name="T9" fmla="*/ 2147483646 h 819"/>
                <a:gd name="T10" fmla="*/ 2147483646 w 817"/>
                <a:gd name="T11" fmla="*/ 2147483646 h 819"/>
                <a:gd name="T12" fmla="*/ 2147483646 w 817"/>
                <a:gd name="T13" fmla="*/ 2147483646 h 819"/>
                <a:gd name="T14" fmla="*/ 2147483646 w 817"/>
                <a:gd name="T15" fmla="*/ 2147483646 h 819"/>
                <a:gd name="T16" fmla="*/ 2147483646 w 817"/>
                <a:gd name="T17" fmla="*/ 2147483646 h 819"/>
                <a:gd name="T18" fmla="*/ 2147483646 w 817"/>
                <a:gd name="T19" fmla="*/ 2147483646 h 819"/>
                <a:gd name="T20" fmla="*/ 0 w 817"/>
                <a:gd name="T21" fmla="*/ 2147483646 h 819"/>
                <a:gd name="T22" fmla="*/ 2147483646 w 817"/>
                <a:gd name="T23" fmla="*/ 2147483646 h 819"/>
                <a:gd name="T24" fmla="*/ 2147483646 w 817"/>
                <a:gd name="T25" fmla="*/ 2147483646 h 819"/>
                <a:gd name="T26" fmla="*/ 2147483646 w 817"/>
                <a:gd name="T27" fmla="*/ 2147483646 h 819"/>
                <a:gd name="T28" fmla="*/ 2147483646 w 817"/>
                <a:gd name="T29" fmla="*/ 2147483646 h 819"/>
                <a:gd name="T30" fmla="*/ 2147483646 w 817"/>
                <a:gd name="T31" fmla="*/ 2147483646 h 819"/>
                <a:gd name="T32" fmla="*/ 2147483646 w 817"/>
                <a:gd name="T33" fmla="*/ 2147483646 h 819"/>
                <a:gd name="T34" fmla="*/ 2147483646 w 817"/>
                <a:gd name="T35" fmla="*/ 2147483646 h 819"/>
                <a:gd name="T36" fmla="*/ 2147483646 w 817"/>
                <a:gd name="T37" fmla="*/ 2147483646 h 819"/>
                <a:gd name="T38" fmla="*/ 2147483646 w 817"/>
                <a:gd name="T39" fmla="*/ 2147483646 h 819"/>
                <a:gd name="T40" fmla="*/ 2147483646 w 817"/>
                <a:gd name="T41" fmla="*/ 2147483646 h 819"/>
                <a:gd name="T42" fmla="*/ 2147483646 w 817"/>
                <a:gd name="T43" fmla="*/ 2147483646 h 819"/>
                <a:gd name="T44" fmla="*/ 2147483646 w 817"/>
                <a:gd name="T45" fmla="*/ 2147483646 h 819"/>
                <a:gd name="T46" fmla="*/ 2147483646 w 817"/>
                <a:gd name="T47" fmla="*/ 2147483646 h 819"/>
                <a:gd name="T48" fmla="*/ 2147483646 w 817"/>
                <a:gd name="T49" fmla="*/ 2147483646 h 819"/>
                <a:gd name="T50" fmla="*/ 2147483646 w 817"/>
                <a:gd name="T51" fmla="*/ 2147483646 h 819"/>
                <a:gd name="T52" fmla="*/ 2147483646 w 817"/>
                <a:gd name="T53" fmla="*/ 2147483646 h 819"/>
                <a:gd name="T54" fmla="*/ 2147483646 w 817"/>
                <a:gd name="T55" fmla="*/ 2147483646 h 819"/>
                <a:gd name="T56" fmla="*/ 2147483646 w 817"/>
                <a:gd name="T57" fmla="*/ 2147483646 h 819"/>
                <a:gd name="T58" fmla="*/ 2147483646 w 817"/>
                <a:gd name="T59" fmla="*/ 2147483646 h 819"/>
                <a:gd name="T60" fmla="*/ 2147483646 w 817"/>
                <a:gd name="T61" fmla="*/ 2147483646 h 819"/>
                <a:gd name="T62" fmla="*/ 2147483646 w 817"/>
                <a:gd name="T63" fmla="*/ 2147483646 h 819"/>
                <a:gd name="T64" fmla="*/ 2147483646 w 817"/>
                <a:gd name="T65" fmla="*/ 2147483646 h 819"/>
                <a:gd name="T66" fmla="*/ 2147483646 w 817"/>
                <a:gd name="T67" fmla="*/ 2147483646 h 819"/>
                <a:gd name="T68" fmla="*/ 2147483646 w 817"/>
                <a:gd name="T69" fmla="*/ 2147483646 h 819"/>
                <a:gd name="T70" fmla="*/ 2147483646 w 817"/>
                <a:gd name="T71" fmla="*/ 2147483646 h 819"/>
                <a:gd name="T72" fmla="*/ 2147483646 w 817"/>
                <a:gd name="T73" fmla="*/ 2147483646 h 819"/>
                <a:gd name="T74" fmla="*/ 2147483646 w 817"/>
                <a:gd name="T75" fmla="*/ 2147483646 h 819"/>
                <a:gd name="T76" fmla="*/ 2147483646 w 817"/>
                <a:gd name="T77" fmla="*/ 2147483646 h 819"/>
                <a:gd name="T78" fmla="*/ 2147483646 w 817"/>
                <a:gd name="T79" fmla="*/ 2147483646 h 819"/>
                <a:gd name="T80" fmla="*/ 2147483646 w 817"/>
                <a:gd name="T81" fmla="*/ 2147483646 h 819"/>
                <a:gd name="T82" fmla="*/ 2147483646 w 817"/>
                <a:gd name="T83" fmla="*/ 2147483646 h 819"/>
                <a:gd name="T84" fmla="*/ 2147483646 w 817"/>
                <a:gd name="T85" fmla="*/ 2147483646 h 819"/>
                <a:gd name="T86" fmla="*/ 2147483646 w 817"/>
                <a:gd name="T87" fmla="*/ 0 h 81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17"/>
                <a:gd name="T133" fmla="*/ 0 h 819"/>
                <a:gd name="T134" fmla="*/ 817 w 817"/>
                <a:gd name="T135" fmla="*/ 819 h 819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17" h="819">
                  <a:moveTo>
                    <a:pt x="408" y="0"/>
                  </a:moveTo>
                  <a:lnTo>
                    <a:pt x="387" y="0"/>
                  </a:lnTo>
                  <a:lnTo>
                    <a:pt x="366" y="2"/>
                  </a:lnTo>
                  <a:lnTo>
                    <a:pt x="346" y="5"/>
                  </a:lnTo>
                  <a:lnTo>
                    <a:pt x="326" y="9"/>
                  </a:lnTo>
                  <a:lnTo>
                    <a:pt x="306" y="13"/>
                  </a:lnTo>
                  <a:lnTo>
                    <a:pt x="287" y="19"/>
                  </a:lnTo>
                  <a:lnTo>
                    <a:pt x="268" y="25"/>
                  </a:lnTo>
                  <a:lnTo>
                    <a:pt x="250" y="32"/>
                  </a:lnTo>
                  <a:lnTo>
                    <a:pt x="231" y="41"/>
                  </a:lnTo>
                  <a:lnTo>
                    <a:pt x="214" y="49"/>
                  </a:lnTo>
                  <a:lnTo>
                    <a:pt x="196" y="60"/>
                  </a:lnTo>
                  <a:lnTo>
                    <a:pt x="180" y="70"/>
                  </a:lnTo>
                  <a:lnTo>
                    <a:pt x="163" y="81"/>
                  </a:lnTo>
                  <a:lnTo>
                    <a:pt x="149" y="94"/>
                  </a:lnTo>
                  <a:lnTo>
                    <a:pt x="133" y="106"/>
                  </a:lnTo>
                  <a:lnTo>
                    <a:pt x="120" y="120"/>
                  </a:lnTo>
                  <a:lnTo>
                    <a:pt x="105" y="135"/>
                  </a:lnTo>
                  <a:lnTo>
                    <a:pt x="92" y="149"/>
                  </a:lnTo>
                  <a:lnTo>
                    <a:pt x="81" y="165"/>
                  </a:lnTo>
                  <a:lnTo>
                    <a:pt x="69" y="181"/>
                  </a:lnTo>
                  <a:lnTo>
                    <a:pt x="59" y="197"/>
                  </a:lnTo>
                  <a:lnTo>
                    <a:pt x="49" y="214"/>
                  </a:lnTo>
                  <a:lnTo>
                    <a:pt x="40" y="231"/>
                  </a:lnTo>
                  <a:lnTo>
                    <a:pt x="32" y="250"/>
                  </a:lnTo>
                  <a:lnTo>
                    <a:pt x="24" y="269"/>
                  </a:lnTo>
                  <a:lnTo>
                    <a:pt x="17" y="287"/>
                  </a:lnTo>
                  <a:lnTo>
                    <a:pt x="13" y="306"/>
                  </a:lnTo>
                  <a:lnTo>
                    <a:pt x="7" y="326"/>
                  </a:lnTo>
                  <a:lnTo>
                    <a:pt x="4" y="347"/>
                  </a:lnTo>
                  <a:lnTo>
                    <a:pt x="1" y="367"/>
                  </a:lnTo>
                  <a:lnTo>
                    <a:pt x="0" y="389"/>
                  </a:lnTo>
                  <a:lnTo>
                    <a:pt x="0" y="409"/>
                  </a:lnTo>
                  <a:lnTo>
                    <a:pt x="0" y="430"/>
                  </a:lnTo>
                  <a:lnTo>
                    <a:pt x="1" y="451"/>
                  </a:lnTo>
                  <a:lnTo>
                    <a:pt x="4" y="471"/>
                  </a:lnTo>
                  <a:lnTo>
                    <a:pt x="7" y="491"/>
                  </a:lnTo>
                  <a:lnTo>
                    <a:pt x="13" y="511"/>
                  </a:lnTo>
                  <a:lnTo>
                    <a:pt x="17" y="530"/>
                  </a:lnTo>
                  <a:lnTo>
                    <a:pt x="24" y="550"/>
                  </a:lnTo>
                  <a:lnTo>
                    <a:pt x="32" y="569"/>
                  </a:lnTo>
                  <a:lnTo>
                    <a:pt x="40" y="586"/>
                  </a:lnTo>
                  <a:lnTo>
                    <a:pt x="49" y="604"/>
                  </a:lnTo>
                  <a:lnTo>
                    <a:pt x="59" y="621"/>
                  </a:lnTo>
                  <a:lnTo>
                    <a:pt x="69" y="638"/>
                  </a:lnTo>
                  <a:lnTo>
                    <a:pt x="81" y="654"/>
                  </a:lnTo>
                  <a:lnTo>
                    <a:pt x="92" y="668"/>
                  </a:lnTo>
                  <a:lnTo>
                    <a:pt x="105" y="684"/>
                  </a:lnTo>
                  <a:lnTo>
                    <a:pt x="120" y="699"/>
                  </a:lnTo>
                  <a:lnTo>
                    <a:pt x="133" y="712"/>
                  </a:lnTo>
                  <a:lnTo>
                    <a:pt x="149" y="725"/>
                  </a:lnTo>
                  <a:lnTo>
                    <a:pt x="163" y="736"/>
                  </a:lnTo>
                  <a:lnTo>
                    <a:pt x="180" y="748"/>
                  </a:lnTo>
                  <a:lnTo>
                    <a:pt x="196" y="759"/>
                  </a:lnTo>
                  <a:lnTo>
                    <a:pt x="214" y="768"/>
                  </a:lnTo>
                  <a:lnTo>
                    <a:pt x="231" y="778"/>
                  </a:lnTo>
                  <a:lnTo>
                    <a:pt x="250" y="785"/>
                  </a:lnTo>
                  <a:lnTo>
                    <a:pt x="268" y="793"/>
                  </a:lnTo>
                  <a:lnTo>
                    <a:pt x="287" y="800"/>
                  </a:lnTo>
                  <a:lnTo>
                    <a:pt x="306" y="806"/>
                  </a:lnTo>
                  <a:lnTo>
                    <a:pt x="326" y="810"/>
                  </a:lnTo>
                  <a:lnTo>
                    <a:pt x="346" y="813"/>
                  </a:lnTo>
                  <a:lnTo>
                    <a:pt x="366" y="816"/>
                  </a:lnTo>
                  <a:lnTo>
                    <a:pt x="387" y="817"/>
                  </a:lnTo>
                  <a:lnTo>
                    <a:pt x="408" y="819"/>
                  </a:lnTo>
                  <a:lnTo>
                    <a:pt x="430" y="817"/>
                  </a:lnTo>
                  <a:lnTo>
                    <a:pt x="450" y="816"/>
                  </a:lnTo>
                  <a:lnTo>
                    <a:pt x="470" y="813"/>
                  </a:lnTo>
                  <a:lnTo>
                    <a:pt x="491" y="810"/>
                  </a:lnTo>
                  <a:lnTo>
                    <a:pt x="511" y="806"/>
                  </a:lnTo>
                  <a:lnTo>
                    <a:pt x="530" y="800"/>
                  </a:lnTo>
                  <a:lnTo>
                    <a:pt x="548" y="793"/>
                  </a:lnTo>
                  <a:lnTo>
                    <a:pt x="567" y="785"/>
                  </a:lnTo>
                  <a:lnTo>
                    <a:pt x="586" y="778"/>
                  </a:lnTo>
                  <a:lnTo>
                    <a:pt x="603" y="768"/>
                  </a:lnTo>
                  <a:lnTo>
                    <a:pt x="620" y="759"/>
                  </a:lnTo>
                  <a:lnTo>
                    <a:pt x="636" y="748"/>
                  </a:lnTo>
                  <a:lnTo>
                    <a:pt x="654" y="736"/>
                  </a:lnTo>
                  <a:lnTo>
                    <a:pt x="668" y="725"/>
                  </a:lnTo>
                  <a:lnTo>
                    <a:pt x="684" y="712"/>
                  </a:lnTo>
                  <a:lnTo>
                    <a:pt x="697" y="699"/>
                  </a:lnTo>
                  <a:lnTo>
                    <a:pt x="711" y="684"/>
                  </a:lnTo>
                  <a:lnTo>
                    <a:pt x="724" y="668"/>
                  </a:lnTo>
                  <a:lnTo>
                    <a:pt x="736" y="654"/>
                  </a:lnTo>
                  <a:lnTo>
                    <a:pt x="748" y="638"/>
                  </a:lnTo>
                  <a:lnTo>
                    <a:pt x="758" y="621"/>
                  </a:lnTo>
                  <a:lnTo>
                    <a:pt x="768" y="604"/>
                  </a:lnTo>
                  <a:lnTo>
                    <a:pt x="776" y="586"/>
                  </a:lnTo>
                  <a:lnTo>
                    <a:pt x="785" y="569"/>
                  </a:lnTo>
                  <a:lnTo>
                    <a:pt x="792" y="550"/>
                  </a:lnTo>
                  <a:lnTo>
                    <a:pt x="799" y="530"/>
                  </a:lnTo>
                  <a:lnTo>
                    <a:pt x="804" y="511"/>
                  </a:lnTo>
                  <a:lnTo>
                    <a:pt x="810" y="491"/>
                  </a:lnTo>
                  <a:lnTo>
                    <a:pt x="812" y="471"/>
                  </a:lnTo>
                  <a:lnTo>
                    <a:pt x="815" y="451"/>
                  </a:lnTo>
                  <a:lnTo>
                    <a:pt x="817" y="430"/>
                  </a:lnTo>
                  <a:lnTo>
                    <a:pt x="817" y="409"/>
                  </a:lnTo>
                  <a:lnTo>
                    <a:pt x="817" y="389"/>
                  </a:lnTo>
                  <a:lnTo>
                    <a:pt x="815" y="367"/>
                  </a:lnTo>
                  <a:lnTo>
                    <a:pt x="812" y="347"/>
                  </a:lnTo>
                  <a:lnTo>
                    <a:pt x="810" y="326"/>
                  </a:lnTo>
                  <a:lnTo>
                    <a:pt x="804" y="306"/>
                  </a:lnTo>
                  <a:lnTo>
                    <a:pt x="799" y="287"/>
                  </a:lnTo>
                  <a:lnTo>
                    <a:pt x="792" y="269"/>
                  </a:lnTo>
                  <a:lnTo>
                    <a:pt x="785" y="250"/>
                  </a:lnTo>
                  <a:lnTo>
                    <a:pt x="776" y="231"/>
                  </a:lnTo>
                  <a:lnTo>
                    <a:pt x="768" y="214"/>
                  </a:lnTo>
                  <a:lnTo>
                    <a:pt x="758" y="197"/>
                  </a:lnTo>
                  <a:lnTo>
                    <a:pt x="748" y="181"/>
                  </a:lnTo>
                  <a:lnTo>
                    <a:pt x="736" y="165"/>
                  </a:lnTo>
                  <a:lnTo>
                    <a:pt x="724" y="149"/>
                  </a:lnTo>
                  <a:lnTo>
                    <a:pt x="711" y="135"/>
                  </a:lnTo>
                  <a:lnTo>
                    <a:pt x="697" y="120"/>
                  </a:lnTo>
                  <a:lnTo>
                    <a:pt x="684" y="106"/>
                  </a:lnTo>
                  <a:lnTo>
                    <a:pt x="668" y="94"/>
                  </a:lnTo>
                  <a:lnTo>
                    <a:pt x="654" y="81"/>
                  </a:lnTo>
                  <a:lnTo>
                    <a:pt x="636" y="70"/>
                  </a:lnTo>
                  <a:lnTo>
                    <a:pt x="620" y="60"/>
                  </a:lnTo>
                  <a:lnTo>
                    <a:pt x="603" y="49"/>
                  </a:lnTo>
                  <a:lnTo>
                    <a:pt x="586" y="41"/>
                  </a:lnTo>
                  <a:lnTo>
                    <a:pt x="567" y="32"/>
                  </a:lnTo>
                  <a:lnTo>
                    <a:pt x="548" y="25"/>
                  </a:lnTo>
                  <a:lnTo>
                    <a:pt x="530" y="19"/>
                  </a:lnTo>
                  <a:lnTo>
                    <a:pt x="511" y="13"/>
                  </a:lnTo>
                  <a:lnTo>
                    <a:pt x="491" y="9"/>
                  </a:lnTo>
                  <a:lnTo>
                    <a:pt x="470" y="5"/>
                  </a:lnTo>
                  <a:lnTo>
                    <a:pt x="450" y="2"/>
                  </a:lnTo>
                  <a:lnTo>
                    <a:pt x="430" y="0"/>
                  </a:lnTo>
                  <a:lnTo>
                    <a:pt x="408" y="0"/>
                  </a:lnTo>
                </a:path>
              </a:pathLst>
            </a:custGeom>
            <a:solidFill>
              <a:schemeClr val="bg1"/>
            </a:solidFill>
            <a:ln w="285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8380" name="Freeform 38">
              <a:extLst>
                <a:ext uri="{FF2B5EF4-FFF2-40B4-BE49-F238E27FC236}">
                  <a16:creationId xmlns:a16="http://schemas.microsoft.com/office/drawing/2014/main" id="{9DB7E4C8-7393-6D4A-8398-B777EC39860A}"/>
                </a:ext>
              </a:extLst>
            </p:cNvPr>
            <p:cNvSpPr>
              <a:spLocks/>
            </p:cNvSpPr>
            <p:nvPr/>
          </p:nvSpPr>
          <p:spPr bwMode="auto">
            <a:xfrm>
              <a:off x="6636592" y="1848168"/>
              <a:ext cx="647700" cy="649288"/>
            </a:xfrm>
            <a:custGeom>
              <a:avLst/>
              <a:gdLst>
                <a:gd name="T0" fmla="*/ 2147483646 w 817"/>
                <a:gd name="T1" fmla="*/ 2147483646 h 818"/>
                <a:gd name="T2" fmla="*/ 2147483646 w 817"/>
                <a:gd name="T3" fmla="*/ 2147483646 h 818"/>
                <a:gd name="T4" fmla="*/ 2147483646 w 817"/>
                <a:gd name="T5" fmla="*/ 2147483646 h 818"/>
                <a:gd name="T6" fmla="*/ 2147483646 w 817"/>
                <a:gd name="T7" fmla="*/ 2147483646 h 818"/>
                <a:gd name="T8" fmla="*/ 2147483646 w 817"/>
                <a:gd name="T9" fmla="*/ 2147483646 h 818"/>
                <a:gd name="T10" fmla="*/ 2147483646 w 817"/>
                <a:gd name="T11" fmla="*/ 2147483646 h 818"/>
                <a:gd name="T12" fmla="*/ 2147483646 w 817"/>
                <a:gd name="T13" fmla="*/ 2147483646 h 818"/>
                <a:gd name="T14" fmla="*/ 2147483646 w 817"/>
                <a:gd name="T15" fmla="*/ 2147483646 h 818"/>
                <a:gd name="T16" fmla="*/ 2147483646 w 817"/>
                <a:gd name="T17" fmla="*/ 2147483646 h 818"/>
                <a:gd name="T18" fmla="*/ 2147483646 w 817"/>
                <a:gd name="T19" fmla="*/ 2147483646 h 818"/>
                <a:gd name="T20" fmla="*/ 2147483646 w 817"/>
                <a:gd name="T21" fmla="*/ 0 h 818"/>
                <a:gd name="T22" fmla="*/ 2147483646 w 817"/>
                <a:gd name="T23" fmla="*/ 2147483646 h 818"/>
                <a:gd name="T24" fmla="*/ 2147483646 w 817"/>
                <a:gd name="T25" fmla="*/ 2147483646 h 818"/>
                <a:gd name="T26" fmla="*/ 2147483646 w 817"/>
                <a:gd name="T27" fmla="*/ 2147483646 h 818"/>
                <a:gd name="T28" fmla="*/ 2147483646 w 817"/>
                <a:gd name="T29" fmla="*/ 2147483646 h 818"/>
                <a:gd name="T30" fmla="*/ 2147483646 w 817"/>
                <a:gd name="T31" fmla="*/ 2147483646 h 818"/>
                <a:gd name="T32" fmla="*/ 2147483646 w 817"/>
                <a:gd name="T33" fmla="*/ 2147483646 h 818"/>
                <a:gd name="T34" fmla="*/ 2147483646 w 817"/>
                <a:gd name="T35" fmla="*/ 2147483646 h 818"/>
                <a:gd name="T36" fmla="*/ 2147483646 w 817"/>
                <a:gd name="T37" fmla="*/ 2147483646 h 818"/>
                <a:gd name="T38" fmla="*/ 2147483646 w 817"/>
                <a:gd name="T39" fmla="*/ 2147483646 h 818"/>
                <a:gd name="T40" fmla="*/ 2147483646 w 817"/>
                <a:gd name="T41" fmla="*/ 2147483646 h 818"/>
                <a:gd name="T42" fmla="*/ 0 w 817"/>
                <a:gd name="T43" fmla="*/ 2147483646 h 818"/>
                <a:gd name="T44" fmla="*/ 2147483646 w 817"/>
                <a:gd name="T45" fmla="*/ 2147483646 h 818"/>
                <a:gd name="T46" fmla="*/ 2147483646 w 817"/>
                <a:gd name="T47" fmla="*/ 2147483646 h 818"/>
                <a:gd name="T48" fmla="*/ 2147483646 w 817"/>
                <a:gd name="T49" fmla="*/ 2147483646 h 818"/>
                <a:gd name="T50" fmla="*/ 2147483646 w 817"/>
                <a:gd name="T51" fmla="*/ 2147483646 h 818"/>
                <a:gd name="T52" fmla="*/ 2147483646 w 817"/>
                <a:gd name="T53" fmla="*/ 2147483646 h 818"/>
                <a:gd name="T54" fmla="*/ 2147483646 w 817"/>
                <a:gd name="T55" fmla="*/ 2147483646 h 818"/>
                <a:gd name="T56" fmla="*/ 2147483646 w 817"/>
                <a:gd name="T57" fmla="*/ 2147483646 h 818"/>
                <a:gd name="T58" fmla="*/ 2147483646 w 817"/>
                <a:gd name="T59" fmla="*/ 2147483646 h 818"/>
                <a:gd name="T60" fmla="*/ 2147483646 w 817"/>
                <a:gd name="T61" fmla="*/ 2147483646 h 818"/>
                <a:gd name="T62" fmla="*/ 2147483646 w 817"/>
                <a:gd name="T63" fmla="*/ 2147483646 h 818"/>
                <a:gd name="T64" fmla="*/ 2147483646 w 817"/>
                <a:gd name="T65" fmla="*/ 2147483646 h 818"/>
                <a:gd name="T66" fmla="*/ 2147483646 w 817"/>
                <a:gd name="T67" fmla="*/ 2147483646 h 818"/>
                <a:gd name="T68" fmla="*/ 2147483646 w 817"/>
                <a:gd name="T69" fmla="*/ 2147483646 h 818"/>
                <a:gd name="T70" fmla="*/ 2147483646 w 817"/>
                <a:gd name="T71" fmla="*/ 2147483646 h 818"/>
                <a:gd name="T72" fmla="*/ 2147483646 w 817"/>
                <a:gd name="T73" fmla="*/ 2147483646 h 818"/>
                <a:gd name="T74" fmla="*/ 2147483646 w 817"/>
                <a:gd name="T75" fmla="*/ 2147483646 h 818"/>
                <a:gd name="T76" fmla="*/ 2147483646 w 817"/>
                <a:gd name="T77" fmla="*/ 2147483646 h 818"/>
                <a:gd name="T78" fmla="*/ 2147483646 w 817"/>
                <a:gd name="T79" fmla="*/ 2147483646 h 818"/>
                <a:gd name="T80" fmla="*/ 2147483646 w 817"/>
                <a:gd name="T81" fmla="*/ 2147483646 h 818"/>
                <a:gd name="T82" fmla="*/ 2147483646 w 817"/>
                <a:gd name="T83" fmla="*/ 2147483646 h 818"/>
                <a:gd name="T84" fmla="*/ 2147483646 w 817"/>
                <a:gd name="T85" fmla="*/ 2147483646 h 818"/>
                <a:gd name="T86" fmla="*/ 2147483646 w 817"/>
                <a:gd name="T87" fmla="*/ 2147483646 h 81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17"/>
                <a:gd name="T133" fmla="*/ 0 h 818"/>
                <a:gd name="T134" fmla="*/ 817 w 817"/>
                <a:gd name="T135" fmla="*/ 818 h 81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17" h="818">
                  <a:moveTo>
                    <a:pt x="817" y="408"/>
                  </a:moveTo>
                  <a:lnTo>
                    <a:pt x="817" y="388"/>
                  </a:lnTo>
                  <a:lnTo>
                    <a:pt x="815" y="367"/>
                  </a:lnTo>
                  <a:lnTo>
                    <a:pt x="812" y="346"/>
                  </a:lnTo>
                  <a:lnTo>
                    <a:pt x="810" y="326"/>
                  </a:lnTo>
                  <a:lnTo>
                    <a:pt x="804" y="306"/>
                  </a:lnTo>
                  <a:lnTo>
                    <a:pt x="799" y="287"/>
                  </a:lnTo>
                  <a:lnTo>
                    <a:pt x="792" y="269"/>
                  </a:lnTo>
                  <a:lnTo>
                    <a:pt x="785" y="250"/>
                  </a:lnTo>
                  <a:lnTo>
                    <a:pt x="776" y="231"/>
                  </a:lnTo>
                  <a:lnTo>
                    <a:pt x="768" y="214"/>
                  </a:lnTo>
                  <a:lnTo>
                    <a:pt x="758" y="196"/>
                  </a:lnTo>
                  <a:lnTo>
                    <a:pt x="748" y="180"/>
                  </a:lnTo>
                  <a:lnTo>
                    <a:pt x="736" y="165"/>
                  </a:lnTo>
                  <a:lnTo>
                    <a:pt x="724" y="149"/>
                  </a:lnTo>
                  <a:lnTo>
                    <a:pt x="711" y="134"/>
                  </a:lnTo>
                  <a:lnTo>
                    <a:pt x="697" y="120"/>
                  </a:lnTo>
                  <a:lnTo>
                    <a:pt x="684" y="105"/>
                  </a:lnTo>
                  <a:lnTo>
                    <a:pt x="668" y="94"/>
                  </a:lnTo>
                  <a:lnTo>
                    <a:pt x="654" y="81"/>
                  </a:lnTo>
                  <a:lnTo>
                    <a:pt x="636" y="69"/>
                  </a:lnTo>
                  <a:lnTo>
                    <a:pt x="620" y="59"/>
                  </a:lnTo>
                  <a:lnTo>
                    <a:pt x="603" y="49"/>
                  </a:lnTo>
                  <a:lnTo>
                    <a:pt x="586" y="41"/>
                  </a:lnTo>
                  <a:lnTo>
                    <a:pt x="567" y="32"/>
                  </a:lnTo>
                  <a:lnTo>
                    <a:pt x="548" y="25"/>
                  </a:lnTo>
                  <a:lnTo>
                    <a:pt x="530" y="19"/>
                  </a:lnTo>
                  <a:lnTo>
                    <a:pt x="511" y="13"/>
                  </a:lnTo>
                  <a:lnTo>
                    <a:pt x="491" y="9"/>
                  </a:lnTo>
                  <a:lnTo>
                    <a:pt x="470" y="4"/>
                  </a:lnTo>
                  <a:lnTo>
                    <a:pt x="450" y="2"/>
                  </a:lnTo>
                  <a:lnTo>
                    <a:pt x="430" y="0"/>
                  </a:lnTo>
                  <a:lnTo>
                    <a:pt x="408" y="0"/>
                  </a:lnTo>
                  <a:lnTo>
                    <a:pt x="387" y="0"/>
                  </a:lnTo>
                  <a:lnTo>
                    <a:pt x="366" y="2"/>
                  </a:lnTo>
                  <a:lnTo>
                    <a:pt x="346" y="4"/>
                  </a:lnTo>
                  <a:lnTo>
                    <a:pt x="326" y="9"/>
                  </a:lnTo>
                  <a:lnTo>
                    <a:pt x="306" y="13"/>
                  </a:lnTo>
                  <a:lnTo>
                    <a:pt x="287" y="19"/>
                  </a:lnTo>
                  <a:lnTo>
                    <a:pt x="268" y="25"/>
                  </a:lnTo>
                  <a:lnTo>
                    <a:pt x="250" y="32"/>
                  </a:lnTo>
                  <a:lnTo>
                    <a:pt x="231" y="41"/>
                  </a:lnTo>
                  <a:lnTo>
                    <a:pt x="214" y="49"/>
                  </a:lnTo>
                  <a:lnTo>
                    <a:pt x="196" y="59"/>
                  </a:lnTo>
                  <a:lnTo>
                    <a:pt x="180" y="69"/>
                  </a:lnTo>
                  <a:lnTo>
                    <a:pt x="163" y="81"/>
                  </a:lnTo>
                  <a:lnTo>
                    <a:pt x="149" y="94"/>
                  </a:lnTo>
                  <a:lnTo>
                    <a:pt x="133" y="105"/>
                  </a:lnTo>
                  <a:lnTo>
                    <a:pt x="120" y="120"/>
                  </a:lnTo>
                  <a:lnTo>
                    <a:pt x="105" y="134"/>
                  </a:lnTo>
                  <a:lnTo>
                    <a:pt x="92" y="149"/>
                  </a:lnTo>
                  <a:lnTo>
                    <a:pt x="81" y="165"/>
                  </a:lnTo>
                  <a:lnTo>
                    <a:pt x="69" y="180"/>
                  </a:lnTo>
                  <a:lnTo>
                    <a:pt x="59" y="196"/>
                  </a:lnTo>
                  <a:lnTo>
                    <a:pt x="49" y="214"/>
                  </a:lnTo>
                  <a:lnTo>
                    <a:pt x="40" y="231"/>
                  </a:lnTo>
                  <a:lnTo>
                    <a:pt x="32" y="250"/>
                  </a:lnTo>
                  <a:lnTo>
                    <a:pt x="24" y="269"/>
                  </a:lnTo>
                  <a:lnTo>
                    <a:pt x="17" y="287"/>
                  </a:lnTo>
                  <a:lnTo>
                    <a:pt x="13" y="306"/>
                  </a:lnTo>
                  <a:lnTo>
                    <a:pt x="7" y="326"/>
                  </a:lnTo>
                  <a:lnTo>
                    <a:pt x="4" y="346"/>
                  </a:lnTo>
                  <a:lnTo>
                    <a:pt x="1" y="367"/>
                  </a:lnTo>
                  <a:lnTo>
                    <a:pt x="0" y="388"/>
                  </a:lnTo>
                  <a:lnTo>
                    <a:pt x="0" y="408"/>
                  </a:lnTo>
                  <a:lnTo>
                    <a:pt x="0" y="430"/>
                  </a:lnTo>
                  <a:lnTo>
                    <a:pt x="1" y="450"/>
                  </a:lnTo>
                  <a:lnTo>
                    <a:pt x="4" y="471"/>
                  </a:lnTo>
                  <a:lnTo>
                    <a:pt x="7" y="491"/>
                  </a:lnTo>
                  <a:lnTo>
                    <a:pt x="13" y="511"/>
                  </a:lnTo>
                  <a:lnTo>
                    <a:pt x="17" y="530"/>
                  </a:lnTo>
                  <a:lnTo>
                    <a:pt x="24" y="550"/>
                  </a:lnTo>
                  <a:lnTo>
                    <a:pt x="32" y="569"/>
                  </a:lnTo>
                  <a:lnTo>
                    <a:pt x="40" y="586"/>
                  </a:lnTo>
                  <a:lnTo>
                    <a:pt x="49" y="603"/>
                  </a:lnTo>
                  <a:lnTo>
                    <a:pt x="59" y="621"/>
                  </a:lnTo>
                  <a:lnTo>
                    <a:pt x="69" y="638"/>
                  </a:lnTo>
                  <a:lnTo>
                    <a:pt x="81" y="654"/>
                  </a:lnTo>
                  <a:lnTo>
                    <a:pt x="92" y="668"/>
                  </a:lnTo>
                  <a:lnTo>
                    <a:pt x="105" y="684"/>
                  </a:lnTo>
                  <a:lnTo>
                    <a:pt x="120" y="699"/>
                  </a:lnTo>
                  <a:lnTo>
                    <a:pt x="133" y="712"/>
                  </a:lnTo>
                  <a:lnTo>
                    <a:pt x="149" y="725"/>
                  </a:lnTo>
                  <a:lnTo>
                    <a:pt x="163" y="736"/>
                  </a:lnTo>
                  <a:lnTo>
                    <a:pt x="180" y="748"/>
                  </a:lnTo>
                  <a:lnTo>
                    <a:pt x="196" y="759"/>
                  </a:lnTo>
                  <a:lnTo>
                    <a:pt x="214" y="768"/>
                  </a:lnTo>
                  <a:lnTo>
                    <a:pt x="231" y="778"/>
                  </a:lnTo>
                  <a:lnTo>
                    <a:pt x="250" y="785"/>
                  </a:lnTo>
                  <a:lnTo>
                    <a:pt x="268" y="792"/>
                  </a:lnTo>
                  <a:lnTo>
                    <a:pt x="287" y="800"/>
                  </a:lnTo>
                  <a:lnTo>
                    <a:pt x="306" y="805"/>
                  </a:lnTo>
                  <a:lnTo>
                    <a:pt x="326" y="810"/>
                  </a:lnTo>
                  <a:lnTo>
                    <a:pt x="346" y="813"/>
                  </a:lnTo>
                  <a:lnTo>
                    <a:pt x="366" y="815"/>
                  </a:lnTo>
                  <a:lnTo>
                    <a:pt x="387" y="817"/>
                  </a:lnTo>
                  <a:lnTo>
                    <a:pt x="408" y="818"/>
                  </a:lnTo>
                  <a:lnTo>
                    <a:pt x="430" y="817"/>
                  </a:lnTo>
                  <a:lnTo>
                    <a:pt x="450" y="815"/>
                  </a:lnTo>
                  <a:lnTo>
                    <a:pt x="470" y="813"/>
                  </a:lnTo>
                  <a:lnTo>
                    <a:pt x="491" y="810"/>
                  </a:lnTo>
                  <a:lnTo>
                    <a:pt x="511" y="805"/>
                  </a:lnTo>
                  <a:lnTo>
                    <a:pt x="530" y="800"/>
                  </a:lnTo>
                  <a:lnTo>
                    <a:pt x="548" y="792"/>
                  </a:lnTo>
                  <a:lnTo>
                    <a:pt x="567" y="785"/>
                  </a:lnTo>
                  <a:lnTo>
                    <a:pt x="586" y="778"/>
                  </a:lnTo>
                  <a:lnTo>
                    <a:pt x="603" y="768"/>
                  </a:lnTo>
                  <a:lnTo>
                    <a:pt x="620" y="759"/>
                  </a:lnTo>
                  <a:lnTo>
                    <a:pt x="636" y="748"/>
                  </a:lnTo>
                  <a:lnTo>
                    <a:pt x="654" y="736"/>
                  </a:lnTo>
                  <a:lnTo>
                    <a:pt x="668" y="725"/>
                  </a:lnTo>
                  <a:lnTo>
                    <a:pt x="684" y="712"/>
                  </a:lnTo>
                  <a:lnTo>
                    <a:pt x="697" y="699"/>
                  </a:lnTo>
                  <a:lnTo>
                    <a:pt x="711" y="684"/>
                  </a:lnTo>
                  <a:lnTo>
                    <a:pt x="724" y="668"/>
                  </a:lnTo>
                  <a:lnTo>
                    <a:pt x="736" y="654"/>
                  </a:lnTo>
                  <a:lnTo>
                    <a:pt x="748" y="638"/>
                  </a:lnTo>
                  <a:lnTo>
                    <a:pt x="758" y="621"/>
                  </a:lnTo>
                  <a:lnTo>
                    <a:pt x="768" y="603"/>
                  </a:lnTo>
                  <a:lnTo>
                    <a:pt x="776" y="586"/>
                  </a:lnTo>
                  <a:lnTo>
                    <a:pt x="785" y="569"/>
                  </a:lnTo>
                  <a:lnTo>
                    <a:pt x="792" y="550"/>
                  </a:lnTo>
                  <a:lnTo>
                    <a:pt x="799" y="530"/>
                  </a:lnTo>
                  <a:lnTo>
                    <a:pt x="804" y="511"/>
                  </a:lnTo>
                  <a:lnTo>
                    <a:pt x="810" y="491"/>
                  </a:lnTo>
                  <a:lnTo>
                    <a:pt x="812" y="471"/>
                  </a:lnTo>
                  <a:lnTo>
                    <a:pt x="815" y="450"/>
                  </a:lnTo>
                  <a:lnTo>
                    <a:pt x="817" y="430"/>
                  </a:lnTo>
                  <a:lnTo>
                    <a:pt x="817" y="408"/>
                  </a:lnTo>
                </a:path>
              </a:pathLst>
            </a:custGeom>
            <a:solidFill>
              <a:schemeClr val="bg1"/>
            </a:solidFill>
            <a:ln w="285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8381" name="Freeform 39">
              <a:extLst>
                <a:ext uri="{FF2B5EF4-FFF2-40B4-BE49-F238E27FC236}">
                  <a16:creationId xmlns:a16="http://schemas.microsoft.com/office/drawing/2014/main" id="{363E6C46-1864-FC4A-B308-C47FB3B0FBDF}"/>
                </a:ext>
              </a:extLst>
            </p:cNvPr>
            <p:cNvSpPr>
              <a:spLocks/>
            </p:cNvSpPr>
            <p:nvPr/>
          </p:nvSpPr>
          <p:spPr bwMode="auto">
            <a:xfrm>
              <a:off x="6935042" y="2970531"/>
              <a:ext cx="46037" cy="138112"/>
            </a:xfrm>
            <a:custGeom>
              <a:avLst/>
              <a:gdLst>
                <a:gd name="T0" fmla="*/ 0 w 57"/>
                <a:gd name="T1" fmla="*/ 0 h 173"/>
                <a:gd name="T2" fmla="*/ 2147483646 w 57"/>
                <a:gd name="T3" fmla="*/ 2147483646 h 173"/>
                <a:gd name="T4" fmla="*/ 2147483646 w 57"/>
                <a:gd name="T5" fmla="*/ 0 h 173"/>
                <a:gd name="T6" fmla="*/ 2147483646 w 57"/>
                <a:gd name="T7" fmla="*/ 0 h 173"/>
                <a:gd name="T8" fmla="*/ 0 w 57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7"/>
                <a:gd name="T16" fmla="*/ 0 h 173"/>
                <a:gd name="T17" fmla="*/ 57 w 57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7" h="173">
                  <a:moveTo>
                    <a:pt x="0" y="0"/>
                  </a:moveTo>
                  <a:lnTo>
                    <a:pt x="28" y="173"/>
                  </a:lnTo>
                  <a:lnTo>
                    <a:pt x="57" y="0"/>
                  </a:lnTo>
                  <a:lnTo>
                    <a:pt x="2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8382" name="Line 40">
              <a:extLst>
                <a:ext uri="{FF2B5EF4-FFF2-40B4-BE49-F238E27FC236}">
                  <a16:creationId xmlns:a16="http://schemas.microsoft.com/office/drawing/2014/main" id="{BC580CF5-3BC2-3A40-A3CD-0C5B4B80084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958854" y="2489518"/>
              <a:ext cx="1588" cy="481013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383" name="Freeform 41">
              <a:extLst>
                <a:ext uri="{FF2B5EF4-FFF2-40B4-BE49-F238E27FC236}">
                  <a16:creationId xmlns:a16="http://schemas.microsoft.com/office/drawing/2014/main" id="{C8DB8E02-95B9-5C49-AEDE-F79EE619A474}"/>
                </a:ext>
              </a:extLst>
            </p:cNvPr>
            <p:cNvSpPr>
              <a:spLocks/>
            </p:cNvSpPr>
            <p:nvPr/>
          </p:nvSpPr>
          <p:spPr bwMode="auto">
            <a:xfrm>
              <a:off x="6935042" y="4277044"/>
              <a:ext cx="46037" cy="136525"/>
            </a:xfrm>
            <a:custGeom>
              <a:avLst/>
              <a:gdLst>
                <a:gd name="T0" fmla="*/ 0 w 57"/>
                <a:gd name="T1" fmla="*/ 0 h 173"/>
                <a:gd name="T2" fmla="*/ 2147483646 w 57"/>
                <a:gd name="T3" fmla="*/ 2147483646 h 173"/>
                <a:gd name="T4" fmla="*/ 2147483646 w 57"/>
                <a:gd name="T5" fmla="*/ 0 h 173"/>
                <a:gd name="T6" fmla="*/ 2147483646 w 57"/>
                <a:gd name="T7" fmla="*/ 0 h 173"/>
                <a:gd name="T8" fmla="*/ 0 w 57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7"/>
                <a:gd name="T16" fmla="*/ 0 h 173"/>
                <a:gd name="T17" fmla="*/ 57 w 57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7" h="173">
                  <a:moveTo>
                    <a:pt x="0" y="0"/>
                  </a:moveTo>
                  <a:lnTo>
                    <a:pt x="28" y="173"/>
                  </a:lnTo>
                  <a:lnTo>
                    <a:pt x="57" y="0"/>
                  </a:lnTo>
                  <a:lnTo>
                    <a:pt x="2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8384" name="Line 42">
              <a:extLst>
                <a:ext uri="{FF2B5EF4-FFF2-40B4-BE49-F238E27FC236}">
                  <a16:creationId xmlns:a16="http://schemas.microsoft.com/office/drawing/2014/main" id="{765344D8-47AA-A54C-8962-F303D5C0013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958854" y="3796032"/>
              <a:ext cx="1588" cy="48101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385" name="Rectangle 48">
              <a:extLst>
                <a:ext uri="{FF2B5EF4-FFF2-40B4-BE49-F238E27FC236}">
                  <a16:creationId xmlns:a16="http://schemas.microsoft.com/office/drawing/2014/main" id="{D91E92EC-1235-E84B-BD69-E91F05D66B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93483" y="2018512"/>
              <a:ext cx="557944" cy="2769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r>
                <a:rPr lang="en-US" altLang="en-US" sz="1800">
                  <a:solidFill>
                    <a:srgbClr val="000000"/>
                  </a:solidFill>
                  <a:latin typeface="Times-Roman" pitchFamily="2" charset="0"/>
                </a:rPr>
                <a:t>A / 0 </a:t>
              </a:r>
              <a:endParaRPr lang="en-US" altLang="en-US" sz="1800"/>
            </a:p>
          </p:txBody>
        </p:sp>
        <p:sp>
          <p:nvSpPr>
            <p:cNvPr id="58386" name="Freeform 50">
              <a:extLst>
                <a:ext uri="{FF2B5EF4-FFF2-40B4-BE49-F238E27FC236}">
                  <a16:creationId xmlns:a16="http://schemas.microsoft.com/office/drawing/2014/main" id="{8459F8CA-869F-5E4B-A012-0231FB302F5B}"/>
                </a:ext>
              </a:extLst>
            </p:cNvPr>
            <p:cNvSpPr>
              <a:spLocks/>
            </p:cNvSpPr>
            <p:nvPr/>
          </p:nvSpPr>
          <p:spPr bwMode="auto">
            <a:xfrm>
              <a:off x="6935042" y="5559744"/>
              <a:ext cx="46037" cy="160338"/>
            </a:xfrm>
            <a:custGeom>
              <a:avLst/>
              <a:gdLst>
                <a:gd name="T0" fmla="*/ 0 w 57"/>
                <a:gd name="T1" fmla="*/ 0 h 202"/>
                <a:gd name="T2" fmla="*/ 2147483646 w 57"/>
                <a:gd name="T3" fmla="*/ 2147483646 h 202"/>
                <a:gd name="T4" fmla="*/ 2147483646 w 57"/>
                <a:gd name="T5" fmla="*/ 0 h 202"/>
                <a:gd name="T6" fmla="*/ 2147483646 w 57"/>
                <a:gd name="T7" fmla="*/ 0 h 202"/>
                <a:gd name="T8" fmla="*/ 0 w 57"/>
                <a:gd name="T9" fmla="*/ 0 h 2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7"/>
                <a:gd name="T16" fmla="*/ 0 h 202"/>
                <a:gd name="T17" fmla="*/ 57 w 57"/>
                <a:gd name="T18" fmla="*/ 202 h 2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7" h="202">
                  <a:moveTo>
                    <a:pt x="0" y="0"/>
                  </a:moveTo>
                  <a:lnTo>
                    <a:pt x="28" y="202"/>
                  </a:lnTo>
                  <a:lnTo>
                    <a:pt x="57" y="0"/>
                  </a:lnTo>
                  <a:lnTo>
                    <a:pt x="2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8387" name="Line 51">
              <a:extLst>
                <a:ext uri="{FF2B5EF4-FFF2-40B4-BE49-F238E27FC236}">
                  <a16:creationId xmlns:a16="http://schemas.microsoft.com/office/drawing/2014/main" id="{3221E5B6-7E55-E340-BD40-79342FB12BB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958854" y="5100957"/>
              <a:ext cx="1588" cy="458787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388" name="Rectangle 69">
              <a:extLst>
                <a:ext uri="{FF2B5EF4-FFF2-40B4-BE49-F238E27FC236}">
                  <a16:creationId xmlns:a16="http://schemas.microsoft.com/office/drawing/2014/main" id="{6DEE11C8-6038-EC45-9EE6-2D7745F1DA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75774" y="968733"/>
              <a:ext cx="411903" cy="2769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-Roman" pitchFamily="2" charset="0"/>
                </a:rPr>
                <a:t>w=0</a:t>
              </a:r>
              <a:endParaRPr lang="en-US" altLang="en-US" sz="2000" b="0"/>
            </a:p>
          </p:txBody>
        </p:sp>
        <p:sp>
          <p:nvSpPr>
            <p:cNvPr id="58389" name="Freeform 46">
              <a:extLst>
                <a:ext uri="{FF2B5EF4-FFF2-40B4-BE49-F238E27FC236}">
                  <a16:creationId xmlns:a16="http://schemas.microsoft.com/office/drawing/2014/main" id="{0B53289A-E388-7449-9B62-BDF68458F0E5}"/>
                </a:ext>
              </a:extLst>
            </p:cNvPr>
            <p:cNvSpPr>
              <a:spLocks/>
            </p:cNvSpPr>
            <p:nvPr/>
          </p:nvSpPr>
          <p:spPr bwMode="auto">
            <a:xfrm>
              <a:off x="6636592" y="5742307"/>
              <a:ext cx="647700" cy="649287"/>
            </a:xfrm>
            <a:custGeom>
              <a:avLst/>
              <a:gdLst>
                <a:gd name="T0" fmla="*/ 2147483646 w 817"/>
                <a:gd name="T1" fmla="*/ 2147483646 h 819"/>
                <a:gd name="T2" fmla="*/ 2147483646 w 817"/>
                <a:gd name="T3" fmla="*/ 2147483646 h 819"/>
                <a:gd name="T4" fmla="*/ 2147483646 w 817"/>
                <a:gd name="T5" fmla="*/ 2147483646 h 819"/>
                <a:gd name="T6" fmla="*/ 2147483646 w 817"/>
                <a:gd name="T7" fmla="*/ 2147483646 h 819"/>
                <a:gd name="T8" fmla="*/ 2147483646 w 817"/>
                <a:gd name="T9" fmla="*/ 2147483646 h 819"/>
                <a:gd name="T10" fmla="*/ 2147483646 w 817"/>
                <a:gd name="T11" fmla="*/ 2147483646 h 819"/>
                <a:gd name="T12" fmla="*/ 2147483646 w 817"/>
                <a:gd name="T13" fmla="*/ 2147483646 h 819"/>
                <a:gd name="T14" fmla="*/ 2147483646 w 817"/>
                <a:gd name="T15" fmla="*/ 2147483646 h 819"/>
                <a:gd name="T16" fmla="*/ 2147483646 w 817"/>
                <a:gd name="T17" fmla="*/ 2147483646 h 819"/>
                <a:gd name="T18" fmla="*/ 2147483646 w 817"/>
                <a:gd name="T19" fmla="*/ 2147483646 h 819"/>
                <a:gd name="T20" fmla="*/ 0 w 817"/>
                <a:gd name="T21" fmla="*/ 2147483646 h 819"/>
                <a:gd name="T22" fmla="*/ 2147483646 w 817"/>
                <a:gd name="T23" fmla="*/ 2147483646 h 819"/>
                <a:gd name="T24" fmla="*/ 2147483646 w 817"/>
                <a:gd name="T25" fmla="*/ 2147483646 h 819"/>
                <a:gd name="T26" fmla="*/ 2147483646 w 817"/>
                <a:gd name="T27" fmla="*/ 2147483646 h 819"/>
                <a:gd name="T28" fmla="*/ 2147483646 w 817"/>
                <a:gd name="T29" fmla="*/ 2147483646 h 819"/>
                <a:gd name="T30" fmla="*/ 2147483646 w 817"/>
                <a:gd name="T31" fmla="*/ 2147483646 h 819"/>
                <a:gd name="T32" fmla="*/ 2147483646 w 817"/>
                <a:gd name="T33" fmla="*/ 2147483646 h 819"/>
                <a:gd name="T34" fmla="*/ 2147483646 w 817"/>
                <a:gd name="T35" fmla="*/ 2147483646 h 819"/>
                <a:gd name="T36" fmla="*/ 2147483646 w 817"/>
                <a:gd name="T37" fmla="*/ 2147483646 h 819"/>
                <a:gd name="T38" fmla="*/ 2147483646 w 817"/>
                <a:gd name="T39" fmla="*/ 2147483646 h 819"/>
                <a:gd name="T40" fmla="*/ 2147483646 w 817"/>
                <a:gd name="T41" fmla="*/ 2147483646 h 819"/>
                <a:gd name="T42" fmla="*/ 2147483646 w 817"/>
                <a:gd name="T43" fmla="*/ 2147483646 h 819"/>
                <a:gd name="T44" fmla="*/ 2147483646 w 817"/>
                <a:gd name="T45" fmla="*/ 2147483646 h 819"/>
                <a:gd name="T46" fmla="*/ 2147483646 w 817"/>
                <a:gd name="T47" fmla="*/ 2147483646 h 819"/>
                <a:gd name="T48" fmla="*/ 2147483646 w 817"/>
                <a:gd name="T49" fmla="*/ 2147483646 h 819"/>
                <a:gd name="T50" fmla="*/ 2147483646 w 817"/>
                <a:gd name="T51" fmla="*/ 2147483646 h 819"/>
                <a:gd name="T52" fmla="*/ 2147483646 w 817"/>
                <a:gd name="T53" fmla="*/ 2147483646 h 819"/>
                <a:gd name="T54" fmla="*/ 2147483646 w 817"/>
                <a:gd name="T55" fmla="*/ 2147483646 h 819"/>
                <a:gd name="T56" fmla="*/ 2147483646 w 817"/>
                <a:gd name="T57" fmla="*/ 2147483646 h 819"/>
                <a:gd name="T58" fmla="*/ 2147483646 w 817"/>
                <a:gd name="T59" fmla="*/ 2147483646 h 819"/>
                <a:gd name="T60" fmla="*/ 2147483646 w 817"/>
                <a:gd name="T61" fmla="*/ 2147483646 h 819"/>
                <a:gd name="T62" fmla="*/ 2147483646 w 817"/>
                <a:gd name="T63" fmla="*/ 2147483646 h 819"/>
                <a:gd name="T64" fmla="*/ 2147483646 w 817"/>
                <a:gd name="T65" fmla="*/ 2147483646 h 819"/>
                <a:gd name="T66" fmla="*/ 2147483646 w 817"/>
                <a:gd name="T67" fmla="*/ 2147483646 h 819"/>
                <a:gd name="T68" fmla="*/ 2147483646 w 817"/>
                <a:gd name="T69" fmla="*/ 2147483646 h 819"/>
                <a:gd name="T70" fmla="*/ 2147483646 w 817"/>
                <a:gd name="T71" fmla="*/ 2147483646 h 819"/>
                <a:gd name="T72" fmla="*/ 2147483646 w 817"/>
                <a:gd name="T73" fmla="*/ 2147483646 h 819"/>
                <a:gd name="T74" fmla="*/ 2147483646 w 817"/>
                <a:gd name="T75" fmla="*/ 2147483646 h 819"/>
                <a:gd name="T76" fmla="*/ 2147483646 w 817"/>
                <a:gd name="T77" fmla="*/ 2147483646 h 819"/>
                <a:gd name="T78" fmla="*/ 2147483646 w 817"/>
                <a:gd name="T79" fmla="*/ 2147483646 h 819"/>
                <a:gd name="T80" fmla="*/ 2147483646 w 817"/>
                <a:gd name="T81" fmla="*/ 2147483646 h 819"/>
                <a:gd name="T82" fmla="*/ 2147483646 w 817"/>
                <a:gd name="T83" fmla="*/ 2147483646 h 819"/>
                <a:gd name="T84" fmla="*/ 2147483646 w 817"/>
                <a:gd name="T85" fmla="*/ 2147483646 h 819"/>
                <a:gd name="T86" fmla="*/ 2147483646 w 817"/>
                <a:gd name="T87" fmla="*/ 0 h 81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17"/>
                <a:gd name="T133" fmla="*/ 0 h 819"/>
                <a:gd name="T134" fmla="*/ 817 w 817"/>
                <a:gd name="T135" fmla="*/ 819 h 819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17" h="819">
                  <a:moveTo>
                    <a:pt x="408" y="0"/>
                  </a:moveTo>
                  <a:lnTo>
                    <a:pt x="387" y="0"/>
                  </a:lnTo>
                  <a:lnTo>
                    <a:pt x="366" y="2"/>
                  </a:lnTo>
                  <a:lnTo>
                    <a:pt x="346" y="5"/>
                  </a:lnTo>
                  <a:lnTo>
                    <a:pt x="326" y="9"/>
                  </a:lnTo>
                  <a:lnTo>
                    <a:pt x="306" y="13"/>
                  </a:lnTo>
                  <a:lnTo>
                    <a:pt x="287" y="19"/>
                  </a:lnTo>
                  <a:lnTo>
                    <a:pt x="268" y="25"/>
                  </a:lnTo>
                  <a:lnTo>
                    <a:pt x="250" y="32"/>
                  </a:lnTo>
                  <a:lnTo>
                    <a:pt x="231" y="41"/>
                  </a:lnTo>
                  <a:lnTo>
                    <a:pt x="214" y="49"/>
                  </a:lnTo>
                  <a:lnTo>
                    <a:pt x="196" y="60"/>
                  </a:lnTo>
                  <a:lnTo>
                    <a:pt x="180" y="70"/>
                  </a:lnTo>
                  <a:lnTo>
                    <a:pt x="163" y="81"/>
                  </a:lnTo>
                  <a:lnTo>
                    <a:pt x="149" y="94"/>
                  </a:lnTo>
                  <a:lnTo>
                    <a:pt x="133" y="106"/>
                  </a:lnTo>
                  <a:lnTo>
                    <a:pt x="120" y="120"/>
                  </a:lnTo>
                  <a:lnTo>
                    <a:pt x="105" y="135"/>
                  </a:lnTo>
                  <a:lnTo>
                    <a:pt x="92" y="149"/>
                  </a:lnTo>
                  <a:lnTo>
                    <a:pt x="81" y="165"/>
                  </a:lnTo>
                  <a:lnTo>
                    <a:pt x="69" y="181"/>
                  </a:lnTo>
                  <a:lnTo>
                    <a:pt x="59" y="197"/>
                  </a:lnTo>
                  <a:lnTo>
                    <a:pt x="49" y="214"/>
                  </a:lnTo>
                  <a:lnTo>
                    <a:pt x="40" y="231"/>
                  </a:lnTo>
                  <a:lnTo>
                    <a:pt x="32" y="250"/>
                  </a:lnTo>
                  <a:lnTo>
                    <a:pt x="24" y="269"/>
                  </a:lnTo>
                  <a:lnTo>
                    <a:pt x="17" y="288"/>
                  </a:lnTo>
                  <a:lnTo>
                    <a:pt x="13" y="306"/>
                  </a:lnTo>
                  <a:lnTo>
                    <a:pt x="7" y="327"/>
                  </a:lnTo>
                  <a:lnTo>
                    <a:pt x="4" y="347"/>
                  </a:lnTo>
                  <a:lnTo>
                    <a:pt x="1" y="367"/>
                  </a:lnTo>
                  <a:lnTo>
                    <a:pt x="0" y="389"/>
                  </a:lnTo>
                  <a:lnTo>
                    <a:pt x="0" y="409"/>
                  </a:lnTo>
                  <a:lnTo>
                    <a:pt x="0" y="430"/>
                  </a:lnTo>
                  <a:lnTo>
                    <a:pt x="1" y="451"/>
                  </a:lnTo>
                  <a:lnTo>
                    <a:pt x="4" y="471"/>
                  </a:lnTo>
                  <a:lnTo>
                    <a:pt x="7" y="491"/>
                  </a:lnTo>
                  <a:lnTo>
                    <a:pt x="13" y="511"/>
                  </a:lnTo>
                  <a:lnTo>
                    <a:pt x="17" y="530"/>
                  </a:lnTo>
                  <a:lnTo>
                    <a:pt x="24" y="550"/>
                  </a:lnTo>
                  <a:lnTo>
                    <a:pt x="32" y="569"/>
                  </a:lnTo>
                  <a:lnTo>
                    <a:pt x="40" y="586"/>
                  </a:lnTo>
                  <a:lnTo>
                    <a:pt x="49" y="604"/>
                  </a:lnTo>
                  <a:lnTo>
                    <a:pt x="59" y="621"/>
                  </a:lnTo>
                  <a:lnTo>
                    <a:pt x="69" y="638"/>
                  </a:lnTo>
                  <a:lnTo>
                    <a:pt x="81" y="654"/>
                  </a:lnTo>
                  <a:lnTo>
                    <a:pt x="92" y="668"/>
                  </a:lnTo>
                  <a:lnTo>
                    <a:pt x="105" y="684"/>
                  </a:lnTo>
                  <a:lnTo>
                    <a:pt x="120" y="699"/>
                  </a:lnTo>
                  <a:lnTo>
                    <a:pt x="133" y="712"/>
                  </a:lnTo>
                  <a:lnTo>
                    <a:pt x="149" y="725"/>
                  </a:lnTo>
                  <a:lnTo>
                    <a:pt x="163" y="736"/>
                  </a:lnTo>
                  <a:lnTo>
                    <a:pt x="180" y="748"/>
                  </a:lnTo>
                  <a:lnTo>
                    <a:pt x="196" y="759"/>
                  </a:lnTo>
                  <a:lnTo>
                    <a:pt x="214" y="768"/>
                  </a:lnTo>
                  <a:lnTo>
                    <a:pt x="231" y="778"/>
                  </a:lnTo>
                  <a:lnTo>
                    <a:pt x="250" y="785"/>
                  </a:lnTo>
                  <a:lnTo>
                    <a:pt x="268" y="793"/>
                  </a:lnTo>
                  <a:lnTo>
                    <a:pt x="287" y="800"/>
                  </a:lnTo>
                  <a:lnTo>
                    <a:pt x="306" y="806"/>
                  </a:lnTo>
                  <a:lnTo>
                    <a:pt x="326" y="810"/>
                  </a:lnTo>
                  <a:lnTo>
                    <a:pt x="346" y="813"/>
                  </a:lnTo>
                  <a:lnTo>
                    <a:pt x="366" y="816"/>
                  </a:lnTo>
                  <a:lnTo>
                    <a:pt x="387" y="817"/>
                  </a:lnTo>
                  <a:lnTo>
                    <a:pt x="408" y="819"/>
                  </a:lnTo>
                  <a:lnTo>
                    <a:pt x="430" y="817"/>
                  </a:lnTo>
                  <a:lnTo>
                    <a:pt x="450" y="816"/>
                  </a:lnTo>
                  <a:lnTo>
                    <a:pt x="470" y="813"/>
                  </a:lnTo>
                  <a:lnTo>
                    <a:pt x="491" y="810"/>
                  </a:lnTo>
                  <a:lnTo>
                    <a:pt x="511" y="806"/>
                  </a:lnTo>
                  <a:lnTo>
                    <a:pt x="530" y="800"/>
                  </a:lnTo>
                  <a:lnTo>
                    <a:pt x="548" y="793"/>
                  </a:lnTo>
                  <a:lnTo>
                    <a:pt x="567" y="785"/>
                  </a:lnTo>
                  <a:lnTo>
                    <a:pt x="586" y="778"/>
                  </a:lnTo>
                  <a:lnTo>
                    <a:pt x="603" y="768"/>
                  </a:lnTo>
                  <a:lnTo>
                    <a:pt x="620" y="759"/>
                  </a:lnTo>
                  <a:lnTo>
                    <a:pt x="636" y="748"/>
                  </a:lnTo>
                  <a:lnTo>
                    <a:pt x="654" y="736"/>
                  </a:lnTo>
                  <a:lnTo>
                    <a:pt x="668" y="725"/>
                  </a:lnTo>
                  <a:lnTo>
                    <a:pt x="684" y="712"/>
                  </a:lnTo>
                  <a:lnTo>
                    <a:pt x="697" y="699"/>
                  </a:lnTo>
                  <a:lnTo>
                    <a:pt x="711" y="684"/>
                  </a:lnTo>
                  <a:lnTo>
                    <a:pt x="724" y="668"/>
                  </a:lnTo>
                  <a:lnTo>
                    <a:pt x="736" y="654"/>
                  </a:lnTo>
                  <a:lnTo>
                    <a:pt x="748" y="638"/>
                  </a:lnTo>
                  <a:lnTo>
                    <a:pt x="758" y="621"/>
                  </a:lnTo>
                  <a:lnTo>
                    <a:pt x="768" y="604"/>
                  </a:lnTo>
                  <a:lnTo>
                    <a:pt x="776" y="586"/>
                  </a:lnTo>
                  <a:lnTo>
                    <a:pt x="785" y="569"/>
                  </a:lnTo>
                  <a:lnTo>
                    <a:pt x="792" y="550"/>
                  </a:lnTo>
                  <a:lnTo>
                    <a:pt x="799" y="530"/>
                  </a:lnTo>
                  <a:lnTo>
                    <a:pt x="804" y="511"/>
                  </a:lnTo>
                  <a:lnTo>
                    <a:pt x="810" y="491"/>
                  </a:lnTo>
                  <a:lnTo>
                    <a:pt x="812" y="471"/>
                  </a:lnTo>
                  <a:lnTo>
                    <a:pt x="815" y="451"/>
                  </a:lnTo>
                  <a:lnTo>
                    <a:pt x="817" y="430"/>
                  </a:lnTo>
                  <a:lnTo>
                    <a:pt x="817" y="409"/>
                  </a:lnTo>
                  <a:lnTo>
                    <a:pt x="817" y="389"/>
                  </a:lnTo>
                  <a:lnTo>
                    <a:pt x="815" y="367"/>
                  </a:lnTo>
                  <a:lnTo>
                    <a:pt x="812" y="347"/>
                  </a:lnTo>
                  <a:lnTo>
                    <a:pt x="810" y="327"/>
                  </a:lnTo>
                  <a:lnTo>
                    <a:pt x="804" y="306"/>
                  </a:lnTo>
                  <a:lnTo>
                    <a:pt x="799" y="288"/>
                  </a:lnTo>
                  <a:lnTo>
                    <a:pt x="792" y="269"/>
                  </a:lnTo>
                  <a:lnTo>
                    <a:pt x="785" y="250"/>
                  </a:lnTo>
                  <a:lnTo>
                    <a:pt x="776" y="231"/>
                  </a:lnTo>
                  <a:lnTo>
                    <a:pt x="768" y="214"/>
                  </a:lnTo>
                  <a:lnTo>
                    <a:pt x="758" y="197"/>
                  </a:lnTo>
                  <a:lnTo>
                    <a:pt x="748" y="181"/>
                  </a:lnTo>
                  <a:lnTo>
                    <a:pt x="736" y="165"/>
                  </a:lnTo>
                  <a:lnTo>
                    <a:pt x="724" y="149"/>
                  </a:lnTo>
                  <a:lnTo>
                    <a:pt x="711" y="135"/>
                  </a:lnTo>
                  <a:lnTo>
                    <a:pt x="697" y="120"/>
                  </a:lnTo>
                  <a:lnTo>
                    <a:pt x="684" y="106"/>
                  </a:lnTo>
                  <a:lnTo>
                    <a:pt x="668" y="94"/>
                  </a:lnTo>
                  <a:lnTo>
                    <a:pt x="654" y="81"/>
                  </a:lnTo>
                  <a:lnTo>
                    <a:pt x="636" y="70"/>
                  </a:lnTo>
                  <a:lnTo>
                    <a:pt x="620" y="60"/>
                  </a:lnTo>
                  <a:lnTo>
                    <a:pt x="603" y="49"/>
                  </a:lnTo>
                  <a:lnTo>
                    <a:pt x="586" y="41"/>
                  </a:lnTo>
                  <a:lnTo>
                    <a:pt x="567" y="32"/>
                  </a:lnTo>
                  <a:lnTo>
                    <a:pt x="548" y="25"/>
                  </a:lnTo>
                  <a:lnTo>
                    <a:pt x="530" y="19"/>
                  </a:lnTo>
                  <a:lnTo>
                    <a:pt x="511" y="13"/>
                  </a:lnTo>
                  <a:lnTo>
                    <a:pt x="491" y="9"/>
                  </a:lnTo>
                  <a:lnTo>
                    <a:pt x="470" y="5"/>
                  </a:lnTo>
                  <a:lnTo>
                    <a:pt x="450" y="2"/>
                  </a:lnTo>
                  <a:lnTo>
                    <a:pt x="430" y="0"/>
                  </a:lnTo>
                  <a:lnTo>
                    <a:pt x="408" y="0"/>
                  </a:lnTo>
                </a:path>
              </a:pathLst>
            </a:custGeom>
            <a:solidFill>
              <a:schemeClr val="bg1"/>
            </a:solidFill>
            <a:ln w="285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8390" name="Rectangle 45">
              <a:extLst>
                <a:ext uri="{FF2B5EF4-FFF2-40B4-BE49-F238E27FC236}">
                  <a16:creationId xmlns:a16="http://schemas.microsoft.com/office/drawing/2014/main" id="{4953A172-0626-5140-8510-92306D87EA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82679" y="5958207"/>
              <a:ext cx="51287" cy="24621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1800" b="0"/>
            </a:p>
          </p:txBody>
        </p:sp>
        <p:grpSp>
          <p:nvGrpSpPr>
            <p:cNvPr id="58391" name="Group 1">
              <a:extLst>
                <a:ext uri="{FF2B5EF4-FFF2-40B4-BE49-F238E27FC236}">
                  <a16:creationId xmlns:a16="http://schemas.microsoft.com/office/drawing/2014/main" id="{EDD27275-D644-A04C-AA4B-19FFCB9232A0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>
              <a:off x="5415851" y="2101137"/>
              <a:ext cx="1232239" cy="2721739"/>
              <a:chOff x="7290642" y="3464243"/>
              <a:chExt cx="1624012" cy="2622551"/>
            </a:xfrm>
          </p:grpSpPr>
          <p:sp>
            <p:nvSpPr>
              <p:cNvPr id="58411" name="Freeform 9">
                <a:extLst>
                  <a:ext uri="{FF2B5EF4-FFF2-40B4-BE49-F238E27FC236}">
                    <a16:creationId xmlns:a16="http://schemas.microsoft.com/office/drawing/2014/main" id="{9FCBB4DF-2571-4F43-A68B-8FB446A9F3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01754" y="6040757"/>
                <a:ext cx="138113" cy="46037"/>
              </a:xfrm>
              <a:custGeom>
                <a:avLst/>
                <a:gdLst>
                  <a:gd name="T0" fmla="*/ 2147483646 w 174"/>
                  <a:gd name="T1" fmla="*/ 0 h 58"/>
                  <a:gd name="T2" fmla="*/ 0 w 174"/>
                  <a:gd name="T3" fmla="*/ 2147483646 h 58"/>
                  <a:gd name="T4" fmla="*/ 2147483646 w 174"/>
                  <a:gd name="T5" fmla="*/ 2147483646 h 58"/>
                  <a:gd name="T6" fmla="*/ 2147483646 w 174"/>
                  <a:gd name="T7" fmla="*/ 2147483646 h 58"/>
                  <a:gd name="T8" fmla="*/ 2147483646 w 174"/>
                  <a:gd name="T9" fmla="*/ 0 h 5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74"/>
                  <a:gd name="T16" fmla="*/ 0 h 58"/>
                  <a:gd name="T17" fmla="*/ 174 w 174"/>
                  <a:gd name="T18" fmla="*/ 58 h 5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74" h="58">
                    <a:moveTo>
                      <a:pt x="174" y="0"/>
                    </a:moveTo>
                    <a:lnTo>
                      <a:pt x="0" y="29"/>
                    </a:lnTo>
                    <a:lnTo>
                      <a:pt x="174" y="58"/>
                    </a:lnTo>
                    <a:lnTo>
                      <a:pt x="174" y="29"/>
                    </a:lnTo>
                    <a:lnTo>
                      <a:pt x="174" y="0"/>
                    </a:lnTo>
                    <a:close/>
                  </a:path>
                </a:pathLst>
              </a:custGeom>
              <a:solidFill>
                <a:srgbClr val="000000"/>
              </a:solidFill>
              <a:ln w="222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412" name="Arc 87">
                <a:extLst>
                  <a:ext uri="{FF2B5EF4-FFF2-40B4-BE49-F238E27FC236}">
                    <a16:creationId xmlns:a16="http://schemas.microsoft.com/office/drawing/2014/main" id="{39F60A05-7C51-2E4D-9334-58D13BDA3E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90642" y="3464243"/>
                <a:ext cx="1624012" cy="1325563"/>
              </a:xfrm>
              <a:custGeom>
                <a:avLst/>
                <a:gdLst>
                  <a:gd name="T0" fmla="*/ 0 w 21600"/>
                  <a:gd name="T1" fmla="*/ 0 h 21600"/>
                  <a:gd name="T2" fmla="*/ 2147483646 w 21600"/>
                  <a:gd name="T3" fmla="*/ 2147483646 h 21600"/>
                  <a:gd name="T4" fmla="*/ 0 w 21600"/>
                  <a:gd name="T5" fmla="*/ 2147483646 h 21600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21600"/>
                  <a:gd name="T11" fmla="*/ 21600 w 21600"/>
                  <a:gd name="T12" fmla="*/ 21600 h 216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lnTo>
                      <a:pt x="-1" y="0"/>
                    </a:lnTo>
                    <a:close/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8413" name="Arc 88">
                <a:extLst>
                  <a:ext uri="{FF2B5EF4-FFF2-40B4-BE49-F238E27FC236}">
                    <a16:creationId xmlns:a16="http://schemas.microsoft.com/office/drawing/2014/main" id="{138A52D3-4E76-4B4D-B96B-4CA0FA270EF2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7458917" y="4751707"/>
                <a:ext cx="1455737" cy="1309687"/>
              </a:xfrm>
              <a:custGeom>
                <a:avLst/>
                <a:gdLst>
                  <a:gd name="T0" fmla="*/ 0 w 21600"/>
                  <a:gd name="T1" fmla="*/ 0 h 21600"/>
                  <a:gd name="T2" fmla="*/ 2147483646 w 21600"/>
                  <a:gd name="T3" fmla="*/ 2147483646 h 21600"/>
                  <a:gd name="T4" fmla="*/ 0 w 21600"/>
                  <a:gd name="T5" fmla="*/ 2147483646 h 21600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21600"/>
                  <a:gd name="T11" fmla="*/ 21600 w 21600"/>
                  <a:gd name="T12" fmla="*/ 21600 h 216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lnTo>
                      <a:pt x="-1" y="0"/>
                    </a:lnTo>
                    <a:close/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sp>
          <p:nvSpPr>
            <p:cNvPr id="58392" name="Rectangle 48">
              <a:extLst>
                <a:ext uri="{FF2B5EF4-FFF2-40B4-BE49-F238E27FC236}">
                  <a16:creationId xmlns:a16="http://schemas.microsoft.com/office/drawing/2014/main" id="{D80E639B-D0D8-D34A-95DB-F78E0C6611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88461" y="3325743"/>
              <a:ext cx="557751" cy="2769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r>
                <a:rPr lang="en-US" altLang="en-US" sz="1800">
                  <a:solidFill>
                    <a:srgbClr val="000000"/>
                  </a:solidFill>
                  <a:latin typeface="Times-Roman" pitchFamily="2" charset="0"/>
                </a:rPr>
                <a:t>B / 0 </a:t>
              </a:r>
              <a:endParaRPr lang="en-US" altLang="en-US" sz="1800"/>
            </a:p>
          </p:txBody>
        </p:sp>
        <p:sp>
          <p:nvSpPr>
            <p:cNvPr id="58393" name="Rectangle 48">
              <a:extLst>
                <a:ext uri="{FF2B5EF4-FFF2-40B4-BE49-F238E27FC236}">
                  <a16:creationId xmlns:a16="http://schemas.microsoft.com/office/drawing/2014/main" id="{4757DE89-76FB-134A-81DA-2303D74DE1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97370" y="4604883"/>
              <a:ext cx="557751" cy="2769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r>
                <a:rPr lang="en-US" altLang="en-US" sz="1800">
                  <a:solidFill>
                    <a:srgbClr val="000000"/>
                  </a:solidFill>
                  <a:latin typeface="Times-Roman" pitchFamily="2" charset="0"/>
                </a:rPr>
                <a:t>C / 0 </a:t>
              </a:r>
              <a:endParaRPr lang="en-US" altLang="en-US" sz="1800"/>
            </a:p>
          </p:txBody>
        </p:sp>
        <p:sp>
          <p:nvSpPr>
            <p:cNvPr id="58394" name="Rectangle 48">
              <a:extLst>
                <a:ext uri="{FF2B5EF4-FFF2-40B4-BE49-F238E27FC236}">
                  <a16:creationId xmlns:a16="http://schemas.microsoft.com/office/drawing/2014/main" id="{D8E1C6BC-E6A2-904C-BD21-2CFC8E9284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93483" y="5922894"/>
              <a:ext cx="570573" cy="2769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r>
                <a:rPr lang="en-US" altLang="en-US" sz="1800">
                  <a:solidFill>
                    <a:srgbClr val="000000"/>
                  </a:solidFill>
                  <a:latin typeface="Times-Roman" pitchFamily="2" charset="0"/>
                </a:rPr>
                <a:t>D / 1 </a:t>
              </a:r>
              <a:endParaRPr lang="en-US" altLang="en-US" sz="1800"/>
            </a:p>
          </p:txBody>
        </p:sp>
        <p:grpSp>
          <p:nvGrpSpPr>
            <p:cNvPr id="58395" name="Group 3">
              <a:extLst>
                <a:ext uri="{FF2B5EF4-FFF2-40B4-BE49-F238E27FC236}">
                  <a16:creationId xmlns:a16="http://schemas.microsoft.com/office/drawing/2014/main" id="{AA8B5D7A-4FE2-174C-A38E-154B4AB9971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66003" y="1918018"/>
              <a:ext cx="1612900" cy="4281875"/>
              <a:chOff x="2655888" y="1731962"/>
              <a:chExt cx="1612900" cy="3917951"/>
            </a:xfrm>
          </p:grpSpPr>
          <p:sp>
            <p:nvSpPr>
              <p:cNvPr id="58408" name="Freeform 4">
                <a:extLst>
                  <a:ext uri="{FF2B5EF4-FFF2-40B4-BE49-F238E27FC236}">
                    <a16:creationId xmlns:a16="http://schemas.microsoft.com/office/drawing/2014/main" id="{8ABB9E40-8FC8-044F-A369-B60EC79A8E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2263" y="1731962"/>
                <a:ext cx="136525" cy="68263"/>
              </a:xfrm>
              <a:custGeom>
                <a:avLst/>
                <a:gdLst>
                  <a:gd name="T0" fmla="*/ 0 w 173"/>
                  <a:gd name="T1" fmla="*/ 2147483646 h 86"/>
                  <a:gd name="T2" fmla="*/ 2147483646 w 173"/>
                  <a:gd name="T3" fmla="*/ 2147483646 h 86"/>
                  <a:gd name="T4" fmla="*/ 0 w 173"/>
                  <a:gd name="T5" fmla="*/ 0 h 86"/>
                  <a:gd name="T6" fmla="*/ 0 w 173"/>
                  <a:gd name="T7" fmla="*/ 2147483646 h 86"/>
                  <a:gd name="T8" fmla="*/ 0 w 173"/>
                  <a:gd name="T9" fmla="*/ 2147483646 h 8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73"/>
                  <a:gd name="T16" fmla="*/ 0 h 86"/>
                  <a:gd name="T17" fmla="*/ 173 w 173"/>
                  <a:gd name="T18" fmla="*/ 86 h 8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73" h="86">
                    <a:moveTo>
                      <a:pt x="0" y="86"/>
                    </a:moveTo>
                    <a:lnTo>
                      <a:pt x="173" y="29"/>
                    </a:lnTo>
                    <a:lnTo>
                      <a:pt x="0" y="0"/>
                    </a:lnTo>
                    <a:lnTo>
                      <a:pt x="0" y="57"/>
                    </a:lnTo>
                    <a:lnTo>
                      <a:pt x="0" y="86"/>
                    </a:lnTo>
                    <a:close/>
                  </a:path>
                </a:pathLst>
              </a:custGeom>
              <a:solidFill>
                <a:schemeClr val="tx1"/>
              </a:solidFill>
              <a:ln w="222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409" name="Arc 85">
                <a:extLst>
                  <a:ext uri="{FF2B5EF4-FFF2-40B4-BE49-F238E27FC236}">
                    <a16:creationId xmlns:a16="http://schemas.microsoft.com/office/drawing/2014/main" id="{6774F276-7364-BD4F-9F37-D2EA5BD8916B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 flipV="1">
                <a:off x="2655888" y="3587751"/>
                <a:ext cx="1612900" cy="2062162"/>
              </a:xfrm>
              <a:custGeom>
                <a:avLst/>
                <a:gdLst>
                  <a:gd name="T0" fmla="*/ 0 w 21600"/>
                  <a:gd name="T1" fmla="*/ 0 h 21600"/>
                  <a:gd name="T2" fmla="*/ 2147483646 w 21600"/>
                  <a:gd name="T3" fmla="*/ 2147483646 h 21600"/>
                  <a:gd name="T4" fmla="*/ 0 w 21600"/>
                  <a:gd name="T5" fmla="*/ 2147483646 h 21600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21600"/>
                  <a:gd name="T11" fmla="*/ 21600 w 21600"/>
                  <a:gd name="T12" fmla="*/ 21600 h 216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lnTo>
                      <a:pt x="-1" y="0"/>
                    </a:lnTo>
                    <a:close/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8410" name="Arc 86">
                <a:extLst>
                  <a:ext uri="{FF2B5EF4-FFF2-40B4-BE49-F238E27FC236}">
                    <a16:creationId xmlns:a16="http://schemas.microsoft.com/office/drawing/2014/main" id="{EB4BA8F6-6809-A841-88C3-FD3648A53718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2655888" y="1762125"/>
                <a:ext cx="1476375" cy="1836737"/>
              </a:xfrm>
              <a:custGeom>
                <a:avLst/>
                <a:gdLst>
                  <a:gd name="T0" fmla="*/ 0 w 21600"/>
                  <a:gd name="T1" fmla="*/ 0 h 21600"/>
                  <a:gd name="T2" fmla="*/ 2147483646 w 21600"/>
                  <a:gd name="T3" fmla="*/ 2147483646 h 21600"/>
                  <a:gd name="T4" fmla="*/ 0 w 21600"/>
                  <a:gd name="T5" fmla="*/ 2147483646 h 21600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21600"/>
                  <a:gd name="T11" fmla="*/ 21600 w 21600"/>
                  <a:gd name="T12" fmla="*/ 21600 h 216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lnTo>
                      <a:pt x="-1" y="0"/>
                    </a:lnTo>
                    <a:close/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58396" name="Group 5">
              <a:extLst>
                <a:ext uri="{FF2B5EF4-FFF2-40B4-BE49-F238E27FC236}">
                  <a16:creationId xmlns:a16="http://schemas.microsoft.com/office/drawing/2014/main" id="{6059958E-9CA9-F742-AB96-9D0845B818D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972212" y="2244856"/>
              <a:ext cx="675878" cy="1251891"/>
              <a:chOff x="4652181" y="1098568"/>
              <a:chExt cx="675878" cy="1251891"/>
            </a:xfrm>
          </p:grpSpPr>
          <p:sp>
            <p:nvSpPr>
              <p:cNvPr id="58405" name="Arc 87">
                <a:extLst>
                  <a:ext uri="{FF2B5EF4-FFF2-40B4-BE49-F238E27FC236}">
                    <a16:creationId xmlns:a16="http://schemas.microsoft.com/office/drawing/2014/main" id="{00E06447-980C-2141-B3F4-3CE40561E6A9}"/>
                  </a:ext>
                </a:extLst>
              </p:cNvPr>
              <p:cNvSpPr>
                <a:spLocks/>
              </p:cNvSpPr>
              <p:nvPr/>
            </p:nvSpPr>
            <p:spPr bwMode="auto">
              <a:xfrm rot="10800000">
                <a:off x="4652181" y="1727150"/>
                <a:ext cx="648198" cy="623309"/>
              </a:xfrm>
              <a:custGeom>
                <a:avLst/>
                <a:gdLst>
                  <a:gd name="T0" fmla="*/ 0 w 21600"/>
                  <a:gd name="T1" fmla="*/ 0 h 21600"/>
                  <a:gd name="T2" fmla="*/ 2147483646 w 21600"/>
                  <a:gd name="T3" fmla="*/ 2147483646 h 21600"/>
                  <a:gd name="T4" fmla="*/ 0 w 21600"/>
                  <a:gd name="T5" fmla="*/ 2147483646 h 21600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21600"/>
                  <a:gd name="T11" fmla="*/ 21600 w 21600"/>
                  <a:gd name="T12" fmla="*/ 21600 h 216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lnTo>
                      <a:pt x="-1" y="0"/>
                    </a:lnTo>
                    <a:close/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8406" name="Arc 88">
                <a:extLst>
                  <a:ext uri="{FF2B5EF4-FFF2-40B4-BE49-F238E27FC236}">
                    <a16:creationId xmlns:a16="http://schemas.microsoft.com/office/drawing/2014/main" id="{3FA53ADA-7CA4-B849-88BA-C428B7AE6A89}"/>
                  </a:ext>
                </a:extLst>
              </p:cNvPr>
              <p:cNvSpPr>
                <a:spLocks/>
              </p:cNvSpPr>
              <p:nvPr/>
            </p:nvSpPr>
            <p:spPr bwMode="auto">
              <a:xfrm rot="10800000" flipV="1">
                <a:off x="4652181" y="1129221"/>
                <a:ext cx="581034" cy="615844"/>
              </a:xfrm>
              <a:custGeom>
                <a:avLst/>
                <a:gdLst>
                  <a:gd name="T0" fmla="*/ 0 w 21600"/>
                  <a:gd name="T1" fmla="*/ 0 h 21600"/>
                  <a:gd name="T2" fmla="*/ 2147483646 w 21600"/>
                  <a:gd name="T3" fmla="*/ 2147483646 h 21600"/>
                  <a:gd name="T4" fmla="*/ 0 w 21600"/>
                  <a:gd name="T5" fmla="*/ 2147483646 h 21600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21600"/>
                  <a:gd name="T11" fmla="*/ 21600 w 21600"/>
                  <a:gd name="T12" fmla="*/ 21600 h 216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lnTo>
                      <a:pt x="-1" y="0"/>
                    </a:lnTo>
                    <a:close/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8407" name="Freeform 4">
                <a:extLst>
                  <a:ext uri="{FF2B5EF4-FFF2-40B4-BE49-F238E27FC236}">
                    <a16:creationId xmlns:a16="http://schemas.microsoft.com/office/drawing/2014/main" id="{A9925DA5-D1F9-C44A-92EF-8C5F0106B519}"/>
                  </a:ext>
                </a:extLst>
              </p:cNvPr>
              <p:cNvSpPr>
                <a:spLocks/>
              </p:cNvSpPr>
              <p:nvPr/>
            </p:nvSpPr>
            <p:spPr bwMode="auto">
              <a:xfrm rot="900000">
                <a:off x="5191534" y="1098568"/>
                <a:ext cx="136525" cy="74604"/>
              </a:xfrm>
              <a:custGeom>
                <a:avLst/>
                <a:gdLst>
                  <a:gd name="T0" fmla="*/ 0 w 173"/>
                  <a:gd name="T1" fmla="*/ 2147483646 h 86"/>
                  <a:gd name="T2" fmla="*/ 2147483646 w 173"/>
                  <a:gd name="T3" fmla="*/ 2147483646 h 86"/>
                  <a:gd name="T4" fmla="*/ 0 w 173"/>
                  <a:gd name="T5" fmla="*/ 0 h 86"/>
                  <a:gd name="T6" fmla="*/ 0 w 173"/>
                  <a:gd name="T7" fmla="*/ 2147483646 h 86"/>
                  <a:gd name="T8" fmla="*/ 0 w 173"/>
                  <a:gd name="T9" fmla="*/ 2147483646 h 8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73"/>
                  <a:gd name="T16" fmla="*/ 0 h 86"/>
                  <a:gd name="T17" fmla="*/ 173 w 173"/>
                  <a:gd name="T18" fmla="*/ 86 h 8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73" h="86">
                    <a:moveTo>
                      <a:pt x="0" y="86"/>
                    </a:moveTo>
                    <a:lnTo>
                      <a:pt x="173" y="29"/>
                    </a:lnTo>
                    <a:lnTo>
                      <a:pt x="0" y="0"/>
                    </a:lnTo>
                    <a:lnTo>
                      <a:pt x="0" y="57"/>
                    </a:lnTo>
                    <a:lnTo>
                      <a:pt x="0" y="86"/>
                    </a:lnTo>
                    <a:close/>
                  </a:path>
                </a:pathLst>
              </a:custGeom>
              <a:solidFill>
                <a:schemeClr val="tx1"/>
              </a:solidFill>
              <a:ln w="222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8397" name="Freeform 16">
              <a:extLst>
                <a:ext uri="{FF2B5EF4-FFF2-40B4-BE49-F238E27FC236}">
                  <a16:creationId xmlns:a16="http://schemas.microsoft.com/office/drawing/2014/main" id="{BB18E406-6428-EE47-A74C-855CAEB9E8B6}"/>
                </a:ext>
              </a:extLst>
            </p:cNvPr>
            <p:cNvSpPr>
              <a:spLocks/>
            </p:cNvSpPr>
            <p:nvPr/>
          </p:nvSpPr>
          <p:spPr bwMode="auto">
            <a:xfrm rot="10800000">
              <a:off x="7233771" y="6250561"/>
              <a:ext cx="114300" cy="114300"/>
            </a:xfrm>
            <a:custGeom>
              <a:avLst/>
              <a:gdLst>
                <a:gd name="T0" fmla="*/ 0 w 144"/>
                <a:gd name="T1" fmla="*/ 2147483646 h 144"/>
                <a:gd name="T2" fmla="*/ 2147483646 w 144"/>
                <a:gd name="T3" fmla="*/ 2147483646 h 144"/>
                <a:gd name="T4" fmla="*/ 2147483646 w 144"/>
                <a:gd name="T5" fmla="*/ 0 h 144"/>
                <a:gd name="T6" fmla="*/ 2147483646 w 144"/>
                <a:gd name="T7" fmla="*/ 0 h 144"/>
                <a:gd name="T8" fmla="*/ 0 w 144"/>
                <a:gd name="T9" fmla="*/ 2147483646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"/>
                <a:gd name="T16" fmla="*/ 0 h 144"/>
                <a:gd name="T17" fmla="*/ 144 w 144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" h="144">
                  <a:moveTo>
                    <a:pt x="0" y="28"/>
                  </a:moveTo>
                  <a:lnTo>
                    <a:pt x="144" y="144"/>
                  </a:lnTo>
                  <a:lnTo>
                    <a:pt x="29" y="0"/>
                  </a:lnTo>
                  <a:lnTo>
                    <a:pt x="0" y="28"/>
                  </a:lnTo>
                  <a:close/>
                </a:path>
              </a:pathLst>
            </a:custGeom>
            <a:solidFill>
              <a:srgbClr val="000000"/>
            </a:solidFill>
            <a:ln w="285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8398" name="Rectangle 69">
              <a:extLst>
                <a:ext uri="{FF2B5EF4-FFF2-40B4-BE49-F238E27FC236}">
                  <a16:creationId xmlns:a16="http://schemas.microsoft.com/office/drawing/2014/main" id="{71FC8FEB-2691-FF49-86BA-117D5C6B77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96876" y="5784394"/>
              <a:ext cx="411903" cy="2769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-Roman" pitchFamily="2" charset="0"/>
                </a:rPr>
                <a:t>w=0</a:t>
              </a:r>
              <a:endParaRPr lang="en-US" altLang="en-US" sz="2000" b="0"/>
            </a:p>
          </p:txBody>
        </p:sp>
        <p:sp>
          <p:nvSpPr>
            <p:cNvPr id="58399" name="Rectangle 69">
              <a:extLst>
                <a:ext uri="{FF2B5EF4-FFF2-40B4-BE49-F238E27FC236}">
                  <a16:creationId xmlns:a16="http://schemas.microsoft.com/office/drawing/2014/main" id="{01203614-45C2-2F48-A5BD-17DBF9D6B4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37944" y="4722291"/>
              <a:ext cx="411903" cy="2769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-Roman" pitchFamily="2" charset="0"/>
                </a:rPr>
                <a:t>w=0</a:t>
              </a:r>
              <a:endParaRPr lang="en-US" altLang="en-US" sz="2000" b="0"/>
            </a:p>
          </p:txBody>
        </p:sp>
        <p:sp>
          <p:nvSpPr>
            <p:cNvPr id="58400" name="Rectangle 69">
              <a:extLst>
                <a:ext uri="{FF2B5EF4-FFF2-40B4-BE49-F238E27FC236}">
                  <a16:creationId xmlns:a16="http://schemas.microsoft.com/office/drawing/2014/main" id="{5C7825AF-047E-7549-9A83-C4962C7016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57392" y="3415799"/>
              <a:ext cx="411903" cy="2769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-Roman" pitchFamily="2" charset="0"/>
                </a:rPr>
                <a:t>w=0</a:t>
              </a:r>
              <a:endParaRPr lang="en-US" altLang="en-US" sz="2000" b="0"/>
            </a:p>
          </p:txBody>
        </p:sp>
        <p:sp>
          <p:nvSpPr>
            <p:cNvPr id="58401" name="Rectangle 69">
              <a:extLst>
                <a:ext uri="{FF2B5EF4-FFF2-40B4-BE49-F238E27FC236}">
                  <a16:creationId xmlns:a16="http://schemas.microsoft.com/office/drawing/2014/main" id="{536B6220-21BB-7D4D-B7FD-DEBC5C56C3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01063" y="2650747"/>
              <a:ext cx="411903" cy="2769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-Roman" pitchFamily="2" charset="0"/>
                </a:rPr>
                <a:t>w=1</a:t>
              </a:r>
              <a:endParaRPr lang="en-US" altLang="en-US" sz="2000" b="0"/>
            </a:p>
          </p:txBody>
        </p:sp>
        <p:sp>
          <p:nvSpPr>
            <p:cNvPr id="58402" name="Rectangle 69">
              <a:extLst>
                <a:ext uri="{FF2B5EF4-FFF2-40B4-BE49-F238E27FC236}">
                  <a16:creationId xmlns:a16="http://schemas.microsoft.com/office/drawing/2014/main" id="{1C6C2268-55EF-4E46-9004-504F5B4DC2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82679" y="3942336"/>
              <a:ext cx="411903" cy="2769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-Roman" pitchFamily="2" charset="0"/>
                </a:rPr>
                <a:t>w=1</a:t>
              </a:r>
              <a:endParaRPr lang="en-US" altLang="en-US" sz="2000" b="0"/>
            </a:p>
          </p:txBody>
        </p:sp>
        <p:sp>
          <p:nvSpPr>
            <p:cNvPr id="58403" name="Rectangle 69">
              <a:extLst>
                <a:ext uri="{FF2B5EF4-FFF2-40B4-BE49-F238E27FC236}">
                  <a16:creationId xmlns:a16="http://schemas.microsoft.com/office/drawing/2014/main" id="{B5187431-04E9-3F4C-9B86-F27B6FB05F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30869" y="5189553"/>
              <a:ext cx="411903" cy="2769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-Roman" pitchFamily="2" charset="0"/>
                </a:rPr>
                <a:t>w=1</a:t>
              </a:r>
              <a:endParaRPr lang="en-US" altLang="en-US" sz="2000" b="0"/>
            </a:p>
          </p:txBody>
        </p:sp>
        <p:sp>
          <p:nvSpPr>
            <p:cNvPr id="58404" name="Rectangle 69">
              <a:extLst>
                <a:ext uri="{FF2B5EF4-FFF2-40B4-BE49-F238E27FC236}">
                  <a16:creationId xmlns:a16="http://schemas.microsoft.com/office/drawing/2014/main" id="{1396EA4A-6AD9-8F43-8E2D-B5182AC3FB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57122" y="5833994"/>
              <a:ext cx="411903" cy="2769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-Roman" pitchFamily="2" charset="0"/>
                </a:rPr>
                <a:t>w=1</a:t>
              </a:r>
              <a:endParaRPr lang="en-US" altLang="en-US" sz="2000" b="0"/>
            </a:p>
          </p:txBody>
        </p:sp>
      </p:grpSp>
      <p:sp>
        <p:nvSpPr>
          <p:cNvPr id="58372" name="Rectangle 87">
            <a:extLst>
              <a:ext uri="{FF2B5EF4-FFF2-40B4-BE49-F238E27FC236}">
                <a16:creationId xmlns:a16="http://schemas.microsoft.com/office/drawing/2014/main" id="{D0733BEA-A3B9-894D-87FA-690FC230F5A8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7351713" y="6465889"/>
            <a:ext cx="1357312" cy="2619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</a:rPr>
              <a:t>State diagram</a:t>
            </a:r>
            <a:endParaRPr lang="en-US" altLang="en-US" sz="3200" b="0"/>
          </a:p>
        </p:txBody>
      </p:sp>
      <p:sp>
        <p:nvSpPr>
          <p:cNvPr id="58373" name="Rectangle 87">
            <a:extLst>
              <a:ext uri="{FF2B5EF4-FFF2-40B4-BE49-F238E27FC236}">
                <a16:creationId xmlns:a16="http://schemas.microsoft.com/office/drawing/2014/main" id="{3FC9458B-AFE9-624B-8F18-80A1A9891340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2857500" y="4889500"/>
            <a:ext cx="1041400" cy="2619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</a:rPr>
              <a:t>State table</a:t>
            </a:r>
            <a:endParaRPr lang="en-US" altLang="en-US" sz="3200" b="0"/>
          </a:p>
        </p:txBody>
      </p:sp>
    </p:spTree>
  </p:cSld>
  <p:clrMapOvr>
    <a:masterClrMapping/>
  </p:clrMapOvr>
  <p:transition/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2">
            <a:extLst>
              <a:ext uri="{FF2B5EF4-FFF2-40B4-BE49-F238E27FC236}">
                <a16:creationId xmlns:a16="http://schemas.microsoft.com/office/drawing/2014/main" id="{F2678C21-99D6-D24F-81B2-480EA6859AC6}"/>
              </a:ext>
            </a:extLst>
          </p:cNvPr>
          <p:cNvSpPr txBox="1">
            <a:spLocks noChangeArrowheads="1"/>
          </p:cNvSpPr>
          <p:nvPr/>
        </p:nvSpPr>
        <p:spPr>
          <a:xfrm>
            <a:off x="914400" y="12701"/>
            <a:ext cx="9144000" cy="790575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Almost done. What does this FSM do? </a:t>
            </a:r>
          </a:p>
        </p:txBody>
      </p:sp>
      <p:grpSp>
        <p:nvGrpSpPr>
          <p:cNvPr id="59394" name="Group 93">
            <a:extLst>
              <a:ext uri="{FF2B5EF4-FFF2-40B4-BE49-F238E27FC236}">
                <a16:creationId xmlns:a16="http://schemas.microsoft.com/office/drawing/2014/main" id="{C3AB78CC-2A93-F64A-9FF4-DE473E5B6444}"/>
              </a:ext>
            </a:extLst>
          </p:cNvPr>
          <p:cNvGrpSpPr>
            <a:grpSpLocks/>
          </p:cNvGrpSpPr>
          <p:nvPr/>
        </p:nvGrpSpPr>
        <p:grpSpPr bwMode="auto">
          <a:xfrm>
            <a:off x="1571625" y="2127250"/>
            <a:ext cx="3536950" cy="2051050"/>
            <a:chOff x="5049838" y="1738313"/>
            <a:chExt cx="3536950" cy="2051050"/>
          </a:xfrm>
        </p:grpSpPr>
        <p:sp>
          <p:nvSpPr>
            <p:cNvPr id="59438" name="Rectangle 85">
              <a:extLst>
                <a:ext uri="{FF2B5EF4-FFF2-40B4-BE49-F238E27FC236}">
                  <a16:creationId xmlns:a16="http://schemas.microsoft.com/office/drawing/2014/main" id="{D1710D91-86FF-C84A-9B77-007CAFEA0F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3650" y="1738313"/>
              <a:ext cx="3506788" cy="111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9439" name="Rectangle 86">
              <a:extLst>
                <a:ext uri="{FF2B5EF4-FFF2-40B4-BE49-F238E27FC236}">
                  <a16:creationId xmlns:a16="http://schemas.microsoft.com/office/drawing/2014/main" id="{B844A170-0737-5840-8B1D-F15C3FD0F1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1739900"/>
              <a:ext cx="11112" cy="41275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9440" name="Rectangle 88">
              <a:extLst>
                <a:ext uri="{FF2B5EF4-FFF2-40B4-BE49-F238E27FC236}">
                  <a16:creationId xmlns:a16="http://schemas.microsoft.com/office/drawing/2014/main" id="{809CA0DD-F3D9-544B-ABB6-2AEF927082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1739900"/>
              <a:ext cx="11112" cy="41275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9441" name="Rectangle 89">
              <a:extLst>
                <a:ext uri="{FF2B5EF4-FFF2-40B4-BE49-F238E27FC236}">
                  <a16:creationId xmlns:a16="http://schemas.microsoft.com/office/drawing/2014/main" id="{F3D343F8-E135-B44C-BAB9-C51E9E7CCE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99063" y="1925638"/>
              <a:ext cx="814325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Present </a:t>
              </a:r>
              <a:endParaRPr lang="en-US" altLang="en-US" sz="3200" b="0"/>
            </a:p>
          </p:txBody>
        </p:sp>
        <p:sp>
          <p:nvSpPr>
            <p:cNvPr id="59442" name="Rectangle 90">
              <a:extLst>
                <a:ext uri="{FF2B5EF4-FFF2-40B4-BE49-F238E27FC236}">
                  <a16:creationId xmlns:a16="http://schemas.microsoft.com/office/drawing/2014/main" id="{13F222A1-6A87-1749-9B05-EF9F0E0961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1739900"/>
              <a:ext cx="11113" cy="41275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9443" name="Rectangle 91">
              <a:extLst>
                <a:ext uri="{FF2B5EF4-FFF2-40B4-BE49-F238E27FC236}">
                  <a16:creationId xmlns:a16="http://schemas.microsoft.com/office/drawing/2014/main" id="{FA4376B1-00F1-F549-9B4B-752292F321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88100" y="1843088"/>
              <a:ext cx="104515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Next state </a:t>
              </a:r>
              <a:endParaRPr lang="en-US" altLang="en-US" sz="3200" b="0"/>
            </a:p>
          </p:txBody>
        </p:sp>
        <p:sp>
          <p:nvSpPr>
            <p:cNvPr id="59444" name="Rectangle 92">
              <a:extLst>
                <a:ext uri="{FF2B5EF4-FFF2-40B4-BE49-F238E27FC236}">
                  <a16:creationId xmlns:a16="http://schemas.microsoft.com/office/drawing/2014/main" id="{F3754FF3-A6E1-FD42-8C1B-11843D4A1A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1739900"/>
              <a:ext cx="11113" cy="412750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9445" name="Rectangle 93">
              <a:extLst>
                <a:ext uri="{FF2B5EF4-FFF2-40B4-BE49-F238E27FC236}">
                  <a16:creationId xmlns:a16="http://schemas.microsoft.com/office/drawing/2014/main" id="{D6634842-879F-B24B-85A9-C0B2701917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163763"/>
              <a:ext cx="1692275" cy="111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9446" name="Rectangle 94">
              <a:extLst>
                <a:ext uri="{FF2B5EF4-FFF2-40B4-BE49-F238E27FC236}">
                  <a16:creationId xmlns:a16="http://schemas.microsoft.com/office/drawing/2014/main" id="{DA0A6E68-30CD-0C4D-81F0-D0DFFA14F4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2152650"/>
              <a:ext cx="11112" cy="4048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9447" name="Rectangle 95">
              <a:extLst>
                <a:ext uri="{FF2B5EF4-FFF2-40B4-BE49-F238E27FC236}">
                  <a16:creationId xmlns:a16="http://schemas.microsoft.com/office/drawing/2014/main" id="{A78E190F-7A1D-1140-9227-C92879A99D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16850" y="1925638"/>
              <a:ext cx="657231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Output</a:t>
              </a:r>
              <a:endParaRPr lang="en-US" altLang="en-US" sz="3200" b="0"/>
            </a:p>
          </p:txBody>
        </p:sp>
        <p:sp>
          <p:nvSpPr>
            <p:cNvPr id="59448" name="Rectangle 96">
              <a:extLst>
                <a:ext uri="{FF2B5EF4-FFF2-40B4-BE49-F238E27FC236}">
                  <a16:creationId xmlns:a16="http://schemas.microsoft.com/office/drawing/2014/main" id="{A1720381-9F43-0447-9970-E6F447C5DE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152650"/>
              <a:ext cx="11112" cy="4048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9449" name="Rectangle 97">
              <a:extLst>
                <a:ext uri="{FF2B5EF4-FFF2-40B4-BE49-F238E27FC236}">
                  <a16:creationId xmlns:a16="http://schemas.microsoft.com/office/drawing/2014/main" id="{E3EB2581-85DF-4E40-8DA7-16DBA66E29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24475" y="2174875"/>
              <a:ext cx="535403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state </a:t>
              </a:r>
              <a:endParaRPr lang="en-US" altLang="en-US" sz="3200" b="0"/>
            </a:p>
          </p:txBody>
        </p:sp>
        <p:sp>
          <p:nvSpPr>
            <p:cNvPr id="59450" name="Rectangle 98">
              <a:extLst>
                <a:ext uri="{FF2B5EF4-FFF2-40B4-BE49-F238E27FC236}">
                  <a16:creationId xmlns:a16="http://schemas.microsoft.com/office/drawing/2014/main" id="{AFC2E31E-C988-9A46-B8B0-1D6A8EDBEE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6163" y="2255838"/>
              <a:ext cx="23083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w </a:t>
              </a:r>
              <a:endParaRPr lang="en-US" altLang="en-US" sz="3200" b="0"/>
            </a:p>
          </p:txBody>
        </p:sp>
        <p:sp>
          <p:nvSpPr>
            <p:cNvPr id="59451" name="Rectangle 99">
              <a:extLst>
                <a:ext uri="{FF2B5EF4-FFF2-40B4-BE49-F238E27FC236}">
                  <a16:creationId xmlns:a16="http://schemas.microsoft.com/office/drawing/2014/main" id="{678AC4B7-F0B6-0D4F-9A70-9692C580BC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57938" y="2255838"/>
              <a:ext cx="19877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= </a:t>
              </a:r>
              <a:endParaRPr lang="en-US" altLang="en-US" sz="3200" b="0"/>
            </a:p>
          </p:txBody>
        </p:sp>
        <p:sp>
          <p:nvSpPr>
            <p:cNvPr id="59452" name="Rectangle 100">
              <a:extLst>
                <a:ext uri="{FF2B5EF4-FFF2-40B4-BE49-F238E27FC236}">
                  <a16:creationId xmlns:a16="http://schemas.microsoft.com/office/drawing/2014/main" id="{9C7E2CCE-9C37-5642-873E-ABEE56941B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94475" y="2255838"/>
              <a:ext cx="192360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59453" name="Rectangle 101">
              <a:extLst>
                <a:ext uri="{FF2B5EF4-FFF2-40B4-BE49-F238E27FC236}">
                  <a16:creationId xmlns:a16="http://schemas.microsoft.com/office/drawing/2014/main" id="{3A996DA9-B742-6A42-9D29-B4A672C823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72300" y="2255838"/>
              <a:ext cx="23083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w </a:t>
              </a:r>
              <a:endParaRPr lang="en-US" altLang="en-US" sz="3200" b="0"/>
            </a:p>
          </p:txBody>
        </p:sp>
        <p:sp>
          <p:nvSpPr>
            <p:cNvPr id="59454" name="Rectangle 102">
              <a:extLst>
                <a:ext uri="{FF2B5EF4-FFF2-40B4-BE49-F238E27FC236}">
                  <a16:creationId xmlns:a16="http://schemas.microsoft.com/office/drawing/2014/main" id="{C7AFA4FC-8672-C24C-84D7-3148D8C709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00900" y="2255838"/>
              <a:ext cx="19877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= </a:t>
              </a:r>
              <a:endParaRPr lang="en-US" altLang="en-US" sz="3200" b="0"/>
            </a:p>
          </p:txBody>
        </p:sp>
        <p:sp>
          <p:nvSpPr>
            <p:cNvPr id="59455" name="Rectangle 103">
              <a:extLst>
                <a:ext uri="{FF2B5EF4-FFF2-40B4-BE49-F238E27FC236}">
                  <a16:creationId xmlns:a16="http://schemas.microsoft.com/office/drawing/2014/main" id="{E08CF77C-BD83-C649-BA66-DAAD9ED8C5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2152650"/>
              <a:ext cx="11113" cy="4048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9456" name="Rectangle 104">
              <a:extLst>
                <a:ext uri="{FF2B5EF4-FFF2-40B4-BE49-F238E27FC236}">
                  <a16:creationId xmlns:a16="http://schemas.microsoft.com/office/drawing/2014/main" id="{58497412-4B06-5049-966A-1857C469B0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37438" y="2255838"/>
              <a:ext cx="192360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  <p:sp>
          <p:nvSpPr>
            <p:cNvPr id="59457" name="Rectangle 105">
              <a:extLst>
                <a:ext uri="{FF2B5EF4-FFF2-40B4-BE49-F238E27FC236}">
                  <a16:creationId xmlns:a16="http://schemas.microsoft.com/office/drawing/2014/main" id="{DEC44505-1041-1847-B0DB-92C9BB8312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2152650"/>
              <a:ext cx="11113" cy="404813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9458" name="Rectangle 106">
              <a:extLst>
                <a:ext uri="{FF2B5EF4-FFF2-40B4-BE49-F238E27FC236}">
                  <a16:creationId xmlns:a16="http://schemas.microsoft.com/office/drawing/2014/main" id="{F842515C-12C2-3F40-BE9B-B93E174E6D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3650" y="2568575"/>
              <a:ext cx="3506788" cy="952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9459" name="Rectangle 107">
              <a:extLst>
                <a:ext uri="{FF2B5EF4-FFF2-40B4-BE49-F238E27FC236}">
                  <a16:creationId xmlns:a16="http://schemas.microsoft.com/office/drawing/2014/main" id="{0B4CD963-1D0D-1742-8C18-AA39C61800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2582863"/>
              <a:ext cx="11112" cy="3556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9460" name="Rectangle 108">
              <a:extLst>
                <a:ext uri="{FF2B5EF4-FFF2-40B4-BE49-F238E27FC236}">
                  <a16:creationId xmlns:a16="http://schemas.microsoft.com/office/drawing/2014/main" id="{777C7E7F-D80B-0D4C-9C08-9037F40E15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72438" y="2174875"/>
              <a:ext cx="179536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z </a:t>
              </a:r>
              <a:endParaRPr lang="en-US" altLang="en-US" sz="3200" b="0"/>
            </a:p>
          </p:txBody>
        </p:sp>
        <p:sp>
          <p:nvSpPr>
            <p:cNvPr id="59461" name="Rectangle 109">
              <a:extLst>
                <a:ext uri="{FF2B5EF4-FFF2-40B4-BE49-F238E27FC236}">
                  <a16:creationId xmlns:a16="http://schemas.microsoft.com/office/drawing/2014/main" id="{D4A4975F-0D9B-6849-9D74-61317D3638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582863"/>
              <a:ext cx="11112" cy="3556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9462" name="Rectangle 110">
              <a:extLst>
                <a:ext uri="{FF2B5EF4-FFF2-40B4-BE49-F238E27FC236}">
                  <a16:creationId xmlns:a16="http://schemas.microsoft.com/office/drawing/2014/main" id="{EAE6728D-1346-BB4E-83B4-E27ACDDC46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48300" y="2659063"/>
              <a:ext cx="194733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A </a:t>
              </a:r>
              <a:endParaRPr lang="en-US" altLang="en-US" sz="3200" b="0"/>
            </a:p>
          </p:txBody>
        </p:sp>
        <p:sp>
          <p:nvSpPr>
            <p:cNvPr id="59463" name="Rectangle 111">
              <a:extLst>
                <a:ext uri="{FF2B5EF4-FFF2-40B4-BE49-F238E27FC236}">
                  <a16:creationId xmlns:a16="http://schemas.microsoft.com/office/drawing/2014/main" id="{BF1599ED-7E9C-6E45-A7CA-BDAB9A17B4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35713" y="2659063"/>
              <a:ext cx="194733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A </a:t>
              </a:r>
              <a:endParaRPr lang="en-US" altLang="en-US" sz="3200" b="0"/>
            </a:p>
          </p:txBody>
        </p:sp>
        <p:sp>
          <p:nvSpPr>
            <p:cNvPr id="59464" name="Rectangle 112">
              <a:extLst>
                <a:ext uri="{FF2B5EF4-FFF2-40B4-BE49-F238E27FC236}">
                  <a16:creationId xmlns:a16="http://schemas.microsoft.com/office/drawing/2014/main" id="{D9E0A0EA-223C-E146-913F-C929A8E429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2582863"/>
              <a:ext cx="11113" cy="3556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9465" name="Rectangle 113">
              <a:extLst>
                <a:ext uri="{FF2B5EF4-FFF2-40B4-BE49-F238E27FC236}">
                  <a16:creationId xmlns:a16="http://schemas.microsoft.com/office/drawing/2014/main" id="{154FCC35-75A7-7344-8AAD-4B2EE31543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85025" y="2659063"/>
              <a:ext cx="20678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B </a:t>
              </a:r>
              <a:endParaRPr lang="en-US" altLang="en-US" sz="3200" b="0"/>
            </a:p>
          </p:txBody>
        </p:sp>
        <p:sp>
          <p:nvSpPr>
            <p:cNvPr id="59466" name="Rectangle 114">
              <a:extLst>
                <a:ext uri="{FF2B5EF4-FFF2-40B4-BE49-F238E27FC236}">
                  <a16:creationId xmlns:a16="http://schemas.microsoft.com/office/drawing/2014/main" id="{9A68436A-836B-5744-BB1A-98189D545A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2582863"/>
              <a:ext cx="11113" cy="355600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9467" name="Rectangle 115">
              <a:extLst>
                <a:ext uri="{FF2B5EF4-FFF2-40B4-BE49-F238E27FC236}">
                  <a16:creationId xmlns:a16="http://schemas.microsoft.com/office/drawing/2014/main" id="{934B6058-0F8E-C946-8576-9144499B39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2938463"/>
              <a:ext cx="11112" cy="2682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9468" name="Rectangle 116">
              <a:extLst>
                <a:ext uri="{FF2B5EF4-FFF2-40B4-BE49-F238E27FC236}">
                  <a16:creationId xmlns:a16="http://schemas.microsoft.com/office/drawing/2014/main" id="{A53398F3-DF56-3340-9CCE-A0FE540300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74025" y="2659063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59469" name="Rectangle 117">
              <a:extLst>
                <a:ext uri="{FF2B5EF4-FFF2-40B4-BE49-F238E27FC236}">
                  <a16:creationId xmlns:a16="http://schemas.microsoft.com/office/drawing/2014/main" id="{DCF902E7-7C34-0545-893D-B4C3BF1872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938463"/>
              <a:ext cx="11112" cy="2682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9470" name="Rectangle 118">
              <a:extLst>
                <a:ext uri="{FF2B5EF4-FFF2-40B4-BE49-F238E27FC236}">
                  <a16:creationId xmlns:a16="http://schemas.microsoft.com/office/drawing/2014/main" id="{D036873D-EE45-9B4A-807A-F4FA82E60A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57825" y="2928938"/>
              <a:ext cx="20678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B </a:t>
              </a:r>
              <a:endParaRPr lang="en-US" altLang="en-US" sz="3200" b="0"/>
            </a:p>
          </p:txBody>
        </p:sp>
        <p:sp>
          <p:nvSpPr>
            <p:cNvPr id="59471" name="Rectangle 119">
              <a:extLst>
                <a:ext uri="{FF2B5EF4-FFF2-40B4-BE49-F238E27FC236}">
                  <a16:creationId xmlns:a16="http://schemas.microsoft.com/office/drawing/2014/main" id="{E1D0BEF4-0B04-9541-9838-5A12417D9F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35713" y="2928938"/>
              <a:ext cx="194733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A </a:t>
              </a:r>
              <a:endParaRPr lang="en-US" altLang="en-US" sz="3200" b="0"/>
            </a:p>
          </p:txBody>
        </p:sp>
        <p:sp>
          <p:nvSpPr>
            <p:cNvPr id="59472" name="Rectangle 120">
              <a:extLst>
                <a:ext uri="{FF2B5EF4-FFF2-40B4-BE49-F238E27FC236}">
                  <a16:creationId xmlns:a16="http://schemas.microsoft.com/office/drawing/2014/main" id="{26236975-9EA1-6F40-8779-F7B75992E5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2938463"/>
              <a:ext cx="11113" cy="2682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9473" name="Rectangle 121">
              <a:extLst>
                <a:ext uri="{FF2B5EF4-FFF2-40B4-BE49-F238E27FC236}">
                  <a16:creationId xmlns:a16="http://schemas.microsoft.com/office/drawing/2014/main" id="{0C712F78-C178-1D46-8FEA-BCD4CE979C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88200" y="2928938"/>
              <a:ext cx="21800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C </a:t>
              </a:r>
              <a:endParaRPr lang="en-US" altLang="en-US" sz="3200" b="0"/>
            </a:p>
          </p:txBody>
        </p:sp>
        <p:sp>
          <p:nvSpPr>
            <p:cNvPr id="59474" name="Rectangle 122">
              <a:extLst>
                <a:ext uri="{FF2B5EF4-FFF2-40B4-BE49-F238E27FC236}">
                  <a16:creationId xmlns:a16="http://schemas.microsoft.com/office/drawing/2014/main" id="{1283015F-FDA9-4C43-B37B-5B53CE6ACD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2938463"/>
              <a:ext cx="11113" cy="268287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9475" name="Rectangle 123">
              <a:extLst>
                <a:ext uri="{FF2B5EF4-FFF2-40B4-BE49-F238E27FC236}">
                  <a16:creationId xmlns:a16="http://schemas.microsoft.com/office/drawing/2014/main" id="{7E3CAAB2-5D6A-EE4E-9DAF-0356C1667C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3206750"/>
              <a:ext cx="11112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9476" name="Rectangle 124">
              <a:extLst>
                <a:ext uri="{FF2B5EF4-FFF2-40B4-BE49-F238E27FC236}">
                  <a16:creationId xmlns:a16="http://schemas.microsoft.com/office/drawing/2014/main" id="{954FE546-8B0C-FF47-8367-BDBE55F6C2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75613" y="2928938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59477" name="Rectangle 125">
              <a:extLst>
                <a:ext uri="{FF2B5EF4-FFF2-40B4-BE49-F238E27FC236}">
                  <a16:creationId xmlns:a16="http://schemas.microsoft.com/office/drawing/2014/main" id="{F0E2CD7C-39F2-964F-A8E8-4A1F44352D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3206750"/>
              <a:ext cx="11112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9478" name="Rectangle 126">
              <a:extLst>
                <a:ext uri="{FF2B5EF4-FFF2-40B4-BE49-F238E27FC236}">
                  <a16:creationId xmlns:a16="http://schemas.microsoft.com/office/drawing/2014/main" id="{A1B4C724-68F7-0342-B3E6-93769F0A20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57825" y="3197225"/>
              <a:ext cx="21800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C </a:t>
              </a:r>
              <a:endParaRPr lang="en-US" altLang="en-US" sz="3200" b="0"/>
            </a:p>
          </p:txBody>
        </p:sp>
        <p:sp>
          <p:nvSpPr>
            <p:cNvPr id="59479" name="Rectangle 127">
              <a:extLst>
                <a:ext uri="{FF2B5EF4-FFF2-40B4-BE49-F238E27FC236}">
                  <a16:creationId xmlns:a16="http://schemas.microsoft.com/office/drawing/2014/main" id="{65D240A1-8A86-FA4F-8A07-43F847C55B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35713" y="3197225"/>
              <a:ext cx="194733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A </a:t>
              </a:r>
              <a:endParaRPr lang="en-US" altLang="en-US" sz="3200" b="0"/>
            </a:p>
          </p:txBody>
        </p:sp>
        <p:sp>
          <p:nvSpPr>
            <p:cNvPr id="59480" name="Rectangle 128">
              <a:extLst>
                <a:ext uri="{FF2B5EF4-FFF2-40B4-BE49-F238E27FC236}">
                  <a16:creationId xmlns:a16="http://schemas.microsoft.com/office/drawing/2014/main" id="{73FDB5E7-E88D-A34E-A063-F27E394613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3206750"/>
              <a:ext cx="11113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9481" name="Rectangle 129">
              <a:extLst>
                <a:ext uri="{FF2B5EF4-FFF2-40B4-BE49-F238E27FC236}">
                  <a16:creationId xmlns:a16="http://schemas.microsoft.com/office/drawing/2014/main" id="{96E244B9-FF5C-0444-B230-5FE83E0A47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83438" y="3197225"/>
              <a:ext cx="21800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D </a:t>
              </a:r>
              <a:endParaRPr lang="en-US" altLang="en-US" sz="3200" b="0"/>
            </a:p>
          </p:txBody>
        </p:sp>
        <p:sp>
          <p:nvSpPr>
            <p:cNvPr id="59482" name="Rectangle 130">
              <a:extLst>
                <a:ext uri="{FF2B5EF4-FFF2-40B4-BE49-F238E27FC236}">
                  <a16:creationId xmlns:a16="http://schemas.microsoft.com/office/drawing/2014/main" id="{44FB6FFC-F384-CE4F-B693-EC5C8EFB10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3206750"/>
              <a:ext cx="11113" cy="269875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9483" name="Rectangle 131">
              <a:extLst>
                <a:ext uri="{FF2B5EF4-FFF2-40B4-BE49-F238E27FC236}">
                  <a16:creationId xmlns:a16="http://schemas.microsoft.com/office/drawing/2014/main" id="{ECF16CC3-89B7-F14A-ADAB-FD6D8B02F6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3459163"/>
              <a:ext cx="11112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9484" name="Rectangle 132">
              <a:extLst>
                <a:ext uri="{FF2B5EF4-FFF2-40B4-BE49-F238E27FC236}">
                  <a16:creationId xmlns:a16="http://schemas.microsoft.com/office/drawing/2014/main" id="{71D3E565-F561-B948-BCFA-6993ADCA5B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74025" y="3197225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59485" name="Rectangle 133">
              <a:extLst>
                <a:ext uri="{FF2B5EF4-FFF2-40B4-BE49-F238E27FC236}">
                  <a16:creationId xmlns:a16="http://schemas.microsoft.com/office/drawing/2014/main" id="{A64C59BB-682E-F342-B419-CEE539A3E9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3459163"/>
              <a:ext cx="11112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9486" name="Rectangle 134">
              <a:extLst>
                <a:ext uri="{FF2B5EF4-FFF2-40B4-BE49-F238E27FC236}">
                  <a16:creationId xmlns:a16="http://schemas.microsoft.com/office/drawing/2014/main" id="{AC76AE71-D628-8048-8D85-0053884A2A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48300" y="3465513"/>
              <a:ext cx="21800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D </a:t>
              </a:r>
              <a:endParaRPr lang="en-US" altLang="en-US" sz="3200" b="0"/>
            </a:p>
          </p:txBody>
        </p:sp>
        <p:sp>
          <p:nvSpPr>
            <p:cNvPr id="59487" name="Rectangle 135">
              <a:extLst>
                <a:ext uri="{FF2B5EF4-FFF2-40B4-BE49-F238E27FC236}">
                  <a16:creationId xmlns:a16="http://schemas.microsoft.com/office/drawing/2014/main" id="{9313C9B0-87FE-0A46-87E7-9C865FA703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35713" y="3465513"/>
              <a:ext cx="194733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A </a:t>
              </a:r>
              <a:endParaRPr lang="en-US" altLang="en-US" sz="3200" b="0"/>
            </a:p>
          </p:txBody>
        </p:sp>
        <p:sp>
          <p:nvSpPr>
            <p:cNvPr id="59488" name="Rectangle 136">
              <a:extLst>
                <a:ext uri="{FF2B5EF4-FFF2-40B4-BE49-F238E27FC236}">
                  <a16:creationId xmlns:a16="http://schemas.microsoft.com/office/drawing/2014/main" id="{46914F31-DD9B-0B47-83F2-31706EC9C9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3459163"/>
              <a:ext cx="11113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9489" name="Rectangle 137">
              <a:extLst>
                <a:ext uri="{FF2B5EF4-FFF2-40B4-BE49-F238E27FC236}">
                  <a16:creationId xmlns:a16="http://schemas.microsoft.com/office/drawing/2014/main" id="{C85E5A8F-6515-A745-B2BB-8E04889A1D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81850" y="3465513"/>
              <a:ext cx="21800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D </a:t>
              </a:r>
              <a:endParaRPr lang="en-US" altLang="en-US" sz="3200" b="0"/>
            </a:p>
          </p:txBody>
        </p:sp>
        <p:sp>
          <p:nvSpPr>
            <p:cNvPr id="59490" name="Rectangle 138">
              <a:extLst>
                <a:ext uri="{FF2B5EF4-FFF2-40B4-BE49-F238E27FC236}">
                  <a16:creationId xmlns:a16="http://schemas.microsoft.com/office/drawing/2014/main" id="{A84AED92-A1BA-A74B-A058-AB640A4842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3459163"/>
              <a:ext cx="11113" cy="309562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9491" name="Rectangle 139">
              <a:extLst>
                <a:ext uri="{FF2B5EF4-FFF2-40B4-BE49-F238E27FC236}">
                  <a16:creationId xmlns:a16="http://schemas.microsoft.com/office/drawing/2014/main" id="{27B4408F-5EF9-254F-9432-161B6FF391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3650" y="3779838"/>
              <a:ext cx="3506788" cy="952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9492" name="Rectangle 140">
              <a:extLst>
                <a:ext uri="{FF2B5EF4-FFF2-40B4-BE49-F238E27FC236}">
                  <a16:creationId xmlns:a16="http://schemas.microsoft.com/office/drawing/2014/main" id="{71938603-8755-0D45-BE80-780E40453B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74025" y="3465513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</p:grpSp>
      <p:grpSp>
        <p:nvGrpSpPr>
          <p:cNvPr id="59395" name="Group 6">
            <a:extLst>
              <a:ext uri="{FF2B5EF4-FFF2-40B4-BE49-F238E27FC236}">
                <a16:creationId xmlns:a16="http://schemas.microsoft.com/office/drawing/2014/main" id="{CF91BFFA-B92F-9241-A7B3-3400F2B08AD4}"/>
              </a:ext>
            </a:extLst>
          </p:cNvPr>
          <p:cNvGrpSpPr>
            <a:grpSpLocks/>
          </p:cNvGrpSpPr>
          <p:nvPr/>
        </p:nvGrpSpPr>
        <p:grpSpPr bwMode="auto">
          <a:xfrm>
            <a:off x="6161087" y="747714"/>
            <a:ext cx="3303576" cy="5424487"/>
            <a:chOff x="5066003" y="968733"/>
            <a:chExt cx="3303022" cy="5424435"/>
          </a:xfrm>
        </p:grpSpPr>
        <p:sp>
          <p:nvSpPr>
            <p:cNvPr id="59398" name="Freeform 11">
              <a:extLst>
                <a:ext uri="{FF2B5EF4-FFF2-40B4-BE49-F238E27FC236}">
                  <a16:creationId xmlns:a16="http://schemas.microsoft.com/office/drawing/2014/main" id="{C6B68342-EAAF-7F49-A095-9D76E99745EC}"/>
                </a:ext>
              </a:extLst>
            </p:cNvPr>
            <p:cNvSpPr>
              <a:spLocks/>
            </p:cNvSpPr>
            <p:nvPr/>
          </p:nvSpPr>
          <p:spPr bwMode="auto">
            <a:xfrm>
              <a:off x="7462092" y="5972494"/>
              <a:ext cx="138112" cy="160338"/>
            </a:xfrm>
            <a:custGeom>
              <a:avLst/>
              <a:gdLst>
                <a:gd name="T0" fmla="*/ 2147483646 w 174"/>
                <a:gd name="T1" fmla="*/ 2147483646 h 202"/>
                <a:gd name="T2" fmla="*/ 2147483646 w 174"/>
                <a:gd name="T3" fmla="*/ 2147483646 h 202"/>
                <a:gd name="T4" fmla="*/ 2147483646 w 174"/>
                <a:gd name="T5" fmla="*/ 0 h 202"/>
                <a:gd name="T6" fmla="*/ 0 w 174"/>
                <a:gd name="T7" fmla="*/ 0 h 202"/>
                <a:gd name="T8" fmla="*/ 2147483646 w 174"/>
                <a:gd name="T9" fmla="*/ 2147483646 h 2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4"/>
                <a:gd name="T16" fmla="*/ 0 h 202"/>
                <a:gd name="T17" fmla="*/ 174 w 174"/>
                <a:gd name="T18" fmla="*/ 202 h 2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4" h="202">
                  <a:moveTo>
                    <a:pt x="29" y="202"/>
                  </a:moveTo>
                  <a:lnTo>
                    <a:pt x="174" y="202"/>
                  </a:lnTo>
                  <a:lnTo>
                    <a:pt x="174" y="0"/>
                  </a:lnTo>
                  <a:lnTo>
                    <a:pt x="0" y="0"/>
                  </a:lnTo>
                  <a:lnTo>
                    <a:pt x="29" y="20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399" name="Freeform 19">
              <a:extLst>
                <a:ext uri="{FF2B5EF4-FFF2-40B4-BE49-F238E27FC236}">
                  <a16:creationId xmlns:a16="http://schemas.microsoft.com/office/drawing/2014/main" id="{213EFB93-7BD8-C342-941F-A24F19A6FD20}"/>
                </a:ext>
              </a:extLst>
            </p:cNvPr>
            <p:cNvSpPr>
              <a:spLocks/>
            </p:cNvSpPr>
            <p:nvPr/>
          </p:nvSpPr>
          <p:spPr bwMode="auto">
            <a:xfrm>
              <a:off x="7175152" y="5729593"/>
              <a:ext cx="641350" cy="663575"/>
            </a:xfrm>
            <a:custGeom>
              <a:avLst/>
              <a:gdLst>
                <a:gd name="T0" fmla="*/ 2147483646 w 808"/>
                <a:gd name="T1" fmla="*/ 2147483646 h 837"/>
                <a:gd name="T2" fmla="*/ 2147483646 w 808"/>
                <a:gd name="T3" fmla="*/ 2147483646 h 837"/>
                <a:gd name="T4" fmla="*/ 2147483646 w 808"/>
                <a:gd name="T5" fmla="*/ 2147483646 h 837"/>
                <a:gd name="T6" fmla="*/ 2147483646 w 808"/>
                <a:gd name="T7" fmla="*/ 2147483646 h 837"/>
                <a:gd name="T8" fmla="*/ 2147483646 w 808"/>
                <a:gd name="T9" fmla="*/ 2147483646 h 837"/>
                <a:gd name="T10" fmla="*/ 2147483646 w 808"/>
                <a:gd name="T11" fmla="*/ 2147483646 h 837"/>
                <a:gd name="T12" fmla="*/ 2147483646 w 808"/>
                <a:gd name="T13" fmla="*/ 2147483646 h 837"/>
                <a:gd name="T14" fmla="*/ 2147483646 w 808"/>
                <a:gd name="T15" fmla="*/ 2147483646 h 837"/>
                <a:gd name="T16" fmla="*/ 2147483646 w 808"/>
                <a:gd name="T17" fmla="*/ 2147483646 h 837"/>
                <a:gd name="T18" fmla="*/ 2147483646 w 808"/>
                <a:gd name="T19" fmla="*/ 2147483646 h 837"/>
                <a:gd name="T20" fmla="*/ 2147483646 w 808"/>
                <a:gd name="T21" fmla="*/ 2147483646 h 837"/>
                <a:gd name="T22" fmla="*/ 2147483646 w 808"/>
                <a:gd name="T23" fmla="*/ 0 h 837"/>
                <a:gd name="T24" fmla="*/ 2147483646 w 808"/>
                <a:gd name="T25" fmla="*/ 2147483646 h 837"/>
                <a:gd name="T26" fmla="*/ 2147483646 w 808"/>
                <a:gd name="T27" fmla="*/ 2147483646 h 837"/>
                <a:gd name="T28" fmla="*/ 2147483646 w 808"/>
                <a:gd name="T29" fmla="*/ 2147483646 h 837"/>
                <a:gd name="T30" fmla="*/ 2147483646 w 808"/>
                <a:gd name="T31" fmla="*/ 2147483646 h 837"/>
                <a:gd name="T32" fmla="*/ 2147483646 w 808"/>
                <a:gd name="T33" fmla="*/ 2147483646 h 837"/>
                <a:gd name="T34" fmla="*/ 2147483646 w 808"/>
                <a:gd name="T35" fmla="*/ 2147483646 h 837"/>
                <a:gd name="T36" fmla="*/ 2147483646 w 808"/>
                <a:gd name="T37" fmla="*/ 2147483646 h 837"/>
                <a:gd name="T38" fmla="*/ 2147483646 w 808"/>
                <a:gd name="T39" fmla="*/ 2147483646 h 837"/>
                <a:gd name="T40" fmla="*/ 2147483646 w 808"/>
                <a:gd name="T41" fmla="*/ 2147483646 h 837"/>
                <a:gd name="T42" fmla="*/ 2147483646 w 808"/>
                <a:gd name="T43" fmla="*/ 2147483646 h 837"/>
                <a:gd name="T44" fmla="*/ 2147483646 w 808"/>
                <a:gd name="T45" fmla="*/ 2147483646 h 837"/>
                <a:gd name="T46" fmla="*/ 2147483646 w 808"/>
                <a:gd name="T47" fmla="*/ 2147483646 h 837"/>
                <a:gd name="T48" fmla="*/ 2147483646 w 808"/>
                <a:gd name="T49" fmla="*/ 2147483646 h 837"/>
                <a:gd name="T50" fmla="*/ 2147483646 w 808"/>
                <a:gd name="T51" fmla="*/ 2147483646 h 837"/>
                <a:gd name="T52" fmla="*/ 2147483646 w 808"/>
                <a:gd name="T53" fmla="*/ 2147483646 h 837"/>
                <a:gd name="T54" fmla="*/ 2147483646 w 808"/>
                <a:gd name="T55" fmla="*/ 2147483646 h 837"/>
                <a:gd name="T56" fmla="*/ 2147483646 w 808"/>
                <a:gd name="T57" fmla="*/ 2147483646 h 837"/>
                <a:gd name="T58" fmla="*/ 2147483646 w 808"/>
                <a:gd name="T59" fmla="*/ 2147483646 h 837"/>
                <a:gd name="T60" fmla="*/ 2147483646 w 808"/>
                <a:gd name="T61" fmla="*/ 2147483646 h 837"/>
                <a:gd name="T62" fmla="*/ 2147483646 w 808"/>
                <a:gd name="T63" fmla="*/ 2147483646 h 837"/>
                <a:gd name="T64" fmla="*/ 2147483646 w 808"/>
                <a:gd name="T65" fmla="*/ 2147483646 h 837"/>
                <a:gd name="T66" fmla="*/ 2147483646 w 808"/>
                <a:gd name="T67" fmla="*/ 2147483646 h 837"/>
                <a:gd name="T68" fmla="*/ 2147483646 w 808"/>
                <a:gd name="T69" fmla="*/ 2147483646 h 837"/>
                <a:gd name="T70" fmla="*/ 2147483646 w 808"/>
                <a:gd name="T71" fmla="*/ 2147483646 h 837"/>
                <a:gd name="T72" fmla="*/ 2147483646 w 808"/>
                <a:gd name="T73" fmla="*/ 2147483646 h 837"/>
                <a:gd name="T74" fmla="*/ 2147483646 w 808"/>
                <a:gd name="T75" fmla="*/ 2147483646 h 837"/>
                <a:gd name="T76" fmla="*/ 2147483646 w 808"/>
                <a:gd name="T77" fmla="*/ 2147483646 h 837"/>
                <a:gd name="T78" fmla="*/ 2147483646 w 808"/>
                <a:gd name="T79" fmla="*/ 2147483646 h 837"/>
                <a:gd name="T80" fmla="*/ 2147483646 w 808"/>
                <a:gd name="T81" fmla="*/ 2147483646 h 837"/>
                <a:gd name="T82" fmla="*/ 2147483646 w 808"/>
                <a:gd name="T83" fmla="*/ 2147483646 h 837"/>
                <a:gd name="T84" fmla="*/ 2147483646 w 808"/>
                <a:gd name="T85" fmla="*/ 2147483646 h 837"/>
                <a:gd name="T86" fmla="*/ 2147483646 w 808"/>
                <a:gd name="T87" fmla="*/ 2147483646 h 837"/>
                <a:gd name="T88" fmla="*/ 2147483646 w 808"/>
                <a:gd name="T89" fmla="*/ 2147483646 h 837"/>
                <a:gd name="T90" fmla="*/ 2147483646 w 808"/>
                <a:gd name="T91" fmla="*/ 2147483646 h 837"/>
                <a:gd name="T92" fmla="*/ 2147483646 w 808"/>
                <a:gd name="T93" fmla="*/ 2147483646 h 837"/>
                <a:gd name="T94" fmla="*/ 2147483646 w 808"/>
                <a:gd name="T95" fmla="*/ 2147483646 h 837"/>
                <a:gd name="T96" fmla="*/ 2147483646 w 808"/>
                <a:gd name="T97" fmla="*/ 2147483646 h 837"/>
                <a:gd name="T98" fmla="*/ 2147483646 w 808"/>
                <a:gd name="T99" fmla="*/ 2147483646 h 837"/>
                <a:gd name="T100" fmla="*/ 2147483646 w 808"/>
                <a:gd name="T101" fmla="*/ 2147483646 h 837"/>
                <a:gd name="T102" fmla="*/ 2147483646 w 808"/>
                <a:gd name="T103" fmla="*/ 2147483646 h 837"/>
                <a:gd name="T104" fmla="*/ 2147483646 w 808"/>
                <a:gd name="T105" fmla="*/ 2147483646 h 837"/>
                <a:gd name="T106" fmla="*/ 2147483646 w 808"/>
                <a:gd name="T107" fmla="*/ 2147483646 h 837"/>
                <a:gd name="T108" fmla="*/ 2147483646 w 808"/>
                <a:gd name="T109" fmla="*/ 2147483646 h 837"/>
                <a:gd name="T110" fmla="*/ 2147483646 w 808"/>
                <a:gd name="T111" fmla="*/ 2147483646 h 83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08"/>
                <a:gd name="T169" fmla="*/ 0 h 837"/>
                <a:gd name="T170" fmla="*/ 808 w 808"/>
                <a:gd name="T171" fmla="*/ 837 h 837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08" h="837">
                  <a:moveTo>
                    <a:pt x="0" y="428"/>
                  </a:moveTo>
                  <a:lnTo>
                    <a:pt x="0" y="410"/>
                  </a:lnTo>
                  <a:lnTo>
                    <a:pt x="1" y="388"/>
                  </a:lnTo>
                  <a:lnTo>
                    <a:pt x="3" y="368"/>
                  </a:lnTo>
                  <a:lnTo>
                    <a:pt x="5" y="348"/>
                  </a:lnTo>
                  <a:lnTo>
                    <a:pt x="8" y="327"/>
                  </a:lnTo>
                  <a:lnTo>
                    <a:pt x="13" y="307"/>
                  </a:lnTo>
                  <a:lnTo>
                    <a:pt x="18" y="288"/>
                  </a:lnTo>
                  <a:lnTo>
                    <a:pt x="24" y="268"/>
                  </a:lnTo>
                  <a:lnTo>
                    <a:pt x="33" y="251"/>
                  </a:lnTo>
                  <a:lnTo>
                    <a:pt x="40" y="232"/>
                  </a:lnTo>
                  <a:lnTo>
                    <a:pt x="49" y="215"/>
                  </a:lnTo>
                  <a:lnTo>
                    <a:pt x="59" y="197"/>
                  </a:lnTo>
                  <a:lnTo>
                    <a:pt x="70" y="180"/>
                  </a:lnTo>
                  <a:lnTo>
                    <a:pt x="82" y="164"/>
                  </a:lnTo>
                  <a:lnTo>
                    <a:pt x="94" y="150"/>
                  </a:lnTo>
                  <a:lnTo>
                    <a:pt x="107" y="134"/>
                  </a:lnTo>
                  <a:lnTo>
                    <a:pt x="120" y="121"/>
                  </a:lnTo>
                  <a:lnTo>
                    <a:pt x="134" y="107"/>
                  </a:lnTo>
                  <a:lnTo>
                    <a:pt x="148" y="94"/>
                  </a:lnTo>
                  <a:lnTo>
                    <a:pt x="164" y="82"/>
                  </a:lnTo>
                  <a:lnTo>
                    <a:pt x="180" y="70"/>
                  </a:lnTo>
                  <a:lnTo>
                    <a:pt x="197" y="60"/>
                  </a:lnTo>
                  <a:lnTo>
                    <a:pt x="215" y="50"/>
                  </a:lnTo>
                  <a:lnTo>
                    <a:pt x="232" y="40"/>
                  </a:lnTo>
                  <a:lnTo>
                    <a:pt x="249" y="33"/>
                  </a:lnTo>
                  <a:lnTo>
                    <a:pt x="268" y="26"/>
                  </a:lnTo>
                  <a:lnTo>
                    <a:pt x="287" y="19"/>
                  </a:lnTo>
                  <a:lnTo>
                    <a:pt x="307" y="13"/>
                  </a:lnTo>
                  <a:lnTo>
                    <a:pt x="327" y="8"/>
                  </a:lnTo>
                  <a:lnTo>
                    <a:pt x="348" y="6"/>
                  </a:lnTo>
                  <a:lnTo>
                    <a:pt x="368" y="3"/>
                  </a:lnTo>
                  <a:lnTo>
                    <a:pt x="388" y="1"/>
                  </a:lnTo>
                  <a:lnTo>
                    <a:pt x="410" y="0"/>
                  </a:lnTo>
                  <a:lnTo>
                    <a:pt x="400" y="0"/>
                  </a:lnTo>
                  <a:lnTo>
                    <a:pt x="420" y="1"/>
                  </a:lnTo>
                  <a:lnTo>
                    <a:pt x="441" y="3"/>
                  </a:lnTo>
                  <a:lnTo>
                    <a:pt x="462" y="6"/>
                  </a:lnTo>
                  <a:lnTo>
                    <a:pt x="482" y="8"/>
                  </a:lnTo>
                  <a:lnTo>
                    <a:pt x="502" y="13"/>
                  </a:lnTo>
                  <a:lnTo>
                    <a:pt x="521" y="19"/>
                  </a:lnTo>
                  <a:lnTo>
                    <a:pt x="539" y="26"/>
                  </a:lnTo>
                  <a:lnTo>
                    <a:pt x="558" y="33"/>
                  </a:lnTo>
                  <a:lnTo>
                    <a:pt x="577" y="40"/>
                  </a:lnTo>
                  <a:lnTo>
                    <a:pt x="594" y="50"/>
                  </a:lnTo>
                  <a:lnTo>
                    <a:pt x="612" y="60"/>
                  </a:lnTo>
                  <a:lnTo>
                    <a:pt x="628" y="70"/>
                  </a:lnTo>
                  <a:lnTo>
                    <a:pt x="643" y="82"/>
                  </a:lnTo>
                  <a:lnTo>
                    <a:pt x="659" y="94"/>
                  </a:lnTo>
                  <a:lnTo>
                    <a:pt x="674" y="107"/>
                  </a:lnTo>
                  <a:lnTo>
                    <a:pt x="688" y="121"/>
                  </a:lnTo>
                  <a:lnTo>
                    <a:pt x="703" y="134"/>
                  </a:lnTo>
                  <a:lnTo>
                    <a:pt x="716" y="150"/>
                  </a:lnTo>
                  <a:lnTo>
                    <a:pt x="727" y="164"/>
                  </a:lnTo>
                  <a:lnTo>
                    <a:pt x="739" y="180"/>
                  </a:lnTo>
                  <a:lnTo>
                    <a:pt x="749" y="197"/>
                  </a:lnTo>
                  <a:lnTo>
                    <a:pt x="759" y="215"/>
                  </a:lnTo>
                  <a:lnTo>
                    <a:pt x="768" y="232"/>
                  </a:lnTo>
                  <a:lnTo>
                    <a:pt x="776" y="251"/>
                  </a:lnTo>
                  <a:lnTo>
                    <a:pt x="783" y="268"/>
                  </a:lnTo>
                  <a:lnTo>
                    <a:pt x="791" y="288"/>
                  </a:lnTo>
                  <a:lnTo>
                    <a:pt x="795" y="307"/>
                  </a:lnTo>
                  <a:lnTo>
                    <a:pt x="801" y="327"/>
                  </a:lnTo>
                  <a:lnTo>
                    <a:pt x="804" y="348"/>
                  </a:lnTo>
                  <a:lnTo>
                    <a:pt x="806" y="368"/>
                  </a:lnTo>
                  <a:lnTo>
                    <a:pt x="808" y="388"/>
                  </a:lnTo>
                  <a:lnTo>
                    <a:pt x="808" y="410"/>
                  </a:lnTo>
                  <a:lnTo>
                    <a:pt x="808" y="428"/>
                  </a:lnTo>
                  <a:lnTo>
                    <a:pt x="808" y="450"/>
                  </a:lnTo>
                  <a:lnTo>
                    <a:pt x="806" y="470"/>
                  </a:lnTo>
                  <a:lnTo>
                    <a:pt x="804" y="490"/>
                  </a:lnTo>
                  <a:lnTo>
                    <a:pt x="801" y="511"/>
                  </a:lnTo>
                  <a:lnTo>
                    <a:pt x="795" y="531"/>
                  </a:lnTo>
                  <a:lnTo>
                    <a:pt x="791" y="550"/>
                  </a:lnTo>
                  <a:lnTo>
                    <a:pt x="783" y="570"/>
                  </a:lnTo>
                  <a:lnTo>
                    <a:pt x="776" y="587"/>
                  </a:lnTo>
                  <a:lnTo>
                    <a:pt x="768" y="606"/>
                  </a:lnTo>
                  <a:lnTo>
                    <a:pt x="759" y="623"/>
                  </a:lnTo>
                  <a:lnTo>
                    <a:pt x="749" y="640"/>
                  </a:lnTo>
                  <a:lnTo>
                    <a:pt x="739" y="658"/>
                  </a:lnTo>
                  <a:lnTo>
                    <a:pt x="727" y="674"/>
                  </a:lnTo>
                  <a:lnTo>
                    <a:pt x="716" y="688"/>
                  </a:lnTo>
                  <a:lnTo>
                    <a:pt x="703" y="704"/>
                  </a:lnTo>
                  <a:lnTo>
                    <a:pt x="688" y="717"/>
                  </a:lnTo>
                  <a:lnTo>
                    <a:pt x="674" y="731"/>
                  </a:lnTo>
                  <a:lnTo>
                    <a:pt x="659" y="744"/>
                  </a:lnTo>
                  <a:lnTo>
                    <a:pt x="643" y="756"/>
                  </a:lnTo>
                  <a:lnTo>
                    <a:pt x="628" y="767"/>
                  </a:lnTo>
                  <a:lnTo>
                    <a:pt x="612" y="778"/>
                  </a:lnTo>
                  <a:lnTo>
                    <a:pt x="594" y="788"/>
                  </a:lnTo>
                  <a:lnTo>
                    <a:pt x="577" y="798"/>
                  </a:lnTo>
                  <a:lnTo>
                    <a:pt x="558" y="805"/>
                  </a:lnTo>
                  <a:lnTo>
                    <a:pt x="539" y="812"/>
                  </a:lnTo>
                  <a:lnTo>
                    <a:pt x="521" y="819"/>
                  </a:lnTo>
                  <a:lnTo>
                    <a:pt x="502" y="825"/>
                  </a:lnTo>
                  <a:lnTo>
                    <a:pt x="482" y="830"/>
                  </a:lnTo>
                  <a:lnTo>
                    <a:pt x="462" y="832"/>
                  </a:lnTo>
                  <a:lnTo>
                    <a:pt x="441" y="835"/>
                  </a:lnTo>
                  <a:lnTo>
                    <a:pt x="420" y="837"/>
                  </a:lnTo>
                  <a:lnTo>
                    <a:pt x="400" y="837"/>
                  </a:lnTo>
                  <a:lnTo>
                    <a:pt x="410" y="837"/>
                  </a:lnTo>
                  <a:lnTo>
                    <a:pt x="388" y="837"/>
                  </a:lnTo>
                  <a:lnTo>
                    <a:pt x="368" y="835"/>
                  </a:lnTo>
                  <a:lnTo>
                    <a:pt x="348" y="832"/>
                  </a:lnTo>
                  <a:lnTo>
                    <a:pt x="327" y="830"/>
                  </a:lnTo>
                  <a:lnTo>
                    <a:pt x="307" y="825"/>
                  </a:lnTo>
                  <a:lnTo>
                    <a:pt x="287" y="819"/>
                  </a:lnTo>
                  <a:lnTo>
                    <a:pt x="268" y="812"/>
                  </a:lnTo>
                  <a:lnTo>
                    <a:pt x="249" y="805"/>
                  </a:lnTo>
                  <a:lnTo>
                    <a:pt x="232" y="798"/>
                  </a:lnTo>
                  <a:lnTo>
                    <a:pt x="215" y="788"/>
                  </a:lnTo>
                  <a:lnTo>
                    <a:pt x="197" y="778"/>
                  </a:lnTo>
                  <a:lnTo>
                    <a:pt x="180" y="767"/>
                  </a:lnTo>
                  <a:lnTo>
                    <a:pt x="164" y="756"/>
                  </a:lnTo>
                  <a:lnTo>
                    <a:pt x="148" y="744"/>
                  </a:lnTo>
                  <a:lnTo>
                    <a:pt x="134" y="731"/>
                  </a:lnTo>
                  <a:lnTo>
                    <a:pt x="120" y="717"/>
                  </a:lnTo>
                  <a:lnTo>
                    <a:pt x="107" y="704"/>
                  </a:lnTo>
                  <a:lnTo>
                    <a:pt x="94" y="688"/>
                  </a:lnTo>
                  <a:lnTo>
                    <a:pt x="82" y="674"/>
                  </a:lnTo>
                  <a:lnTo>
                    <a:pt x="70" y="658"/>
                  </a:lnTo>
                  <a:lnTo>
                    <a:pt x="59" y="640"/>
                  </a:lnTo>
                  <a:lnTo>
                    <a:pt x="49" y="623"/>
                  </a:lnTo>
                  <a:lnTo>
                    <a:pt x="40" y="606"/>
                  </a:lnTo>
                  <a:lnTo>
                    <a:pt x="33" y="587"/>
                  </a:lnTo>
                  <a:lnTo>
                    <a:pt x="24" y="570"/>
                  </a:lnTo>
                  <a:lnTo>
                    <a:pt x="18" y="550"/>
                  </a:lnTo>
                  <a:lnTo>
                    <a:pt x="13" y="531"/>
                  </a:lnTo>
                  <a:lnTo>
                    <a:pt x="8" y="511"/>
                  </a:lnTo>
                  <a:lnTo>
                    <a:pt x="5" y="490"/>
                  </a:lnTo>
                  <a:lnTo>
                    <a:pt x="3" y="470"/>
                  </a:lnTo>
                  <a:lnTo>
                    <a:pt x="1" y="450"/>
                  </a:lnTo>
                  <a:lnTo>
                    <a:pt x="0" y="428"/>
                  </a:lnTo>
                  <a:close/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400" name="Freeform 26">
              <a:extLst>
                <a:ext uri="{FF2B5EF4-FFF2-40B4-BE49-F238E27FC236}">
                  <a16:creationId xmlns:a16="http://schemas.microsoft.com/office/drawing/2014/main" id="{947D569F-884C-DA4C-B9A1-2C542343FB28}"/>
                </a:ext>
              </a:extLst>
            </p:cNvPr>
            <p:cNvSpPr>
              <a:spLocks/>
            </p:cNvSpPr>
            <p:nvPr/>
          </p:nvSpPr>
          <p:spPr bwMode="auto">
            <a:xfrm>
              <a:off x="7141417" y="1733868"/>
              <a:ext cx="114300" cy="138113"/>
            </a:xfrm>
            <a:custGeom>
              <a:avLst/>
              <a:gdLst>
                <a:gd name="T0" fmla="*/ 2147483646 w 145"/>
                <a:gd name="T1" fmla="*/ 0 h 173"/>
                <a:gd name="T2" fmla="*/ 0 w 145"/>
                <a:gd name="T3" fmla="*/ 2147483646 h 173"/>
                <a:gd name="T4" fmla="*/ 2147483646 w 145"/>
                <a:gd name="T5" fmla="*/ 2147483646 h 173"/>
                <a:gd name="T6" fmla="*/ 2147483646 w 145"/>
                <a:gd name="T7" fmla="*/ 2147483646 h 173"/>
                <a:gd name="T8" fmla="*/ 2147483646 w 145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5"/>
                <a:gd name="T16" fmla="*/ 0 h 173"/>
                <a:gd name="T17" fmla="*/ 145 w 145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5" h="173">
                  <a:moveTo>
                    <a:pt x="87" y="0"/>
                  </a:moveTo>
                  <a:lnTo>
                    <a:pt x="0" y="173"/>
                  </a:lnTo>
                  <a:lnTo>
                    <a:pt x="145" y="58"/>
                  </a:lnTo>
                  <a:lnTo>
                    <a:pt x="116" y="29"/>
                  </a:lnTo>
                  <a:lnTo>
                    <a:pt x="87" y="0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401" name="Freeform 29">
              <a:extLst>
                <a:ext uri="{FF2B5EF4-FFF2-40B4-BE49-F238E27FC236}">
                  <a16:creationId xmlns:a16="http://schemas.microsoft.com/office/drawing/2014/main" id="{0219BBD9-C17C-3F43-975F-A7BC36259662}"/>
                </a:ext>
              </a:extLst>
            </p:cNvPr>
            <p:cNvSpPr>
              <a:spLocks/>
            </p:cNvSpPr>
            <p:nvPr/>
          </p:nvSpPr>
          <p:spPr bwMode="auto">
            <a:xfrm>
              <a:off x="6638179" y="1276668"/>
              <a:ext cx="641350" cy="641350"/>
            </a:xfrm>
            <a:custGeom>
              <a:avLst/>
              <a:gdLst>
                <a:gd name="T0" fmla="*/ 2147483646 w 809"/>
                <a:gd name="T1" fmla="*/ 2147483646 h 808"/>
                <a:gd name="T2" fmla="*/ 2147483646 w 809"/>
                <a:gd name="T3" fmla="*/ 2147483646 h 808"/>
                <a:gd name="T4" fmla="*/ 2147483646 w 809"/>
                <a:gd name="T5" fmla="*/ 2147483646 h 808"/>
                <a:gd name="T6" fmla="*/ 2147483646 w 809"/>
                <a:gd name="T7" fmla="*/ 2147483646 h 808"/>
                <a:gd name="T8" fmla="*/ 2147483646 w 809"/>
                <a:gd name="T9" fmla="*/ 2147483646 h 808"/>
                <a:gd name="T10" fmla="*/ 2147483646 w 809"/>
                <a:gd name="T11" fmla="*/ 2147483646 h 808"/>
                <a:gd name="T12" fmla="*/ 2147483646 w 809"/>
                <a:gd name="T13" fmla="*/ 2147483646 h 808"/>
                <a:gd name="T14" fmla="*/ 2147483646 w 809"/>
                <a:gd name="T15" fmla="*/ 2147483646 h 808"/>
                <a:gd name="T16" fmla="*/ 2147483646 w 809"/>
                <a:gd name="T17" fmla="*/ 2147483646 h 808"/>
                <a:gd name="T18" fmla="*/ 2147483646 w 809"/>
                <a:gd name="T19" fmla="*/ 2147483646 h 808"/>
                <a:gd name="T20" fmla="*/ 2147483646 w 809"/>
                <a:gd name="T21" fmla="*/ 2147483646 h 808"/>
                <a:gd name="T22" fmla="*/ 2147483646 w 809"/>
                <a:gd name="T23" fmla="*/ 0 h 808"/>
                <a:gd name="T24" fmla="*/ 2147483646 w 809"/>
                <a:gd name="T25" fmla="*/ 2147483646 h 808"/>
                <a:gd name="T26" fmla="*/ 2147483646 w 809"/>
                <a:gd name="T27" fmla="*/ 2147483646 h 808"/>
                <a:gd name="T28" fmla="*/ 2147483646 w 809"/>
                <a:gd name="T29" fmla="*/ 2147483646 h 808"/>
                <a:gd name="T30" fmla="*/ 2147483646 w 809"/>
                <a:gd name="T31" fmla="*/ 2147483646 h 808"/>
                <a:gd name="T32" fmla="*/ 2147483646 w 809"/>
                <a:gd name="T33" fmla="*/ 2147483646 h 808"/>
                <a:gd name="T34" fmla="*/ 2147483646 w 809"/>
                <a:gd name="T35" fmla="*/ 2147483646 h 808"/>
                <a:gd name="T36" fmla="*/ 2147483646 w 809"/>
                <a:gd name="T37" fmla="*/ 2147483646 h 808"/>
                <a:gd name="T38" fmla="*/ 2147483646 w 809"/>
                <a:gd name="T39" fmla="*/ 2147483646 h 808"/>
                <a:gd name="T40" fmla="*/ 2147483646 w 809"/>
                <a:gd name="T41" fmla="*/ 2147483646 h 808"/>
                <a:gd name="T42" fmla="*/ 2147483646 w 809"/>
                <a:gd name="T43" fmla="*/ 2147483646 h 808"/>
                <a:gd name="T44" fmla="*/ 2147483646 w 809"/>
                <a:gd name="T45" fmla="*/ 2147483646 h 808"/>
                <a:gd name="T46" fmla="*/ 2147483646 w 809"/>
                <a:gd name="T47" fmla="*/ 2147483646 h 808"/>
                <a:gd name="T48" fmla="*/ 2147483646 w 809"/>
                <a:gd name="T49" fmla="*/ 2147483646 h 808"/>
                <a:gd name="T50" fmla="*/ 2147483646 w 809"/>
                <a:gd name="T51" fmla="*/ 2147483646 h 808"/>
                <a:gd name="T52" fmla="*/ 2147483646 w 809"/>
                <a:gd name="T53" fmla="*/ 2147483646 h 808"/>
                <a:gd name="T54" fmla="*/ 2147483646 w 809"/>
                <a:gd name="T55" fmla="*/ 2147483646 h 808"/>
                <a:gd name="T56" fmla="*/ 2147483646 w 809"/>
                <a:gd name="T57" fmla="*/ 2147483646 h 808"/>
                <a:gd name="T58" fmla="*/ 2147483646 w 809"/>
                <a:gd name="T59" fmla="*/ 2147483646 h 808"/>
                <a:gd name="T60" fmla="*/ 2147483646 w 809"/>
                <a:gd name="T61" fmla="*/ 2147483646 h 808"/>
                <a:gd name="T62" fmla="*/ 2147483646 w 809"/>
                <a:gd name="T63" fmla="*/ 2147483646 h 808"/>
                <a:gd name="T64" fmla="*/ 2147483646 w 809"/>
                <a:gd name="T65" fmla="*/ 2147483646 h 808"/>
                <a:gd name="T66" fmla="*/ 2147483646 w 809"/>
                <a:gd name="T67" fmla="*/ 2147483646 h 808"/>
                <a:gd name="T68" fmla="*/ 2147483646 w 809"/>
                <a:gd name="T69" fmla="*/ 2147483646 h 808"/>
                <a:gd name="T70" fmla="*/ 2147483646 w 809"/>
                <a:gd name="T71" fmla="*/ 2147483646 h 808"/>
                <a:gd name="T72" fmla="*/ 2147483646 w 809"/>
                <a:gd name="T73" fmla="*/ 2147483646 h 808"/>
                <a:gd name="T74" fmla="*/ 2147483646 w 809"/>
                <a:gd name="T75" fmla="*/ 2147483646 h 808"/>
                <a:gd name="T76" fmla="*/ 2147483646 w 809"/>
                <a:gd name="T77" fmla="*/ 2147483646 h 808"/>
                <a:gd name="T78" fmla="*/ 2147483646 w 809"/>
                <a:gd name="T79" fmla="*/ 2147483646 h 808"/>
                <a:gd name="T80" fmla="*/ 2147483646 w 809"/>
                <a:gd name="T81" fmla="*/ 2147483646 h 808"/>
                <a:gd name="T82" fmla="*/ 2147483646 w 809"/>
                <a:gd name="T83" fmla="*/ 2147483646 h 808"/>
                <a:gd name="T84" fmla="*/ 2147483646 w 809"/>
                <a:gd name="T85" fmla="*/ 2147483646 h 808"/>
                <a:gd name="T86" fmla="*/ 2147483646 w 809"/>
                <a:gd name="T87" fmla="*/ 2147483646 h 808"/>
                <a:gd name="T88" fmla="*/ 2147483646 w 809"/>
                <a:gd name="T89" fmla="*/ 2147483646 h 808"/>
                <a:gd name="T90" fmla="*/ 2147483646 w 809"/>
                <a:gd name="T91" fmla="*/ 2147483646 h 808"/>
                <a:gd name="T92" fmla="*/ 2147483646 w 809"/>
                <a:gd name="T93" fmla="*/ 2147483646 h 808"/>
                <a:gd name="T94" fmla="*/ 2147483646 w 809"/>
                <a:gd name="T95" fmla="*/ 2147483646 h 808"/>
                <a:gd name="T96" fmla="*/ 2147483646 w 809"/>
                <a:gd name="T97" fmla="*/ 2147483646 h 808"/>
                <a:gd name="T98" fmla="*/ 2147483646 w 809"/>
                <a:gd name="T99" fmla="*/ 2147483646 h 808"/>
                <a:gd name="T100" fmla="*/ 2147483646 w 809"/>
                <a:gd name="T101" fmla="*/ 2147483646 h 808"/>
                <a:gd name="T102" fmla="*/ 2147483646 w 809"/>
                <a:gd name="T103" fmla="*/ 2147483646 h 808"/>
                <a:gd name="T104" fmla="*/ 2147483646 w 809"/>
                <a:gd name="T105" fmla="*/ 2147483646 h 808"/>
                <a:gd name="T106" fmla="*/ 2147483646 w 809"/>
                <a:gd name="T107" fmla="*/ 2147483646 h 808"/>
                <a:gd name="T108" fmla="*/ 2147483646 w 809"/>
                <a:gd name="T109" fmla="*/ 2147483646 h 808"/>
                <a:gd name="T110" fmla="*/ 2147483646 w 809"/>
                <a:gd name="T111" fmla="*/ 2147483646 h 80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09"/>
                <a:gd name="T169" fmla="*/ 0 h 808"/>
                <a:gd name="T170" fmla="*/ 809 w 809"/>
                <a:gd name="T171" fmla="*/ 808 h 80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09" h="808">
                  <a:moveTo>
                    <a:pt x="0" y="400"/>
                  </a:moveTo>
                  <a:lnTo>
                    <a:pt x="0" y="410"/>
                  </a:lnTo>
                  <a:lnTo>
                    <a:pt x="2" y="388"/>
                  </a:lnTo>
                  <a:lnTo>
                    <a:pt x="3" y="368"/>
                  </a:lnTo>
                  <a:lnTo>
                    <a:pt x="6" y="348"/>
                  </a:lnTo>
                  <a:lnTo>
                    <a:pt x="9" y="328"/>
                  </a:lnTo>
                  <a:lnTo>
                    <a:pt x="13" y="307"/>
                  </a:lnTo>
                  <a:lnTo>
                    <a:pt x="19" y="289"/>
                  </a:lnTo>
                  <a:lnTo>
                    <a:pt x="25" y="268"/>
                  </a:lnTo>
                  <a:lnTo>
                    <a:pt x="34" y="251"/>
                  </a:lnTo>
                  <a:lnTo>
                    <a:pt x="41" y="232"/>
                  </a:lnTo>
                  <a:lnTo>
                    <a:pt x="49" y="215"/>
                  </a:lnTo>
                  <a:lnTo>
                    <a:pt x="60" y="198"/>
                  </a:lnTo>
                  <a:lnTo>
                    <a:pt x="71" y="180"/>
                  </a:lnTo>
                  <a:lnTo>
                    <a:pt x="83" y="165"/>
                  </a:lnTo>
                  <a:lnTo>
                    <a:pt x="94" y="150"/>
                  </a:lnTo>
                  <a:lnTo>
                    <a:pt x="107" y="134"/>
                  </a:lnTo>
                  <a:lnTo>
                    <a:pt x="120" y="121"/>
                  </a:lnTo>
                  <a:lnTo>
                    <a:pt x="135" y="107"/>
                  </a:lnTo>
                  <a:lnTo>
                    <a:pt x="149" y="94"/>
                  </a:lnTo>
                  <a:lnTo>
                    <a:pt x="165" y="82"/>
                  </a:lnTo>
                  <a:lnTo>
                    <a:pt x="181" y="71"/>
                  </a:lnTo>
                  <a:lnTo>
                    <a:pt x="198" y="61"/>
                  </a:lnTo>
                  <a:lnTo>
                    <a:pt x="215" y="51"/>
                  </a:lnTo>
                  <a:lnTo>
                    <a:pt x="233" y="40"/>
                  </a:lnTo>
                  <a:lnTo>
                    <a:pt x="250" y="33"/>
                  </a:lnTo>
                  <a:lnTo>
                    <a:pt x="269" y="26"/>
                  </a:lnTo>
                  <a:lnTo>
                    <a:pt x="288" y="19"/>
                  </a:lnTo>
                  <a:lnTo>
                    <a:pt x="308" y="13"/>
                  </a:lnTo>
                  <a:lnTo>
                    <a:pt x="328" y="9"/>
                  </a:lnTo>
                  <a:lnTo>
                    <a:pt x="348" y="6"/>
                  </a:lnTo>
                  <a:lnTo>
                    <a:pt x="368" y="3"/>
                  </a:lnTo>
                  <a:lnTo>
                    <a:pt x="389" y="1"/>
                  </a:lnTo>
                  <a:lnTo>
                    <a:pt x="410" y="0"/>
                  </a:lnTo>
                  <a:lnTo>
                    <a:pt x="400" y="0"/>
                  </a:lnTo>
                  <a:lnTo>
                    <a:pt x="420" y="1"/>
                  </a:lnTo>
                  <a:lnTo>
                    <a:pt x="442" y="3"/>
                  </a:lnTo>
                  <a:lnTo>
                    <a:pt x="462" y="6"/>
                  </a:lnTo>
                  <a:lnTo>
                    <a:pt x="482" y="9"/>
                  </a:lnTo>
                  <a:lnTo>
                    <a:pt x="503" y="13"/>
                  </a:lnTo>
                  <a:lnTo>
                    <a:pt x="521" y="19"/>
                  </a:lnTo>
                  <a:lnTo>
                    <a:pt x="540" y="26"/>
                  </a:lnTo>
                  <a:lnTo>
                    <a:pt x="559" y="33"/>
                  </a:lnTo>
                  <a:lnTo>
                    <a:pt x="578" y="40"/>
                  </a:lnTo>
                  <a:lnTo>
                    <a:pt x="595" y="51"/>
                  </a:lnTo>
                  <a:lnTo>
                    <a:pt x="612" y="61"/>
                  </a:lnTo>
                  <a:lnTo>
                    <a:pt x="628" y="71"/>
                  </a:lnTo>
                  <a:lnTo>
                    <a:pt x="644" y="82"/>
                  </a:lnTo>
                  <a:lnTo>
                    <a:pt x="660" y="94"/>
                  </a:lnTo>
                  <a:lnTo>
                    <a:pt x="674" y="107"/>
                  </a:lnTo>
                  <a:lnTo>
                    <a:pt x="689" y="121"/>
                  </a:lnTo>
                  <a:lnTo>
                    <a:pt x="703" y="134"/>
                  </a:lnTo>
                  <a:lnTo>
                    <a:pt x="716" y="150"/>
                  </a:lnTo>
                  <a:lnTo>
                    <a:pt x="728" y="165"/>
                  </a:lnTo>
                  <a:lnTo>
                    <a:pt x="739" y="180"/>
                  </a:lnTo>
                  <a:lnTo>
                    <a:pt x="749" y="198"/>
                  </a:lnTo>
                  <a:lnTo>
                    <a:pt x="759" y="215"/>
                  </a:lnTo>
                  <a:lnTo>
                    <a:pt x="768" y="232"/>
                  </a:lnTo>
                  <a:lnTo>
                    <a:pt x="777" y="251"/>
                  </a:lnTo>
                  <a:lnTo>
                    <a:pt x="784" y="268"/>
                  </a:lnTo>
                  <a:lnTo>
                    <a:pt x="791" y="289"/>
                  </a:lnTo>
                  <a:lnTo>
                    <a:pt x="796" y="307"/>
                  </a:lnTo>
                  <a:lnTo>
                    <a:pt x="801" y="328"/>
                  </a:lnTo>
                  <a:lnTo>
                    <a:pt x="804" y="348"/>
                  </a:lnTo>
                  <a:lnTo>
                    <a:pt x="807" y="368"/>
                  </a:lnTo>
                  <a:lnTo>
                    <a:pt x="809" y="388"/>
                  </a:lnTo>
                  <a:lnTo>
                    <a:pt x="809" y="410"/>
                  </a:lnTo>
                  <a:lnTo>
                    <a:pt x="809" y="400"/>
                  </a:lnTo>
                  <a:lnTo>
                    <a:pt x="809" y="421"/>
                  </a:lnTo>
                  <a:lnTo>
                    <a:pt x="807" y="442"/>
                  </a:lnTo>
                  <a:lnTo>
                    <a:pt x="804" y="462"/>
                  </a:lnTo>
                  <a:lnTo>
                    <a:pt x="801" y="482"/>
                  </a:lnTo>
                  <a:lnTo>
                    <a:pt x="796" y="502"/>
                  </a:lnTo>
                  <a:lnTo>
                    <a:pt x="791" y="521"/>
                  </a:lnTo>
                  <a:lnTo>
                    <a:pt x="784" y="541"/>
                  </a:lnTo>
                  <a:lnTo>
                    <a:pt x="777" y="559"/>
                  </a:lnTo>
                  <a:lnTo>
                    <a:pt x="768" y="577"/>
                  </a:lnTo>
                  <a:lnTo>
                    <a:pt x="759" y="595"/>
                  </a:lnTo>
                  <a:lnTo>
                    <a:pt x="749" y="612"/>
                  </a:lnTo>
                  <a:lnTo>
                    <a:pt x="739" y="629"/>
                  </a:lnTo>
                  <a:lnTo>
                    <a:pt x="728" y="645"/>
                  </a:lnTo>
                  <a:lnTo>
                    <a:pt x="716" y="660"/>
                  </a:lnTo>
                  <a:lnTo>
                    <a:pt x="703" y="675"/>
                  </a:lnTo>
                  <a:lnTo>
                    <a:pt x="689" y="688"/>
                  </a:lnTo>
                  <a:lnTo>
                    <a:pt x="674" y="703"/>
                  </a:lnTo>
                  <a:lnTo>
                    <a:pt x="660" y="716"/>
                  </a:lnTo>
                  <a:lnTo>
                    <a:pt x="644" y="727"/>
                  </a:lnTo>
                  <a:lnTo>
                    <a:pt x="628" y="739"/>
                  </a:lnTo>
                  <a:lnTo>
                    <a:pt x="612" y="749"/>
                  </a:lnTo>
                  <a:lnTo>
                    <a:pt x="595" y="759"/>
                  </a:lnTo>
                  <a:lnTo>
                    <a:pt x="578" y="769"/>
                  </a:lnTo>
                  <a:lnTo>
                    <a:pt x="559" y="776"/>
                  </a:lnTo>
                  <a:lnTo>
                    <a:pt x="540" y="784"/>
                  </a:lnTo>
                  <a:lnTo>
                    <a:pt x="521" y="791"/>
                  </a:lnTo>
                  <a:lnTo>
                    <a:pt x="503" y="797"/>
                  </a:lnTo>
                  <a:lnTo>
                    <a:pt x="482" y="801"/>
                  </a:lnTo>
                  <a:lnTo>
                    <a:pt x="462" y="804"/>
                  </a:lnTo>
                  <a:lnTo>
                    <a:pt x="442" y="807"/>
                  </a:lnTo>
                  <a:lnTo>
                    <a:pt x="420" y="808"/>
                  </a:lnTo>
                  <a:lnTo>
                    <a:pt x="400" y="808"/>
                  </a:lnTo>
                  <a:lnTo>
                    <a:pt x="410" y="808"/>
                  </a:lnTo>
                  <a:lnTo>
                    <a:pt x="389" y="808"/>
                  </a:lnTo>
                  <a:lnTo>
                    <a:pt x="368" y="807"/>
                  </a:lnTo>
                  <a:lnTo>
                    <a:pt x="348" y="804"/>
                  </a:lnTo>
                  <a:lnTo>
                    <a:pt x="328" y="801"/>
                  </a:lnTo>
                  <a:lnTo>
                    <a:pt x="308" y="797"/>
                  </a:lnTo>
                  <a:lnTo>
                    <a:pt x="288" y="791"/>
                  </a:lnTo>
                  <a:lnTo>
                    <a:pt x="269" y="784"/>
                  </a:lnTo>
                  <a:lnTo>
                    <a:pt x="250" y="776"/>
                  </a:lnTo>
                  <a:lnTo>
                    <a:pt x="233" y="769"/>
                  </a:lnTo>
                  <a:lnTo>
                    <a:pt x="215" y="759"/>
                  </a:lnTo>
                  <a:lnTo>
                    <a:pt x="198" y="749"/>
                  </a:lnTo>
                  <a:lnTo>
                    <a:pt x="181" y="739"/>
                  </a:lnTo>
                  <a:lnTo>
                    <a:pt x="165" y="727"/>
                  </a:lnTo>
                  <a:lnTo>
                    <a:pt x="149" y="716"/>
                  </a:lnTo>
                  <a:lnTo>
                    <a:pt x="135" y="703"/>
                  </a:lnTo>
                  <a:lnTo>
                    <a:pt x="120" y="688"/>
                  </a:lnTo>
                  <a:lnTo>
                    <a:pt x="107" y="675"/>
                  </a:lnTo>
                  <a:lnTo>
                    <a:pt x="94" y="660"/>
                  </a:lnTo>
                  <a:lnTo>
                    <a:pt x="83" y="645"/>
                  </a:lnTo>
                  <a:lnTo>
                    <a:pt x="71" y="629"/>
                  </a:lnTo>
                  <a:lnTo>
                    <a:pt x="60" y="612"/>
                  </a:lnTo>
                  <a:lnTo>
                    <a:pt x="49" y="595"/>
                  </a:lnTo>
                  <a:lnTo>
                    <a:pt x="41" y="577"/>
                  </a:lnTo>
                  <a:lnTo>
                    <a:pt x="34" y="559"/>
                  </a:lnTo>
                  <a:lnTo>
                    <a:pt x="25" y="541"/>
                  </a:lnTo>
                  <a:lnTo>
                    <a:pt x="19" y="521"/>
                  </a:lnTo>
                  <a:lnTo>
                    <a:pt x="13" y="502"/>
                  </a:lnTo>
                  <a:lnTo>
                    <a:pt x="9" y="482"/>
                  </a:lnTo>
                  <a:lnTo>
                    <a:pt x="6" y="462"/>
                  </a:lnTo>
                  <a:lnTo>
                    <a:pt x="3" y="442"/>
                  </a:lnTo>
                  <a:lnTo>
                    <a:pt x="2" y="421"/>
                  </a:lnTo>
                  <a:lnTo>
                    <a:pt x="0" y="400"/>
                  </a:lnTo>
                  <a:close/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402" name="Freeform 33">
              <a:extLst>
                <a:ext uri="{FF2B5EF4-FFF2-40B4-BE49-F238E27FC236}">
                  <a16:creationId xmlns:a16="http://schemas.microsoft.com/office/drawing/2014/main" id="{8812F0FA-CC47-7E4A-A2A1-C5BA302DD307}"/>
                </a:ext>
              </a:extLst>
            </p:cNvPr>
            <p:cNvSpPr>
              <a:spLocks/>
            </p:cNvSpPr>
            <p:nvPr/>
          </p:nvSpPr>
          <p:spPr bwMode="auto">
            <a:xfrm>
              <a:off x="6636592" y="3153093"/>
              <a:ext cx="647700" cy="649288"/>
            </a:xfrm>
            <a:custGeom>
              <a:avLst/>
              <a:gdLst>
                <a:gd name="T0" fmla="*/ 2147483646 w 817"/>
                <a:gd name="T1" fmla="*/ 2147483646 h 818"/>
                <a:gd name="T2" fmla="*/ 2147483646 w 817"/>
                <a:gd name="T3" fmla="*/ 2147483646 h 818"/>
                <a:gd name="T4" fmla="*/ 2147483646 w 817"/>
                <a:gd name="T5" fmla="*/ 2147483646 h 818"/>
                <a:gd name="T6" fmla="*/ 2147483646 w 817"/>
                <a:gd name="T7" fmla="*/ 2147483646 h 818"/>
                <a:gd name="T8" fmla="*/ 2147483646 w 817"/>
                <a:gd name="T9" fmla="*/ 2147483646 h 818"/>
                <a:gd name="T10" fmla="*/ 2147483646 w 817"/>
                <a:gd name="T11" fmla="*/ 2147483646 h 818"/>
                <a:gd name="T12" fmla="*/ 2147483646 w 817"/>
                <a:gd name="T13" fmla="*/ 2147483646 h 818"/>
                <a:gd name="T14" fmla="*/ 2147483646 w 817"/>
                <a:gd name="T15" fmla="*/ 2147483646 h 818"/>
                <a:gd name="T16" fmla="*/ 2147483646 w 817"/>
                <a:gd name="T17" fmla="*/ 2147483646 h 818"/>
                <a:gd name="T18" fmla="*/ 2147483646 w 817"/>
                <a:gd name="T19" fmla="*/ 2147483646 h 818"/>
                <a:gd name="T20" fmla="*/ 0 w 817"/>
                <a:gd name="T21" fmla="*/ 2147483646 h 818"/>
                <a:gd name="T22" fmla="*/ 2147483646 w 817"/>
                <a:gd name="T23" fmla="*/ 2147483646 h 818"/>
                <a:gd name="T24" fmla="*/ 2147483646 w 817"/>
                <a:gd name="T25" fmla="*/ 2147483646 h 818"/>
                <a:gd name="T26" fmla="*/ 2147483646 w 817"/>
                <a:gd name="T27" fmla="*/ 2147483646 h 818"/>
                <a:gd name="T28" fmla="*/ 2147483646 w 817"/>
                <a:gd name="T29" fmla="*/ 2147483646 h 818"/>
                <a:gd name="T30" fmla="*/ 2147483646 w 817"/>
                <a:gd name="T31" fmla="*/ 2147483646 h 818"/>
                <a:gd name="T32" fmla="*/ 2147483646 w 817"/>
                <a:gd name="T33" fmla="*/ 2147483646 h 818"/>
                <a:gd name="T34" fmla="*/ 2147483646 w 817"/>
                <a:gd name="T35" fmla="*/ 2147483646 h 818"/>
                <a:gd name="T36" fmla="*/ 2147483646 w 817"/>
                <a:gd name="T37" fmla="*/ 2147483646 h 818"/>
                <a:gd name="T38" fmla="*/ 2147483646 w 817"/>
                <a:gd name="T39" fmla="*/ 2147483646 h 818"/>
                <a:gd name="T40" fmla="*/ 2147483646 w 817"/>
                <a:gd name="T41" fmla="*/ 2147483646 h 818"/>
                <a:gd name="T42" fmla="*/ 2147483646 w 817"/>
                <a:gd name="T43" fmla="*/ 2147483646 h 818"/>
                <a:gd name="T44" fmla="*/ 2147483646 w 817"/>
                <a:gd name="T45" fmla="*/ 2147483646 h 818"/>
                <a:gd name="T46" fmla="*/ 2147483646 w 817"/>
                <a:gd name="T47" fmla="*/ 2147483646 h 818"/>
                <a:gd name="T48" fmla="*/ 2147483646 w 817"/>
                <a:gd name="T49" fmla="*/ 2147483646 h 818"/>
                <a:gd name="T50" fmla="*/ 2147483646 w 817"/>
                <a:gd name="T51" fmla="*/ 2147483646 h 818"/>
                <a:gd name="T52" fmla="*/ 2147483646 w 817"/>
                <a:gd name="T53" fmla="*/ 2147483646 h 818"/>
                <a:gd name="T54" fmla="*/ 2147483646 w 817"/>
                <a:gd name="T55" fmla="*/ 2147483646 h 818"/>
                <a:gd name="T56" fmla="*/ 2147483646 w 817"/>
                <a:gd name="T57" fmla="*/ 2147483646 h 818"/>
                <a:gd name="T58" fmla="*/ 2147483646 w 817"/>
                <a:gd name="T59" fmla="*/ 2147483646 h 818"/>
                <a:gd name="T60" fmla="*/ 2147483646 w 817"/>
                <a:gd name="T61" fmla="*/ 2147483646 h 818"/>
                <a:gd name="T62" fmla="*/ 2147483646 w 817"/>
                <a:gd name="T63" fmla="*/ 2147483646 h 818"/>
                <a:gd name="T64" fmla="*/ 2147483646 w 817"/>
                <a:gd name="T65" fmla="*/ 2147483646 h 818"/>
                <a:gd name="T66" fmla="*/ 2147483646 w 817"/>
                <a:gd name="T67" fmla="*/ 2147483646 h 818"/>
                <a:gd name="T68" fmla="*/ 2147483646 w 817"/>
                <a:gd name="T69" fmla="*/ 2147483646 h 818"/>
                <a:gd name="T70" fmla="*/ 2147483646 w 817"/>
                <a:gd name="T71" fmla="*/ 2147483646 h 818"/>
                <a:gd name="T72" fmla="*/ 2147483646 w 817"/>
                <a:gd name="T73" fmla="*/ 2147483646 h 818"/>
                <a:gd name="T74" fmla="*/ 2147483646 w 817"/>
                <a:gd name="T75" fmla="*/ 2147483646 h 818"/>
                <a:gd name="T76" fmla="*/ 2147483646 w 817"/>
                <a:gd name="T77" fmla="*/ 2147483646 h 818"/>
                <a:gd name="T78" fmla="*/ 2147483646 w 817"/>
                <a:gd name="T79" fmla="*/ 2147483646 h 818"/>
                <a:gd name="T80" fmla="*/ 2147483646 w 817"/>
                <a:gd name="T81" fmla="*/ 2147483646 h 818"/>
                <a:gd name="T82" fmla="*/ 2147483646 w 817"/>
                <a:gd name="T83" fmla="*/ 2147483646 h 818"/>
                <a:gd name="T84" fmla="*/ 2147483646 w 817"/>
                <a:gd name="T85" fmla="*/ 2147483646 h 818"/>
                <a:gd name="T86" fmla="*/ 2147483646 w 817"/>
                <a:gd name="T87" fmla="*/ 0 h 81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17"/>
                <a:gd name="T133" fmla="*/ 0 h 818"/>
                <a:gd name="T134" fmla="*/ 817 w 817"/>
                <a:gd name="T135" fmla="*/ 818 h 81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17" h="818">
                  <a:moveTo>
                    <a:pt x="408" y="0"/>
                  </a:moveTo>
                  <a:lnTo>
                    <a:pt x="387" y="0"/>
                  </a:lnTo>
                  <a:lnTo>
                    <a:pt x="366" y="2"/>
                  </a:lnTo>
                  <a:lnTo>
                    <a:pt x="346" y="4"/>
                  </a:lnTo>
                  <a:lnTo>
                    <a:pt x="326" y="9"/>
                  </a:lnTo>
                  <a:lnTo>
                    <a:pt x="306" y="13"/>
                  </a:lnTo>
                  <a:lnTo>
                    <a:pt x="287" y="19"/>
                  </a:lnTo>
                  <a:lnTo>
                    <a:pt x="268" y="25"/>
                  </a:lnTo>
                  <a:lnTo>
                    <a:pt x="250" y="32"/>
                  </a:lnTo>
                  <a:lnTo>
                    <a:pt x="231" y="41"/>
                  </a:lnTo>
                  <a:lnTo>
                    <a:pt x="214" y="49"/>
                  </a:lnTo>
                  <a:lnTo>
                    <a:pt x="196" y="59"/>
                  </a:lnTo>
                  <a:lnTo>
                    <a:pt x="180" y="69"/>
                  </a:lnTo>
                  <a:lnTo>
                    <a:pt x="163" y="81"/>
                  </a:lnTo>
                  <a:lnTo>
                    <a:pt x="149" y="94"/>
                  </a:lnTo>
                  <a:lnTo>
                    <a:pt x="133" y="106"/>
                  </a:lnTo>
                  <a:lnTo>
                    <a:pt x="120" y="120"/>
                  </a:lnTo>
                  <a:lnTo>
                    <a:pt x="105" y="134"/>
                  </a:lnTo>
                  <a:lnTo>
                    <a:pt x="92" y="149"/>
                  </a:lnTo>
                  <a:lnTo>
                    <a:pt x="81" y="165"/>
                  </a:lnTo>
                  <a:lnTo>
                    <a:pt x="69" y="181"/>
                  </a:lnTo>
                  <a:lnTo>
                    <a:pt x="59" y="196"/>
                  </a:lnTo>
                  <a:lnTo>
                    <a:pt x="49" y="214"/>
                  </a:lnTo>
                  <a:lnTo>
                    <a:pt x="40" y="231"/>
                  </a:lnTo>
                  <a:lnTo>
                    <a:pt x="32" y="250"/>
                  </a:lnTo>
                  <a:lnTo>
                    <a:pt x="24" y="269"/>
                  </a:lnTo>
                  <a:lnTo>
                    <a:pt x="17" y="287"/>
                  </a:lnTo>
                  <a:lnTo>
                    <a:pt x="13" y="306"/>
                  </a:lnTo>
                  <a:lnTo>
                    <a:pt x="7" y="326"/>
                  </a:lnTo>
                  <a:lnTo>
                    <a:pt x="4" y="346"/>
                  </a:lnTo>
                  <a:lnTo>
                    <a:pt x="1" y="367"/>
                  </a:lnTo>
                  <a:lnTo>
                    <a:pt x="0" y="388"/>
                  </a:lnTo>
                  <a:lnTo>
                    <a:pt x="0" y="409"/>
                  </a:lnTo>
                  <a:lnTo>
                    <a:pt x="0" y="430"/>
                  </a:lnTo>
                  <a:lnTo>
                    <a:pt x="1" y="450"/>
                  </a:lnTo>
                  <a:lnTo>
                    <a:pt x="4" y="471"/>
                  </a:lnTo>
                  <a:lnTo>
                    <a:pt x="7" y="491"/>
                  </a:lnTo>
                  <a:lnTo>
                    <a:pt x="13" y="511"/>
                  </a:lnTo>
                  <a:lnTo>
                    <a:pt x="17" y="530"/>
                  </a:lnTo>
                  <a:lnTo>
                    <a:pt x="24" y="550"/>
                  </a:lnTo>
                  <a:lnTo>
                    <a:pt x="32" y="569"/>
                  </a:lnTo>
                  <a:lnTo>
                    <a:pt x="40" y="586"/>
                  </a:lnTo>
                  <a:lnTo>
                    <a:pt x="49" y="603"/>
                  </a:lnTo>
                  <a:lnTo>
                    <a:pt x="59" y="621"/>
                  </a:lnTo>
                  <a:lnTo>
                    <a:pt x="69" y="638"/>
                  </a:lnTo>
                  <a:lnTo>
                    <a:pt x="81" y="654"/>
                  </a:lnTo>
                  <a:lnTo>
                    <a:pt x="92" y="668"/>
                  </a:lnTo>
                  <a:lnTo>
                    <a:pt x="105" y="684"/>
                  </a:lnTo>
                  <a:lnTo>
                    <a:pt x="120" y="699"/>
                  </a:lnTo>
                  <a:lnTo>
                    <a:pt x="133" y="712"/>
                  </a:lnTo>
                  <a:lnTo>
                    <a:pt x="149" y="725"/>
                  </a:lnTo>
                  <a:lnTo>
                    <a:pt x="163" y="736"/>
                  </a:lnTo>
                  <a:lnTo>
                    <a:pt x="180" y="748"/>
                  </a:lnTo>
                  <a:lnTo>
                    <a:pt x="196" y="759"/>
                  </a:lnTo>
                  <a:lnTo>
                    <a:pt x="214" y="768"/>
                  </a:lnTo>
                  <a:lnTo>
                    <a:pt x="231" y="778"/>
                  </a:lnTo>
                  <a:lnTo>
                    <a:pt x="250" y="785"/>
                  </a:lnTo>
                  <a:lnTo>
                    <a:pt x="268" y="792"/>
                  </a:lnTo>
                  <a:lnTo>
                    <a:pt x="287" y="800"/>
                  </a:lnTo>
                  <a:lnTo>
                    <a:pt x="306" y="805"/>
                  </a:lnTo>
                  <a:lnTo>
                    <a:pt x="326" y="810"/>
                  </a:lnTo>
                  <a:lnTo>
                    <a:pt x="346" y="813"/>
                  </a:lnTo>
                  <a:lnTo>
                    <a:pt x="366" y="815"/>
                  </a:lnTo>
                  <a:lnTo>
                    <a:pt x="387" y="817"/>
                  </a:lnTo>
                  <a:lnTo>
                    <a:pt x="408" y="818"/>
                  </a:lnTo>
                  <a:lnTo>
                    <a:pt x="430" y="817"/>
                  </a:lnTo>
                  <a:lnTo>
                    <a:pt x="450" y="815"/>
                  </a:lnTo>
                  <a:lnTo>
                    <a:pt x="470" y="813"/>
                  </a:lnTo>
                  <a:lnTo>
                    <a:pt x="491" y="810"/>
                  </a:lnTo>
                  <a:lnTo>
                    <a:pt x="511" y="805"/>
                  </a:lnTo>
                  <a:lnTo>
                    <a:pt x="530" y="800"/>
                  </a:lnTo>
                  <a:lnTo>
                    <a:pt x="548" y="792"/>
                  </a:lnTo>
                  <a:lnTo>
                    <a:pt x="567" y="785"/>
                  </a:lnTo>
                  <a:lnTo>
                    <a:pt x="586" y="778"/>
                  </a:lnTo>
                  <a:lnTo>
                    <a:pt x="603" y="768"/>
                  </a:lnTo>
                  <a:lnTo>
                    <a:pt x="620" y="759"/>
                  </a:lnTo>
                  <a:lnTo>
                    <a:pt x="636" y="748"/>
                  </a:lnTo>
                  <a:lnTo>
                    <a:pt x="654" y="736"/>
                  </a:lnTo>
                  <a:lnTo>
                    <a:pt x="668" y="725"/>
                  </a:lnTo>
                  <a:lnTo>
                    <a:pt x="684" y="712"/>
                  </a:lnTo>
                  <a:lnTo>
                    <a:pt x="697" y="699"/>
                  </a:lnTo>
                  <a:lnTo>
                    <a:pt x="711" y="684"/>
                  </a:lnTo>
                  <a:lnTo>
                    <a:pt x="724" y="668"/>
                  </a:lnTo>
                  <a:lnTo>
                    <a:pt x="736" y="654"/>
                  </a:lnTo>
                  <a:lnTo>
                    <a:pt x="748" y="638"/>
                  </a:lnTo>
                  <a:lnTo>
                    <a:pt x="758" y="621"/>
                  </a:lnTo>
                  <a:lnTo>
                    <a:pt x="768" y="603"/>
                  </a:lnTo>
                  <a:lnTo>
                    <a:pt x="776" y="586"/>
                  </a:lnTo>
                  <a:lnTo>
                    <a:pt x="785" y="569"/>
                  </a:lnTo>
                  <a:lnTo>
                    <a:pt x="792" y="550"/>
                  </a:lnTo>
                  <a:lnTo>
                    <a:pt x="799" y="530"/>
                  </a:lnTo>
                  <a:lnTo>
                    <a:pt x="804" y="511"/>
                  </a:lnTo>
                  <a:lnTo>
                    <a:pt x="810" y="491"/>
                  </a:lnTo>
                  <a:lnTo>
                    <a:pt x="812" y="471"/>
                  </a:lnTo>
                  <a:lnTo>
                    <a:pt x="815" y="450"/>
                  </a:lnTo>
                  <a:lnTo>
                    <a:pt x="817" y="430"/>
                  </a:lnTo>
                  <a:lnTo>
                    <a:pt x="817" y="409"/>
                  </a:lnTo>
                  <a:lnTo>
                    <a:pt x="817" y="388"/>
                  </a:lnTo>
                  <a:lnTo>
                    <a:pt x="815" y="367"/>
                  </a:lnTo>
                  <a:lnTo>
                    <a:pt x="812" y="346"/>
                  </a:lnTo>
                  <a:lnTo>
                    <a:pt x="810" y="326"/>
                  </a:lnTo>
                  <a:lnTo>
                    <a:pt x="804" y="306"/>
                  </a:lnTo>
                  <a:lnTo>
                    <a:pt x="799" y="287"/>
                  </a:lnTo>
                  <a:lnTo>
                    <a:pt x="792" y="269"/>
                  </a:lnTo>
                  <a:lnTo>
                    <a:pt x="785" y="250"/>
                  </a:lnTo>
                  <a:lnTo>
                    <a:pt x="776" y="231"/>
                  </a:lnTo>
                  <a:lnTo>
                    <a:pt x="768" y="214"/>
                  </a:lnTo>
                  <a:lnTo>
                    <a:pt x="758" y="196"/>
                  </a:lnTo>
                  <a:lnTo>
                    <a:pt x="748" y="181"/>
                  </a:lnTo>
                  <a:lnTo>
                    <a:pt x="736" y="165"/>
                  </a:lnTo>
                  <a:lnTo>
                    <a:pt x="724" y="149"/>
                  </a:lnTo>
                  <a:lnTo>
                    <a:pt x="711" y="134"/>
                  </a:lnTo>
                  <a:lnTo>
                    <a:pt x="697" y="120"/>
                  </a:lnTo>
                  <a:lnTo>
                    <a:pt x="684" y="106"/>
                  </a:lnTo>
                  <a:lnTo>
                    <a:pt x="668" y="94"/>
                  </a:lnTo>
                  <a:lnTo>
                    <a:pt x="654" y="81"/>
                  </a:lnTo>
                  <a:lnTo>
                    <a:pt x="636" y="69"/>
                  </a:lnTo>
                  <a:lnTo>
                    <a:pt x="620" y="59"/>
                  </a:lnTo>
                  <a:lnTo>
                    <a:pt x="603" y="49"/>
                  </a:lnTo>
                  <a:lnTo>
                    <a:pt x="586" y="41"/>
                  </a:lnTo>
                  <a:lnTo>
                    <a:pt x="567" y="32"/>
                  </a:lnTo>
                  <a:lnTo>
                    <a:pt x="548" y="25"/>
                  </a:lnTo>
                  <a:lnTo>
                    <a:pt x="530" y="19"/>
                  </a:lnTo>
                  <a:lnTo>
                    <a:pt x="511" y="13"/>
                  </a:lnTo>
                  <a:lnTo>
                    <a:pt x="491" y="9"/>
                  </a:lnTo>
                  <a:lnTo>
                    <a:pt x="470" y="4"/>
                  </a:lnTo>
                  <a:lnTo>
                    <a:pt x="450" y="2"/>
                  </a:lnTo>
                  <a:lnTo>
                    <a:pt x="430" y="0"/>
                  </a:lnTo>
                  <a:lnTo>
                    <a:pt x="408" y="0"/>
                  </a:lnTo>
                </a:path>
              </a:pathLst>
            </a:custGeom>
            <a:solidFill>
              <a:schemeClr val="bg1"/>
            </a:solidFill>
            <a:ln w="285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403" name="Freeform 37">
              <a:extLst>
                <a:ext uri="{FF2B5EF4-FFF2-40B4-BE49-F238E27FC236}">
                  <a16:creationId xmlns:a16="http://schemas.microsoft.com/office/drawing/2014/main" id="{F5ED4C35-6122-9540-9B67-F018DB152539}"/>
                </a:ext>
              </a:extLst>
            </p:cNvPr>
            <p:cNvSpPr>
              <a:spLocks/>
            </p:cNvSpPr>
            <p:nvPr/>
          </p:nvSpPr>
          <p:spPr bwMode="auto">
            <a:xfrm>
              <a:off x="6636592" y="4435794"/>
              <a:ext cx="647700" cy="649288"/>
            </a:xfrm>
            <a:custGeom>
              <a:avLst/>
              <a:gdLst>
                <a:gd name="T0" fmla="*/ 2147483646 w 817"/>
                <a:gd name="T1" fmla="*/ 2147483646 h 819"/>
                <a:gd name="T2" fmla="*/ 2147483646 w 817"/>
                <a:gd name="T3" fmla="*/ 2147483646 h 819"/>
                <a:gd name="T4" fmla="*/ 2147483646 w 817"/>
                <a:gd name="T5" fmla="*/ 2147483646 h 819"/>
                <a:gd name="T6" fmla="*/ 2147483646 w 817"/>
                <a:gd name="T7" fmla="*/ 2147483646 h 819"/>
                <a:gd name="T8" fmla="*/ 2147483646 w 817"/>
                <a:gd name="T9" fmla="*/ 2147483646 h 819"/>
                <a:gd name="T10" fmla="*/ 2147483646 w 817"/>
                <a:gd name="T11" fmla="*/ 2147483646 h 819"/>
                <a:gd name="T12" fmla="*/ 2147483646 w 817"/>
                <a:gd name="T13" fmla="*/ 2147483646 h 819"/>
                <a:gd name="T14" fmla="*/ 2147483646 w 817"/>
                <a:gd name="T15" fmla="*/ 2147483646 h 819"/>
                <a:gd name="T16" fmla="*/ 2147483646 w 817"/>
                <a:gd name="T17" fmla="*/ 2147483646 h 819"/>
                <a:gd name="T18" fmla="*/ 2147483646 w 817"/>
                <a:gd name="T19" fmla="*/ 2147483646 h 819"/>
                <a:gd name="T20" fmla="*/ 0 w 817"/>
                <a:gd name="T21" fmla="*/ 2147483646 h 819"/>
                <a:gd name="T22" fmla="*/ 2147483646 w 817"/>
                <a:gd name="T23" fmla="*/ 2147483646 h 819"/>
                <a:gd name="T24" fmla="*/ 2147483646 w 817"/>
                <a:gd name="T25" fmla="*/ 2147483646 h 819"/>
                <a:gd name="T26" fmla="*/ 2147483646 w 817"/>
                <a:gd name="T27" fmla="*/ 2147483646 h 819"/>
                <a:gd name="T28" fmla="*/ 2147483646 w 817"/>
                <a:gd name="T29" fmla="*/ 2147483646 h 819"/>
                <a:gd name="T30" fmla="*/ 2147483646 w 817"/>
                <a:gd name="T31" fmla="*/ 2147483646 h 819"/>
                <a:gd name="T32" fmla="*/ 2147483646 w 817"/>
                <a:gd name="T33" fmla="*/ 2147483646 h 819"/>
                <a:gd name="T34" fmla="*/ 2147483646 w 817"/>
                <a:gd name="T35" fmla="*/ 2147483646 h 819"/>
                <a:gd name="T36" fmla="*/ 2147483646 w 817"/>
                <a:gd name="T37" fmla="*/ 2147483646 h 819"/>
                <a:gd name="T38" fmla="*/ 2147483646 w 817"/>
                <a:gd name="T39" fmla="*/ 2147483646 h 819"/>
                <a:gd name="T40" fmla="*/ 2147483646 w 817"/>
                <a:gd name="T41" fmla="*/ 2147483646 h 819"/>
                <a:gd name="T42" fmla="*/ 2147483646 w 817"/>
                <a:gd name="T43" fmla="*/ 2147483646 h 819"/>
                <a:gd name="T44" fmla="*/ 2147483646 w 817"/>
                <a:gd name="T45" fmla="*/ 2147483646 h 819"/>
                <a:gd name="T46" fmla="*/ 2147483646 w 817"/>
                <a:gd name="T47" fmla="*/ 2147483646 h 819"/>
                <a:gd name="T48" fmla="*/ 2147483646 w 817"/>
                <a:gd name="T49" fmla="*/ 2147483646 h 819"/>
                <a:gd name="T50" fmla="*/ 2147483646 w 817"/>
                <a:gd name="T51" fmla="*/ 2147483646 h 819"/>
                <a:gd name="T52" fmla="*/ 2147483646 w 817"/>
                <a:gd name="T53" fmla="*/ 2147483646 h 819"/>
                <a:gd name="T54" fmla="*/ 2147483646 w 817"/>
                <a:gd name="T55" fmla="*/ 2147483646 h 819"/>
                <a:gd name="T56" fmla="*/ 2147483646 w 817"/>
                <a:gd name="T57" fmla="*/ 2147483646 h 819"/>
                <a:gd name="T58" fmla="*/ 2147483646 w 817"/>
                <a:gd name="T59" fmla="*/ 2147483646 h 819"/>
                <a:gd name="T60" fmla="*/ 2147483646 w 817"/>
                <a:gd name="T61" fmla="*/ 2147483646 h 819"/>
                <a:gd name="T62" fmla="*/ 2147483646 w 817"/>
                <a:gd name="T63" fmla="*/ 2147483646 h 819"/>
                <a:gd name="T64" fmla="*/ 2147483646 w 817"/>
                <a:gd name="T65" fmla="*/ 2147483646 h 819"/>
                <a:gd name="T66" fmla="*/ 2147483646 w 817"/>
                <a:gd name="T67" fmla="*/ 2147483646 h 819"/>
                <a:gd name="T68" fmla="*/ 2147483646 w 817"/>
                <a:gd name="T69" fmla="*/ 2147483646 h 819"/>
                <a:gd name="T70" fmla="*/ 2147483646 w 817"/>
                <a:gd name="T71" fmla="*/ 2147483646 h 819"/>
                <a:gd name="T72" fmla="*/ 2147483646 w 817"/>
                <a:gd name="T73" fmla="*/ 2147483646 h 819"/>
                <a:gd name="T74" fmla="*/ 2147483646 w 817"/>
                <a:gd name="T75" fmla="*/ 2147483646 h 819"/>
                <a:gd name="T76" fmla="*/ 2147483646 w 817"/>
                <a:gd name="T77" fmla="*/ 2147483646 h 819"/>
                <a:gd name="T78" fmla="*/ 2147483646 w 817"/>
                <a:gd name="T79" fmla="*/ 2147483646 h 819"/>
                <a:gd name="T80" fmla="*/ 2147483646 w 817"/>
                <a:gd name="T81" fmla="*/ 2147483646 h 819"/>
                <a:gd name="T82" fmla="*/ 2147483646 w 817"/>
                <a:gd name="T83" fmla="*/ 2147483646 h 819"/>
                <a:gd name="T84" fmla="*/ 2147483646 w 817"/>
                <a:gd name="T85" fmla="*/ 2147483646 h 819"/>
                <a:gd name="T86" fmla="*/ 2147483646 w 817"/>
                <a:gd name="T87" fmla="*/ 0 h 81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17"/>
                <a:gd name="T133" fmla="*/ 0 h 819"/>
                <a:gd name="T134" fmla="*/ 817 w 817"/>
                <a:gd name="T135" fmla="*/ 819 h 819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17" h="819">
                  <a:moveTo>
                    <a:pt x="408" y="0"/>
                  </a:moveTo>
                  <a:lnTo>
                    <a:pt x="387" y="0"/>
                  </a:lnTo>
                  <a:lnTo>
                    <a:pt x="366" y="2"/>
                  </a:lnTo>
                  <a:lnTo>
                    <a:pt x="346" y="5"/>
                  </a:lnTo>
                  <a:lnTo>
                    <a:pt x="326" y="9"/>
                  </a:lnTo>
                  <a:lnTo>
                    <a:pt x="306" y="13"/>
                  </a:lnTo>
                  <a:lnTo>
                    <a:pt x="287" y="19"/>
                  </a:lnTo>
                  <a:lnTo>
                    <a:pt x="268" y="25"/>
                  </a:lnTo>
                  <a:lnTo>
                    <a:pt x="250" y="32"/>
                  </a:lnTo>
                  <a:lnTo>
                    <a:pt x="231" y="41"/>
                  </a:lnTo>
                  <a:lnTo>
                    <a:pt x="214" y="49"/>
                  </a:lnTo>
                  <a:lnTo>
                    <a:pt x="196" y="60"/>
                  </a:lnTo>
                  <a:lnTo>
                    <a:pt x="180" y="70"/>
                  </a:lnTo>
                  <a:lnTo>
                    <a:pt x="163" y="81"/>
                  </a:lnTo>
                  <a:lnTo>
                    <a:pt x="149" y="94"/>
                  </a:lnTo>
                  <a:lnTo>
                    <a:pt x="133" y="106"/>
                  </a:lnTo>
                  <a:lnTo>
                    <a:pt x="120" y="120"/>
                  </a:lnTo>
                  <a:lnTo>
                    <a:pt x="105" y="135"/>
                  </a:lnTo>
                  <a:lnTo>
                    <a:pt x="92" y="149"/>
                  </a:lnTo>
                  <a:lnTo>
                    <a:pt x="81" y="165"/>
                  </a:lnTo>
                  <a:lnTo>
                    <a:pt x="69" y="181"/>
                  </a:lnTo>
                  <a:lnTo>
                    <a:pt x="59" y="197"/>
                  </a:lnTo>
                  <a:lnTo>
                    <a:pt x="49" y="214"/>
                  </a:lnTo>
                  <a:lnTo>
                    <a:pt x="40" y="231"/>
                  </a:lnTo>
                  <a:lnTo>
                    <a:pt x="32" y="250"/>
                  </a:lnTo>
                  <a:lnTo>
                    <a:pt x="24" y="269"/>
                  </a:lnTo>
                  <a:lnTo>
                    <a:pt x="17" y="287"/>
                  </a:lnTo>
                  <a:lnTo>
                    <a:pt x="13" y="306"/>
                  </a:lnTo>
                  <a:lnTo>
                    <a:pt x="7" y="326"/>
                  </a:lnTo>
                  <a:lnTo>
                    <a:pt x="4" y="347"/>
                  </a:lnTo>
                  <a:lnTo>
                    <a:pt x="1" y="367"/>
                  </a:lnTo>
                  <a:lnTo>
                    <a:pt x="0" y="389"/>
                  </a:lnTo>
                  <a:lnTo>
                    <a:pt x="0" y="409"/>
                  </a:lnTo>
                  <a:lnTo>
                    <a:pt x="0" y="430"/>
                  </a:lnTo>
                  <a:lnTo>
                    <a:pt x="1" y="451"/>
                  </a:lnTo>
                  <a:lnTo>
                    <a:pt x="4" y="471"/>
                  </a:lnTo>
                  <a:lnTo>
                    <a:pt x="7" y="491"/>
                  </a:lnTo>
                  <a:lnTo>
                    <a:pt x="13" y="511"/>
                  </a:lnTo>
                  <a:lnTo>
                    <a:pt x="17" y="530"/>
                  </a:lnTo>
                  <a:lnTo>
                    <a:pt x="24" y="550"/>
                  </a:lnTo>
                  <a:lnTo>
                    <a:pt x="32" y="569"/>
                  </a:lnTo>
                  <a:lnTo>
                    <a:pt x="40" y="586"/>
                  </a:lnTo>
                  <a:lnTo>
                    <a:pt x="49" y="604"/>
                  </a:lnTo>
                  <a:lnTo>
                    <a:pt x="59" y="621"/>
                  </a:lnTo>
                  <a:lnTo>
                    <a:pt x="69" y="638"/>
                  </a:lnTo>
                  <a:lnTo>
                    <a:pt x="81" y="654"/>
                  </a:lnTo>
                  <a:lnTo>
                    <a:pt x="92" y="668"/>
                  </a:lnTo>
                  <a:lnTo>
                    <a:pt x="105" y="684"/>
                  </a:lnTo>
                  <a:lnTo>
                    <a:pt x="120" y="699"/>
                  </a:lnTo>
                  <a:lnTo>
                    <a:pt x="133" y="712"/>
                  </a:lnTo>
                  <a:lnTo>
                    <a:pt x="149" y="725"/>
                  </a:lnTo>
                  <a:lnTo>
                    <a:pt x="163" y="736"/>
                  </a:lnTo>
                  <a:lnTo>
                    <a:pt x="180" y="748"/>
                  </a:lnTo>
                  <a:lnTo>
                    <a:pt x="196" y="759"/>
                  </a:lnTo>
                  <a:lnTo>
                    <a:pt x="214" y="768"/>
                  </a:lnTo>
                  <a:lnTo>
                    <a:pt x="231" y="778"/>
                  </a:lnTo>
                  <a:lnTo>
                    <a:pt x="250" y="785"/>
                  </a:lnTo>
                  <a:lnTo>
                    <a:pt x="268" y="793"/>
                  </a:lnTo>
                  <a:lnTo>
                    <a:pt x="287" y="800"/>
                  </a:lnTo>
                  <a:lnTo>
                    <a:pt x="306" y="806"/>
                  </a:lnTo>
                  <a:lnTo>
                    <a:pt x="326" y="810"/>
                  </a:lnTo>
                  <a:lnTo>
                    <a:pt x="346" y="813"/>
                  </a:lnTo>
                  <a:lnTo>
                    <a:pt x="366" y="816"/>
                  </a:lnTo>
                  <a:lnTo>
                    <a:pt x="387" y="817"/>
                  </a:lnTo>
                  <a:lnTo>
                    <a:pt x="408" y="819"/>
                  </a:lnTo>
                  <a:lnTo>
                    <a:pt x="430" y="817"/>
                  </a:lnTo>
                  <a:lnTo>
                    <a:pt x="450" y="816"/>
                  </a:lnTo>
                  <a:lnTo>
                    <a:pt x="470" y="813"/>
                  </a:lnTo>
                  <a:lnTo>
                    <a:pt x="491" y="810"/>
                  </a:lnTo>
                  <a:lnTo>
                    <a:pt x="511" y="806"/>
                  </a:lnTo>
                  <a:lnTo>
                    <a:pt x="530" y="800"/>
                  </a:lnTo>
                  <a:lnTo>
                    <a:pt x="548" y="793"/>
                  </a:lnTo>
                  <a:lnTo>
                    <a:pt x="567" y="785"/>
                  </a:lnTo>
                  <a:lnTo>
                    <a:pt x="586" y="778"/>
                  </a:lnTo>
                  <a:lnTo>
                    <a:pt x="603" y="768"/>
                  </a:lnTo>
                  <a:lnTo>
                    <a:pt x="620" y="759"/>
                  </a:lnTo>
                  <a:lnTo>
                    <a:pt x="636" y="748"/>
                  </a:lnTo>
                  <a:lnTo>
                    <a:pt x="654" y="736"/>
                  </a:lnTo>
                  <a:lnTo>
                    <a:pt x="668" y="725"/>
                  </a:lnTo>
                  <a:lnTo>
                    <a:pt x="684" y="712"/>
                  </a:lnTo>
                  <a:lnTo>
                    <a:pt x="697" y="699"/>
                  </a:lnTo>
                  <a:lnTo>
                    <a:pt x="711" y="684"/>
                  </a:lnTo>
                  <a:lnTo>
                    <a:pt x="724" y="668"/>
                  </a:lnTo>
                  <a:lnTo>
                    <a:pt x="736" y="654"/>
                  </a:lnTo>
                  <a:lnTo>
                    <a:pt x="748" y="638"/>
                  </a:lnTo>
                  <a:lnTo>
                    <a:pt x="758" y="621"/>
                  </a:lnTo>
                  <a:lnTo>
                    <a:pt x="768" y="604"/>
                  </a:lnTo>
                  <a:lnTo>
                    <a:pt x="776" y="586"/>
                  </a:lnTo>
                  <a:lnTo>
                    <a:pt x="785" y="569"/>
                  </a:lnTo>
                  <a:lnTo>
                    <a:pt x="792" y="550"/>
                  </a:lnTo>
                  <a:lnTo>
                    <a:pt x="799" y="530"/>
                  </a:lnTo>
                  <a:lnTo>
                    <a:pt x="804" y="511"/>
                  </a:lnTo>
                  <a:lnTo>
                    <a:pt x="810" y="491"/>
                  </a:lnTo>
                  <a:lnTo>
                    <a:pt x="812" y="471"/>
                  </a:lnTo>
                  <a:lnTo>
                    <a:pt x="815" y="451"/>
                  </a:lnTo>
                  <a:lnTo>
                    <a:pt x="817" y="430"/>
                  </a:lnTo>
                  <a:lnTo>
                    <a:pt x="817" y="409"/>
                  </a:lnTo>
                  <a:lnTo>
                    <a:pt x="817" y="389"/>
                  </a:lnTo>
                  <a:lnTo>
                    <a:pt x="815" y="367"/>
                  </a:lnTo>
                  <a:lnTo>
                    <a:pt x="812" y="347"/>
                  </a:lnTo>
                  <a:lnTo>
                    <a:pt x="810" y="326"/>
                  </a:lnTo>
                  <a:lnTo>
                    <a:pt x="804" y="306"/>
                  </a:lnTo>
                  <a:lnTo>
                    <a:pt x="799" y="287"/>
                  </a:lnTo>
                  <a:lnTo>
                    <a:pt x="792" y="269"/>
                  </a:lnTo>
                  <a:lnTo>
                    <a:pt x="785" y="250"/>
                  </a:lnTo>
                  <a:lnTo>
                    <a:pt x="776" y="231"/>
                  </a:lnTo>
                  <a:lnTo>
                    <a:pt x="768" y="214"/>
                  </a:lnTo>
                  <a:lnTo>
                    <a:pt x="758" y="197"/>
                  </a:lnTo>
                  <a:lnTo>
                    <a:pt x="748" y="181"/>
                  </a:lnTo>
                  <a:lnTo>
                    <a:pt x="736" y="165"/>
                  </a:lnTo>
                  <a:lnTo>
                    <a:pt x="724" y="149"/>
                  </a:lnTo>
                  <a:lnTo>
                    <a:pt x="711" y="135"/>
                  </a:lnTo>
                  <a:lnTo>
                    <a:pt x="697" y="120"/>
                  </a:lnTo>
                  <a:lnTo>
                    <a:pt x="684" y="106"/>
                  </a:lnTo>
                  <a:lnTo>
                    <a:pt x="668" y="94"/>
                  </a:lnTo>
                  <a:lnTo>
                    <a:pt x="654" y="81"/>
                  </a:lnTo>
                  <a:lnTo>
                    <a:pt x="636" y="70"/>
                  </a:lnTo>
                  <a:lnTo>
                    <a:pt x="620" y="60"/>
                  </a:lnTo>
                  <a:lnTo>
                    <a:pt x="603" y="49"/>
                  </a:lnTo>
                  <a:lnTo>
                    <a:pt x="586" y="41"/>
                  </a:lnTo>
                  <a:lnTo>
                    <a:pt x="567" y="32"/>
                  </a:lnTo>
                  <a:lnTo>
                    <a:pt x="548" y="25"/>
                  </a:lnTo>
                  <a:lnTo>
                    <a:pt x="530" y="19"/>
                  </a:lnTo>
                  <a:lnTo>
                    <a:pt x="511" y="13"/>
                  </a:lnTo>
                  <a:lnTo>
                    <a:pt x="491" y="9"/>
                  </a:lnTo>
                  <a:lnTo>
                    <a:pt x="470" y="5"/>
                  </a:lnTo>
                  <a:lnTo>
                    <a:pt x="450" y="2"/>
                  </a:lnTo>
                  <a:lnTo>
                    <a:pt x="430" y="0"/>
                  </a:lnTo>
                  <a:lnTo>
                    <a:pt x="408" y="0"/>
                  </a:lnTo>
                </a:path>
              </a:pathLst>
            </a:custGeom>
            <a:solidFill>
              <a:schemeClr val="bg1"/>
            </a:solidFill>
            <a:ln w="285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404" name="Freeform 38">
              <a:extLst>
                <a:ext uri="{FF2B5EF4-FFF2-40B4-BE49-F238E27FC236}">
                  <a16:creationId xmlns:a16="http://schemas.microsoft.com/office/drawing/2014/main" id="{6EAF66BF-1839-5B43-9309-156B31A49186}"/>
                </a:ext>
              </a:extLst>
            </p:cNvPr>
            <p:cNvSpPr>
              <a:spLocks/>
            </p:cNvSpPr>
            <p:nvPr/>
          </p:nvSpPr>
          <p:spPr bwMode="auto">
            <a:xfrm>
              <a:off x="6636592" y="1848168"/>
              <a:ext cx="647700" cy="649288"/>
            </a:xfrm>
            <a:custGeom>
              <a:avLst/>
              <a:gdLst>
                <a:gd name="T0" fmla="*/ 2147483646 w 817"/>
                <a:gd name="T1" fmla="*/ 2147483646 h 818"/>
                <a:gd name="T2" fmla="*/ 2147483646 w 817"/>
                <a:gd name="T3" fmla="*/ 2147483646 h 818"/>
                <a:gd name="T4" fmla="*/ 2147483646 w 817"/>
                <a:gd name="T5" fmla="*/ 2147483646 h 818"/>
                <a:gd name="T6" fmla="*/ 2147483646 w 817"/>
                <a:gd name="T7" fmla="*/ 2147483646 h 818"/>
                <a:gd name="T8" fmla="*/ 2147483646 w 817"/>
                <a:gd name="T9" fmla="*/ 2147483646 h 818"/>
                <a:gd name="T10" fmla="*/ 2147483646 w 817"/>
                <a:gd name="T11" fmla="*/ 2147483646 h 818"/>
                <a:gd name="T12" fmla="*/ 2147483646 w 817"/>
                <a:gd name="T13" fmla="*/ 2147483646 h 818"/>
                <a:gd name="T14" fmla="*/ 2147483646 w 817"/>
                <a:gd name="T15" fmla="*/ 2147483646 h 818"/>
                <a:gd name="T16" fmla="*/ 2147483646 w 817"/>
                <a:gd name="T17" fmla="*/ 2147483646 h 818"/>
                <a:gd name="T18" fmla="*/ 2147483646 w 817"/>
                <a:gd name="T19" fmla="*/ 2147483646 h 818"/>
                <a:gd name="T20" fmla="*/ 2147483646 w 817"/>
                <a:gd name="T21" fmla="*/ 0 h 818"/>
                <a:gd name="T22" fmla="*/ 2147483646 w 817"/>
                <a:gd name="T23" fmla="*/ 2147483646 h 818"/>
                <a:gd name="T24" fmla="*/ 2147483646 w 817"/>
                <a:gd name="T25" fmla="*/ 2147483646 h 818"/>
                <a:gd name="T26" fmla="*/ 2147483646 w 817"/>
                <a:gd name="T27" fmla="*/ 2147483646 h 818"/>
                <a:gd name="T28" fmla="*/ 2147483646 w 817"/>
                <a:gd name="T29" fmla="*/ 2147483646 h 818"/>
                <a:gd name="T30" fmla="*/ 2147483646 w 817"/>
                <a:gd name="T31" fmla="*/ 2147483646 h 818"/>
                <a:gd name="T32" fmla="*/ 2147483646 w 817"/>
                <a:gd name="T33" fmla="*/ 2147483646 h 818"/>
                <a:gd name="T34" fmla="*/ 2147483646 w 817"/>
                <a:gd name="T35" fmla="*/ 2147483646 h 818"/>
                <a:gd name="T36" fmla="*/ 2147483646 w 817"/>
                <a:gd name="T37" fmla="*/ 2147483646 h 818"/>
                <a:gd name="T38" fmla="*/ 2147483646 w 817"/>
                <a:gd name="T39" fmla="*/ 2147483646 h 818"/>
                <a:gd name="T40" fmla="*/ 2147483646 w 817"/>
                <a:gd name="T41" fmla="*/ 2147483646 h 818"/>
                <a:gd name="T42" fmla="*/ 0 w 817"/>
                <a:gd name="T43" fmla="*/ 2147483646 h 818"/>
                <a:gd name="T44" fmla="*/ 2147483646 w 817"/>
                <a:gd name="T45" fmla="*/ 2147483646 h 818"/>
                <a:gd name="T46" fmla="*/ 2147483646 w 817"/>
                <a:gd name="T47" fmla="*/ 2147483646 h 818"/>
                <a:gd name="T48" fmla="*/ 2147483646 w 817"/>
                <a:gd name="T49" fmla="*/ 2147483646 h 818"/>
                <a:gd name="T50" fmla="*/ 2147483646 w 817"/>
                <a:gd name="T51" fmla="*/ 2147483646 h 818"/>
                <a:gd name="T52" fmla="*/ 2147483646 w 817"/>
                <a:gd name="T53" fmla="*/ 2147483646 h 818"/>
                <a:gd name="T54" fmla="*/ 2147483646 w 817"/>
                <a:gd name="T55" fmla="*/ 2147483646 h 818"/>
                <a:gd name="T56" fmla="*/ 2147483646 w 817"/>
                <a:gd name="T57" fmla="*/ 2147483646 h 818"/>
                <a:gd name="T58" fmla="*/ 2147483646 w 817"/>
                <a:gd name="T59" fmla="*/ 2147483646 h 818"/>
                <a:gd name="T60" fmla="*/ 2147483646 w 817"/>
                <a:gd name="T61" fmla="*/ 2147483646 h 818"/>
                <a:gd name="T62" fmla="*/ 2147483646 w 817"/>
                <a:gd name="T63" fmla="*/ 2147483646 h 818"/>
                <a:gd name="T64" fmla="*/ 2147483646 w 817"/>
                <a:gd name="T65" fmla="*/ 2147483646 h 818"/>
                <a:gd name="T66" fmla="*/ 2147483646 w 817"/>
                <a:gd name="T67" fmla="*/ 2147483646 h 818"/>
                <a:gd name="T68" fmla="*/ 2147483646 w 817"/>
                <a:gd name="T69" fmla="*/ 2147483646 h 818"/>
                <a:gd name="T70" fmla="*/ 2147483646 w 817"/>
                <a:gd name="T71" fmla="*/ 2147483646 h 818"/>
                <a:gd name="T72" fmla="*/ 2147483646 w 817"/>
                <a:gd name="T73" fmla="*/ 2147483646 h 818"/>
                <a:gd name="T74" fmla="*/ 2147483646 w 817"/>
                <a:gd name="T75" fmla="*/ 2147483646 h 818"/>
                <a:gd name="T76" fmla="*/ 2147483646 w 817"/>
                <a:gd name="T77" fmla="*/ 2147483646 h 818"/>
                <a:gd name="T78" fmla="*/ 2147483646 w 817"/>
                <a:gd name="T79" fmla="*/ 2147483646 h 818"/>
                <a:gd name="T80" fmla="*/ 2147483646 w 817"/>
                <a:gd name="T81" fmla="*/ 2147483646 h 818"/>
                <a:gd name="T82" fmla="*/ 2147483646 w 817"/>
                <a:gd name="T83" fmla="*/ 2147483646 h 818"/>
                <a:gd name="T84" fmla="*/ 2147483646 w 817"/>
                <a:gd name="T85" fmla="*/ 2147483646 h 818"/>
                <a:gd name="T86" fmla="*/ 2147483646 w 817"/>
                <a:gd name="T87" fmla="*/ 2147483646 h 81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17"/>
                <a:gd name="T133" fmla="*/ 0 h 818"/>
                <a:gd name="T134" fmla="*/ 817 w 817"/>
                <a:gd name="T135" fmla="*/ 818 h 81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17" h="818">
                  <a:moveTo>
                    <a:pt x="817" y="408"/>
                  </a:moveTo>
                  <a:lnTo>
                    <a:pt x="817" y="388"/>
                  </a:lnTo>
                  <a:lnTo>
                    <a:pt x="815" y="367"/>
                  </a:lnTo>
                  <a:lnTo>
                    <a:pt x="812" y="346"/>
                  </a:lnTo>
                  <a:lnTo>
                    <a:pt x="810" y="326"/>
                  </a:lnTo>
                  <a:lnTo>
                    <a:pt x="804" y="306"/>
                  </a:lnTo>
                  <a:lnTo>
                    <a:pt x="799" y="287"/>
                  </a:lnTo>
                  <a:lnTo>
                    <a:pt x="792" y="269"/>
                  </a:lnTo>
                  <a:lnTo>
                    <a:pt x="785" y="250"/>
                  </a:lnTo>
                  <a:lnTo>
                    <a:pt x="776" y="231"/>
                  </a:lnTo>
                  <a:lnTo>
                    <a:pt x="768" y="214"/>
                  </a:lnTo>
                  <a:lnTo>
                    <a:pt x="758" y="196"/>
                  </a:lnTo>
                  <a:lnTo>
                    <a:pt x="748" y="180"/>
                  </a:lnTo>
                  <a:lnTo>
                    <a:pt x="736" y="165"/>
                  </a:lnTo>
                  <a:lnTo>
                    <a:pt x="724" y="149"/>
                  </a:lnTo>
                  <a:lnTo>
                    <a:pt x="711" y="134"/>
                  </a:lnTo>
                  <a:lnTo>
                    <a:pt x="697" y="120"/>
                  </a:lnTo>
                  <a:lnTo>
                    <a:pt x="684" y="105"/>
                  </a:lnTo>
                  <a:lnTo>
                    <a:pt x="668" y="94"/>
                  </a:lnTo>
                  <a:lnTo>
                    <a:pt x="654" y="81"/>
                  </a:lnTo>
                  <a:lnTo>
                    <a:pt x="636" y="69"/>
                  </a:lnTo>
                  <a:lnTo>
                    <a:pt x="620" y="59"/>
                  </a:lnTo>
                  <a:lnTo>
                    <a:pt x="603" y="49"/>
                  </a:lnTo>
                  <a:lnTo>
                    <a:pt x="586" y="41"/>
                  </a:lnTo>
                  <a:lnTo>
                    <a:pt x="567" y="32"/>
                  </a:lnTo>
                  <a:lnTo>
                    <a:pt x="548" y="25"/>
                  </a:lnTo>
                  <a:lnTo>
                    <a:pt x="530" y="19"/>
                  </a:lnTo>
                  <a:lnTo>
                    <a:pt x="511" y="13"/>
                  </a:lnTo>
                  <a:lnTo>
                    <a:pt x="491" y="9"/>
                  </a:lnTo>
                  <a:lnTo>
                    <a:pt x="470" y="4"/>
                  </a:lnTo>
                  <a:lnTo>
                    <a:pt x="450" y="2"/>
                  </a:lnTo>
                  <a:lnTo>
                    <a:pt x="430" y="0"/>
                  </a:lnTo>
                  <a:lnTo>
                    <a:pt x="408" y="0"/>
                  </a:lnTo>
                  <a:lnTo>
                    <a:pt x="387" y="0"/>
                  </a:lnTo>
                  <a:lnTo>
                    <a:pt x="366" y="2"/>
                  </a:lnTo>
                  <a:lnTo>
                    <a:pt x="346" y="4"/>
                  </a:lnTo>
                  <a:lnTo>
                    <a:pt x="326" y="9"/>
                  </a:lnTo>
                  <a:lnTo>
                    <a:pt x="306" y="13"/>
                  </a:lnTo>
                  <a:lnTo>
                    <a:pt x="287" y="19"/>
                  </a:lnTo>
                  <a:lnTo>
                    <a:pt x="268" y="25"/>
                  </a:lnTo>
                  <a:lnTo>
                    <a:pt x="250" y="32"/>
                  </a:lnTo>
                  <a:lnTo>
                    <a:pt x="231" y="41"/>
                  </a:lnTo>
                  <a:lnTo>
                    <a:pt x="214" y="49"/>
                  </a:lnTo>
                  <a:lnTo>
                    <a:pt x="196" y="59"/>
                  </a:lnTo>
                  <a:lnTo>
                    <a:pt x="180" y="69"/>
                  </a:lnTo>
                  <a:lnTo>
                    <a:pt x="163" y="81"/>
                  </a:lnTo>
                  <a:lnTo>
                    <a:pt x="149" y="94"/>
                  </a:lnTo>
                  <a:lnTo>
                    <a:pt x="133" y="105"/>
                  </a:lnTo>
                  <a:lnTo>
                    <a:pt x="120" y="120"/>
                  </a:lnTo>
                  <a:lnTo>
                    <a:pt x="105" y="134"/>
                  </a:lnTo>
                  <a:lnTo>
                    <a:pt x="92" y="149"/>
                  </a:lnTo>
                  <a:lnTo>
                    <a:pt x="81" y="165"/>
                  </a:lnTo>
                  <a:lnTo>
                    <a:pt x="69" y="180"/>
                  </a:lnTo>
                  <a:lnTo>
                    <a:pt x="59" y="196"/>
                  </a:lnTo>
                  <a:lnTo>
                    <a:pt x="49" y="214"/>
                  </a:lnTo>
                  <a:lnTo>
                    <a:pt x="40" y="231"/>
                  </a:lnTo>
                  <a:lnTo>
                    <a:pt x="32" y="250"/>
                  </a:lnTo>
                  <a:lnTo>
                    <a:pt x="24" y="269"/>
                  </a:lnTo>
                  <a:lnTo>
                    <a:pt x="17" y="287"/>
                  </a:lnTo>
                  <a:lnTo>
                    <a:pt x="13" y="306"/>
                  </a:lnTo>
                  <a:lnTo>
                    <a:pt x="7" y="326"/>
                  </a:lnTo>
                  <a:lnTo>
                    <a:pt x="4" y="346"/>
                  </a:lnTo>
                  <a:lnTo>
                    <a:pt x="1" y="367"/>
                  </a:lnTo>
                  <a:lnTo>
                    <a:pt x="0" y="388"/>
                  </a:lnTo>
                  <a:lnTo>
                    <a:pt x="0" y="408"/>
                  </a:lnTo>
                  <a:lnTo>
                    <a:pt x="0" y="430"/>
                  </a:lnTo>
                  <a:lnTo>
                    <a:pt x="1" y="450"/>
                  </a:lnTo>
                  <a:lnTo>
                    <a:pt x="4" y="471"/>
                  </a:lnTo>
                  <a:lnTo>
                    <a:pt x="7" y="491"/>
                  </a:lnTo>
                  <a:lnTo>
                    <a:pt x="13" y="511"/>
                  </a:lnTo>
                  <a:lnTo>
                    <a:pt x="17" y="530"/>
                  </a:lnTo>
                  <a:lnTo>
                    <a:pt x="24" y="550"/>
                  </a:lnTo>
                  <a:lnTo>
                    <a:pt x="32" y="569"/>
                  </a:lnTo>
                  <a:lnTo>
                    <a:pt x="40" y="586"/>
                  </a:lnTo>
                  <a:lnTo>
                    <a:pt x="49" y="603"/>
                  </a:lnTo>
                  <a:lnTo>
                    <a:pt x="59" y="621"/>
                  </a:lnTo>
                  <a:lnTo>
                    <a:pt x="69" y="638"/>
                  </a:lnTo>
                  <a:lnTo>
                    <a:pt x="81" y="654"/>
                  </a:lnTo>
                  <a:lnTo>
                    <a:pt x="92" y="668"/>
                  </a:lnTo>
                  <a:lnTo>
                    <a:pt x="105" y="684"/>
                  </a:lnTo>
                  <a:lnTo>
                    <a:pt x="120" y="699"/>
                  </a:lnTo>
                  <a:lnTo>
                    <a:pt x="133" y="712"/>
                  </a:lnTo>
                  <a:lnTo>
                    <a:pt x="149" y="725"/>
                  </a:lnTo>
                  <a:lnTo>
                    <a:pt x="163" y="736"/>
                  </a:lnTo>
                  <a:lnTo>
                    <a:pt x="180" y="748"/>
                  </a:lnTo>
                  <a:lnTo>
                    <a:pt x="196" y="759"/>
                  </a:lnTo>
                  <a:lnTo>
                    <a:pt x="214" y="768"/>
                  </a:lnTo>
                  <a:lnTo>
                    <a:pt x="231" y="778"/>
                  </a:lnTo>
                  <a:lnTo>
                    <a:pt x="250" y="785"/>
                  </a:lnTo>
                  <a:lnTo>
                    <a:pt x="268" y="792"/>
                  </a:lnTo>
                  <a:lnTo>
                    <a:pt x="287" y="800"/>
                  </a:lnTo>
                  <a:lnTo>
                    <a:pt x="306" y="805"/>
                  </a:lnTo>
                  <a:lnTo>
                    <a:pt x="326" y="810"/>
                  </a:lnTo>
                  <a:lnTo>
                    <a:pt x="346" y="813"/>
                  </a:lnTo>
                  <a:lnTo>
                    <a:pt x="366" y="815"/>
                  </a:lnTo>
                  <a:lnTo>
                    <a:pt x="387" y="817"/>
                  </a:lnTo>
                  <a:lnTo>
                    <a:pt x="408" y="818"/>
                  </a:lnTo>
                  <a:lnTo>
                    <a:pt x="430" y="817"/>
                  </a:lnTo>
                  <a:lnTo>
                    <a:pt x="450" y="815"/>
                  </a:lnTo>
                  <a:lnTo>
                    <a:pt x="470" y="813"/>
                  </a:lnTo>
                  <a:lnTo>
                    <a:pt x="491" y="810"/>
                  </a:lnTo>
                  <a:lnTo>
                    <a:pt x="511" y="805"/>
                  </a:lnTo>
                  <a:lnTo>
                    <a:pt x="530" y="800"/>
                  </a:lnTo>
                  <a:lnTo>
                    <a:pt x="548" y="792"/>
                  </a:lnTo>
                  <a:lnTo>
                    <a:pt x="567" y="785"/>
                  </a:lnTo>
                  <a:lnTo>
                    <a:pt x="586" y="778"/>
                  </a:lnTo>
                  <a:lnTo>
                    <a:pt x="603" y="768"/>
                  </a:lnTo>
                  <a:lnTo>
                    <a:pt x="620" y="759"/>
                  </a:lnTo>
                  <a:lnTo>
                    <a:pt x="636" y="748"/>
                  </a:lnTo>
                  <a:lnTo>
                    <a:pt x="654" y="736"/>
                  </a:lnTo>
                  <a:lnTo>
                    <a:pt x="668" y="725"/>
                  </a:lnTo>
                  <a:lnTo>
                    <a:pt x="684" y="712"/>
                  </a:lnTo>
                  <a:lnTo>
                    <a:pt x="697" y="699"/>
                  </a:lnTo>
                  <a:lnTo>
                    <a:pt x="711" y="684"/>
                  </a:lnTo>
                  <a:lnTo>
                    <a:pt x="724" y="668"/>
                  </a:lnTo>
                  <a:lnTo>
                    <a:pt x="736" y="654"/>
                  </a:lnTo>
                  <a:lnTo>
                    <a:pt x="748" y="638"/>
                  </a:lnTo>
                  <a:lnTo>
                    <a:pt x="758" y="621"/>
                  </a:lnTo>
                  <a:lnTo>
                    <a:pt x="768" y="603"/>
                  </a:lnTo>
                  <a:lnTo>
                    <a:pt x="776" y="586"/>
                  </a:lnTo>
                  <a:lnTo>
                    <a:pt x="785" y="569"/>
                  </a:lnTo>
                  <a:lnTo>
                    <a:pt x="792" y="550"/>
                  </a:lnTo>
                  <a:lnTo>
                    <a:pt x="799" y="530"/>
                  </a:lnTo>
                  <a:lnTo>
                    <a:pt x="804" y="511"/>
                  </a:lnTo>
                  <a:lnTo>
                    <a:pt x="810" y="491"/>
                  </a:lnTo>
                  <a:lnTo>
                    <a:pt x="812" y="471"/>
                  </a:lnTo>
                  <a:lnTo>
                    <a:pt x="815" y="450"/>
                  </a:lnTo>
                  <a:lnTo>
                    <a:pt x="817" y="430"/>
                  </a:lnTo>
                  <a:lnTo>
                    <a:pt x="817" y="408"/>
                  </a:lnTo>
                </a:path>
              </a:pathLst>
            </a:custGeom>
            <a:solidFill>
              <a:schemeClr val="bg1"/>
            </a:solidFill>
            <a:ln w="285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405" name="Freeform 39">
              <a:extLst>
                <a:ext uri="{FF2B5EF4-FFF2-40B4-BE49-F238E27FC236}">
                  <a16:creationId xmlns:a16="http://schemas.microsoft.com/office/drawing/2014/main" id="{430A3236-33B5-A446-8777-4CA100EE4EFB}"/>
                </a:ext>
              </a:extLst>
            </p:cNvPr>
            <p:cNvSpPr>
              <a:spLocks/>
            </p:cNvSpPr>
            <p:nvPr/>
          </p:nvSpPr>
          <p:spPr bwMode="auto">
            <a:xfrm>
              <a:off x="6935042" y="2970531"/>
              <a:ext cx="46037" cy="138112"/>
            </a:xfrm>
            <a:custGeom>
              <a:avLst/>
              <a:gdLst>
                <a:gd name="T0" fmla="*/ 0 w 57"/>
                <a:gd name="T1" fmla="*/ 0 h 173"/>
                <a:gd name="T2" fmla="*/ 2147483646 w 57"/>
                <a:gd name="T3" fmla="*/ 2147483646 h 173"/>
                <a:gd name="T4" fmla="*/ 2147483646 w 57"/>
                <a:gd name="T5" fmla="*/ 0 h 173"/>
                <a:gd name="T6" fmla="*/ 2147483646 w 57"/>
                <a:gd name="T7" fmla="*/ 0 h 173"/>
                <a:gd name="T8" fmla="*/ 0 w 57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7"/>
                <a:gd name="T16" fmla="*/ 0 h 173"/>
                <a:gd name="T17" fmla="*/ 57 w 57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7" h="173">
                  <a:moveTo>
                    <a:pt x="0" y="0"/>
                  </a:moveTo>
                  <a:lnTo>
                    <a:pt x="28" y="173"/>
                  </a:lnTo>
                  <a:lnTo>
                    <a:pt x="57" y="0"/>
                  </a:lnTo>
                  <a:lnTo>
                    <a:pt x="2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406" name="Line 40">
              <a:extLst>
                <a:ext uri="{FF2B5EF4-FFF2-40B4-BE49-F238E27FC236}">
                  <a16:creationId xmlns:a16="http://schemas.microsoft.com/office/drawing/2014/main" id="{F893058B-746F-594D-890F-9D240CB52C5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958854" y="2489518"/>
              <a:ext cx="1588" cy="481013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407" name="Freeform 41">
              <a:extLst>
                <a:ext uri="{FF2B5EF4-FFF2-40B4-BE49-F238E27FC236}">
                  <a16:creationId xmlns:a16="http://schemas.microsoft.com/office/drawing/2014/main" id="{E8B34F96-261D-2F43-A9E5-0C3B394BE689}"/>
                </a:ext>
              </a:extLst>
            </p:cNvPr>
            <p:cNvSpPr>
              <a:spLocks/>
            </p:cNvSpPr>
            <p:nvPr/>
          </p:nvSpPr>
          <p:spPr bwMode="auto">
            <a:xfrm>
              <a:off x="6935042" y="4277044"/>
              <a:ext cx="46037" cy="136525"/>
            </a:xfrm>
            <a:custGeom>
              <a:avLst/>
              <a:gdLst>
                <a:gd name="T0" fmla="*/ 0 w 57"/>
                <a:gd name="T1" fmla="*/ 0 h 173"/>
                <a:gd name="T2" fmla="*/ 2147483646 w 57"/>
                <a:gd name="T3" fmla="*/ 2147483646 h 173"/>
                <a:gd name="T4" fmla="*/ 2147483646 w 57"/>
                <a:gd name="T5" fmla="*/ 0 h 173"/>
                <a:gd name="T6" fmla="*/ 2147483646 w 57"/>
                <a:gd name="T7" fmla="*/ 0 h 173"/>
                <a:gd name="T8" fmla="*/ 0 w 57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7"/>
                <a:gd name="T16" fmla="*/ 0 h 173"/>
                <a:gd name="T17" fmla="*/ 57 w 57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7" h="173">
                  <a:moveTo>
                    <a:pt x="0" y="0"/>
                  </a:moveTo>
                  <a:lnTo>
                    <a:pt x="28" y="173"/>
                  </a:lnTo>
                  <a:lnTo>
                    <a:pt x="57" y="0"/>
                  </a:lnTo>
                  <a:lnTo>
                    <a:pt x="2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408" name="Line 42">
              <a:extLst>
                <a:ext uri="{FF2B5EF4-FFF2-40B4-BE49-F238E27FC236}">
                  <a16:creationId xmlns:a16="http://schemas.microsoft.com/office/drawing/2014/main" id="{427CC572-DA36-664D-AC20-3F6A229E239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958854" y="3796032"/>
              <a:ext cx="1588" cy="48101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409" name="Rectangle 48">
              <a:extLst>
                <a:ext uri="{FF2B5EF4-FFF2-40B4-BE49-F238E27FC236}">
                  <a16:creationId xmlns:a16="http://schemas.microsoft.com/office/drawing/2014/main" id="{19C098C5-2B23-FE46-8593-3B1855AFDB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93483" y="2018512"/>
              <a:ext cx="557944" cy="2769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r>
                <a:rPr lang="en-US" altLang="en-US" sz="1800">
                  <a:solidFill>
                    <a:srgbClr val="000000"/>
                  </a:solidFill>
                  <a:latin typeface="Times-Roman" pitchFamily="2" charset="0"/>
                </a:rPr>
                <a:t>A / 0 </a:t>
              </a:r>
              <a:endParaRPr lang="en-US" altLang="en-US" sz="1800"/>
            </a:p>
          </p:txBody>
        </p:sp>
        <p:sp>
          <p:nvSpPr>
            <p:cNvPr id="59410" name="Freeform 50">
              <a:extLst>
                <a:ext uri="{FF2B5EF4-FFF2-40B4-BE49-F238E27FC236}">
                  <a16:creationId xmlns:a16="http://schemas.microsoft.com/office/drawing/2014/main" id="{19DD502F-098E-084B-B5D5-2611ACD7E78E}"/>
                </a:ext>
              </a:extLst>
            </p:cNvPr>
            <p:cNvSpPr>
              <a:spLocks/>
            </p:cNvSpPr>
            <p:nvPr/>
          </p:nvSpPr>
          <p:spPr bwMode="auto">
            <a:xfrm>
              <a:off x="6935042" y="5559744"/>
              <a:ext cx="46037" cy="160338"/>
            </a:xfrm>
            <a:custGeom>
              <a:avLst/>
              <a:gdLst>
                <a:gd name="T0" fmla="*/ 0 w 57"/>
                <a:gd name="T1" fmla="*/ 0 h 202"/>
                <a:gd name="T2" fmla="*/ 2147483646 w 57"/>
                <a:gd name="T3" fmla="*/ 2147483646 h 202"/>
                <a:gd name="T4" fmla="*/ 2147483646 w 57"/>
                <a:gd name="T5" fmla="*/ 0 h 202"/>
                <a:gd name="T6" fmla="*/ 2147483646 w 57"/>
                <a:gd name="T7" fmla="*/ 0 h 202"/>
                <a:gd name="T8" fmla="*/ 0 w 57"/>
                <a:gd name="T9" fmla="*/ 0 h 2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7"/>
                <a:gd name="T16" fmla="*/ 0 h 202"/>
                <a:gd name="T17" fmla="*/ 57 w 57"/>
                <a:gd name="T18" fmla="*/ 202 h 2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7" h="202">
                  <a:moveTo>
                    <a:pt x="0" y="0"/>
                  </a:moveTo>
                  <a:lnTo>
                    <a:pt x="28" y="202"/>
                  </a:lnTo>
                  <a:lnTo>
                    <a:pt x="57" y="0"/>
                  </a:lnTo>
                  <a:lnTo>
                    <a:pt x="2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411" name="Line 51">
              <a:extLst>
                <a:ext uri="{FF2B5EF4-FFF2-40B4-BE49-F238E27FC236}">
                  <a16:creationId xmlns:a16="http://schemas.microsoft.com/office/drawing/2014/main" id="{626146D5-7135-2A4C-A923-219479101E2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958854" y="5100957"/>
              <a:ext cx="1588" cy="458787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412" name="Rectangle 69">
              <a:extLst>
                <a:ext uri="{FF2B5EF4-FFF2-40B4-BE49-F238E27FC236}">
                  <a16:creationId xmlns:a16="http://schemas.microsoft.com/office/drawing/2014/main" id="{35746F63-EA91-A14C-81AC-F654F057DC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75774" y="968733"/>
              <a:ext cx="411903" cy="2769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-Roman" pitchFamily="2" charset="0"/>
                </a:rPr>
                <a:t>w=0</a:t>
              </a:r>
              <a:endParaRPr lang="en-US" altLang="en-US" sz="2000" b="0"/>
            </a:p>
          </p:txBody>
        </p:sp>
        <p:sp>
          <p:nvSpPr>
            <p:cNvPr id="59413" name="Freeform 46">
              <a:extLst>
                <a:ext uri="{FF2B5EF4-FFF2-40B4-BE49-F238E27FC236}">
                  <a16:creationId xmlns:a16="http://schemas.microsoft.com/office/drawing/2014/main" id="{AB88BE17-373B-C743-8EAC-460C8E0FCB19}"/>
                </a:ext>
              </a:extLst>
            </p:cNvPr>
            <p:cNvSpPr>
              <a:spLocks/>
            </p:cNvSpPr>
            <p:nvPr/>
          </p:nvSpPr>
          <p:spPr bwMode="auto">
            <a:xfrm>
              <a:off x="6636592" y="5742307"/>
              <a:ext cx="647700" cy="649287"/>
            </a:xfrm>
            <a:custGeom>
              <a:avLst/>
              <a:gdLst>
                <a:gd name="T0" fmla="*/ 2147483646 w 817"/>
                <a:gd name="T1" fmla="*/ 2147483646 h 819"/>
                <a:gd name="T2" fmla="*/ 2147483646 w 817"/>
                <a:gd name="T3" fmla="*/ 2147483646 h 819"/>
                <a:gd name="T4" fmla="*/ 2147483646 w 817"/>
                <a:gd name="T5" fmla="*/ 2147483646 h 819"/>
                <a:gd name="T6" fmla="*/ 2147483646 w 817"/>
                <a:gd name="T7" fmla="*/ 2147483646 h 819"/>
                <a:gd name="T8" fmla="*/ 2147483646 w 817"/>
                <a:gd name="T9" fmla="*/ 2147483646 h 819"/>
                <a:gd name="T10" fmla="*/ 2147483646 w 817"/>
                <a:gd name="T11" fmla="*/ 2147483646 h 819"/>
                <a:gd name="T12" fmla="*/ 2147483646 w 817"/>
                <a:gd name="T13" fmla="*/ 2147483646 h 819"/>
                <a:gd name="T14" fmla="*/ 2147483646 w 817"/>
                <a:gd name="T15" fmla="*/ 2147483646 h 819"/>
                <a:gd name="T16" fmla="*/ 2147483646 w 817"/>
                <a:gd name="T17" fmla="*/ 2147483646 h 819"/>
                <a:gd name="T18" fmla="*/ 2147483646 w 817"/>
                <a:gd name="T19" fmla="*/ 2147483646 h 819"/>
                <a:gd name="T20" fmla="*/ 0 w 817"/>
                <a:gd name="T21" fmla="*/ 2147483646 h 819"/>
                <a:gd name="T22" fmla="*/ 2147483646 w 817"/>
                <a:gd name="T23" fmla="*/ 2147483646 h 819"/>
                <a:gd name="T24" fmla="*/ 2147483646 w 817"/>
                <a:gd name="T25" fmla="*/ 2147483646 h 819"/>
                <a:gd name="T26" fmla="*/ 2147483646 w 817"/>
                <a:gd name="T27" fmla="*/ 2147483646 h 819"/>
                <a:gd name="T28" fmla="*/ 2147483646 w 817"/>
                <a:gd name="T29" fmla="*/ 2147483646 h 819"/>
                <a:gd name="T30" fmla="*/ 2147483646 w 817"/>
                <a:gd name="T31" fmla="*/ 2147483646 h 819"/>
                <a:gd name="T32" fmla="*/ 2147483646 w 817"/>
                <a:gd name="T33" fmla="*/ 2147483646 h 819"/>
                <a:gd name="T34" fmla="*/ 2147483646 w 817"/>
                <a:gd name="T35" fmla="*/ 2147483646 h 819"/>
                <a:gd name="T36" fmla="*/ 2147483646 w 817"/>
                <a:gd name="T37" fmla="*/ 2147483646 h 819"/>
                <a:gd name="T38" fmla="*/ 2147483646 w 817"/>
                <a:gd name="T39" fmla="*/ 2147483646 h 819"/>
                <a:gd name="T40" fmla="*/ 2147483646 w 817"/>
                <a:gd name="T41" fmla="*/ 2147483646 h 819"/>
                <a:gd name="T42" fmla="*/ 2147483646 w 817"/>
                <a:gd name="T43" fmla="*/ 2147483646 h 819"/>
                <a:gd name="T44" fmla="*/ 2147483646 w 817"/>
                <a:gd name="T45" fmla="*/ 2147483646 h 819"/>
                <a:gd name="T46" fmla="*/ 2147483646 w 817"/>
                <a:gd name="T47" fmla="*/ 2147483646 h 819"/>
                <a:gd name="T48" fmla="*/ 2147483646 w 817"/>
                <a:gd name="T49" fmla="*/ 2147483646 h 819"/>
                <a:gd name="T50" fmla="*/ 2147483646 w 817"/>
                <a:gd name="T51" fmla="*/ 2147483646 h 819"/>
                <a:gd name="T52" fmla="*/ 2147483646 w 817"/>
                <a:gd name="T53" fmla="*/ 2147483646 h 819"/>
                <a:gd name="T54" fmla="*/ 2147483646 w 817"/>
                <a:gd name="T55" fmla="*/ 2147483646 h 819"/>
                <a:gd name="T56" fmla="*/ 2147483646 w 817"/>
                <a:gd name="T57" fmla="*/ 2147483646 h 819"/>
                <a:gd name="T58" fmla="*/ 2147483646 w 817"/>
                <a:gd name="T59" fmla="*/ 2147483646 h 819"/>
                <a:gd name="T60" fmla="*/ 2147483646 w 817"/>
                <a:gd name="T61" fmla="*/ 2147483646 h 819"/>
                <a:gd name="T62" fmla="*/ 2147483646 w 817"/>
                <a:gd name="T63" fmla="*/ 2147483646 h 819"/>
                <a:gd name="T64" fmla="*/ 2147483646 w 817"/>
                <a:gd name="T65" fmla="*/ 2147483646 h 819"/>
                <a:gd name="T66" fmla="*/ 2147483646 w 817"/>
                <a:gd name="T67" fmla="*/ 2147483646 h 819"/>
                <a:gd name="T68" fmla="*/ 2147483646 w 817"/>
                <a:gd name="T69" fmla="*/ 2147483646 h 819"/>
                <a:gd name="T70" fmla="*/ 2147483646 w 817"/>
                <a:gd name="T71" fmla="*/ 2147483646 h 819"/>
                <a:gd name="T72" fmla="*/ 2147483646 w 817"/>
                <a:gd name="T73" fmla="*/ 2147483646 h 819"/>
                <a:gd name="T74" fmla="*/ 2147483646 w 817"/>
                <a:gd name="T75" fmla="*/ 2147483646 h 819"/>
                <a:gd name="T76" fmla="*/ 2147483646 w 817"/>
                <a:gd name="T77" fmla="*/ 2147483646 h 819"/>
                <a:gd name="T78" fmla="*/ 2147483646 w 817"/>
                <a:gd name="T79" fmla="*/ 2147483646 h 819"/>
                <a:gd name="T80" fmla="*/ 2147483646 w 817"/>
                <a:gd name="T81" fmla="*/ 2147483646 h 819"/>
                <a:gd name="T82" fmla="*/ 2147483646 w 817"/>
                <a:gd name="T83" fmla="*/ 2147483646 h 819"/>
                <a:gd name="T84" fmla="*/ 2147483646 w 817"/>
                <a:gd name="T85" fmla="*/ 2147483646 h 819"/>
                <a:gd name="T86" fmla="*/ 2147483646 w 817"/>
                <a:gd name="T87" fmla="*/ 0 h 81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17"/>
                <a:gd name="T133" fmla="*/ 0 h 819"/>
                <a:gd name="T134" fmla="*/ 817 w 817"/>
                <a:gd name="T135" fmla="*/ 819 h 819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17" h="819">
                  <a:moveTo>
                    <a:pt x="408" y="0"/>
                  </a:moveTo>
                  <a:lnTo>
                    <a:pt x="387" y="0"/>
                  </a:lnTo>
                  <a:lnTo>
                    <a:pt x="366" y="2"/>
                  </a:lnTo>
                  <a:lnTo>
                    <a:pt x="346" y="5"/>
                  </a:lnTo>
                  <a:lnTo>
                    <a:pt x="326" y="9"/>
                  </a:lnTo>
                  <a:lnTo>
                    <a:pt x="306" y="13"/>
                  </a:lnTo>
                  <a:lnTo>
                    <a:pt x="287" y="19"/>
                  </a:lnTo>
                  <a:lnTo>
                    <a:pt x="268" y="25"/>
                  </a:lnTo>
                  <a:lnTo>
                    <a:pt x="250" y="32"/>
                  </a:lnTo>
                  <a:lnTo>
                    <a:pt x="231" y="41"/>
                  </a:lnTo>
                  <a:lnTo>
                    <a:pt x="214" y="49"/>
                  </a:lnTo>
                  <a:lnTo>
                    <a:pt x="196" y="60"/>
                  </a:lnTo>
                  <a:lnTo>
                    <a:pt x="180" y="70"/>
                  </a:lnTo>
                  <a:lnTo>
                    <a:pt x="163" y="81"/>
                  </a:lnTo>
                  <a:lnTo>
                    <a:pt x="149" y="94"/>
                  </a:lnTo>
                  <a:lnTo>
                    <a:pt x="133" y="106"/>
                  </a:lnTo>
                  <a:lnTo>
                    <a:pt x="120" y="120"/>
                  </a:lnTo>
                  <a:lnTo>
                    <a:pt x="105" y="135"/>
                  </a:lnTo>
                  <a:lnTo>
                    <a:pt x="92" y="149"/>
                  </a:lnTo>
                  <a:lnTo>
                    <a:pt x="81" y="165"/>
                  </a:lnTo>
                  <a:lnTo>
                    <a:pt x="69" y="181"/>
                  </a:lnTo>
                  <a:lnTo>
                    <a:pt x="59" y="197"/>
                  </a:lnTo>
                  <a:lnTo>
                    <a:pt x="49" y="214"/>
                  </a:lnTo>
                  <a:lnTo>
                    <a:pt x="40" y="231"/>
                  </a:lnTo>
                  <a:lnTo>
                    <a:pt x="32" y="250"/>
                  </a:lnTo>
                  <a:lnTo>
                    <a:pt x="24" y="269"/>
                  </a:lnTo>
                  <a:lnTo>
                    <a:pt x="17" y="288"/>
                  </a:lnTo>
                  <a:lnTo>
                    <a:pt x="13" y="306"/>
                  </a:lnTo>
                  <a:lnTo>
                    <a:pt x="7" y="327"/>
                  </a:lnTo>
                  <a:lnTo>
                    <a:pt x="4" y="347"/>
                  </a:lnTo>
                  <a:lnTo>
                    <a:pt x="1" y="367"/>
                  </a:lnTo>
                  <a:lnTo>
                    <a:pt x="0" y="389"/>
                  </a:lnTo>
                  <a:lnTo>
                    <a:pt x="0" y="409"/>
                  </a:lnTo>
                  <a:lnTo>
                    <a:pt x="0" y="430"/>
                  </a:lnTo>
                  <a:lnTo>
                    <a:pt x="1" y="451"/>
                  </a:lnTo>
                  <a:lnTo>
                    <a:pt x="4" y="471"/>
                  </a:lnTo>
                  <a:lnTo>
                    <a:pt x="7" y="491"/>
                  </a:lnTo>
                  <a:lnTo>
                    <a:pt x="13" y="511"/>
                  </a:lnTo>
                  <a:lnTo>
                    <a:pt x="17" y="530"/>
                  </a:lnTo>
                  <a:lnTo>
                    <a:pt x="24" y="550"/>
                  </a:lnTo>
                  <a:lnTo>
                    <a:pt x="32" y="569"/>
                  </a:lnTo>
                  <a:lnTo>
                    <a:pt x="40" y="586"/>
                  </a:lnTo>
                  <a:lnTo>
                    <a:pt x="49" y="604"/>
                  </a:lnTo>
                  <a:lnTo>
                    <a:pt x="59" y="621"/>
                  </a:lnTo>
                  <a:lnTo>
                    <a:pt x="69" y="638"/>
                  </a:lnTo>
                  <a:lnTo>
                    <a:pt x="81" y="654"/>
                  </a:lnTo>
                  <a:lnTo>
                    <a:pt x="92" y="668"/>
                  </a:lnTo>
                  <a:lnTo>
                    <a:pt x="105" y="684"/>
                  </a:lnTo>
                  <a:lnTo>
                    <a:pt x="120" y="699"/>
                  </a:lnTo>
                  <a:lnTo>
                    <a:pt x="133" y="712"/>
                  </a:lnTo>
                  <a:lnTo>
                    <a:pt x="149" y="725"/>
                  </a:lnTo>
                  <a:lnTo>
                    <a:pt x="163" y="736"/>
                  </a:lnTo>
                  <a:lnTo>
                    <a:pt x="180" y="748"/>
                  </a:lnTo>
                  <a:lnTo>
                    <a:pt x="196" y="759"/>
                  </a:lnTo>
                  <a:lnTo>
                    <a:pt x="214" y="768"/>
                  </a:lnTo>
                  <a:lnTo>
                    <a:pt x="231" y="778"/>
                  </a:lnTo>
                  <a:lnTo>
                    <a:pt x="250" y="785"/>
                  </a:lnTo>
                  <a:lnTo>
                    <a:pt x="268" y="793"/>
                  </a:lnTo>
                  <a:lnTo>
                    <a:pt x="287" y="800"/>
                  </a:lnTo>
                  <a:lnTo>
                    <a:pt x="306" y="806"/>
                  </a:lnTo>
                  <a:lnTo>
                    <a:pt x="326" y="810"/>
                  </a:lnTo>
                  <a:lnTo>
                    <a:pt x="346" y="813"/>
                  </a:lnTo>
                  <a:lnTo>
                    <a:pt x="366" y="816"/>
                  </a:lnTo>
                  <a:lnTo>
                    <a:pt x="387" y="817"/>
                  </a:lnTo>
                  <a:lnTo>
                    <a:pt x="408" y="819"/>
                  </a:lnTo>
                  <a:lnTo>
                    <a:pt x="430" y="817"/>
                  </a:lnTo>
                  <a:lnTo>
                    <a:pt x="450" y="816"/>
                  </a:lnTo>
                  <a:lnTo>
                    <a:pt x="470" y="813"/>
                  </a:lnTo>
                  <a:lnTo>
                    <a:pt x="491" y="810"/>
                  </a:lnTo>
                  <a:lnTo>
                    <a:pt x="511" y="806"/>
                  </a:lnTo>
                  <a:lnTo>
                    <a:pt x="530" y="800"/>
                  </a:lnTo>
                  <a:lnTo>
                    <a:pt x="548" y="793"/>
                  </a:lnTo>
                  <a:lnTo>
                    <a:pt x="567" y="785"/>
                  </a:lnTo>
                  <a:lnTo>
                    <a:pt x="586" y="778"/>
                  </a:lnTo>
                  <a:lnTo>
                    <a:pt x="603" y="768"/>
                  </a:lnTo>
                  <a:lnTo>
                    <a:pt x="620" y="759"/>
                  </a:lnTo>
                  <a:lnTo>
                    <a:pt x="636" y="748"/>
                  </a:lnTo>
                  <a:lnTo>
                    <a:pt x="654" y="736"/>
                  </a:lnTo>
                  <a:lnTo>
                    <a:pt x="668" y="725"/>
                  </a:lnTo>
                  <a:lnTo>
                    <a:pt x="684" y="712"/>
                  </a:lnTo>
                  <a:lnTo>
                    <a:pt x="697" y="699"/>
                  </a:lnTo>
                  <a:lnTo>
                    <a:pt x="711" y="684"/>
                  </a:lnTo>
                  <a:lnTo>
                    <a:pt x="724" y="668"/>
                  </a:lnTo>
                  <a:lnTo>
                    <a:pt x="736" y="654"/>
                  </a:lnTo>
                  <a:lnTo>
                    <a:pt x="748" y="638"/>
                  </a:lnTo>
                  <a:lnTo>
                    <a:pt x="758" y="621"/>
                  </a:lnTo>
                  <a:lnTo>
                    <a:pt x="768" y="604"/>
                  </a:lnTo>
                  <a:lnTo>
                    <a:pt x="776" y="586"/>
                  </a:lnTo>
                  <a:lnTo>
                    <a:pt x="785" y="569"/>
                  </a:lnTo>
                  <a:lnTo>
                    <a:pt x="792" y="550"/>
                  </a:lnTo>
                  <a:lnTo>
                    <a:pt x="799" y="530"/>
                  </a:lnTo>
                  <a:lnTo>
                    <a:pt x="804" y="511"/>
                  </a:lnTo>
                  <a:lnTo>
                    <a:pt x="810" y="491"/>
                  </a:lnTo>
                  <a:lnTo>
                    <a:pt x="812" y="471"/>
                  </a:lnTo>
                  <a:lnTo>
                    <a:pt x="815" y="451"/>
                  </a:lnTo>
                  <a:lnTo>
                    <a:pt x="817" y="430"/>
                  </a:lnTo>
                  <a:lnTo>
                    <a:pt x="817" y="409"/>
                  </a:lnTo>
                  <a:lnTo>
                    <a:pt x="817" y="389"/>
                  </a:lnTo>
                  <a:lnTo>
                    <a:pt x="815" y="367"/>
                  </a:lnTo>
                  <a:lnTo>
                    <a:pt x="812" y="347"/>
                  </a:lnTo>
                  <a:lnTo>
                    <a:pt x="810" y="327"/>
                  </a:lnTo>
                  <a:lnTo>
                    <a:pt x="804" y="306"/>
                  </a:lnTo>
                  <a:lnTo>
                    <a:pt x="799" y="288"/>
                  </a:lnTo>
                  <a:lnTo>
                    <a:pt x="792" y="269"/>
                  </a:lnTo>
                  <a:lnTo>
                    <a:pt x="785" y="250"/>
                  </a:lnTo>
                  <a:lnTo>
                    <a:pt x="776" y="231"/>
                  </a:lnTo>
                  <a:lnTo>
                    <a:pt x="768" y="214"/>
                  </a:lnTo>
                  <a:lnTo>
                    <a:pt x="758" y="197"/>
                  </a:lnTo>
                  <a:lnTo>
                    <a:pt x="748" y="181"/>
                  </a:lnTo>
                  <a:lnTo>
                    <a:pt x="736" y="165"/>
                  </a:lnTo>
                  <a:lnTo>
                    <a:pt x="724" y="149"/>
                  </a:lnTo>
                  <a:lnTo>
                    <a:pt x="711" y="135"/>
                  </a:lnTo>
                  <a:lnTo>
                    <a:pt x="697" y="120"/>
                  </a:lnTo>
                  <a:lnTo>
                    <a:pt x="684" y="106"/>
                  </a:lnTo>
                  <a:lnTo>
                    <a:pt x="668" y="94"/>
                  </a:lnTo>
                  <a:lnTo>
                    <a:pt x="654" y="81"/>
                  </a:lnTo>
                  <a:lnTo>
                    <a:pt x="636" y="70"/>
                  </a:lnTo>
                  <a:lnTo>
                    <a:pt x="620" y="60"/>
                  </a:lnTo>
                  <a:lnTo>
                    <a:pt x="603" y="49"/>
                  </a:lnTo>
                  <a:lnTo>
                    <a:pt x="586" y="41"/>
                  </a:lnTo>
                  <a:lnTo>
                    <a:pt x="567" y="32"/>
                  </a:lnTo>
                  <a:lnTo>
                    <a:pt x="548" y="25"/>
                  </a:lnTo>
                  <a:lnTo>
                    <a:pt x="530" y="19"/>
                  </a:lnTo>
                  <a:lnTo>
                    <a:pt x="511" y="13"/>
                  </a:lnTo>
                  <a:lnTo>
                    <a:pt x="491" y="9"/>
                  </a:lnTo>
                  <a:lnTo>
                    <a:pt x="470" y="5"/>
                  </a:lnTo>
                  <a:lnTo>
                    <a:pt x="450" y="2"/>
                  </a:lnTo>
                  <a:lnTo>
                    <a:pt x="430" y="0"/>
                  </a:lnTo>
                  <a:lnTo>
                    <a:pt x="408" y="0"/>
                  </a:lnTo>
                </a:path>
              </a:pathLst>
            </a:custGeom>
            <a:solidFill>
              <a:schemeClr val="bg1"/>
            </a:solidFill>
            <a:ln w="285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414" name="Rectangle 45">
              <a:extLst>
                <a:ext uri="{FF2B5EF4-FFF2-40B4-BE49-F238E27FC236}">
                  <a16:creationId xmlns:a16="http://schemas.microsoft.com/office/drawing/2014/main" id="{5A03305E-D658-D94E-A805-0546837675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82679" y="5958207"/>
              <a:ext cx="51287" cy="24621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1800" b="0"/>
            </a:p>
          </p:txBody>
        </p:sp>
        <p:grpSp>
          <p:nvGrpSpPr>
            <p:cNvPr id="59415" name="Group 1">
              <a:extLst>
                <a:ext uri="{FF2B5EF4-FFF2-40B4-BE49-F238E27FC236}">
                  <a16:creationId xmlns:a16="http://schemas.microsoft.com/office/drawing/2014/main" id="{BA9A8ED2-07A0-3244-881C-6EE14BD9A620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>
              <a:off x="5415851" y="2101137"/>
              <a:ext cx="1232239" cy="2721739"/>
              <a:chOff x="7290642" y="3464243"/>
              <a:chExt cx="1624012" cy="2622551"/>
            </a:xfrm>
          </p:grpSpPr>
          <p:sp>
            <p:nvSpPr>
              <p:cNvPr id="59435" name="Freeform 9">
                <a:extLst>
                  <a:ext uri="{FF2B5EF4-FFF2-40B4-BE49-F238E27FC236}">
                    <a16:creationId xmlns:a16="http://schemas.microsoft.com/office/drawing/2014/main" id="{DBFB9550-C152-CC4F-B518-1EE8DF120A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01754" y="6040757"/>
                <a:ext cx="138113" cy="46037"/>
              </a:xfrm>
              <a:custGeom>
                <a:avLst/>
                <a:gdLst>
                  <a:gd name="T0" fmla="*/ 2147483646 w 174"/>
                  <a:gd name="T1" fmla="*/ 0 h 58"/>
                  <a:gd name="T2" fmla="*/ 0 w 174"/>
                  <a:gd name="T3" fmla="*/ 2147483646 h 58"/>
                  <a:gd name="T4" fmla="*/ 2147483646 w 174"/>
                  <a:gd name="T5" fmla="*/ 2147483646 h 58"/>
                  <a:gd name="T6" fmla="*/ 2147483646 w 174"/>
                  <a:gd name="T7" fmla="*/ 2147483646 h 58"/>
                  <a:gd name="T8" fmla="*/ 2147483646 w 174"/>
                  <a:gd name="T9" fmla="*/ 0 h 5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74"/>
                  <a:gd name="T16" fmla="*/ 0 h 58"/>
                  <a:gd name="T17" fmla="*/ 174 w 174"/>
                  <a:gd name="T18" fmla="*/ 58 h 5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74" h="58">
                    <a:moveTo>
                      <a:pt x="174" y="0"/>
                    </a:moveTo>
                    <a:lnTo>
                      <a:pt x="0" y="29"/>
                    </a:lnTo>
                    <a:lnTo>
                      <a:pt x="174" y="58"/>
                    </a:lnTo>
                    <a:lnTo>
                      <a:pt x="174" y="29"/>
                    </a:lnTo>
                    <a:lnTo>
                      <a:pt x="174" y="0"/>
                    </a:lnTo>
                    <a:close/>
                  </a:path>
                </a:pathLst>
              </a:custGeom>
              <a:solidFill>
                <a:srgbClr val="000000"/>
              </a:solidFill>
              <a:ln w="222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436" name="Arc 87">
                <a:extLst>
                  <a:ext uri="{FF2B5EF4-FFF2-40B4-BE49-F238E27FC236}">
                    <a16:creationId xmlns:a16="http://schemas.microsoft.com/office/drawing/2014/main" id="{1EC444B9-19F8-564B-9E2C-10234425F1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90642" y="3464243"/>
                <a:ext cx="1624012" cy="1325563"/>
              </a:xfrm>
              <a:custGeom>
                <a:avLst/>
                <a:gdLst>
                  <a:gd name="T0" fmla="*/ 0 w 21600"/>
                  <a:gd name="T1" fmla="*/ 0 h 21600"/>
                  <a:gd name="T2" fmla="*/ 2147483646 w 21600"/>
                  <a:gd name="T3" fmla="*/ 2147483646 h 21600"/>
                  <a:gd name="T4" fmla="*/ 0 w 21600"/>
                  <a:gd name="T5" fmla="*/ 2147483646 h 21600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21600"/>
                  <a:gd name="T11" fmla="*/ 21600 w 21600"/>
                  <a:gd name="T12" fmla="*/ 21600 h 216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lnTo>
                      <a:pt x="-1" y="0"/>
                    </a:lnTo>
                    <a:close/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9437" name="Arc 88">
                <a:extLst>
                  <a:ext uri="{FF2B5EF4-FFF2-40B4-BE49-F238E27FC236}">
                    <a16:creationId xmlns:a16="http://schemas.microsoft.com/office/drawing/2014/main" id="{41714EC5-9FD1-754F-8B7C-9F81DA52B66E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7458917" y="4751707"/>
                <a:ext cx="1455737" cy="1309687"/>
              </a:xfrm>
              <a:custGeom>
                <a:avLst/>
                <a:gdLst>
                  <a:gd name="T0" fmla="*/ 0 w 21600"/>
                  <a:gd name="T1" fmla="*/ 0 h 21600"/>
                  <a:gd name="T2" fmla="*/ 2147483646 w 21600"/>
                  <a:gd name="T3" fmla="*/ 2147483646 h 21600"/>
                  <a:gd name="T4" fmla="*/ 0 w 21600"/>
                  <a:gd name="T5" fmla="*/ 2147483646 h 21600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21600"/>
                  <a:gd name="T11" fmla="*/ 21600 w 21600"/>
                  <a:gd name="T12" fmla="*/ 21600 h 216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lnTo>
                      <a:pt x="-1" y="0"/>
                    </a:lnTo>
                    <a:close/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sp>
          <p:nvSpPr>
            <p:cNvPr id="59416" name="Rectangle 48">
              <a:extLst>
                <a:ext uri="{FF2B5EF4-FFF2-40B4-BE49-F238E27FC236}">
                  <a16:creationId xmlns:a16="http://schemas.microsoft.com/office/drawing/2014/main" id="{0C0EBBDE-91DD-2944-AF20-D0DA3175AF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88461" y="3325743"/>
              <a:ext cx="557751" cy="2769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r>
                <a:rPr lang="en-US" altLang="en-US" sz="1800">
                  <a:solidFill>
                    <a:srgbClr val="000000"/>
                  </a:solidFill>
                  <a:latin typeface="Times-Roman" pitchFamily="2" charset="0"/>
                </a:rPr>
                <a:t>B / 0 </a:t>
              </a:r>
              <a:endParaRPr lang="en-US" altLang="en-US" sz="1800"/>
            </a:p>
          </p:txBody>
        </p:sp>
        <p:sp>
          <p:nvSpPr>
            <p:cNvPr id="59417" name="Rectangle 48">
              <a:extLst>
                <a:ext uri="{FF2B5EF4-FFF2-40B4-BE49-F238E27FC236}">
                  <a16:creationId xmlns:a16="http://schemas.microsoft.com/office/drawing/2014/main" id="{78C130BA-F038-3F44-85A8-8CD6FF954C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97370" y="4604883"/>
              <a:ext cx="557751" cy="2769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r>
                <a:rPr lang="en-US" altLang="en-US" sz="1800">
                  <a:solidFill>
                    <a:srgbClr val="000000"/>
                  </a:solidFill>
                  <a:latin typeface="Times-Roman" pitchFamily="2" charset="0"/>
                </a:rPr>
                <a:t>C / 0 </a:t>
              </a:r>
              <a:endParaRPr lang="en-US" altLang="en-US" sz="1800"/>
            </a:p>
          </p:txBody>
        </p:sp>
        <p:sp>
          <p:nvSpPr>
            <p:cNvPr id="59418" name="Rectangle 48">
              <a:extLst>
                <a:ext uri="{FF2B5EF4-FFF2-40B4-BE49-F238E27FC236}">
                  <a16:creationId xmlns:a16="http://schemas.microsoft.com/office/drawing/2014/main" id="{35FBD101-31BD-0B4B-BE96-E2AE2762C0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93483" y="5922894"/>
              <a:ext cx="570573" cy="2769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r>
                <a:rPr lang="en-US" altLang="en-US" sz="1800">
                  <a:solidFill>
                    <a:srgbClr val="000000"/>
                  </a:solidFill>
                  <a:latin typeface="Times-Roman" pitchFamily="2" charset="0"/>
                </a:rPr>
                <a:t>D / 1 </a:t>
              </a:r>
              <a:endParaRPr lang="en-US" altLang="en-US" sz="1800"/>
            </a:p>
          </p:txBody>
        </p:sp>
        <p:grpSp>
          <p:nvGrpSpPr>
            <p:cNvPr id="59419" name="Group 3">
              <a:extLst>
                <a:ext uri="{FF2B5EF4-FFF2-40B4-BE49-F238E27FC236}">
                  <a16:creationId xmlns:a16="http://schemas.microsoft.com/office/drawing/2014/main" id="{16E7E9AD-1580-E445-8704-7297B2BB518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66003" y="1918018"/>
              <a:ext cx="1612900" cy="4281875"/>
              <a:chOff x="2655888" y="1731962"/>
              <a:chExt cx="1612900" cy="3917951"/>
            </a:xfrm>
          </p:grpSpPr>
          <p:sp>
            <p:nvSpPr>
              <p:cNvPr id="59432" name="Freeform 4">
                <a:extLst>
                  <a:ext uri="{FF2B5EF4-FFF2-40B4-BE49-F238E27FC236}">
                    <a16:creationId xmlns:a16="http://schemas.microsoft.com/office/drawing/2014/main" id="{D51B4466-5BB9-1C4D-9061-1E7DE6018A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2263" y="1731962"/>
                <a:ext cx="136525" cy="68263"/>
              </a:xfrm>
              <a:custGeom>
                <a:avLst/>
                <a:gdLst>
                  <a:gd name="T0" fmla="*/ 0 w 173"/>
                  <a:gd name="T1" fmla="*/ 2147483646 h 86"/>
                  <a:gd name="T2" fmla="*/ 2147483646 w 173"/>
                  <a:gd name="T3" fmla="*/ 2147483646 h 86"/>
                  <a:gd name="T4" fmla="*/ 0 w 173"/>
                  <a:gd name="T5" fmla="*/ 0 h 86"/>
                  <a:gd name="T6" fmla="*/ 0 w 173"/>
                  <a:gd name="T7" fmla="*/ 2147483646 h 86"/>
                  <a:gd name="T8" fmla="*/ 0 w 173"/>
                  <a:gd name="T9" fmla="*/ 2147483646 h 8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73"/>
                  <a:gd name="T16" fmla="*/ 0 h 86"/>
                  <a:gd name="T17" fmla="*/ 173 w 173"/>
                  <a:gd name="T18" fmla="*/ 86 h 8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73" h="86">
                    <a:moveTo>
                      <a:pt x="0" y="86"/>
                    </a:moveTo>
                    <a:lnTo>
                      <a:pt x="173" y="29"/>
                    </a:lnTo>
                    <a:lnTo>
                      <a:pt x="0" y="0"/>
                    </a:lnTo>
                    <a:lnTo>
                      <a:pt x="0" y="57"/>
                    </a:lnTo>
                    <a:lnTo>
                      <a:pt x="0" y="86"/>
                    </a:lnTo>
                    <a:close/>
                  </a:path>
                </a:pathLst>
              </a:custGeom>
              <a:solidFill>
                <a:schemeClr val="tx1"/>
              </a:solidFill>
              <a:ln w="222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433" name="Arc 85">
                <a:extLst>
                  <a:ext uri="{FF2B5EF4-FFF2-40B4-BE49-F238E27FC236}">
                    <a16:creationId xmlns:a16="http://schemas.microsoft.com/office/drawing/2014/main" id="{895925BE-32AE-D440-9243-13B27342923B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 flipV="1">
                <a:off x="2655888" y="3587751"/>
                <a:ext cx="1612900" cy="2062162"/>
              </a:xfrm>
              <a:custGeom>
                <a:avLst/>
                <a:gdLst>
                  <a:gd name="T0" fmla="*/ 0 w 21600"/>
                  <a:gd name="T1" fmla="*/ 0 h 21600"/>
                  <a:gd name="T2" fmla="*/ 2147483646 w 21600"/>
                  <a:gd name="T3" fmla="*/ 2147483646 h 21600"/>
                  <a:gd name="T4" fmla="*/ 0 w 21600"/>
                  <a:gd name="T5" fmla="*/ 2147483646 h 21600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21600"/>
                  <a:gd name="T11" fmla="*/ 21600 w 21600"/>
                  <a:gd name="T12" fmla="*/ 21600 h 216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lnTo>
                      <a:pt x="-1" y="0"/>
                    </a:lnTo>
                    <a:close/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9434" name="Arc 86">
                <a:extLst>
                  <a:ext uri="{FF2B5EF4-FFF2-40B4-BE49-F238E27FC236}">
                    <a16:creationId xmlns:a16="http://schemas.microsoft.com/office/drawing/2014/main" id="{9F6C41DF-01CB-B643-9A10-C21101F722FF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2655888" y="1762125"/>
                <a:ext cx="1476375" cy="1836737"/>
              </a:xfrm>
              <a:custGeom>
                <a:avLst/>
                <a:gdLst>
                  <a:gd name="T0" fmla="*/ 0 w 21600"/>
                  <a:gd name="T1" fmla="*/ 0 h 21600"/>
                  <a:gd name="T2" fmla="*/ 2147483646 w 21600"/>
                  <a:gd name="T3" fmla="*/ 2147483646 h 21600"/>
                  <a:gd name="T4" fmla="*/ 0 w 21600"/>
                  <a:gd name="T5" fmla="*/ 2147483646 h 21600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21600"/>
                  <a:gd name="T11" fmla="*/ 21600 w 21600"/>
                  <a:gd name="T12" fmla="*/ 21600 h 216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lnTo>
                      <a:pt x="-1" y="0"/>
                    </a:lnTo>
                    <a:close/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59420" name="Group 5">
              <a:extLst>
                <a:ext uri="{FF2B5EF4-FFF2-40B4-BE49-F238E27FC236}">
                  <a16:creationId xmlns:a16="http://schemas.microsoft.com/office/drawing/2014/main" id="{EEE0F94F-43D8-1B4C-95CB-B20DFCEF8AB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972212" y="2244856"/>
              <a:ext cx="675878" cy="1251891"/>
              <a:chOff x="4652181" y="1098568"/>
              <a:chExt cx="675878" cy="1251891"/>
            </a:xfrm>
          </p:grpSpPr>
          <p:sp>
            <p:nvSpPr>
              <p:cNvPr id="59429" name="Arc 87">
                <a:extLst>
                  <a:ext uri="{FF2B5EF4-FFF2-40B4-BE49-F238E27FC236}">
                    <a16:creationId xmlns:a16="http://schemas.microsoft.com/office/drawing/2014/main" id="{3067C8F2-5082-1245-89C2-ADB724CE1F76}"/>
                  </a:ext>
                </a:extLst>
              </p:cNvPr>
              <p:cNvSpPr>
                <a:spLocks/>
              </p:cNvSpPr>
              <p:nvPr/>
            </p:nvSpPr>
            <p:spPr bwMode="auto">
              <a:xfrm rot="10800000">
                <a:off x="4652181" y="1727150"/>
                <a:ext cx="648198" cy="623309"/>
              </a:xfrm>
              <a:custGeom>
                <a:avLst/>
                <a:gdLst>
                  <a:gd name="T0" fmla="*/ 0 w 21600"/>
                  <a:gd name="T1" fmla="*/ 0 h 21600"/>
                  <a:gd name="T2" fmla="*/ 2147483646 w 21600"/>
                  <a:gd name="T3" fmla="*/ 2147483646 h 21600"/>
                  <a:gd name="T4" fmla="*/ 0 w 21600"/>
                  <a:gd name="T5" fmla="*/ 2147483646 h 21600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21600"/>
                  <a:gd name="T11" fmla="*/ 21600 w 21600"/>
                  <a:gd name="T12" fmla="*/ 21600 h 216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lnTo>
                      <a:pt x="-1" y="0"/>
                    </a:lnTo>
                    <a:close/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9430" name="Arc 88">
                <a:extLst>
                  <a:ext uri="{FF2B5EF4-FFF2-40B4-BE49-F238E27FC236}">
                    <a16:creationId xmlns:a16="http://schemas.microsoft.com/office/drawing/2014/main" id="{60BD3390-A9C8-D441-B4A8-5D47B4CCF6DF}"/>
                  </a:ext>
                </a:extLst>
              </p:cNvPr>
              <p:cNvSpPr>
                <a:spLocks/>
              </p:cNvSpPr>
              <p:nvPr/>
            </p:nvSpPr>
            <p:spPr bwMode="auto">
              <a:xfrm rot="10800000" flipV="1">
                <a:off x="4652181" y="1129221"/>
                <a:ext cx="581034" cy="615844"/>
              </a:xfrm>
              <a:custGeom>
                <a:avLst/>
                <a:gdLst>
                  <a:gd name="T0" fmla="*/ 0 w 21600"/>
                  <a:gd name="T1" fmla="*/ 0 h 21600"/>
                  <a:gd name="T2" fmla="*/ 2147483646 w 21600"/>
                  <a:gd name="T3" fmla="*/ 2147483646 h 21600"/>
                  <a:gd name="T4" fmla="*/ 0 w 21600"/>
                  <a:gd name="T5" fmla="*/ 2147483646 h 21600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21600"/>
                  <a:gd name="T11" fmla="*/ 21600 w 21600"/>
                  <a:gd name="T12" fmla="*/ 21600 h 216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lnTo>
                      <a:pt x="-1" y="0"/>
                    </a:lnTo>
                    <a:close/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9431" name="Freeform 4">
                <a:extLst>
                  <a:ext uri="{FF2B5EF4-FFF2-40B4-BE49-F238E27FC236}">
                    <a16:creationId xmlns:a16="http://schemas.microsoft.com/office/drawing/2014/main" id="{46DBC958-71EB-3242-A7EE-BF0F22CC53A8}"/>
                  </a:ext>
                </a:extLst>
              </p:cNvPr>
              <p:cNvSpPr>
                <a:spLocks/>
              </p:cNvSpPr>
              <p:nvPr/>
            </p:nvSpPr>
            <p:spPr bwMode="auto">
              <a:xfrm rot="900000">
                <a:off x="5191534" y="1098568"/>
                <a:ext cx="136525" cy="74604"/>
              </a:xfrm>
              <a:custGeom>
                <a:avLst/>
                <a:gdLst>
                  <a:gd name="T0" fmla="*/ 0 w 173"/>
                  <a:gd name="T1" fmla="*/ 2147483646 h 86"/>
                  <a:gd name="T2" fmla="*/ 2147483646 w 173"/>
                  <a:gd name="T3" fmla="*/ 2147483646 h 86"/>
                  <a:gd name="T4" fmla="*/ 0 w 173"/>
                  <a:gd name="T5" fmla="*/ 0 h 86"/>
                  <a:gd name="T6" fmla="*/ 0 w 173"/>
                  <a:gd name="T7" fmla="*/ 2147483646 h 86"/>
                  <a:gd name="T8" fmla="*/ 0 w 173"/>
                  <a:gd name="T9" fmla="*/ 2147483646 h 8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73"/>
                  <a:gd name="T16" fmla="*/ 0 h 86"/>
                  <a:gd name="T17" fmla="*/ 173 w 173"/>
                  <a:gd name="T18" fmla="*/ 86 h 8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73" h="86">
                    <a:moveTo>
                      <a:pt x="0" y="86"/>
                    </a:moveTo>
                    <a:lnTo>
                      <a:pt x="173" y="29"/>
                    </a:lnTo>
                    <a:lnTo>
                      <a:pt x="0" y="0"/>
                    </a:lnTo>
                    <a:lnTo>
                      <a:pt x="0" y="57"/>
                    </a:lnTo>
                    <a:lnTo>
                      <a:pt x="0" y="86"/>
                    </a:lnTo>
                    <a:close/>
                  </a:path>
                </a:pathLst>
              </a:custGeom>
              <a:solidFill>
                <a:schemeClr val="tx1"/>
              </a:solidFill>
              <a:ln w="222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9421" name="Freeform 16">
              <a:extLst>
                <a:ext uri="{FF2B5EF4-FFF2-40B4-BE49-F238E27FC236}">
                  <a16:creationId xmlns:a16="http://schemas.microsoft.com/office/drawing/2014/main" id="{9EB81D46-1D25-624E-BA36-EFD5B4E7B7FB}"/>
                </a:ext>
              </a:extLst>
            </p:cNvPr>
            <p:cNvSpPr>
              <a:spLocks/>
            </p:cNvSpPr>
            <p:nvPr/>
          </p:nvSpPr>
          <p:spPr bwMode="auto">
            <a:xfrm rot="10800000">
              <a:off x="7233771" y="6250561"/>
              <a:ext cx="114300" cy="114300"/>
            </a:xfrm>
            <a:custGeom>
              <a:avLst/>
              <a:gdLst>
                <a:gd name="T0" fmla="*/ 0 w 144"/>
                <a:gd name="T1" fmla="*/ 2147483646 h 144"/>
                <a:gd name="T2" fmla="*/ 2147483646 w 144"/>
                <a:gd name="T3" fmla="*/ 2147483646 h 144"/>
                <a:gd name="T4" fmla="*/ 2147483646 w 144"/>
                <a:gd name="T5" fmla="*/ 0 h 144"/>
                <a:gd name="T6" fmla="*/ 2147483646 w 144"/>
                <a:gd name="T7" fmla="*/ 0 h 144"/>
                <a:gd name="T8" fmla="*/ 0 w 144"/>
                <a:gd name="T9" fmla="*/ 2147483646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"/>
                <a:gd name="T16" fmla="*/ 0 h 144"/>
                <a:gd name="T17" fmla="*/ 144 w 144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" h="144">
                  <a:moveTo>
                    <a:pt x="0" y="28"/>
                  </a:moveTo>
                  <a:lnTo>
                    <a:pt x="144" y="144"/>
                  </a:lnTo>
                  <a:lnTo>
                    <a:pt x="29" y="0"/>
                  </a:lnTo>
                  <a:lnTo>
                    <a:pt x="0" y="28"/>
                  </a:lnTo>
                  <a:close/>
                </a:path>
              </a:pathLst>
            </a:custGeom>
            <a:solidFill>
              <a:srgbClr val="000000"/>
            </a:solidFill>
            <a:ln w="285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422" name="Rectangle 69">
              <a:extLst>
                <a:ext uri="{FF2B5EF4-FFF2-40B4-BE49-F238E27FC236}">
                  <a16:creationId xmlns:a16="http://schemas.microsoft.com/office/drawing/2014/main" id="{23720810-241B-7249-9D9C-2B97F9B57A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96876" y="5784394"/>
              <a:ext cx="411903" cy="2769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-Roman" pitchFamily="2" charset="0"/>
                </a:rPr>
                <a:t>w=0</a:t>
              </a:r>
              <a:endParaRPr lang="en-US" altLang="en-US" sz="2000" b="0"/>
            </a:p>
          </p:txBody>
        </p:sp>
        <p:sp>
          <p:nvSpPr>
            <p:cNvPr id="59423" name="Rectangle 69">
              <a:extLst>
                <a:ext uri="{FF2B5EF4-FFF2-40B4-BE49-F238E27FC236}">
                  <a16:creationId xmlns:a16="http://schemas.microsoft.com/office/drawing/2014/main" id="{F771F559-355D-DF4F-92F3-406B49638B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37944" y="4722291"/>
              <a:ext cx="411903" cy="2769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-Roman" pitchFamily="2" charset="0"/>
                </a:rPr>
                <a:t>w=0</a:t>
              </a:r>
              <a:endParaRPr lang="en-US" altLang="en-US" sz="2000" b="0"/>
            </a:p>
          </p:txBody>
        </p:sp>
        <p:sp>
          <p:nvSpPr>
            <p:cNvPr id="59424" name="Rectangle 69">
              <a:extLst>
                <a:ext uri="{FF2B5EF4-FFF2-40B4-BE49-F238E27FC236}">
                  <a16:creationId xmlns:a16="http://schemas.microsoft.com/office/drawing/2014/main" id="{8475DCDA-85C9-084B-8D92-C4B2374BC4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57392" y="3415799"/>
              <a:ext cx="411903" cy="2769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-Roman" pitchFamily="2" charset="0"/>
                </a:rPr>
                <a:t>w=0</a:t>
              </a:r>
              <a:endParaRPr lang="en-US" altLang="en-US" sz="2000" b="0"/>
            </a:p>
          </p:txBody>
        </p:sp>
        <p:sp>
          <p:nvSpPr>
            <p:cNvPr id="59425" name="Rectangle 69">
              <a:extLst>
                <a:ext uri="{FF2B5EF4-FFF2-40B4-BE49-F238E27FC236}">
                  <a16:creationId xmlns:a16="http://schemas.microsoft.com/office/drawing/2014/main" id="{8577FDE0-004A-3E46-AC44-0DA802141B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01063" y="2650747"/>
              <a:ext cx="411903" cy="2769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-Roman" pitchFamily="2" charset="0"/>
                </a:rPr>
                <a:t>w=1</a:t>
              </a:r>
              <a:endParaRPr lang="en-US" altLang="en-US" sz="2000" b="0"/>
            </a:p>
          </p:txBody>
        </p:sp>
        <p:sp>
          <p:nvSpPr>
            <p:cNvPr id="59426" name="Rectangle 69">
              <a:extLst>
                <a:ext uri="{FF2B5EF4-FFF2-40B4-BE49-F238E27FC236}">
                  <a16:creationId xmlns:a16="http://schemas.microsoft.com/office/drawing/2014/main" id="{0CF040FE-AADE-154E-B145-04E918327B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82679" y="3942336"/>
              <a:ext cx="411903" cy="2769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-Roman" pitchFamily="2" charset="0"/>
                </a:rPr>
                <a:t>w=1</a:t>
              </a:r>
              <a:endParaRPr lang="en-US" altLang="en-US" sz="2000" b="0"/>
            </a:p>
          </p:txBody>
        </p:sp>
        <p:sp>
          <p:nvSpPr>
            <p:cNvPr id="59427" name="Rectangle 69">
              <a:extLst>
                <a:ext uri="{FF2B5EF4-FFF2-40B4-BE49-F238E27FC236}">
                  <a16:creationId xmlns:a16="http://schemas.microsoft.com/office/drawing/2014/main" id="{BC6ADBA6-3735-6C46-862F-235766187C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30869" y="5189553"/>
              <a:ext cx="411903" cy="2769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-Roman" pitchFamily="2" charset="0"/>
                </a:rPr>
                <a:t>w=1</a:t>
              </a:r>
              <a:endParaRPr lang="en-US" altLang="en-US" sz="2000" b="0"/>
            </a:p>
          </p:txBody>
        </p:sp>
        <p:sp>
          <p:nvSpPr>
            <p:cNvPr id="59428" name="Rectangle 69">
              <a:extLst>
                <a:ext uri="{FF2B5EF4-FFF2-40B4-BE49-F238E27FC236}">
                  <a16:creationId xmlns:a16="http://schemas.microsoft.com/office/drawing/2014/main" id="{7DF07A32-8849-8143-BD7B-AD8F87BF71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57122" y="5833994"/>
              <a:ext cx="411903" cy="2769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-Roman" pitchFamily="2" charset="0"/>
                </a:rPr>
                <a:t>w=1</a:t>
              </a:r>
              <a:endParaRPr lang="en-US" altLang="en-US" sz="2000" b="0"/>
            </a:p>
          </p:txBody>
        </p:sp>
      </p:grpSp>
      <p:sp>
        <p:nvSpPr>
          <p:cNvPr id="59396" name="Rectangle 87">
            <a:extLst>
              <a:ext uri="{FF2B5EF4-FFF2-40B4-BE49-F238E27FC236}">
                <a16:creationId xmlns:a16="http://schemas.microsoft.com/office/drawing/2014/main" id="{57F001D5-8190-8748-88FA-334F9204948E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7351713" y="6465889"/>
            <a:ext cx="1357312" cy="2619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</a:rPr>
              <a:t>State diagram</a:t>
            </a:r>
            <a:endParaRPr lang="en-US" altLang="en-US" sz="3200" b="0"/>
          </a:p>
        </p:txBody>
      </p:sp>
      <p:sp>
        <p:nvSpPr>
          <p:cNvPr id="59397" name="Rectangle 87">
            <a:extLst>
              <a:ext uri="{FF2B5EF4-FFF2-40B4-BE49-F238E27FC236}">
                <a16:creationId xmlns:a16="http://schemas.microsoft.com/office/drawing/2014/main" id="{AB10191B-BFC5-694F-B447-3A4F18800FF9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2857500" y="4889500"/>
            <a:ext cx="1041400" cy="2619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</a:rPr>
              <a:t>State table</a:t>
            </a:r>
            <a:endParaRPr lang="en-US" altLang="en-US" sz="3200" b="0"/>
          </a:p>
        </p:txBody>
      </p:sp>
    </p:spTree>
  </p:cSld>
  <p:clrMapOvr>
    <a:masterClrMapping/>
  </p:clrMapOvr>
  <p:transition/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2">
            <a:extLst>
              <a:ext uri="{FF2B5EF4-FFF2-40B4-BE49-F238E27FC236}">
                <a16:creationId xmlns:a16="http://schemas.microsoft.com/office/drawing/2014/main" id="{54E0570B-E37B-F942-ADAC-4353B0410E0A}"/>
              </a:ext>
            </a:extLst>
          </p:cNvPr>
          <p:cNvSpPr txBox="1">
            <a:spLocks noChangeArrowheads="1"/>
          </p:cNvSpPr>
          <p:nvPr/>
        </p:nvSpPr>
        <p:spPr>
          <a:xfrm>
            <a:off x="914400" y="12701"/>
            <a:ext cx="9144000" cy="790575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Almost done. What does this FSM do? </a:t>
            </a:r>
          </a:p>
        </p:txBody>
      </p:sp>
      <p:grpSp>
        <p:nvGrpSpPr>
          <p:cNvPr id="60418" name="Group 93">
            <a:extLst>
              <a:ext uri="{FF2B5EF4-FFF2-40B4-BE49-F238E27FC236}">
                <a16:creationId xmlns:a16="http://schemas.microsoft.com/office/drawing/2014/main" id="{DB7E235C-7A56-5E42-BF33-8846F20CEF01}"/>
              </a:ext>
            </a:extLst>
          </p:cNvPr>
          <p:cNvGrpSpPr>
            <a:grpSpLocks/>
          </p:cNvGrpSpPr>
          <p:nvPr/>
        </p:nvGrpSpPr>
        <p:grpSpPr bwMode="auto">
          <a:xfrm>
            <a:off x="1571625" y="2127250"/>
            <a:ext cx="3536950" cy="2051050"/>
            <a:chOff x="5049838" y="1738313"/>
            <a:chExt cx="3536950" cy="2051050"/>
          </a:xfrm>
        </p:grpSpPr>
        <p:sp>
          <p:nvSpPr>
            <p:cNvPr id="60463" name="Rectangle 85">
              <a:extLst>
                <a:ext uri="{FF2B5EF4-FFF2-40B4-BE49-F238E27FC236}">
                  <a16:creationId xmlns:a16="http://schemas.microsoft.com/office/drawing/2014/main" id="{33EB2C51-7D58-8640-8E54-4432A6A908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3650" y="1738313"/>
              <a:ext cx="3506788" cy="111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60464" name="Rectangle 86">
              <a:extLst>
                <a:ext uri="{FF2B5EF4-FFF2-40B4-BE49-F238E27FC236}">
                  <a16:creationId xmlns:a16="http://schemas.microsoft.com/office/drawing/2014/main" id="{5FB76430-4709-3A43-B53E-48B2828CAA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1739900"/>
              <a:ext cx="11112" cy="41275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60465" name="Rectangle 88">
              <a:extLst>
                <a:ext uri="{FF2B5EF4-FFF2-40B4-BE49-F238E27FC236}">
                  <a16:creationId xmlns:a16="http://schemas.microsoft.com/office/drawing/2014/main" id="{8323DA5E-C685-3C4B-A47A-15DBD6AD4A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1739900"/>
              <a:ext cx="11112" cy="41275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60466" name="Rectangle 89">
              <a:extLst>
                <a:ext uri="{FF2B5EF4-FFF2-40B4-BE49-F238E27FC236}">
                  <a16:creationId xmlns:a16="http://schemas.microsoft.com/office/drawing/2014/main" id="{3447FE41-1216-104D-94F6-11897B85B3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99063" y="1925638"/>
              <a:ext cx="814325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Present </a:t>
              </a:r>
              <a:endParaRPr lang="en-US" altLang="en-US" sz="3200" b="0"/>
            </a:p>
          </p:txBody>
        </p:sp>
        <p:sp>
          <p:nvSpPr>
            <p:cNvPr id="60467" name="Rectangle 90">
              <a:extLst>
                <a:ext uri="{FF2B5EF4-FFF2-40B4-BE49-F238E27FC236}">
                  <a16:creationId xmlns:a16="http://schemas.microsoft.com/office/drawing/2014/main" id="{A210DAFF-7CD2-F146-A834-7B49AFC396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1739900"/>
              <a:ext cx="11113" cy="41275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60468" name="Rectangle 91">
              <a:extLst>
                <a:ext uri="{FF2B5EF4-FFF2-40B4-BE49-F238E27FC236}">
                  <a16:creationId xmlns:a16="http://schemas.microsoft.com/office/drawing/2014/main" id="{C7F2B93C-83CD-1340-BABE-CB37DC30F9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88100" y="1843088"/>
              <a:ext cx="104515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Next state </a:t>
              </a:r>
              <a:endParaRPr lang="en-US" altLang="en-US" sz="3200" b="0"/>
            </a:p>
          </p:txBody>
        </p:sp>
        <p:sp>
          <p:nvSpPr>
            <p:cNvPr id="60469" name="Rectangle 92">
              <a:extLst>
                <a:ext uri="{FF2B5EF4-FFF2-40B4-BE49-F238E27FC236}">
                  <a16:creationId xmlns:a16="http://schemas.microsoft.com/office/drawing/2014/main" id="{2E181D9B-2658-1041-A51D-C5C965857D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1739900"/>
              <a:ext cx="11113" cy="412750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60470" name="Rectangle 93">
              <a:extLst>
                <a:ext uri="{FF2B5EF4-FFF2-40B4-BE49-F238E27FC236}">
                  <a16:creationId xmlns:a16="http://schemas.microsoft.com/office/drawing/2014/main" id="{32DD8454-881E-BC4B-856A-491A2B182E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163763"/>
              <a:ext cx="1692275" cy="111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60471" name="Rectangle 94">
              <a:extLst>
                <a:ext uri="{FF2B5EF4-FFF2-40B4-BE49-F238E27FC236}">
                  <a16:creationId xmlns:a16="http://schemas.microsoft.com/office/drawing/2014/main" id="{CD974A3F-3B45-1442-A57D-75B0E1EA58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2152650"/>
              <a:ext cx="11112" cy="4048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60472" name="Rectangle 95">
              <a:extLst>
                <a:ext uri="{FF2B5EF4-FFF2-40B4-BE49-F238E27FC236}">
                  <a16:creationId xmlns:a16="http://schemas.microsoft.com/office/drawing/2014/main" id="{E40577C3-07CD-7A4B-B8DD-3D0DD62DA5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16850" y="1925638"/>
              <a:ext cx="657231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Output</a:t>
              </a:r>
              <a:endParaRPr lang="en-US" altLang="en-US" sz="3200" b="0"/>
            </a:p>
          </p:txBody>
        </p:sp>
        <p:sp>
          <p:nvSpPr>
            <p:cNvPr id="60473" name="Rectangle 96">
              <a:extLst>
                <a:ext uri="{FF2B5EF4-FFF2-40B4-BE49-F238E27FC236}">
                  <a16:creationId xmlns:a16="http://schemas.microsoft.com/office/drawing/2014/main" id="{84EF268D-0EAD-4B44-A4F5-667F0FD56F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152650"/>
              <a:ext cx="11112" cy="4048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60474" name="Rectangle 97">
              <a:extLst>
                <a:ext uri="{FF2B5EF4-FFF2-40B4-BE49-F238E27FC236}">
                  <a16:creationId xmlns:a16="http://schemas.microsoft.com/office/drawing/2014/main" id="{A6F35254-5D5A-C047-9D5C-05391F8AFF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24475" y="2174875"/>
              <a:ext cx="535403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state </a:t>
              </a:r>
              <a:endParaRPr lang="en-US" altLang="en-US" sz="3200" b="0"/>
            </a:p>
          </p:txBody>
        </p:sp>
        <p:sp>
          <p:nvSpPr>
            <p:cNvPr id="60475" name="Rectangle 98">
              <a:extLst>
                <a:ext uri="{FF2B5EF4-FFF2-40B4-BE49-F238E27FC236}">
                  <a16:creationId xmlns:a16="http://schemas.microsoft.com/office/drawing/2014/main" id="{D25E6A5E-FADA-B24D-A3AC-4C1BAD2895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6163" y="2255838"/>
              <a:ext cx="23083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w </a:t>
              </a:r>
              <a:endParaRPr lang="en-US" altLang="en-US" sz="3200" b="0"/>
            </a:p>
          </p:txBody>
        </p:sp>
        <p:sp>
          <p:nvSpPr>
            <p:cNvPr id="60476" name="Rectangle 99">
              <a:extLst>
                <a:ext uri="{FF2B5EF4-FFF2-40B4-BE49-F238E27FC236}">
                  <a16:creationId xmlns:a16="http://schemas.microsoft.com/office/drawing/2014/main" id="{0FE4E6AE-16A0-944A-93FE-071572F257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57938" y="2255838"/>
              <a:ext cx="19877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= </a:t>
              </a:r>
              <a:endParaRPr lang="en-US" altLang="en-US" sz="3200" b="0"/>
            </a:p>
          </p:txBody>
        </p:sp>
        <p:sp>
          <p:nvSpPr>
            <p:cNvPr id="60477" name="Rectangle 100">
              <a:extLst>
                <a:ext uri="{FF2B5EF4-FFF2-40B4-BE49-F238E27FC236}">
                  <a16:creationId xmlns:a16="http://schemas.microsoft.com/office/drawing/2014/main" id="{2C4312BC-968E-9548-A4F2-0EA0D4355D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94475" y="2255838"/>
              <a:ext cx="192360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60478" name="Rectangle 101">
              <a:extLst>
                <a:ext uri="{FF2B5EF4-FFF2-40B4-BE49-F238E27FC236}">
                  <a16:creationId xmlns:a16="http://schemas.microsoft.com/office/drawing/2014/main" id="{94B82881-3DF8-F24C-BD75-EA4DB9A8F5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72300" y="2255838"/>
              <a:ext cx="23083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w </a:t>
              </a:r>
              <a:endParaRPr lang="en-US" altLang="en-US" sz="3200" b="0"/>
            </a:p>
          </p:txBody>
        </p:sp>
        <p:sp>
          <p:nvSpPr>
            <p:cNvPr id="60479" name="Rectangle 102">
              <a:extLst>
                <a:ext uri="{FF2B5EF4-FFF2-40B4-BE49-F238E27FC236}">
                  <a16:creationId xmlns:a16="http://schemas.microsoft.com/office/drawing/2014/main" id="{A5EB0159-26AD-8241-83AB-15B589862A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00900" y="2255838"/>
              <a:ext cx="19877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= </a:t>
              </a:r>
              <a:endParaRPr lang="en-US" altLang="en-US" sz="3200" b="0"/>
            </a:p>
          </p:txBody>
        </p:sp>
        <p:sp>
          <p:nvSpPr>
            <p:cNvPr id="60480" name="Rectangle 103">
              <a:extLst>
                <a:ext uri="{FF2B5EF4-FFF2-40B4-BE49-F238E27FC236}">
                  <a16:creationId xmlns:a16="http://schemas.microsoft.com/office/drawing/2014/main" id="{CCC0E15D-942F-4E46-AEA4-C0C9375CEE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2152650"/>
              <a:ext cx="11113" cy="4048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60481" name="Rectangle 104">
              <a:extLst>
                <a:ext uri="{FF2B5EF4-FFF2-40B4-BE49-F238E27FC236}">
                  <a16:creationId xmlns:a16="http://schemas.microsoft.com/office/drawing/2014/main" id="{8A495796-2C2F-2F47-9862-D26BFC753C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37438" y="2255838"/>
              <a:ext cx="192360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  <p:sp>
          <p:nvSpPr>
            <p:cNvPr id="60482" name="Rectangle 105">
              <a:extLst>
                <a:ext uri="{FF2B5EF4-FFF2-40B4-BE49-F238E27FC236}">
                  <a16:creationId xmlns:a16="http://schemas.microsoft.com/office/drawing/2014/main" id="{8B195BF9-4D9B-744A-AE90-189473AF81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2152650"/>
              <a:ext cx="11113" cy="404813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60483" name="Rectangle 106">
              <a:extLst>
                <a:ext uri="{FF2B5EF4-FFF2-40B4-BE49-F238E27FC236}">
                  <a16:creationId xmlns:a16="http://schemas.microsoft.com/office/drawing/2014/main" id="{9B2DA83C-D1D0-EB41-8AB0-7747C810D8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3650" y="2568575"/>
              <a:ext cx="3506788" cy="952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60484" name="Rectangle 107">
              <a:extLst>
                <a:ext uri="{FF2B5EF4-FFF2-40B4-BE49-F238E27FC236}">
                  <a16:creationId xmlns:a16="http://schemas.microsoft.com/office/drawing/2014/main" id="{63CFF68F-635D-BF41-A022-8340F1EAEC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2582863"/>
              <a:ext cx="11112" cy="3556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60485" name="Rectangle 108">
              <a:extLst>
                <a:ext uri="{FF2B5EF4-FFF2-40B4-BE49-F238E27FC236}">
                  <a16:creationId xmlns:a16="http://schemas.microsoft.com/office/drawing/2014/main" id="{7619342A-8736-734A-B500-DFDC1ED6E7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72438" y="2174875"/>
              <a:ext cx="179536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z </a:t>
              </a:r>
              <a:endParaRPr lang="en-US" altLang="en-US" sz="3200" b="0"/>
            </a:p>
          </p:txBody>
        </p:sp>
        <p:sp>
          <p:nvSpPr>
            <p:cNvPr id="60486" name="Rectangle 109">
              <a:extLst>
                <a:ext uri="{FF2B5EF4-FFF2-40B4-BE49-F238E27FC236}">
                  <a16:creationId xmlns:a16="http://schemas.microsoft.com/office/drawing/2014/main" id="{EEC53C91-C993-FE4A-B61E-EE0F309796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582863"/>
              <a:ext cx="11112" cy="3556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60487" name="Rectangle 110">
              <a:extLst>
                <a:ext uri="{FF2B5EF4-FFF2-40B4-BE49-F238E27FC236}">
                  <a16:creationId xmlns:a16="http://schemas.microsoft.com/office/drawing/2014/main" id="{9C199C34-27AF-1745-B05E-05FA5C92C6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48300" y="2659063"/>
              <a:ext cx="194733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A </a:t>
              </a:r>
              <a:endParaRPr lang="en-US" altLang="en-US" sz="3200" b="0"/>
            </a:p>
          </p:txBody>
        </p:sp>
        <p:sp>
          <p:nvSpPr>
            <p:cNvPr id="60488" name="Rectangle 111">
              <a:extLst>
                <a:ext uri="{FF2B5EF4-FFF2-40B4-BE49-F238E27FC236}">
                  <a16:creationId xmlns:a16="http://schemas.microsoft.com/office/drawing/2014/main" id="{40070FB4-CB8E-1D47-9338-17D018CF91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35713" y="2659063"/>
              <a:ext cx="194733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A </a:t>
              </a:r>
              <a:endParaRPr lang="en-US" altLang="en-US" sz="3200" b="0"/>
            </a:p>
          </p:txBody>
        </p:sp>
        <p:sp>
          <p:nvSpPr>
            <p:cNvPr id="60489" name="Rectangle 112">
              <a:extLst>
                <a:ext uri="{FF2B5EF4-FFF2-40B4-BE49-F238E27FC236}">
                  <a16:creationId xmlns:a16="http://schemas.microsoft.com/office/drawing/2014/main" id="{3B836F17-4654-3F47-B8CB-AC0C4FA80B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2582863"/>
              <a:ext cx="11113" cy="3556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60490" name="Rectangle 113">
              <a:extLst>
                <a:ext uri="{FF2B5EF4-FFF2-40B4-BE49-F238E27FC236}">
                  <a16:creationId xmlns:a16="http://schemas.microsoft.com/office/drawing/2014/main" id="{3BFDA52F-8318-E94C-8A95-43BF4FD819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85025" y="2659063"/>
              <a:ext cx="20678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B </a:t>
              </a:r>
              <a:endParaRPr lang="en-US" altLang="en-US" sz="3200" b="0"/>
            </a:p>
          </p:txBody>
        </p:sp>
        <p:sp>
          <p:nvSpPr>
            <p:cNvPr id="60491" name="Rectangle 114">
              <a:extLst>
                <a:ext uri="{FF2B5EF4-FFF2-40B4-BE49-F238E27FC236}">
                  <a16:creationId xmlns:a16="http://schemas.microsoft.com/office/drawing/2014/main" id="{D8B9DED4-17F4-3441-B71F-A6633D3F08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2582863"/>
              <a:ext cx="11113" cy="355600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60492" name="Rectangle 115">
              <a:extLst>
                <a:ext uri="{FF2B5EF4-FFF2-40B4-BE49-F238E27FC236}">
                  <a16:creationId xmlns:a16="http://schemas.microsoft.com/office/drawing/2014/main" id="{841B4F9D-43A3-664A-B006-CF0ACDF859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2938463"/>
              <a:ext cx="11112" cy="2682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60493" name="Rectangle 116">
              <a:extLst>
                <a:ext uri="{FF2B5EF4-FFF2-40B4-BE49-F238E27FC236}">
                  <a16:creationId xmlns:a16="http://schemas.microsoft.com/office/drawing/2014/main" id="{0D738B40-56E9-0548-9E08-057C5EB56E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74025" y="2659063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60494" name="Rectangle 117">
              <a:extLst>
                <a:ext uri="{FF2B5EF4-FFF2-40B4-BE49-F238E27FC236}">
                  <a16:creationId xmlns:a16="http://schemas.microsoft.com/office/drawing/2014/main" id="{52145926-9D86-8341-AF9C-546B5B9B46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938463"/>
              <a:ext cx="11112" cy="2682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60495" name="Rectangle 118">
              <a:extLst>
                <a:ext uri="{FF2B5EF4-FFF2-40B4-BE49-F238E27FC236}">
                  <a16:creationId xmlns:a16="http://schemas.microsoft.com/office/drawing/2014/main" id="{D2238FD0-23EA-6A41-AE10-7CB344F8D5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57825" y="2928938"/>
              <a:ext cx="20678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B </a:t>
              </a:r>
              <a:endParaRPr lang="en-US" altLang="en-US" sz="3200" b="0"/>
            </a:p>
          </p:txBody>
        </p:sp>
        <p:sp>
          <p:nvSpPr>
            <p:cNvPr id="60496" name="Rectangle 119">
              <a:extLst>
                <a:ext uri="{FF2B5EF4-FFF2-40B4-BE49-F238E27FC236}">
                  <a16:creationId xmlns:a16="http://schemas.microsoft.com/office/drawing/2014/main" id="{13577D44-5935-A84B-B929-F46E424C7B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35713" y="2928938"/>
              <a:ext cx="194733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A </a:t>
              </a:r>
              <a:endParaRPr lang="en-US" altLang="en-US" sz="3200" b="0"/>
            </a:p>
          </p:txBody>
        </p:sp>
        <p:sp>
          <p:nvSpPr>
            <p:cNvPr id="60497" name="Rectangle 120">
              <a:extLst>
                <a:ext uri="{FF2B5EF4-FFF2-40B4-BE49-F238E27FC236}">
                  <a16:creationId xmlns:a16="http://schemas.microsoft.com/office/drawing/2014/main" id="{15FCB98C-7397-9844-BC7B-03CF7EA018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2938463"/>
              <a:ext cx="11113" cy="2682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60498" name="Rectangle 121">
              <a:extLst>
                <a:ext uri="{FF2B5EF4-FFF2-40B4-BE49-F238E27FC236}">
                  <a16:creationId xmlns:a16="http://schemas.microsoft.com/office/drawing/2014/main" id="{90414EFB-0EF8-F04E-B324-0DB22F573C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88200" y="2928938"/>
              <a:ext cx="21800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C </a:t>
              </a:r>
              <a:endParaRPr lang="en-US" altLang="en-US" sz="3200" b="0"/>
            </a:p>
          </p:txBody>
        </p:sp>
        <p:sp>
          <p:nvSpPr>
            <p:cNvPr id="60499" name="Rectangle 122">
              <a:extLst>
                <a:ext uri="{FF2B5EF4-FFF2-40B4-BE49-F238E27FC236}">
                  <a16:creationId xmlns:a16="http://schemas.microsoft.com/office/drawing/2014/main" id="{7740117F-E37F-1B4A-947B-3EF87C61CE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2938463"/>
              <a:ext cx="11113" cy="268287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60500" name="Rectangle 123">
              <a:extLst>
                <a:ext uri="{FF2B5EF4-FFF2-40B4-BE49-F238E27FC236}">
                  <a16:creationId xmlns:a16="http://schemas.microsoft.com/office/drawing/2014/main" id="{57A9AAD1-3995-714A-80E1-317893768B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3206750"/>
              <a:ext cx="11112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60501" name="Rectangle 124">
              <a:extLst>
                <a:ext uri="{FF2B5EF4-FFF2-40B4-BE49-F238E27FC236}">
                  <a16:creationId xmlns:a16="http://schemas.microsoft.com/office/drawing/2014/main" id="{71520523-0202-7C48-AE24-F81310D7C9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75613" y="2928938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60502" name="Rectangle 125">
              <a:extLst>
                <a:ext uri="{FF2B5EF4-FFF2-40B4-BE49-F238E27FC236}">
                  <a16:creationId xmlns:a16="http://schemas.microsoft.com/office/drawing/2014/main" id="{B2ECFD15-39A6-214C-AE3D-8392442A90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3206750"/>
              <a:ext cx="11112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60503" name="Rectangle 126">
              <a:extLst>
                <a:ext uri="{FF2B5EF4-FFF2-40B4-BE49-F238E27FC236}">
                  <a16:creationId xmlns:a16="http://schemas.microsoft.com/office/drawing/2014/main" id="{92DFF288-561A-7A4E-9876-B2FB8312F2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57825" y="3197225"/>
              <a:ext cx="21800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C </a:t>
              </a:r>
              <a:endParaRPr lang="en-US" altLang="en-US" sz="3200" b="0"/>
            </a:p>
          </p:txBody>
        </p:sp>
        <p:sp>
          <p:nvSpPr>
            <p:cNvPr id="60504" name="Rectangle 127">
              <a:extLst>
                <a:ext uri="{FF2B5EF4-FFF2-40B4-BE49-F238E27FC236}">
                  <a16:creationId xmlns:a16="http://schemas.microsoft.com/office/drawing/2014/main" id="{4CB8AA49-25AA-FB40-819C-1ED486A470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35713" y="3197225"/>
              <a:ext cx="194733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A </a:t>
              </a:r>
              <a:endParaRPr lang="en-US" altLang="en-US" sz="3200" b="0"/>
            </a:p>
          </p:txBody>
        </p:sp>
        <p:sp>
          <p:nvSpPr>
            <p:cNvPr id="60505" name="Rectangle 128">
              <a:extLst>
                <a:ext uri="{FF2B5EF4-FFF2-40B4-BE49-F238E27FC236}">
                  <a16:creationId xmlns:a16="http://schemas.microsoft.com/office/drawing/2014/main" id="{25AB4F53-E571-1C48-B537-F339329DA9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3206750"/>
              <a:ext cx="11113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60506" name="Rectangle 129">
              <a:extLst>
                <a:ext uri="{FF2B5EF4-FFF2-40B4-BE49-F238E27FC236}">
                  <a16:creationId xmlns:a16="http://schemas.microsoft.com/office/drawing/2014/main" id="{544B2E5F-4738-494B-903A-6E19998C9C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83438" y="3197225"/>
              <a:ext cx="21800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D </a:t>
              </a:r>
              <a:endParaRPr lang="en-US" altLang="en-US" sz="3200" b="0"/>
            </a:p>
          </p:txBody>
        </p:sp>
        <p:sp>
          <p:nvSpPr>
            <p:cNvPr id="60507" name="Rectangle 130">
              <a:extLst>
                <a:ext uri="{FF2B5EF4-FFF2-40B4-BE49-F238E27FC236}">
                  <a16:creationId xmlns:a16="http://schemas.microsoft.com/office/drawing/2014/main" id="{33846E69-EE10-EA4E-A302-2B6722A531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3206750"/>
              <a:ext cx="11113" cy="269875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60508" name="Rectangle 131">
              <a:extLst>
                <a:ext uri="{FF2B5EF4-FFF2-40B4-BE49-F238E27FC236}">
                  <a16:creationId xmlns:a16="http://schemas.microsoft.com/office/drawing/2014/main" id="{648EC1EF-1B04-874B-ABA5-447964D1CB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3459163"/>
              <a:ext cx="11112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60509" name="Rectangle 132">
              <a:extLst>
                <a:ext uri="{FF2B5EF4-FFF2-40B4-BE49-F238E27FC236}">
                  <a16:creationId xmlns:a16="http://schemas.microsoft.com/office/drawing/2014/main" id="{CC145809-F2F3-104E-9C32-446C6BEACF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74025" y="3197225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60510" name="Rectangle 133">
              <a:extLst>
                <a:ext uri="{FF2B5EF4-FFF2-40B4-BE49-F238E27FC236}">
                  <a16:creationId xmlns:a16="http://schemas.microsoft.com/office/drawing/2014/main" id="{B6D4CDBF-46A9-174A-85FF-401635E7D6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3459163"/>
              <a:ext cx="11112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60511" name="Rectangle 134">
              <a:extLst>
                <a:ext uri="{FF2B5EF4-FFF2-40B4-BE49-F238E27FC236}">
                  <a16:creationId xmlns:a16="http://schemas.microsoft.com/office/drawing/2014/main" id="{F987DF8E-1648-5041-AAA5-0A517AC6EC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48300" y="3465513"/>
              <a:ext cx="21800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D </a:t>
              </a:r>
              <a:endParaRPr lang="en-US" altLang="en-US" sz="3200" b="0"/>
            </a:p>
          </p:txBody>
        </p:sp>
        <p:sp>
          <p:nvSpPr>
            <p:cNvPr id="60512" name="Rectangle 135">
              <a:extLst>
                <a:ext uri="{FF2B5EF4-FFF2-40B4-BE49-F238E27FC236}">
                  <a16:creationId xmlns:a16="http://schemas.microsoft.com/office/drawing/2014/main" id="{CE20C674-AE43-BF4F-8FDB-E8246C526B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35713" y="3465513"/>
              <a:ext cx="194733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A </a:t>
              </a:r>
              <a:endParaRPr lang="en-US" altLang="en-US" sz="3200" b="0"/>
            </a:p>
          </p:txBody>
        </p:sp>
        <p:sp>
          <p:nvSpPr>
            <p:cNvPr id="60513" name="Rectangle 136">
              <a:extLst>
                <a:ext uri="{FF2B5EF4-FFF2-40B4-BE49-F238E27FC236}">
                  <a16:creationId xmlns:a16="http://schemas.microsoft.com/office/drawing/2014/main" id="{C82D18DC-9061-0C46-87B8-5EE60EE8B2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3459163"/>
              <a:ext cx="11113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60514" name="Rectangle 137">
              <a:extLst>
                <a:ext uri="{FF2B5EF4-FFF2-40B4-BE49-F238E27FC236}">
                  <a16:creationId xmlns:a16="http://schemas.microsoft.com/office/drawing/2014/main" id="{C2426A4D-F0A0-8C40-A05D-5CADE09E54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81850" y="3465513"/>
              <a:ext cx="21800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D </a:t>
              </a:r>
              <a:endParaRPr lang="en-US" altLang="en-US" sz="3200" b="0"/>
            </a:p>
          </p:txBody>
        </p:sp>
        <p:sp>
          <p:nvSpPr>
            <p:cNvPr id="60515" name="Rectangle 138">
              <a:extLst>
                <a:ext uri="{FF2B5EF4-FFF2-40B4-BE49-F238E27FC236}">
                  <a16:creationId xmlns:a16="http://schemas.microsoft.com/office/drawing/2014/main" id="{BD90C031-95ED-8F47-AF94-3362FADB68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3459163"/>
              <a:ext cx="11113" cy="309562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60516" name="Rectangle 139">
              <a:extLst>
                <a:ext uri="{FF2B5EF4-FFF2-40B4-BE49-F238E27FC236}">
                  <a16:creationId xmlns:a16="http://schemas.microsoft.com/office/drawing/2014/main" id="{629444AD-8EA5-3B46-BAE3-C45F8594FD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3650" y="3779838"/>
              <a:ext cx="3506788" cy="952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60517" name="Rectangle 140">
              <a:extLst>
                <a:ext uri="{FF2B5EF4-FFF2-40B4-BE49-F238E27FC236}">
                  <a16:creationId xmlns:a16="http://schemas.microsoft.com/office/drawing/2014/main" id="{5C097ECE-BF06-3045-9C39-DDD5F41E39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74025" y="3465513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</p:grpSp>
      <p:sp>
        <p:nvSpPr>
          <p:cNvPr id="60419" name="Rectangle 87">
            <a:extLst>
              <a:ext uri="{FF2B5EF4-FFF2-40B4-BE49-F238E27FC236}">
                <a16:creationId xmlns:a16="http://schemas.microsoft.com/office/drawing/2014/main" id="{C7BE3DD8-57D0-FC4E-95CA-9010394287AC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2857500" y="4889500"/>
            <a:ext cx="1041400" cy="2619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</a:rPr>
              <a:t>State table</a:t>
            </a:r>
            <a:endParaRPr lang="en-US" altLang="en-US" sz="3200" b="0"/>
          </a:p>
        </p:txBody>
      </p:sp>
      <p:grpSp>
        <p:nvGrpSpPr>
          <p:cNvPr id="60420" name="Group 6">
            <a:extLst>
              <a:ext uri="{FF2B5EF4-FFF2-40B4-BE49-F238E27FC236}">
                <a16:creationId xmlns:a16="http://schemas.microsoft.com/office/drawing/2014/main" id="{AD939E49-177E-E94D-ABA5-894599196782}"/>
              </a:ext>
            </a:extLst>
          </p:cNvPr>
          <p:cNvGrpSpPr>
            <a:grpSpLocks/>
          </p:cNvGrpSpPr>
          <p:nvPr/>
        </p:nvGrpSpPr>
        <p:grpSpPr bwMode="auto">
          <a:xfrm>
            <a:off x="6161087" y="747714"/>
            <a:ext cx="3303576" cy="5424487"/>
            <a:chOff x="5066003" y="968733"/>
            <a:chExt cx="3303022" cy="5424435"/>
          </a:xfrm>
        </p:grpSpPr>
        <p:sp>
          <p:nvSpPr>
            <p:cNvPr id="60423" name="Freeform 11">
              <a:extLst>
                <a:ext uri="{FF2B5EF4-FFF2-40B4-BE49-F238E27FC236}">
                  <a16:creationId xmlns:a16="http://schemas.microsoft.com/office/drawing/2014/main" id="{4996E39C-1E2E-9849-9F75-3957CD1EC126}"/>
                </a:ext>
              </a:extLst>
            </p:cNvPr>
            <p:cNvSpPr>
              <a:spLocks/>
            </p:cNvSpPr>
            <p:nvPr/>
          </p:nvSpPr>
          <p:spPr bwMode="auto">
            <a:xfrm>
              <a:off x="7462092" y="5972494"/>
              <a:ext cx="138112" cy="160338"/>
            </a:xfrm>
            <a:custGeom>
              <a:avLst/>
              <a:gdLst>
                <a:gd name="T0" fmla="*/ 2147483646 w 174"/>
                <a:gd name="T1" fmla="*/ 2147483646 h 202"/>
                <a:gd name="T2" fmla="*/ 2147483646 w 174"/>
                <a:gd name="T3" fmla="*/ 2147483646 h 202"/>
                <a:gd name="T4" fmla="*/ 2147483646 w 174"/>
                <a:gd name="T5" fmla="*/ 0 h 202"/>
                <a:gd name="T6" fmla="*/ 0 w 174"/>
                <a:gd name="T7" fmla="*/ 0 h 202"/>
                <a:gd name="T8" fmla="*/ 2147483646 w 174"/>
                <a:gd name="T9" fmla="*/ 2147483646 h 2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4"/>
                <a:gd name="T16" fmla="*/ 0 h 202"/>
                <a:gd name="T17" fmla="*/ 174 w 174"/>
                <a:gd name="T18" fmla="*/ 202 h 2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4" h="202">
                  <a:moveTo>
                    <a:pt x="29" y="202"/>
                  </a:moveTo>
                  <a:lnTo>
                    <a:pt x="174" y="202"/>
                  </a:lnTo>
                  <a:lnTo>
                    <a:pt x="174" y="0"/>
                  </a:lnTo>
                  <a:lnTo>
                    <a:pt x="0" y="0"/>
                  </a:lnTo>
                  <a:lnTo>
                    <a:pt x="29" y="20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424" name="Freeform 19">
              <a:extLst>
                <a:ext uri="{FF2B5EF4-FFF2-40B4-BE49-F238E27FC236}">
                  <a16:creationId xmlns:a16="http://schemas.microsoft.com/office/drawing/2014/main" id="{9D339936-ADC9-C44E-A39C-BAC901183095}"/>
                </a:ext>
              </a:extLst>
            </p:cNvPr>
            <p:cNvSpPr>
              <a:spLocks/>
            </p:cNvSpPr>
            <p:nvPr/>
          </p:nvSpPr>
          <p:spPr bwMode="auto">
            <a:xfrm>
              <a:off x="7175152" y="5729593"/>
              <a:ext cx="641350" cy="663575"/>
            </a:xfrm>
            <a:custGeom>
              <a:avLst/>
              <a:gdLst>
                <a:gd name="T0" fmla="*/ 2147483646 w 808"/>
                <a:gd name="T1" fmla="*/ 2147483646 h 837"/>
                <a:gd name="T2" fmla="*/ 2147483646 w 808"/>
                <a:gd name="T3" fmla="*/ 2147483646 h 837"/>
                <a:gd name="T4" fmla="*/ 2147483646 w 808"/>
                <a:gd name="T5" fmla="*/ 2147483646 h 837"/>
                <a:gd name="T6" fmla="*/ 2147483646 w 808"/>
                <a:gd name="T7" fmla="*/ 2147483646 h 837"/>
                <a:gd name="T8" fmla="*/ 2147483646 w 808"/>
                <a:gd name="T9" fmla="*/ 2147483646 h 837"/>
                <a:gd name="T10" fmla="*/ 2147483646 w 808"/>
                <a:gd name="T11" fmla="*/ 2147483646 h 837"/>
                <a:gd name="T12" fmla="*/ 2147483646 w 808"/>
                <a:gd name="T13" fmla="*/ 2147483646 h 837"/>
                <a:gd name="T14" fmla="*/ 2147483646 w 808"/>
                <a:gd name="T15" fmla="*/ 2147483646 h 837"/>
                <a:gd name="T16" fmla="*/ 2147483646 w 808"/>
                <a:gd name="T17" fmla="*/ 2147483646 h 837"/>
                <a:gd name="T18" fmla="*/ 2147483646 w 808"/>
                <a:gd name="T19" fmla="*/ 2147483646 h 837"/>
                <a:gd name="T20" fmla="*/ 2147483646 w 808"/>
                <a:gd name="T21" fmla="*/ 2147483646 h 837"/>
                <a:gd name="T22" fmla="*/ 2147483646 w 808"/>
                <a:gd name="T23" fmla="*/ 0 h 837"/>
                <a:gd name="T24" fmla="*/ 2147483646 w 808"/>
                <a:gd name="T25" fmla="*/ 2147483646 h 837"/>
                <a:gd name="T26" fmla="*/ 2147483646 w 808"/>
                <a:gd name="T27" fmla="*/ 2147483646 h 837"/>
                <a:gd name="T28" fmla="*/ 2147483646 w 808"/>
                <a:gd name="T29" fmla="*/ 2147483646 h 837"/>
                <a:gd name="T30" fmla="*/ 2147483646 w 808"/>
                <a:gd name="T31" fmla="*/ 2147483646 h 837"/>
                <a:gd name="T32" fmla="*/ 2147483646 w 808"/>
                <a:gd name="T33" fmla="*/ 2147483646 h 837"/>
                <a:gd name="T34" fmla="*/ 2147483646 w 808"/>
                <a:gd name="T35" fmla="*/ 2147483646 h 837"/>
                <a:gd name="T36" fmla="*/ 2147483646 w 808"/>
                <a:gd name="T37" fmla="*/ 2147483646 h 837"/>
                <a:gd name="T38" fmla="*/ 2147483646 w 808"/>
                <a:gd name="T39" fmla="*/ 2147483646 h 837"/>
                <a:gd name="T40" fmla="*/ 2147483646 w 808"/>
                <a:gd name="T41" fmla="*/ 2147483646 h 837"/>
                <a:gd name="T42" fmla="*/ 2147483646 w 808"/>
                <a:gd name="T43" fmla="*/ 2147483646 h 837"/>
                <a:gd name="T44" fmla="*/ 2147483646 w 808"/>
                <a:gd name="T45" fmla="*/ 2147483646 h 837"/>
                <a:gd name="T46" fmla="*/ 2147483646 w 808"/>
                <a:gd name="T47" fmla="*/ 2147483646 h 837"/>
                <a:gd name="T48" fmla="*/ 2147483646 w 808"/>
                <a:gd name="T49" fmla="*/ 2147483646 h 837"/>
                <a:gd name="T50" fmla="*/ 2147483646 w 808"/>
                <a:gd name="T51" fmla="*/ 2147483646 h 837"/>
                <a:gd name="T52" fmla="*/ 2147483646 w 808"/>
                <a:gd name="T53" fmla="*/ 2147483646 h 837"/>
                <a:gd name="T54" fmla="*/ 2147483646 w 808"/>
                <a:gd name="T55" fmla="*/ 2147483646 h 837"/>
                <a:gd name="T56" fmla="*/ 2147483646 w 808"/>
                <a:gd name="T57" fmla="*/ 2147483646 h 837"/>
                <a:gd name="T58" fmla="*/ 2147483646 w 808"/>
                <a:gd name="T59" fmla="*/ 2147483646 h 837"/>
                <a:gd name="T60" fmla="*/ 2147483646 w 808"/>
                <a:gd name="T61" fmla="*/ 2147483646 h 837"/>
                <a:gd name="T62" fmla="*/ 2147483646 w 808"/>
                <a:gd name="T63" fmla="*/ 2147483646 h 837"/>
                <a:gd name="T64" fmla="*/ 2147483646 w 808"/>
                <a:gd name="T65" fmla="*/ 2147483646 h 837"/>
                <a:gd name="T66" fmla="*/ 2147483646 w 808"/>
                <a:gd name="T67" fmla="*/ 2147483646 h 837"/>
                <a:gd name="T68" fmla="*/ 2147483646 w 808"/>
                <a:gd name="T69" fmla="*/ 2147483646 h 837"/>
                <a:gd name="T70" fmla="*/ 2147483646 w 808"/>
                <a:gd name="T71" fmla="*/ 2147483646 h 837"/>
                <a:gd name="T72" fmla="*/ 2147483646 w 808"/>
                <a:gd name="T73" fmla="*/ 2147483646 h 837"/>
                <a:gd name="T74" fmla="*/ 2147483646 w 808"/>
                <a:gd name="T75" fmla="*/ 2147483646 h 837"/>
                <a:gd name="T76" fmla="*/ 2147483646 w 808"/>
                <a:gd name="T77" fmla="*/ 2147483646 h 837"/>
                <a:gd name="T78" fmla="*/ 2147483646 w 808"/>
                <a:gd name="T79" fmla="*/ 2147483646 h 837"/>
                <a:gd name="T80" fmla="*/ 2147483646 w 808"/>
                <a:gd name="T81" fmla="*/ 2147483646 h 837"/>
                <a:gd name="T82" fmla="*/ 2147483646 w 808"/>
                <a:gd name="T83" fmla="*/ 2147483646 h 837"/>
                <a:gd name="T84" fmla="*/ 2147483646 w 808"/>
                <a:gd name="T85" fmla="*/ 2147483646 h 837"/>
                <a:gd name="T86" fmla="*/ 2147483646 w 808"/>
                <a:gd name="T87" fmla="*/ 2147483646 h 837"/>
                <a:gd name="T88" fmla="*/ 2147483646 w 808"/>
                <a:gd name="T89" fmla="*/ 2147483646 h 837"/>
                <a:gd name="T90" fmla="*/ 2147483646 w 808"/>
                <a:gd name="T91" fmla="*/ 2147483646 h 837"/>
                <a:gd name="T92" fmla="*/ 2147483646 w 808"/>
                <a:gd name="T93" fmla="*/ 2147483646 h 837"/>
                <a:gd name="T94" fmla="*/ 2147483646 w 808"/>
                <a:gd name="T95" fmla="*/ 2147483646 h 837"/>
                <a:gd name="T96" fmla="*/ 2147483646 w 808"/>
                <a:gd name="T97" fmla="*/ 2147483646 h 837"/>
                <a:gd name="T98" fmla="*/ 2147483646 w 808"/>
                <a:gd name="T99" fmla="*/ 2147483646 h 837"/>
                <a:gd name="T100" fmla="*/ 2147483646 w 808"/>
                <a:gd name="T101" fmla="*/ 2147483646 h 837"/>
                <a:gd name="T102" fmla="*/ 2147483646 w 808"/>
                <a:gd name="T103" fmla="*/ 2147483646 h 837"/>
                <a:gd name="T104" fmla="*/ 2147483646 w 808"/>
                <a:gd name="T105" fmla="*/ 2147483646 h 837"/>
                <a:gd name="T106" fmla="*/ 2147483646 w 808"/>
                <a:gd name="T107" fmla="*/ 2147483646 h 837"/>
                <a:gd name="T108" fmla="*/ 2147483646 w 808"/>
                <a:gd name="T109" fmla="*/ 2147483646 h 837"/>
                <a:gd name="T110" fmla="*/ 2147483646 w 808"/>
                <a:gd name="T111" fmla="*/ 2147483646 h 83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08"/>
                <a:gd name="T169" fmla="*/ 0 h 837"/>
                <a:gd name="T170" fmla="*/ 808 w 808"/>
                <a:gd name="T171" fmla="*/ 837 h 837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08" h="837">
                  <a:moveTo>
                    <a:pt x="0" y="428"/>
                  </a:moveTo>
                  <a:lnTo>
                    <a:pt x="0" y="410"/>
                  </a:lnTo>
                  <a:lnTo>
                    <a:pt x="1" y="388"/>
                  </a:lnTo>
                  <a:lnTo>
                    <a:pt x="3" y="368"/>
                  </a:lnTo>
                  <a:lnTo>
                    <a:pt x="5" y="348"/>
                  </a:lnTo>
                  <a:lnTo>
                    <a:pt x="8" y="327"/>
                  </a:lnTo>
                  <a:lnTo>
                    <a:pt x="13" y="307"/>
                  </a:lnTo>
                  <a:lnTo>
                    <a:pt x="18" y="288"/>
                  </a:lnTo>
                  <a:lnTo>
                    <a:pt x="24" y="268"/>
                  </a:lnTo>
                  <a:lnTo>
                    <a:pt x="33" y="251"/>
                  </a:lnTo>
                  <a:lnTo>
                    <a:pt x="40" y="232"/>
                  </a:lnTo>
                  <a:lnTo>
                    <a:pt x="49" y="215"/>
                  </a:lnTo>
                  <a:lnTo>
                    <a:pt x="59" y="197"/>
                  </a:lnTo>
                  <a:lnTo>
                    <a:pt x="70" y="180"/>
                  </a:lnTo>
                  <a:lnTo>
                    <a:pt x="82" y="164"/>
                  </a:lnTo>
                  <a:lnTo>
                    <a:pt x="94" y="150"/>
                  </a:lnTo>
                  <a:lnTo>
                    <a:pt x="107" y="134"/>
                  </a:lnTo>
                  <a:lnTo>
                    <a:pt x="120" y="121"/>
                  </a:lnTo>
                  <a:lnTo>
                    <a:pt x="134" y="107"/>
                  </a:lnTo>
                  <a:lnTo>
                    <a:pt x="148" y="94"/>
                  </a:lnTo>
                  <a:lnTo>
                    <a:pt x="164" y="82"/>
                  </a:lnTo>
                  <a:lnTo>
                    <a:pt x="180" y="70"/>
                  </a:lnTo>
                  <a:lnTo>
                    <a:pt x="197" y="60"/>
                  </a:lnTo>
                  <a:lnTo>
                    <a:pt x="215" y="50"/>
                  </a:lnTo>
                  <a:lnTo>
                    <a:pt x="232" y="40"/>
                  </a:lnTo>
                  <a:lnTo>
                    <a:pt x="249" y="33"/>
                  </a:lnTo>
                  <a:lnTo>
                    <a:pt x="268" y="26"/>
                  </a:lnTo>
                  <a:lnTo>
                    <a:pt x="287" y="19"/>
                  </a:lnTo>
                  <a:lnTo>
                    <a:pt x="307" y="13"/>
                  </a:lnTo>
                  <a:lnTo>
                    <a:pt x="327" y="8"/>
                  </a:lnTo>
                  <a:lnTo>
                    <a:pt x="348" y="6"/>
                  </a:lnTo>
                  <a:lnTo>
                    <a:pt x="368" y="3"/>
                  </a:lnTo>
                  <a:lnTo>
                    <a:pt x="388" y="1"/>
                  </a:lnTo>
                  <a:lnTo>
                    <a:pt x="410" y="0"/>
                  </a:lnTo>
                  <a:lnTo>
                    <a:pt x="400" y="0"/>
                  </a:lnTo>
                  <a:lnTo>
                    <a:pt x="420" y="1"/>
                  </a:lnTo>
                  <a:lnTo>
                    <a:pt x="441" y="3"/>
                  </a:lnTo>
                  <a:lnTo>
                    <a:pt x="462" y="6"/>
                  </a:lnTo>
                  <a:lnTo>
                    <a:pt x="482" y="8"/>
                  </a:lnTo>
                  <a:lnTo>
                    <a:pt x="502" y="13"/>
                  </a:lnTo>
                  <a:lnTo>
                    <a:pt x="521" y="19"/>
                  </a:lnTo>
                  <a:lnTo>
                    <a:pt x="539" y="26"/>
                  </a:lnTo>
                  <a:lnTo>
                    <a:pt x="558" y="33"/>
                  </a:lnTo>
                  <a:lnTo>
                    <a:pt x="577" y="40"/>
                  </a:lnTo>
                  <a:lnTo>
                    <a:pt x="594" y="50"/>
                  </a:lnTo>
                  <a:lnTo>
                    <a:pt x="612" y="60"/>
                  </a:lnTo>
                  <a:lnTo>
                    <a:pt x="628" y="70"/>
                  </a:lnTo>
                  <a:lnTo>
                    <a:pt x="643" y="82"/>
                  </a:lnTo>
                  <a:lnTo>
                    <a:pt x="659" y="94"/>
                  </a:lnTo>
                  <a:lnTo>
                    <a:pt x="674" y="107"/>
                  </a:lnTo>
                  <a:lnTo>
                    <a:pt x="688" y="121"/>
                  </a:lnTo>
                  <a:lnTo>
                    <a:pt x="703" y="134"/>
                  </a:lnTo>
                  <a:lnTo>
                    <a:pt x="716" y="150"/>
                  </a:lnTo>
                  <a:lnTo>
                    <a:pt x="727" y="164"/>
                  </a:lnTo>
                  <a:lnTo>
                    <a:pt x="739" y="180"/>
                  </a:lnTo>
                  <a:lnTo>
                    <a:pt x="749" y="197"/>
                  </a:lnTo>
                  <a:lnTo>
                    <a:pt x="759" y="215"/>
                  </a:lnTo>
                  <a:lnTo>
                    <a:pt x="768" y="232"/>
                  </a:lnTo>
                  <a:lnTo>
                    <a:pt x="776" y="251"/>
                  </a:lnTo>
                  <a:lnTo>
                    <a:pt x="783" y="268"/>
                  </a:lnTo>
                  <a:lnTo>
                    <a:pt x="791" y="288"/>
                  </a:lnTo>
                  <a:lnTo>
                    <a:pt x="795" y="307"/>
                  </a:lnTo>
                  <a:lnTo>
                    <a:pt x="801" y="327"/>
                  </a:lnTo>
                  <a:lnTo>
                    <a:pt x="804" y="348"/>
                  </a:lnTo>
                  <a:lnTo>
                    <a:pt x="806" y="368"/>
                  </a:lnTo>
                  <a:lnTo>
                    <a:pt x="808" y="388"/>
                  </a:lnTo>
                  <a:lnTo>
                    <a:pt x="808" y="410"/>
                  </a:lnTo>
                  <a:lnTo>
                    <a:pt x="808" y="428"/>
                  </a:lnTo>
                  <a:lnTo>
                    <a:pt x="808" y="450"/>
                  </a:lnTo>
                  <a:lnTo>
                    <a:pt x="806" y="470"/>
                  </a:lnTo>
                  <a:lnTo>
                    <a:pt x="804" y="490"/>
                  </a:lnTo>
                  <a:lnTo>
                    <a:pt x="801" y="511"/>
                  </a:lnTo>
                  <a:lnTo>
                    <a:pt x="795" y="531"/>
                  </a:lnTo>
                  <a:lnTo>
                    <a:pt x="791" y="550"/>
                  </a:lnTo>
                  <a:lnTo>
                    <a:pt x="783" y="570"/>
                  </a:lnTo>
                  <a:lnTo>
                    <a:pt x="776" y="587"/>
                  </a:lnTo>
                  <a:lnTo>
                    <a:pt x="768" y="606"/>
                  </a:lnTo>
                  <a:lnTo>
                    <a:pt x="759" y="623"/>
                  </a:lnTo>
                  <a:lnTo>
                    <a:pt x="749" y="640"/>
                  </a:lnTo>
                  <a:lnTo>
                    <a:pt x="739" y="658"/>
                  </a:lnTo>
                  <a:lnTo>
                    <a:pt x="727" y="674"/>
                  </a:lnTo>
                  <a:lnTo>
                    <a:pt x="716" y="688"/>
                  </a:lnTo>
                  <a:lnTo>
                    <a:pt x="703" y="704"/>
                  </a:lnTo>
                  <a:lnTo>
                    <a:pt x="688" y="717"/>
                  </a:lnTo>
                  <a:lnTo>
                    <a:pt x="674" y="731"/>
                  </a:lnTo>
                  <a:lnTo>
                    <a:pt x="659" y="744"/>
                  </a:lnTo>
                  <a:lnTo>
                    <a:pt x="643" y="756"/>
                  </a:lnTo>
                  <a:lnTo>
                    <a:pt x="628" y="767"/>
                  </a:lnTo>
                  <a:lnTo>
                    <a:pt x="612" y="778"/>
                  </a:lnTo>
                  <a:lnTo>
                    <a:pt x="594" y="788"/>
                  </a:lnTo>
                  <a:lnTo>
                    <a:pt x="577" y="798"/>
                  </a:lnTo>
                  <a:lnTo>
                    <a:pt x="558" y="805"/>
                  </a:lnTo>
                  <a:lnTo>
                    <a:pt x="539" y="812"/>
                  </a:lnTo>
                  <a:lnTo>
                    <a:pt x="521" y="819"/>
                  </a:lnTo>
                  <a:lnTo>
                    <a:pt x="502" y="825"/>
                  </a:lnTo>
                  <a:lnTo>
                    <a:pt x="482" y="830"/>
                  </a:lnTo>
                  <a:lnTo>
                    <a:pt x="462" y="832"/>
                  </a:lnTo>
                  <a:lnTo>
                    <a:pt x="441" y="835"/>
                  </a:lnTo>
                  <a:lnTo>
                    <a:pt x="420" y="837"/>
                  </a:lnTo>
                  <a:lnTo>
                    <a:pt x="400" y="837"/>
                  </a:lnTo>
                  <a:lnTo>
                    <a:pt x="410" y="837"/>
                  </a:lnTo>
                  <a:lnTo>
                    <a:pt x="388" y="837"/>
                  </a:lnTo>
                  <a:lnTo>
                    <a:pt x="368" y="835"/>
                  </a:lnTo>
                  <a:lnTo>
                    <a:pt x="348" y="832"/>
                  </a:lnTo>
                  <a:lnTo>
                    <a:pt x="327" y="830"/>
                  </a:lnTo>
                  <a:lnTo>
                    <a:pt x="307" y="825"/>
                  </a:lnTo>
                  <a:lnTo>
                    <a:pt x="287" y="819"/>
                  </a:lnTo>
                  <a:lnTo>
                    <a:pt x="268" y="812"/>
                  </a:lnTo>
                  <a:lnTo>
                    <a:pt x="249" y="805"/>
                  </a:lnTo>
                  <a:lnTo>
                    <a:pt x="232" y="798"/>
                  </a:lnTo>
                  <a:lnTo>
                    <a:pt x="215" y="788"/>
                  </a:lnTo>
                  <a:lnTo>
                    <a:pt x="197" y="778"/>
                  </a:lnTo>
                  <a:lnTo>
                    <a:pt x="180" y="767"/>
                  </a:lnTo>
                  <a:lnTo>
                    <a:pt x="164" y="756"/>
                  </a:lnTo>
                  <a:lnTo>
                    <a:pt x="148" y="744"/>
                  </a:lnTo>
                  <a:lnTo>
                    <a:pt x="134" y="731"/>
                  </a:lnTo>
                  <a:lnTo>
                    <a:pt x="120" y="717"/>
                  </a:lnTo>
                  <a:lnTo>
                    <a:pt x="107" y="704"/>
                  </a:lnTo>
                  <a:lnTo>
                    <a:pt x="94" y="688"/>
                  </a:lnTo>
                  <a:lnTo>
                    <a:pt x="82" y="674"/>
                  </a:lnTo>
                  <a:lnTo>
                    <a:pt x="70" y="658"/>
                  </a:lnTo>
                  <a:lnTo>
                    <a:pt x="59" y="640"/>
                  </a:lnTo>
                  <a:lnTo>
                    <a:pt x="49" y="623"/>
                  </a:lnTo>
                  <a:lnTo>
                    <a:pt x="40" y="606"/>
                  </a:lnTo>
                  <a:lnTo>
                    <a:pt x="33" y="587"/>
                  </a:lnTo>
                  <a:lnTo>
                    <a:pt x="24" y="570"/>
                  </a:lnTo>
                  <a:lnTo>
                    <a:pt x="18" y="550"/>
                  </a:lnTo>
                  <a:lnTo>
                    <a:pt x="13" y="531"/>
                  </a:lnTo>
                  <a:lnTo>
                    <a:pt x="8" y="511"/>
                  </a:lnTo>
                  <a:lnTo>
                    <a:pt x="5" y="490"/>
                  </a:lnTo>
                  <a:lnTo>
                    <a:pt x="3" y="470"/>
                  </a:lnTo>
                  <a:lnTo>
                    <a:pt x="1" y="450"/>
                  </a:lnTo>
                  <a:lnTo>
                    <a:pt x="0" y="428"/>
                  </a:lnTo>
                  <a:close/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425" name="Freeform 26">
              <a:extLst>
                <a:ext uri="{FF2B5EF4-FFF2-40B4-BE49-F238E27FC236}">
                  <a16:creationId xmlns:a16="http://schemas.microsoft.com/office/drawing/2014/main" id="{AEF25FCB-D7B1-2A4C-A81B-81DA0CA86DC4}"/>
                </a:ext>
              </a:extLst>
            </p:cNvPr>
            <p:cNvSpPr>
              <a:spLocks/>
            </p:cNvSpPr>
            <p:nvPr/>
          </p:nvSpPr>
          <p:spPr bwMode="auto">
            <a:xfrm>
              <a:off x="7141417" y="1733868"/>
              <a:ext cx="114300" cy="138113"/>
            </a:xfrm>
            <a:custGeom>
              <a:avLst/>
              <a:gdLst>
                <a:gd name="T0" fmla="*/ 2147483646 w 145"/>
                <a:gd name="T1" fmla="*/ 0 h 173"/>
                <a:gd name="T2" fmla="*/ 0 w 145"/>
                <a:gd name="T3" fmla="*/ 2147483646 h 173"/>
                <a:gd name="T4" fmla="*/ 2147483646 w 145"/>
                <a:gd name="T5" fmla="*/ 2147483646 h 173"/>
                <a:gd name="T6" fmla="*/ 2147483646 w 145"/>
                <a:gd name="T7" fmla="*/ 2147483646 h 173"/>
                <a:gd name="T8" fmla="*/ 2147483646 w 145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5"/>
                <a:gd name="T16" fmla="*/ 0 h 173"/>
                <a:gd name="T17" fmla="*/ 145 w 145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5" h="173">
                  <a:moveTo>
                    <a:pt x="87" y="0"/>
                  </a:moveTo>
                  <a:lnTo>
                    <a:pt x="0" y="173"/>
                  </a:lnTo>
                  <a:lnTo>
                    <a:pt x="145" y="58"/>
                  </a:lnTo>
                  <a:lnTo>
                    <a:pt x="116" y="29"/>
                  </a:lnTo>
                  <a:lnTo>
                    <a:pt x="87" y="0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426" name="Freeform 29">
              <a:extLst>
                <a:ext uri="{FF2B5EF4-FFF2-40B4-BE49-F238E27FC236}">
                  <a16:creationId xmlns:a16="http://schemas.microsoft.com/office/drawing/2014/main" id="{A3AC6824-DC13-4C46-A263-7018EA5EFCDE}"/>
                </a:ext>
              </a:extLst>
            </p:cNvPr>
            <p:cNvSpPr>
              <a:spLocks/>
            </p:cNvSpPr>
            <p:nvPr/>
          </p:nvSpPr>
          <p:spPr bwMode="auto">
            <a:xfrm>
              <a:off x="6638179" y="1276668"/>
              <a:ext cx="641350" cy="641350"/>
            </a:xfrm>
            <a:custGeom>
              <a:avLst/>
              <a:gdLst>
                <a:gd name="T0" fmla="*/ 2147483646 w 809"/>
                <a:gd name="T1" fmla="*/ 2147483646 h 808"/>
                <a:gd name="T2" fmla="*/ 2147483646 w 809"/>
                <a:gd name="T3" fmla="*/ 2147483646 h 808"/>
                <a:gd name="T4" fmla="*/ 2147483646 w 809"/>
                <a:gd name="T5" fmla="*/ 2147483646 h 808"/>
                <a:gd name="T6" fmla="*/ 2147483646 w 809"/>
                <a:gd name="T7" fmla="*/ 2147483646 h 808"/>
                <a:gd name="T8" fmla="*/ 2147483646 w 809"/>
                <a:gd name="T9" fmla="*/ 2147483646 h 808"/>
                <a:gd name="T10" fmla="*/ 2147483646 w 809"/>
                <a:gd name="T11" fmla="*/ 2147483646 h 808"/>
                <a:gd name="T12" fmla="*/ 2147483646 w 809"/>
                <a:gd name="T13" fmla="*/ 2147483646 h 808"/>
                <a:gd name="T14" fmla="*/ 2147483646 w 809"/>
                <a:gd name="T15" fmla="*/ 2147483646 h 808"/>
                <a:gd name="T16" fmla="*/ 2147483646 w 809"/>
                <a:gd name="T17" fmla="*/ 2147483646 h 808"/>
                <a:gd name="T18" fmla="*/ 2147483646 w 809"/>
                <a:gd name="T19" fmla="*/ 2147483646 h 808"/>
                <a:gd name="T20" fmla="*/ 2147483646 w 809"/>
                <a:gd name="T21" fmla="*/ 2147483646 h 808"/>
                <a:gd name="T22" fmla="*/ 2147483646 w 809"/>
                <a:gd name="T23" fmla="*/ 0 h 808"/>
                <a:gd name="T24" fmla="*/ 2147483646 w 809"/>
                <a:gd name="T25" fmla="*/ 2147483646 h 808"/>
                <a:gd name="T26" fmla="*/ 2147483646 w 809"/>
                <a:gd name="T27" fmla="*/ 2147483646 h 808"/>
                <a:gd name="T28" fmla="*/ 2147483646 w 809"/>
                <a:gd name="T29" fmla="*/ 2147483646 h 808"/>
                <a:gd name="T30" fmla="*/ 2147483646 w 809"/>
                <a:gd name="T31" fmla="*/ 2147483646 h 808"/>
                <a:gd name="T32" fmla="*/ 2147483646 w 809"/>
                <a:gd name="T33" fmla="*/ 2147483646 h 808"/>
                <a:gd name="T34" fmla="*/ 2147483646 w 809"/>
                <a:gd name="T35" fmla="*/ 2147483646 h 808"/>
                <a:gd name="T36" fmla="*/ 2147483646 w 809"/>
                <a:gd name="T37" fmla="*/ 2147483646 h 808"/>
                <a:gd name="T38" fmla="*/ 2147483646 w 809"/>
                <a:gd name="T39" fmla="*/ 2147483646 h 808"/>
                <a:gd name="T40" fmla="*/ 2147483646 w 809"/>
                <a:gd name="T41" fmla="*/ 2147483646 h 808"/>
                <a:gd name="T42" fmla="*/ 2147483646 w 809"/>
                <a:gd name="T43" fmla="*/ 2147483646 h 808"/>
                <a:gd name="T44" fmla="*/ 2147483646 w 809"/>
                <a:gd name="T45" fmla="*/ 2147483646 h 808"/>
                <a:gd name="T46" fmla="*/ 2147483646 w 809"/>
                <a:gd name="T47" fmla="*/ 2147483646 h 808"/>
                <a:gd name="T48" fmla="*/ 2147483646 w 809"/>
                <a:gd name="T49" fmla="*/ 2147483646 h 808"/>
                <a:gd name="T50" fmla="*/ 2147483646 w 809"/>
                <a:gd name="T51" fmla="*/ 2147483646 h 808"/>
                <a:gd name="T52" fmla="*/ 2147483646 w 809"/>
                <a:gd name="T53" fmla="*/ 2147483646 h 808"/>
                <a:gd name="T54" fmla="*/ 2147483646 w 809"/>
                <a:gd name="T55" fmla="*/ 2147483646 h 808"/>
                <a:gd name="T56" fmla="*/ 2147483646 w 809"/>
                <a:gd name="T57" fmla="*/ 2147483646 h 808"/>
                <a:gd name="T58" fmla="*/ 2147483646 w 809"/>
                <a:gd name="T59" fmla="*/ 2147483646 h 808"/>
                <a:gd name="T60" fmla="*/ 2147483646 w 809"/>
                <a:gd name="T61" fmla="*/ 2147483646 h 808"/>
                <a:gd name="T62" fmla="*/ 2147483646 w 809"/>
                <a:gd name="T63" fmla="*/ 2147483646 h 808"/>
                <a:gd name="T64" fmla="*/ 2147483646 w 809"/>
                <a:gd name="T65" fmla="*/ 2147483646 h 808"/>
                <a:gd name="T66" fmla="*/ 2147483646 w 809"/>
                <a:gd name="T67" fmla="*/ 2147483646 h 808"/>
                <a:gd name="T68" fmla="*/ 2147483646 w 809"/>
                <a:gd name="T69" fmla="*/ 2147483646 h 808"/>
                <a:gd name="T70" fmla="*/ 2147483646 w 809"/>
                <a:gd name="T71" fmla="*/ 2147483646 h 808"/>
                <a:gd name="T72" fmla="*/ 2147483646 w 809"/>
                <a:gd name="T73" fmla="*/ 2147483646 h 808"/>
                <a:gd name="T74" fmla="*/ 2147483646 w 809"/>
                <a:gd name="T75" fmla="*/ 2147483646 h 808"/>
                <a:gd name="T76" fmla="*/ 2147483646 w 809"/>
                <a:gd name="T77" fmla="*/ 2147483646 h 808"/>
                <a:gd name="T78" fmla="*/ 2147483646 w 809"/>
                <a:gd name="T79" fmla="*/ 2147483646 h 808"/>
                <a:gd name="T80" fmla="*/ 2147483646 w 809"/>
                <a:gd name="T81" fmla="*/ 2147483646 h 808"/>
                <a:gd name="T82" fmla="*/ 2147483646 w 809"/>
                <a:gd name="T83" fmla="*/ 2147483646 h 808"/>
                <a:gd name="T84" fmla="*/ 2147483646 w 809"/>
                <a:gd name="T85" fmla="*/ 2147483646 h 808"/>
                <a:gd name="T86" fmla="*/ 2147483646 w 809"/>
                <a:gd name="T87" fmla="*/ 2147483646 h 808"/>
                <a:gd name="T88" fmla="*/ 2147483646 w 809"/>
                <a:gd name="T89" fmla="*/ 2147483646 h 808"/>
                <a:gd name="T90" fmla="*/ 2147483646 w 809"/>
                <a:gd name="T91" fmla="*/ 2147483646 h 808"/>
                <a:gd name="T92" fmla="*/ 2147483646 w 809"/>
                <a:gd name="T93" fmla="*/ 2147483646 h 808"/>
                <a:gd name="T94" fmla="*/ 2147483646 w 809"/>
                <a:gd name="T95" fmla="*/ 2147483646 h 808"/>
                <a:gd name="T96" fmla="*/ 2147483646 w 809"/>
                <a:gd name="T97" fmla="*/ 2147483646 h 808"/>
                <a:gd name="T98" fmla="*/ 2147483646 w 809"/>
                <a:gd name="T99" fmla="*/ 2147483646 h 808"/>
                <a:gd name="T100" fmla="*/ 2147483646 w 809"/>
                <a:gd name="T101" fmla="*/ 2147483646 h 808"/>
                <a:gd name="T102" fmla="*/ 2147483646 w 809"/>
                <a:gd name="T103" fmla="*/ 2147483646 h 808"/>
                <a:gd name="T104" fmla="*/ 2147483646 w 809"/>
                <a:gd name="T105" fmla="*/ 2147483646 h 808"/>
                <a:gd name="T106" fmla="*/ 2147483646 w 809"/>
                <a:gd name="T107" fmla="*/ 2147483646 h 808"/>
                <a:gd name="T108" fmla="*/ 2147483646 w 809"/>
                <a:gd name="T109" fmla="*/ 2147483646 h 808"/>
                <a:gd name="T110" fmla="*/ 2147483646 w 809"/>
                <a:gd name="T111" fmla="*/ 2147483646 h 80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09"/>
                <a:gd name="T169" fmla="*/ 0 h 808"/>
                <a:gd name="T170" fmla="*/ 809 w 809"/>
                <a:gd name="T171" fmla="*/ 808 h 80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09" h="808">
                  <a:moveTo>
                    <a:pt x="0" y="400"/>
                  </a:moveTo>
                  <a:lnTo>
                    <a:pt x="0" y="410"/>
                  </a:lnTo>
                  <a:lnTo>
                    <a:pt x="2" y="388"/>
                  </a:lnTo>
                  <a:lnTo>
                    <a:pt x="3" y="368"/>
                  </a:lnTo>
                  <a:lnTo>
                    <a:pt x="6" y="348"/>
                  </a:lnTo>
                  <a:lnTo>
                    <a:pt x="9" y="328"/>
                  </a:lnTo>
                  <a:lnTo>
                    <a:pt x="13" y="307"/>
                  </a:lnTo>
                  <a:lnTo>
                    <a:pt x="19" y="289"/>
                  </a:lnTo>
                  <a:lnTo>
                    <a:pt x="25" y="268"/>
                  </a:lnTo>
                  <a:lnTo>
                    <a:pt x="34" y="251"/>
                  </a:lnTo>
                  <a:lnTo>
                    <a:pt x="41" y="232"/>
                  </a:lnTo>
                  <a:lnTo>
                    <a:pt x="49" y="215"/>
                  </a:lnTo>
                  <a:lnTo>
                    <a:pt x="60" y="198"/>
                  </a:lnTo>
                  <a:lnTo>
                    <a:pt x="71" y="180"/>
                  </a:lnTo>
                  <a:lnTo>
                    <a:pt x="83" y="165"/>
                  </a:lnTo>
                  <a:lnTo>
                    <a:pt x="94" y="150"/>
                  </a:lnTo>
                  <a:lnTo>
                    <a:pt x="107" y="134"/>
                  </a:lnTo>
                  <a:lnTo>
                    <a:pt x="120" y="121"/>
                  </a:lnTo>
                  <a:lnTo>
                    <a:pt x="135" y="107"/>
                  </a:lnTo>
                  <a:lnTo>
                    <a:pt x="149" y="94"/>
                  </a:lnTo>
                  <a:lnTo>
                    <a:pt x="165" y="82"/>
                  </a:lnTo>
                  <a:lnTo>
                    <a:pt x="181" y="71"/>
                  </a:lnTo>
                  <a:lnTo>
                    <a:pt x="198" y="61"/>
                  </a:lnTo>
                  <a:lnTo>
                    <a:pt x="215" y="51"/>
                  </a:lnTo>
                  <a:lnTo>
                    <a:pt x="233" y="40"/>
                  </a:lnTo>
                  <a:lnTo>
                    <a:pt x="250" y="33"/>
                  </a:lnTo>
                  <a:lnTo>
                    <a:pt x="269" y="26"/>
                  </a:lnTo>
                  <a:lnTo>
                    <a:pt x="288" y="19"/>
                  </a:lnTo>
                  <a:lnTo>
                    <a:pt x="308" y="13"/>
                  </a:lnTo>
                  <a:lnTo>
                    <a:pt x="328" y="9"/>
                  </a:lnTo>
                  <a:lnTo>
                    <a:pt x="348" y="6"/>
                  </a:lnTo>
                  <a:lnTo>
                    <a:pt x="368" y="3"/>
                  </a:lnTo>
                  <a:lnTo>
                    <a:pt x="389" y="1"/>
                  </a:lnTo>
                  <a:lnTo>
                    <a:pt x="410" y="0"/>
                  </a:lnTo>
                  <a:lnTo>
                    <a:pt x="400" y="0"/>
                  </a:lnTo>
                  <a:lnTo>
                    <a:pt x="420" y="1"/>
                  </a:lnTo>
                  <a:lnTo>
                    <a:pt x="442" y="3"/>
                  </a:lnTo>
                  <a:lnTo>
                    <a:pt x="462" y="6"/>
                  </a:lnTo>
                  <a:lnTo>
                    <a:pt x="482" y="9"/>
                  </a:lnTo>
                  <a:lnTo>
                    <a:pt x="503" y="13"/>
                  </a:lnTo>
                  <a:lnTo>
                    <a:pt x="521" y="19"/>
                  </a:lnTo>
                  <a:lnTo>
                    <a:pt x="540" y="26"/>
                  </a:lnTo>
                  <a:lnTo>
                    <a:pt x="559" y="33"/>
                  </a:lnTo>
                  <a:lnTo>
                    <a:pt x="578" y="40"/>
                  </a:lnTo>
                  <a:lnTo>
                    <a:pt x="595" y="51"/>
                  </a:lnTo>
                  <a:lnTo>
                    <a:pt x="612" y="61"/>
                  </a:lnTo>
                  <a:lnTo>
                    <a:pt x="628" y="71"/>
                  </a:lnTo>
                  <a:lnTo>
                    <a:pt x="644" y="82"/>
                  </a:lnTo>
                  <a:lnTo>
                    <a:pt x="660" y="94"/>
                  </a:lnTo>
                  <a:lnTo>
                    <a:pt x="674" y="107"/>
                  </a:lnTo>
                  <a:lnTo>
                    <a:pt x="689" y="121"/>
                  </a:lnTo>
                  <a:lnTo>
                    <a:pt x="703" y="134"/>
                  </a:lnTo>
                  <a:lnTo>
                    <a:pt x="716" y="150"/>
                  </a:lnTo>
                  <a:lnTo>
                    <a:pt x="728" y="165"/>
                  </a:lnTo>
                  <a:lnTo>
                    <a:pt x="739" y="180"/>
                  </a:lnTo>
                  <a:lnTo>
                    <a:pt x="749" y="198"/>
                  </a:lnTo>
                  <a:lnTo>
                    <a:pt x="759" y="215"/>
                  </a:lnTo>
                  <a:lnTo>
                    <a:pt x="768" y="232"/>
                  </a:lnTo>
                  <a:lnTo>
                    <a:pt x="777" y="251"/>
                  </a:lnTo>
                  <a:lnTo>
                    <a:pt x="784" y="268"/>
                  </a:lnTo>
                  <a:lnTo>
                    <a:pt x="791" y="289"/>
                  </a:lnTo>
                  <a:lnTo>
                    <a:pt x="796" y="307"/>
                  </a:lnTo>
                  <a:lnTo>
                    <a:pt x="801" y="328"/>
                  </a:lnTo>
                  <a:lnTo>
                    <a:pt x="804" y="348"/>
                  </a:lnTo>
                  <a:lnTo>
                    <a:pt x="807" y="368"/>
                  </a:lnTo>
                  <a:lnTo>
                    <a:pt x="809" y="388"/>
                  </a:lnTo>
                  <a:lnTo>
                    <a:pt x="809" y="410"/>
                  </a:lnTo>
                  <a:lnTo>
                    <a:pt x="809" y="400"/>
                  </a:lnTo>
                  <a:lnTo>
                    <a:pt x="809" y="421"/>
                  </a:lnTo>
                  <a:lnTo>
                    <a:pt x="807" y="442"/>
                  </a:lnTo>
                  <a:lnTo>
                    <a:pt x="804" y="462"/>
                  </a:lnTo>
                  <a:lnTo>
                    <a:pt x="801" y="482"/>
                  </a:lnTo>
                  <a:lnTo>
                    <a:pt x="796" y="502"/>
                  </a:lnTo>
                  <a:lnTo>
                    <a:pt x="791" y="521"/>
                  </a:lnTo>
                  <a:lnTo>
                    <a:pt x="784" y="541"/>
                  </a:lnTo>
                  <a:lnTo>
                    <a:pt x="777" y="559"/>
                  </a:lnTo>
                  <a:lnTo>
                    <a:pt x="768" y="577"/>
                  </a:lnTo>
                  <a:lnTo>
                    <a:pt x="759" y="595"/>
                  </a:lnTo>
                  <a:lnTo>
                    <a:pt x="749" y="612"/>
                  </a:lnTo>
                  <a:lnTo>
                    <a:pt x="739" y="629"/>
                  </a:lnTo>
                  <a:lnTo>
                    <a:pt x="728" y="645"/>
                  </a:lnTo>
                  <a:lnTo>
                    <a:pt x="716" y="660"/>
                  </a:lnTo>
                  <a:lnTo>
                    <a:pt x="703" y="675"/>
                  </a:lnTo>
                  <a:lnTo>
                    <a:pt x="689" y="688"/>
                  </a:lnTo>
                  <a:lnTo>
                    <a:pt x="674" y="703"/>
                  </a:lnTo>
                  <a:lnTo>
                    <a:pt x="660" y="716"/>
                  </a:lnTo>
                  <a:lnTo>
                    <a:pt x="644" y="727"/>
                  </a:lnTo>
                  <a:lnTo>
                    <a:pt x="628" y="739"/>
                  </a:lnTo>
                  <a:lnTo>
                    <a:pt x="612" y="749"/>
                  </a:lnTo>
                  <a:lnTo>
                    <a:pt x="595" y="759"/>
                  </a:lnTo>
                  <a:lnTo>
                    <a:pt x="578" y="769"/>
                  </a:lnTo>
                  <a:lnTo>
                    <a:pt x="559" y="776"/>
                  </a:lnTo>
                  <a:lnTo>
                    <a:pt x="540" y="784"/>
                  </a:lnTo>
                  <a:lnTo>
                    <a:pt x="521" y="791"/>
                  </a:lnTo>
                  <a:lnTo>
                    <a:pt x="503" y="797"/>
                  </a:lnTo>
                  <a:lnTo>
                    <a:pt x="482" y="801"/>
                  </a:lnTo>
                  <a:lnTo>
                    <a:pt x="462" y="804"/>
                  </a:lnTo>
                  <a:lnTo>
                    <a:pt x="442" y="807"/>
                  </a:lnTo>
                  <a:lnTo>
                    <a:pt x="420" y="808"/>
                  </a:lnTo>
                  <a:lnTo>
                    <a:pt x="400" y="808"/>
                  </a:lnTo>
                  <a:lnTo>
                    <a:pt x="410" y="808"/>
                  </a:lnTo>
                  <a:lnTo>
                    <a:pt x="389" y="808"/>
                  </a:lnTo>
                  <a:lnTo>
                    <a:pt x="368" y="807"/>
                  </a:lnTo>
                  <a:lnTo>
                    <a:pt x="348" y="804"/>
                  </a:lnTo>
                  <a:lnTo>
                    <a:pt x="328" y="801"/>
                  </a:lnTo>
                  <a:lnTo>
                    <a:pt x="308" y="797"/>
                  </a:lnTo>
                  <a:lnTo>
                    <a:pt x="288" y="791"/>
                  </a:lnTo>
                  <a:lnTo>
                    <a:pt x="269" y="784"/>
                  </a:lnTo>
                  <a:lnTo>
                    <a:pt x="250" y="776"/>
                  </a:lnTo>
                  <a:lnTo>
                    <a:pt x="233" y="769"/>
                  </a:lnTo>
                  <a:lnTo>
                    <a:pt x="215" y="759"/>
                  </a:lnTo>
                  <a:lnTo>
                    <a:pt x="198" y="749"/>
                  </a:lnTo>
                  <a:lnTo>
                    <a:pt x="181" y="739"/>
                  </a:lnTo>
                  <a:lnTo>
                    <a:pt x="165" y="727"/>
                  </a:lnTo>
                  <a:lnTo>
                    <a:pt x="149" y="716"/>
                  </a:lnTo>
                  <a:lnTo>
                    <a:pt x="135" y="703"/>
                  </a:lnTo>
                  <a:lnTo>
                    <a:pt x="120" y="688"/>
                  </a:lnTo>
                  <a:lnTo>
                    <a:pt x="107" y="675"/>
                  </a:lnTo>
                  <a:lnTo>
                    <a:pt x="94" y="660"/>
                  </a:lnTo>
                  <a:lnTo>
                    <a:pt x="83" y="645"/>
                  </a:lnTo>
                  <a:lnTo>
                    <a:pt x="71" y="629"/>
                  </a:lnTo>
                  <a:lnTo>
                    <a:pt x="60" y="612"/>
                  </a:lnTo>
                  <a:lnTo>
                    <a:pt x="49" y="595"/>
                  </a:lnTo>
                  <a:lnTo>
                    <a:pt x="41" y="577"/>
                  </a:lnTo>
                  <a:lnTo>
                    <a:pt x="34" y="559"/>
                  </a:lnTo>
                  <a:lnTo>
                    <a:pt x="25" y="541"/>
                  </a:lnTo>
                  <a:lnTo>
                    <a:pt x="19" y="521"/>
                  </a:lnTo>
                  <a:lnTo>
                    <a:pt x="13" y="502"/>
                  </a:lnTo>
                  <a:lnTo>
                    <a:pt x="9" y="482"/>
                  </a:lnTo>
                  <a:lnTo>
                    <a:pt x="6" y="462"/>
                  </a:lnTo>
                  <a:lnTo>
                    <a:pt x="3" y="442"/>
                  </a:lnTo>
                  <a:lnTo>
                    <a:pt x="2" y="421"/>
                  </a:lnTo>
                  <a:lnTo>
                    <a:pt x="0" y="400"/>
                  </a:lnTo>
                  <a:close/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427" name="Freeform 33">
              <a:extLst>
                <a:ext uri="{FF2B5EF4-FFF2-40B4-BE49-F238E27FC236}">
                  <a16:creationId xmlns:a16="http://schemas.microsoft.com/office/drawing/2014/main" id="{3A05006B-BFCE-A841-AB15-B6D093868448}"/>
                </a:ext>
              </a:extLst>
            </p:cNvPr>
            <p:cNvSpPr>
              <a:spLocks/>
            </p:cNvSpPr>
            <p:nvPr/>
          </p:nvSpPr>
          <p:spPr bwMode="auto">
            <a:xfrm>
              <a:off x="6636592" y="3153093"/>
              <a:ext cx="647700" cy="649288"/>
            </a:xfrm>
            <a:custGeom>
              <a:avLst/>
              <a:gdLst>
                <a:gd name="T0" fmla="*/ 2147483646 w 817"/>
                <a:gd name="T1" fmla="*/ 2147483646 h 818"/>
                <a:gd name="T2" fmla="*/ 2147483646 w 817"/>
                <a:gd name="T3" fmla="*/ 2147483646 h 818"/>
                <a:gd name="T4" fmla="*/ 2147483646 w 817"/>
                <a:gd name="T5" fmla="*/ 2147483646 h 818"/>
                <a:gd name="T6" fmla="*/ 2147483646 w 817"/>
                <a:gd name="T7" fmla="*/ 2147483646 h 818"/>
                <a:gd name="T8" fmla="*/ 2147483646 w 817"/>
                <a:gd name="T9" fmla="*/ 2147483646 h 818"/>
                <a:gd name="T10" fmla="*/ 2147483646 w 817"/>
                <a:gd name="T11" fmla="*/ 2147483646 h 818"/>
                <a:gd name="T12" fmla="*/ 2147483646 w 817"/>
                <a:gd name="T13" fmla="*/ 2147483646 h 818"/>
                <a:gd name="T14" fmla="*/ 2147483646 w 817"/>
                <a:gd name="T15" fmla="*/ 2147483646 h 818"/>
                <a:gd name="T16" fmla="*/ 2147483646 w 817"/>
                <a:gd name="T17" fmla="*/ 2147483646 h 818"/>
                <a:gd name="T18" fmla="*/ 2147483646 w 817"/>
                <a:gd name="T19" fmla="*/ 2147483646 h 818"/>
                <a:gd name="T20" fmla="*/ 0 w 817"/>
                <a:gd name="T21" fmla="*/ 2147483646 h 818"/>
                <a:gd name="T22" fmla="*/ 2147483646 w 817"/>
                <a:gd name="T23" fmla="*/ 2147483646 h 818"/>
                <a:gd name="T24" fmla="*/ 2147483646 w 817"/>
                <a:gd name="T25" fmla="*/ 2147483646 h 818"/>
                <a:gd name="T26" fmla="*/ 2147483646 w 817"/>
                <a:gd name="T27" fmla="*/ 2147483646 h 818"/>
                <a:gd name="T28" fmla="*/ 2147483646 w 817"/>
                <a:gd name="T29" fmla="*/ 2147483646 h 818"/>
                <a:gd name="T30" fmla="*/ 2147483646 w 817"/>
                <a:gd name="T31" fmla="*/ 2147483646 h 818"/>
                <a:gd name="T32" fmla="*/ 2147483646 w 817"/>
                <a:gd name="T33" fmla="*/ 2147483646 h 818"/>
                <a:gd name="T34" fmla="*/ 2147483646 w 817"/>
                <a:gd name="T35" fmla="*/ 2147483646 h 818"/>
                <a:gd name="T36" fmla="*/ 2147483646 w 817"/>
                <a:gd name="T37" fmla="*/ 2147483646 h 818"/>
                <a:gd name="T38" fmla="*/ 2147483646 w 817"/>
                <a:gd name="T39" fmla="*/ 2147483646 h 818"/>
                <a:gd name="T40" fmla="*/ 2147483646 w 817"/>
                <a:gd name="T41" fmla="*/ 2147483646 h 818"/>
                <a:gd name="T42" fmla="*/ 2147483646 w 817"/>
                <a:gd name="T43" fmla="*/ 2147483646 h 818"/>
                <a:gd name="T44" fmla="*/ 2147483646 w 817"/>
                <a:gd name="T45" fmla="*/ 2147483646 h 818"/>
                <a:gd name="T46" fmla="*/ 2147483646 w 817"/>
                <a:gd name="T47" fmla="*/ 2147483646 h 818"/>
                <a:gd name="T48" fmla="*/ 2147483646 w 817"/>
                <a:gd name="T49" fmla="*/ 2147483646 h 818"/>
                <a:gd name="T50" fmla="*/ 2147483646 w 817"/>
                <a:gd name="T51" fmla="*/ 2147483646 h 818"/>
                <a:gd name="T52" fmla="*/ 2147483646 w 817"/>
                <a:gd name="T53" fmla="*/ 2147483646 h 818"/>
                <a:gd name="T54" fmla="*/ 2147483646 w 817"/>
                <a:gd name="T55" fmla="*/ 2147483646 h 818"/>
                <a:gd name="T56" fmla="*/ 2147483646 w 817"/>
                <a:gd name="T57" fmla="*/ 2147483646 h 818"/>
                <a:gd name="T58" fmla="*/ 2147483646 w 817"/>
                <a:gd name="T59" fmla="*/ 2147483646 h 818"/>
                <a:gd name="T60" fmla="*/ 2147483646 w 817"/>
                <a:gd name="T61" fmla="*/ 2147483646 h 818"/>
                <a:gd name="T62" fmla="*/ 2147483646 w 817"/>
                <a:gd name="T63" fmla="*/ 2147483646 h 818"/>
                <a:gd name="T64" fmla="*/ 2147483646 w 817"/>
                <a:gd name="T65" fmla="*/ 2147483646 h 818"/>
                <a:gd name="T66" fmla="*/ 2147483646 w 817"/>
                <a:gd name="T67" fmla="*/ 2147483646 h 818"/>
                <a:gd name="T68" fmla="*/ 2147483646 w 817"/>
                <a:gd name="T69" fmla="*/ 2147483646 h 818"/>
                <a:gd name="T70" fmla="*/ 2147483646 w 817"/>
                <a:gd name="T71" fmla="*/ 2147483646 h 818"/>
                <a:gd name="T72" fmla="*/ 2147483646 w 817"/>
                <a:gd name="T73" fmla="*/ 2147483646 h 818"/>
                <a:gd name="T74" fmla="*/ 2147483646 w 817"/>
                <a:gd name="T75" fmla="*/ 2147483646 h 818"/>
                <a:gd name="T76" fmla="*/ 2147483646 w 817"/>
                <a:gd name="T77" fmla="*/ 2147483646 h 818"/>
                <a:gd name="T78" fmla="*/ 2147483646 w 817"/>
                <a:gd name="T79" fmla="*/ 2147483646 h 818"/>
                <a:gd name="T80" fmla="*/ 2147483646 w 817"/>
                <a:gd name="T81" fmla="*/ 2147483646 h 818"/>
                <a:gd name="T82" fmla="*/ 2147483646 w 817"/>
                <a:gd name="T83" fmla="*/ 2147483646 h 818"/>
                <a:gd name="T84" fmla="*/ 2147483646 w 817"/>
                <a:gd name="T85" fmla="*/ 2147483646 h 818"/>
                <a:gd name="T86" fmla="*/ 2147483646 w 817"/>
                <a:gd name="T87" fmla="*/ 0 h 81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17"/>
                <a:gd name="T133" fmla="*/ 0 h 818"/>
                <a:gd name="T134" fmla="*/ 817 w 817"/>
                <a:gd name="T135" fmla="*/ 818 h 81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17" h="818">
                  <a:moveTo>
                    <a:pt x="408" y="0"/>
                  </a:moveTo>
                  <a:lnTo>
                    <a:pt x="387" y="0"/>
                  </a:lnTo>
                  <a:lnTo>
                    <a:pt x="366" y="2"/>
                  </a:lnTo>
                  <a:lnTo>
                    <a:pt x="346" y="4"/>
                  </a:lnTo>
                  <a:lnTo>
                    <a:pt x="326" y="9"/>
                  </a:lnTo>
                  <a:lnTo>
                    <a:pt x="306" y="13"/>
                  </a:lnTo>
                  <a:lnTo>
                    <a:pt x="287" y="19"/>
                  </a:lnTo>
                  <a:lnTo>
                    <a:pt x="268" y="25"/>
                  </a:lnTo>
                  <a:lnTo>
                    <a:pt x="250" y="32"/>
                  </a:lnTo>
                  <a:lnTo>
                    <a:pt x="231" y="41"/>
                  </a:lnTo>
                  <a:lnTo>
                    <a:pt x="214" y="49"/>
                  </a:lnTo>
                  <a:lnTo>
                    <a:pt x="196" y="59"/>
                  </a:lnTo>
                  <a:lnTo>
                    <a:pt x="180" y="69"/>
                  </a:lnTo>
                  <a:lnTo>
                    <a:pt x="163" y="81"/>
                  </a:lnTo>
                  <a:lnTo>
                    <a:pt x="149" y="94"/>
                  </a:lnTo>
                  <a:lnTo>
                    <a:pt x="133" y="106"/>
                  </a:lnTo>
                  <a:lnTo>
                    <a:pt x="120" y="120"/>
                  </a:lnTo>
                  <a:lnTo>
                    <a:pt x="105" y="134"/>
                  </a:lnTo>
                  <a:lnTo>
                    <a:pt x="92" y="149"/>
                  </a:lnTo>
                  <a:lnTo>
                    <a:pt x="81" y="165"/>
                  </a:lnTo>
                  <a:lnTo>
                    <a:pt x="69" y="181"/>
                  </a:lnTo>
                  <a:lnTo>
                    <a:pt x="59" y="196"/>
                  </a:lnTo>
                  <a:lnTo>
                    <a:pt x="49" y="214"/>
                  </a:lnTo>
                  <a:lnTo>
                    <a:pt x="40" y="231"/>
                  </a:lnTo>
                  <a:lnTo>
                    <a:pt x="32" y="250"/>
                  </a:lnTo>
                  <a:lnTo>
                    <a:pt x="24" y="269"/>
                  </a:lnTo>
                  <a:lnTo>
                    <a:pt x="17" y="287"/>
                  </a:lnTo>
                  <a:lnTo>
                    <a:pt x="13" y="306"/>
                  </a:lnTo>
                  <a:lnTo>
                    <a:pt x="7" y="326"/>
                  </a:lnTo>
                  <a:lnTo>
                    <a:pt x="4" y="346"/>
                  </a:lnTo>
                  <a:lnTo>
                    <a:pt x="1" y="367"/>
                  </a:lnTo>
                  <a:lnTo>
                    <a:pt x="0" y="388"/>
                  </a:lnTo>
                  <a:lnTo>
                    <a:pt x="0" y="409"/>
                  </a:lnTo>
                  <a:lnTo>
                    <a:pt x="0" y="430"/>
                  </a:lnTo>
                  <a:lnTo>
                    <a:pt x="1" y="450"/>
                  </a:lnTo>
                  <a:lnTo>
                    <a:pt x="4" y="471"/>
                  </a:lnTo>
                  <a:lnTo>
                    <a:pt x="7" y="491"/>
                  </a:lnTo>
                  <a:lnTo>
                    <a:pt x="13" y="511"/>
                  </a:lnTo>
                  <a:lnTo>
                    <a:pt x="17" y="530"/>
                  </a:lnTo>
                  <a:lnTo>
                    <a:pt x="24" y="550"/>
                  </a:lnTo>
                  <a:lnTo>
                    <a:pt x="32" y="569"/>
                  </a:lnTo>
                  <a:lnTo>
                    <a:pt x="40" y="586"/>
                  </a:lnTo>
                  <a:lnTo>
                    <a:pt x="49" y="603"/>
                  </a:lnTo>
                  <a:lnTo>
                    <a:pt x="59" y="621"/>
                  </a:lnTo>
                  <a:lnTo>
                    <a:pt x="69" y="638"/>
                  </a:lnTo>
                  <a:lnTo>
                    <a:pt x="81" y="654"/>
                  </a:lnTo>
                  <a:lnTo>
                    <a:pt x="92" y="668"/>
                  </a:lnTo>
                  <a:lnTo>
                    <a:pt x="105" y="684"/>
                  </a:lnTo>
                  <a:lnTo>
                    <a:pt x="120" y="699"/>
                  </a:lnTo>
                  <a:lnTo>
                    <a:pt x="133" y="712"/>
                  </a:lnTo>
                  <a:lnTo>
                    <a:pt x="149" y="725"/>
                  </a:lnTo>
                  <a:lnTo>
                    <a:pt x="163" y="736"/>
                  </a:lnTo>
                  <a:lnTo>
                    <a:pt x="180" y="748"/>
                  </a:lnTo>
                  <a:lnTo>
                    <a:pt x="196" y="759"/>
                  </a:lnTo>
                  <a:lnTo>
                    <a:pt x="214" y="768"/>
                  </a:lnTo>
                  <a:lnTo>
                    <a:pt x="231" y="778"/>
                  </a:lnTo>
                  <a:lnTo>
                    <a:pt x="250" y="785"/>
                  </a:lnTo>
                  <a:lnTo>
                    <a:pt x="268" y="792"/>
                  </a:lnTo>
                  <a:lnTo>
                    <a:pt x="287" y="800"/>
                  </a:lnTo>
                  <a:lnTo>
                    <a:pt x="306" y="805"/>
                  </a:lnTo>
                  <a:lnTo>
                    <a:pt x="326" y="810"/>
                  </a:lnTo>
                  <a:lnTo>
                    <a:pt x="346" y="813"/>
                  </a:lnTo>
                  <a:lnTo>
                    <a:pt x="366" y="815"/>
                  </a:lnTo>
                  <a:lnTo>
                    <a:pt x="387" y="817"/>
                  </a:lnTo>
                  <a:lnTo>
                    <a:pt x="408" y="818"/>
                  </a:lnTo>
                  <a:lnTo>
                    <a:pt x="430" y="817"/>
                  </a:lnTo>
                  <a:lnTo>
                    <a:pt x="450" y="815"/>
                  </a:lnTo>
                  <a:lnTo>
                    <a:pt x="470" y="813"/>
                  </a:lnTo>
                  <a:lnTo>
                    <a:pt x="491" y="810"/>
                  </a:lnTo>
                  <a:lnTo>
                    <a:pt x="511" y="805"/>
                  </a:lnTo>
                  <a:lnTo>
                    <a:pt x="530" y="800"/>
                  </a:lnTo>
                  <a:lnTo>
                    <a:pt x="548" y="792"/>
                  </a:lnTo>
                  <a:lnTo>
                    <a:pt x="567" y="785"/>
                  </a:lnTo>
                  <a:lnTo>
                    <a:pt x="586" y="778"/>
                  </a:lnTo>
                  <a:lnTo>
                    <a:pt x="603" y="768"/>
                  </a:lnTo>
                  <a:lnTo>
                    <a:pt x="620" y="759"/>
                  </a:lnTo>
                  <a:lnTo>
                    <a:pt x="636" y="748"/>
                  </a:lnTo>
                  <a:lnTo>
                    <a:pt x="654" y="736"/>
                  </a:lnTo>
                  <a:lnTo>
                    <a:pt x="668" y="725"/>
                  </a:lnTo>
                  <a:lnTo>
                    <a:pt x="684" y="712"/>
                  </a:lnTo>
                  <a:lnTo>
                    <a:pt x="697" y="699"/>
                  </a:lnTo>
                  <a:lnTo>
                    <a:pt x="711" y="684"/>
                  </a:lnTo>
                  <a:lnTo>
                    <a:pt x="724" y="668"/>
                  </a:lnTo>
                  <a:lnTo>
                    <a:pt x="736" y="654"/>
                  </a:lnTo>
                  <a:lnTo>
                    <a:pt x="748" y="638"/>
                  </a:lnTo>
                  <a:lnTo>
                    <a:pt x="758" y="621"/>
                  </a:lnTo>
                  <a:lnTo>
                    <a:pt x="768" y="603"/>
                  </a:lnTo>
                  <a:lnTo>
                    <a:pt x="776" y="586"/>
                  </a:lnTo>
                  <a:lnTo>
                    <a:pt x="785" y="569"/>
                  </a:lnTo>
                  <a:lnTo>
                    <a:pt x="792" y="550"/>
                  </a:lnTo>
                  <a:lnTo>
                    <a:pt x="799" y="530"/>
                  </a:lnTo>
                  <a:lnTo>
                    <a:pt x="804" y="511"/>
                  </a:lnTo>
                  <a:lnTo>
                    <a:pt x="810" y="491"/>
                  </a:lnTo>
                  <a:lnTo>
                    <a:pt x="812" y="471"/>
                  </a:lnTo>
                  <a:lnTo>
                    <a:pt x="815" y="450"/>
                  </a:lnTo>
                  <a:lnTo>
                    <a:pt x="817" y="430"/>
                  </a:lnTo>
                  <a:lnTo>
                    <a:pt x="817" y="409"/>
                  </a:lnTo>
                  <a:lnTo>
                    <a:pt x="817" y="388"/>
                  </a:lnTo>
                  <a:lnTo>
                    <a:pt x="815" y="367"/>
                  </a:lnTo>
                  <a:lnTo>
                    <a:pt x="812" y="346"/>
                  </a:lnTo>
                  <a:lnTo>
                    <a:pt x="810" y="326"/>
                  </a:lnTo>
                  <a:lnTo>
                    <a:pt x="804" y="306"/>
                  </a:lnTo>
                  <a:lnTo>
                    <a:pt x="799" y="287"/>
                  </a:lnTo>
                  <a:lnTo>
                    <a:pt x="792" y="269"/>
                  </a:lnTo>
                  <a:lnTo>
                    <a:pt x="785" y="250"/>
                  </a:lnTo>
                  <a:lnTo>
                    <a:pt x="776" y="231"/>
                  </a:lnTo>
                  <a:lnTo>
                    <a:pt x="768" y="214"/>
                  </a:lnTo>
                  <a:lnTo>
                    <a:pt x="758" y="196"/>
                  </a:lnTo>
                  <a:lnTo>
                    <a:pt x="748" y="181"/>
                  </a:lnTo>
                  <a:lnTo>
                    <a:pt x="736" y="165"/>
                  </a:lnTo>
                  <a:lnTo>
                    <a:pt x="724" y="149"/>
                  </a:lnTo>
                  <a:lnTo>
                    <a:pt x="711" y="134"/>
                  </a:lnTo>
                  <a:lnTo>
                    <a:pt x="697" y="120"/>
                  </a:lnTo>
                  <a:lnTo>
                    <a:pt x="684" y="106"/>
                  </a:lnTo>
                  <a:lnTo>
                    <a:pt x="668" y="94"/>
                  </a:lnTo>
                  <a:lnTo>
                    <a:pt x="654" y="81"/>
                  </a:lnTo>
                  <a:lnTo>
                    <a:pt x="636" y="69"/>
                  </a:lnTo>
                  <a:lnTo>
                    <a:pt x="620" y="59"/>
                  </a:lnTo>
                  <a:lnTo>
                    <a:pt x="603" y="49"/>
                  </a:lnTo>
                  <a:lnTo>
                    <a:pt x="586" y="41"/>
                  </a:lnTo>
                  <a:lnTo>
                    <a:pt x="567" y="32"/>
                  </a:lnTo>
                  <a:lnTo>
                    <a:pt x="548" y="25"/>
                  </a:lnTo>
                  <a:lnTo>
                    <a:pt x="530" y="19"/>
                  </a:lnTo>
                  <a:lnTo>
                    <a:pt x="511" y="13"/>
                  </a:lnTo>
                  <a:lnTo>
                    <a:pt x="491" y="9"/>
                  </a:lnTo>
                  <a:lnTo>
                    <a:pt x="470" y="4"/>
                  </a:lnTo>
                  <a:lnTo>
                    <a:pt x="450" y="2"/>
                  </a:lnTo>
                  <a:lnTo>
                    <a:pt x="430" y="0"/>
                  </a:lnTo>
                  <a:lnTo>
                    <a:pt x="408" y="0"/>
                  </a:lnTo>
                </a:path>
              </a:pathLst>
            </a:custGeom>
            <a:solidFill>
              <a:schemeClr val="bg1"/>
            </a:solidFill>
            <a:ln w="285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428" name="Freeform 37">
              <a:extLst>
                <a:ext uri="{FF2B5EF4-FFF2-40B4-BE49-F238E27FC236}">
                  <a16:creationId xmlns:a16="http://schemas.microsoft.com/office/drawing/2014/main" id="{D0B376FA-EF16-2B40-B0AA-D16E58BC00C0}"/>
                </a:ext>
              </a:extLst>
            </p:cNvPr>
            <p:cNvSpPr>
              <a:spLocks/>
            </p:cNvSpPr>
            <p:nvPr/>
          </p:nvSpPr>
          <p:spPr bwMode="auto">
            <a:xfrm>
              <a:off x="6636592" y="4435794"/>
              <a:ext cx="647700" cy="649288"/>
            </a:xfrm>
            <a:custGeom>
              <a:avLst/>
              <a:gdLst>
                <a:gd name="T0" fmla="*/ 2147483646 w 817"/>
                <a:gd name="T1" fmla="*/ 2147483646 h 819"/>
                <a:gd name="T2" fmla="*/ 2147483646 w 817"/>
                <a:gd name="T3" fmla="*/ 2147483646 h 819"/>
                <a:gd name="T4" fmla="*/ 2147483646 w 817"/>
                <a:gd name="T5" fmla="*/ 2147483646 h 819"/>
                <a:gd name="T6" fmla="*/ 2147483646 w 817"/>
                <a:gd name="T7" fmla="*/ 2147483646 h 819"/>
                <a:gd name="T8" fmla="*/ 2147483646 w 817"/>
                <a:gd name="T9" fmla="*/ 2147483646 h 819"/>
                <a:gd name="T10" fmla="*/ 2147483646 w 817"/>
                <a:gd name="T11" fmla="*/ 2147483646 h 819"/>
                <a:gd name="T12" fmla="*/ 2147483646 w 817"/>
                <a:gd name="T13" fmla="*/ 2147483646 h 819"/>
                <a:gd name="T14" fmla="*/ 2147483646 w 817"/>
                <a:gd name="T15" fmla="*/ 2147483646 h 819"/>
                <a:gd name="T16" fmla="*/ 2147483646 w 817"/>
                <a:gd name="T17" fmla="*/ 2147483646 h 819"/>
                <a:gd name="T18" fmla="*/ 2147483646 w 817"/>
                <a:gd name="T19" fmla="*/ 2147483646 h 819"/>
                <a:gd name="T20" fmla="*/ 0 w 817"/>
                <a:gd name="T21" fmla="*/ 2147483646 h 819"/>
                <a:gd name="T22" fmla="*/ 2147483646 w 817"/>
                <a:gd name="T23" fmla="*/ 2147483646 h 819"/>
                <a:gd name="T24" fmla="*/ 2147483646 w 817"/>
                <a:gd name="T25" fmla="*/ 2147483646 h 819"/>
                <a:gd name="T26" fmla="*/ 2147483646 w 817"/>
                <a:gd name="T27" fmla="*/ 2147483646 h 819"/>
                <a:gd name="T28" fmla="*/ 2147483646 w 817"/>
                <a:gd name="T29" fmla="*/ 2147483646 h 819"/>
                <a:gd name="T30" fmla="*/ 2147483646 w 817"/>
                <a:gd name="T31" fmla="*/ 2147483646 h 819"/>
                <a:gd name="T32" fmla="*/ 2147483646 w 817"/>
                <a:gd name="T33" fmla="*/ 2147483646 h 819"/>
                <a:gd name="T34" fmla="*/ 2147483646 w 817"/>
                <a:gd name="T35" fmla="*/ 2147483646 h 819"/>
                <a:gd name="T36" fmla="*/ 2147483646 w 817"/>
                <a:gd name="T37" fmla="*/ 2147483646 h 819"/>
                <a:gd name="T38" fmla="*/ 2147483646 w 817"/>
                <a:gd name="T39" fmla="*/ 2147483646 h 819"/>
                <a:gd name="T40" fmla="*/ 2147483646 w 817"/>
                <a:gd name="T41" fmla="*/ 2147483646 h 819"/>
                <a:gd name="T42" fmla="*/ 2147483646 w 817"/>
                <a:gd name="T43" fmla="*/ 2147483646 h 819"/>
                <a:gd name="T44" fmla="*/ 2147483646 w 817"/>
                <a:gd name="T45" fmla="*/ 2147483646 h 819"/>
                <a:gd name="T46" fmla="*/ 2147483646 w 817"/>
                <a:gd name="T47" fmla="*/ 2147483646 h 819"/>
                <a:gd name="T48" fmla="*/ 2147483646 w 817"/>
                <a:gd name="T49" fmla="*/ 2147483646 h 819"/>
                <a:gd name="T50" fmla="*/ 2147483646 w 817"/>
                <a:gd name="T51" fmla="*/ 2147483646 h 819"/>
                <a:gd name="T52" fmla="*/ 2147483646 w 817"/>
                <a:gd name="T53" fmla="*/ 2147483646 h 819"/>
                <a:gd name="T54" fmla="*/ 2147483646 w 817"/>
                <a:gd name="T55" fmla="*/ 2147483646 h 819"/>
                <a:gd name="T56" fmla="*/ 2147483646 w 817"/>
                <a:gd name="T57" fmla="*/ 2147483646 h 819"/>
                <a:gd name="T58" fmla="*/ 2147483646 w 817"/>
                <a:gd name="T59" fmla="*/ 2147483646 h 819"/>
                <a:gd name="T60" fmla="*/ 2147483646 w 817"/>
                <a:gd name="T61" fmla="*/ 2147483646 h 819"/>
                <a:gd name="T62" fmla="*/ 2147483646 w 817"/>
                <a:gd name="T63" fmla="*/ 2147483646 h 819"/>
                <a:gd name="T64" fmla="*/ 2147483646 w 817"/>
                <a:gd name="T65" fmla="*/ 2147483646 h 819"/>
                <a:gd name="T66" fmla="*/ 2147483646 w 817"/>
                <a:gd name="T67" fmla="*/ 2147483646 h 819"/>
                <a:gd name="T68" fmla="*/ 2147483646 w 817"/>
                <a:gd name="T69" fmla="*/ 2147483646 h 819"/>
                <a:gd name="T70" fmla="*/ 2147483646 w 817"/>
                <a:gd name="T71" fmla="*/ 2147483646 h 819"/>
                <a:gd name="T72" fmla="*/ 2147483646 w 817"/>
                <a:gd name="T73" fmla="*/ 2147483646 h 819"/>
                <a:gd name="T74" fmla="*/ 2147483646 w 817"/>
                <a:gd name="T75" fmla="*/ 2147483646 h 819"/>
                <a:gd name="T76" fmla="*/ 2147483646 w 817"/>
                <a:gd name="T77" fmla="*/ 2147483646 h 819"/>
                <a:gd name="T78" fmla="*/ 2147483646 w 817"/>
                <a:gd name="T79" fmla="*/ 2147483646 h 819"/>
                <a:gd name="T80" fmla="*/ 2147483646 w 817"/>
                <a:gd name="T81" fmla="*/ 2147483646 h 819"/>
                <a:gd name="T82" fmla="*/ 2147483646 w 817"/>
                <a:gd name="T83" fmla="*/ 2147483646 h 819"/>
                <a:gd name="T84" fmla="*/ 2147483646 w 817"/>
                <a:gd name="T85" fmla="*/ 2147483646 h 819"/>
                <a:gd name="T86" fmla="*/ 2147483646 w 817"/>
                <a:gd name="T87" fmla="*/ 0 h 81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17"/>
                <a:gd name="T133" fmla="*/ 0 h 819"/>
                <a:gd name="T134" fmla="*/ 817 w 817"/>
                <a:gd name="T135" fmla="*/ 819 h 819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17" h="819">
                  <a:moveTo>
                    <a:pt x="408" y="0"/>
                  </a:moveTo>
                  <a:lnTo>
                    <a:pt x="387" y="0"/>
                  </a:lnTo>
                  <a:lnTo>
                    <a:pt x="366" y="2"/>
                  </a:lnTo>
                  <a:lnTo>
                    <a:pt x="346" y="5"/>
                  </a:lnTo>
                  <a:lnTo>
                    <a:pt x="326" y="9"/>
                  </a:lnTo>
                  <a:lnTo>
                    <a:pt x="306" y="13"/>
                  </a:lnTo>
                  <a:lnTo>
                    <a:pt x="287" y="19"/>
                  </a:lnTo>
                  <a:lnTo>
                    <a:pt x="268" y="25"/>
                  </a:lnTo>
                  <a:lnTo>
                    <a:pt x="250" y="32"/>
                  </a:lnTo>
                  <a:lnTo>
                    <a:pt x="231" y="41"/>
                  </a:lnTo>
                  <a:lnTo>
                    <a:pt x="214" y="49"/>
                  </a:lnTo>
                  <a:lnTo>
                    <a:pt x="196" y="60"/>
                  </a:lnTo>
                  <a:lnTo>
                    <a:pt x="180" y="70"/>
                  </a:lnTo>
                  <a:lnTo>
                    <a:pt x="163" y="81"/>
                  </a:lnTo>
                  <a:lnTo>
                    <a:pt x="149" y="94"/>
                  </a:lnTo>
                  <a:lnTo>
                    <a:pt x="133" y="106"/>
                  </a:lnTo>
                  <a:lnTo>
                    <a:pt x="120" y="120"/>
                  </a:lnTo>
                  <a:lnTo>
                    <a:pt x="105" y="135"/>
                  </a:lnTo>
                  <a:lnTo>
                    <a:pt x="92" y="149"/>
                  </a:lnTo>
                  <a:lnTo>
                    <a:pt x="81" y="165"/>
                  </a:lnTo>
                  <a:lnTo>
                    <a:pt x="69" y="181"/>
                  </a:lnTo>
                  <a:lnTo>
                    <a:pt x="59" y="197"/>
                  </a:lnTo>
                  <a:lnTo>
                    <a:pt x="49" y="214"/>
                  </a:lnTo>
                  <a:lnTo>
                    <a:pt x="40" y="231"/>
                  </a:lnTo>
                  <a:lnTo>
                    <a:pt x="32" y="250"/>
                  </a:lnTo>
                  <a:lnTo>
                    <a:pt x="24" y="269"/>
                  </a:lnTo>
                  <a:lnTo>
                    <a:pt x="17" y="287"/>
                  </a:lnTo>
                  <a:lnTo>
                    <a:pt x="13" y="306"/>
                  </a:lnTo>
                  <a:lnTo>
                    <a:pt x="7" y="326"/>
                  </a:lnTo>
                  <a:lnTo>
                    <a:pt x="4" y="347"/>
                  </a:lnTo>
                  <a:lnTo>
                    <a:pt x="1" y="367"/>
                  </a:lnTo>
                  <a:lnTo>
                    <a:pt x="0" y="389"/>
                  </a:lnTo>
                  <a:lnTo>
                    <a:pt x="0" y="409"/>
                  </a:lnTo>
                  <a:lnTo>
                    <a:pt x="0" y="430"/>
                  </a:lnTo>
                  <a:lnTo>
                    <a:pt x="1" y="451"/>
                  </a:lnTo>
                  <a:lnTo>
                    <a:pt x="4" y="471"/>
                  </a:lnTo>
                  <a:lnTo>
                    <a:pt x="7" y="491"/>
                  </a:lnTo>
                  <a:lnTo>
                    <a:pt x="13" y="511"/>
                  </a:lnTo>
                  <a:lnTo>
                    <a:pt x="17" y="530"/>
                  </a:lnTo>
                  <a:lnTo>
                    <a:pt x="24" y="550"/>
                  </a:lnTo>
                  <a:lnTo>
                    <a:pt x="32" y="569"/>
                  </a:lnTo>
                  <a:lnTo>
                    <a:pt x="40" y="586"/>
                  </a:lnTo>
                  <a:lnTo>
                    <a:pt x="49" y="604"/>
                  </a:lnTo>
                  <a:lnTo>
                    <a:pt x="59" y="621"/>
                  </a:lnTo>
                  <a:lnTo>
                    <a:pt x="69" y="638"/>
                  </a:lnTo>
                  <a:lnTo>
                    <a:pt x="81" y="654"/>
                  </a:lnTo>
                  <a:lnTo>
                    <a:pt x="92" y="668"/>
                  </a:lnTo>
                  <a:lnTo>
                    <a:pt x="105" y="684"/>
                  </a:lnTo>
                  <a:lnTo>
                    <a:pt x="120" y="699"/>
                  </a:lnTo>
                  <a:lnTo>
                    <a:pt x="133" y="712"/>
                  </a:lnTo>
                  <a:lnTo>
                    <a:pt x="149" y="725"/>
                  </a:lnTo>
                  <a:lnTo>
                    <a:pt x="163" y="736"/>
                  </a:lnTo>
                  <a:lnTo>
                    <a:pt x="180" y="748"/>
                  </a:lnTo>
                  <a:lnTo>
                    <a:pt x="196" y="759"/>
                  </a:lnTo>
                  <a:lnTo>
                    <a:pt x="214" y="768"/>
                  </a:lnTo>
                  <a:lnTo>
                    <a:pt x="231" y="778"/>
                  </a:lnTo>
                  <a:lnTo>
                    <a:pt x="250" y="785"/>
                  </a:lnTo>
                  <a:lnTo>
                    <a:pt x="268" y="793"/>
                  </a:lnTo>
                  <a:lnTo>
                    <a:pt x="287" y="800"/>
                  </a:lnTo>
                  <a:lnTo>
                    <a:pt x="306" y="806"/>
                  </a:lnTo>
                  <a:lnTo>
                    <a:pt x="326" y="810"/>
                  </a:lnTo>
                  <a:lnTo>
                    <a:pt x="346" y="813"/>
                  </a:lnTo>
                  <a:lnTo>
                    <a:pt x="366" y="816"/>
                  </a:lnTo>
                  <a:lnTo>
                    <a:pt x="387" y="817"/>
                  </a:lnTo>
                  <a:lnTo>
                    <a:pt x="408" y="819"/>
                  </a:lnTo>
                  <a:lnTo>
                    <a:pt x="430" y="817"/>
                  </a:lnTo>
                  <a:lnTo>
                    <a:pt x="450" y="816"/>
                  </a:lnTo>
                  <a:lnTo>
                    <a:pt x="470" y="813"/>
                  </a:lnTo>
                  <a:lnTo>
                    <a:pt x="491" y="810"/>
                  </a:lnTo>
                  <a:lnTo>
                    <a:pt x="511" y="806"/>
                  </a:lnTo>
                  <a:lnTo>
                    <a:pt x="530" y="800"/>
                  </a:lnTo>
                  <a:lnTo>
                    <a:pt x="548" y="793"/>
                  </a:lnTo>
                  <a:lnTo>
                    <a:pt x="567" y="785"/>
                  </a:lnTo>
                  <a:lnTo>
                    <a:pt x="586" y="778"/>
                  </a:lnTo>
                  <a:lnTo>
                    <a:pt x="603" y="768"/>
                  </a:lnTo>
                  <a:lnTo>
                    <a:pt x="620" y="759"/>
                  </a:lnTo>
                  <a:lnTo>
                    <a:pt x="636" y="748"/>
                  </a:lnTo>
                  <a:lnTo>
                    <a:pt x="654" y="736"/>
                  </a:lnTo>
                  <a:lnTo>
                    <a:pt x="668" y="725"/>
                  </a:lnTo>
                  <a:lnTo>
                    <a:pt x="684" y="712"/>
                  </a:lnTo>
                  <a:lnTo>
                    <a:pt x="697" y="699"/>
                  </a:lnTo>
                  <a:lnTo>
                    <a:pt x="711" y="684"/>
                  </a:lnTo>
                  <a:lnTo>
                    <a:pt x="724" y="668"/>
                  </a:lnTo>
                  <a:lnTo>
                    <a:pt x="736" y="654"/>
                  </a:lnTo>
                  <a:lnTo>
                    <a:pt x="748" y="638"/>
                  </a:lnTo>
                  <a:lnTo>
                    <a:pt x="758" y="621"/>
                  </a:lnTo>
                  <a:lnTo>
                    <a:pt x="768" y="604"/>
                  </a:lnTo>
                  <a:lnTo>
                    <a:pt x="776" y="586"/>
                  </a:lnTo>
                  <a:lnTo>
                    <a:pt x="785" y="569"/>
                  </a:lnTo>
                  <a:lnTo>
                    <a:pt x="792" y="550"/>
                  </a:lnTo>
                  <a:lnTo>
                    <a:pt x="799" y="530"/>
                  </a:lnTo>
                  <a:lnTo>
                    <a:pt x="804" y="511"/>
                  </a:lnTo>
                  <a:lnTo>
                    <a:pt x="810" y="491"/>
                  </a:lnTo>
                  <a:lnTo>
                    <a:pt x="812" y="471"/>
                  </a:lnTo>
                  <a:lnTo>
                    <a:pt x="815" y="451"/>
                  </a:lnTo>
                  <a:lnTo>
                    <a:pt x="817" y="430"/>
                  </a:lnTo>
                  <a:lnTo>
                    <a:pt x="817" y="409"/>
                  </a:lnTo>
                  <a:lnTo>
                    <a:pt x="817" y="389"/>
                  </a:lnTo>
                  <a:lnTo>
                    <a:pt x="815" y="367"/>
                  </a:lnTo>
                  <a:lnTo>
                    <a:pt x="812" y="347"/>
                  </a:lnTo>
                  <a:lnTo>
                    <a:pt x="810" y="326"/>
                  </a:lnTo>
                  <a:lnTo>
                    <a:pt x="804" y="306"/>
                  </a:lnTo>
                  <a:lnTo>
                    <a:pt x="799" y="287"/>
                  </a:lnTo>
                  <a:lnTo>
                    <a:pt x="792" y="269"/>
                  </a:lnTo>
                  <a:lnTo>
                    <a:pt x="785" y="250"/>
                  </a:lnTo>
                  <a:lnTo>
                    <a:pt x="776" y="231"/>
                  </a:lnTo>
                  <a:lnTo>
                    <a:pt x="768" y="214"/>
                  </a:lnTo>
                  <a:lnTo>
                    <a:pt x="758" y="197"/>
                  </a:lnTo>
                  <a:lnTo>
                    <a:pt x="748" y="181"/>
                  </a:lnTo>
                  <a:lnTo>
                    <a:pt x="736" y="165"/>
                  </a:lnTo>
                  <a:lnTo>
                    <a:pt x="724" y="149"/>
                  </a:lnTo>
                  <a:lnTo>
                    <a:pt x="711" y="135"/>
                  </a:lnTo>
                  <a:lnTo>
                    <a:pt x="697" y="120"/>
                  </a:lnTo>
                  <a:lnTo>
                    <a:pt x="684" y="106"/>
                  </a:lnTo>
                  <a:lnTo>
                    <a:pt x="668" y="94"/>
                  </a:lnTo>
                  <a:lnTo>
                    <a:pt x="654" y="81"/>
                  </a:lnTo>
                  <a:lnTo>
                    <a:pt x="636" y="70"/>
                  </a:lnTo>
                  <a:lnTo>
                    <a:pt x="620" y="60"/>
                  </a:lnTo>
                  <a:lnTo>
                    <a:pt x="603" y="49"/>
                  </a:lnTo>
                  <a:lnTo>
                    <a:pt x="586" y="41"/>
                  </a:lnTo>
                  <a:lnTo>
                    <a:pt x="567" y="32"/>
                  </a:lnTo>
                  <a:lnTo>
                    <a:pt x="548" y="25"/>
                  </a:lnTo>
                  <a:lnTo>
                    <a:pt x="530" y="19"/>
                  </a:lnTo>
                  <a:lnTo>
                    <a:pt x="511" y="13"/>
                  </a:lnTo>
                  <a:lnTo>
                    <a:pt x="491" y="9"/>
                  </a:lnTo>
                  <a:lnTo>
                    <a:pt x="470" y="5"/>
                  </a:lnTo>
                  <a:lnTo>
                    <a:pt x="450" y="2"/>
                  </a:lnTo>
                  <a:lnTo>
                    <a:pt x="430" y="0"/>
                  </a:lnTo>
                  <a:lnTo>
                    <a:pt x="408" y="0"/>
                  </a:lnTo>
                </a:path>
              </a:pathLst>
            </a:custGeom>
            <a:solidFill>
              <a:schemeClr val="bg1"/>
            </a:solidFill>
            <a:ln w="285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429" name="Freeform 38">
              <a:extLst>
                <a:ext uri="{FF2B5EF4-FFF2-40B4-BE49-F238E27FC236}">
                  <a16:creationId xmlns:a16="http://schemas.microsoft.com/office/drawing/2014/main" id="{D1449C1F-695D-7E42-A3B8-A49163B249A7}"/>
                </a:ext>
              </a:extLst>
            </p:cNvPr>
            <p:cNvSpPr>
              <a:spLocks/>
            </p:cNvSpPr>
            <p:nvPr/>
          </p:nvSpPr>
          <p:spPr bwMode="auto">
            <a:xfrm>
              <a:off x="6636592" y="1848168"/>
              <a:ext cx="647700" cy="649288"/>
            </a:xfrm>
            <a:custGeom>
              <a:avLst/>
              <a:gdLst>
                <a:gd name="T0" fmla="*/ 2147483646 w 817"/>
                <a:gd name="T1" fmla="*/ 2147483646 h 818"/>
                <a:gd name="T2" fmla="*/ 2147483646 w 817"/>
                <a:gd name="T3" fmla="*/ 2147483646 h 818"/>
                <a:gd name="T4" fmla="*/ 2147483646 w 817"/>
                <a:gd name="T5" fmla="*/ 2147483646 h 818"/>
                <a:gd name="T6" fmla="*/ 2147483646 w 817"/>
                <a:gd name="T7" fmla="*/ 2147483646 h 818"/>
                <a:gd name="T8" fmla="*/ 2147483646 w 817"/>
                <a:gd name="T9" fmla="*/ 2147483646 h 818"/>
                <a:gd name="T10" fmla="*/ 2147483646 w 817"/>
                <a:gd name="T11" fmla="*/ 2147483646 h 818"/>
                <a:gd name="T12" fmla="*/ 2147483646 w 817"/>
                <a:gd name="T13" fmla="*/ 2147483646 h 818"/>
                <a:gd name="T14" fmla="*/ 2147483646 w 817"/>
                <a:gd name="T15" fmla="*/ 2147483646 h 818"/>
                <a:gd name="T16" fmla="*/ 2147483646 w 817"/>
                <a:gd name="T17" fmla="*/ 2147483646 h 818"/>
                <a:gd name="T18" fmla="*/ 2147483646 w 817"/>
                <a:gd name="T19" fmla="*/ 2147483646 h 818"/>
                <a:gd name="T20" fmla="*/ 2147483646 w 817"/>
                <a:gd name="T21" fmla="*/ 0 h 818"/>
                <a:gd name="T22" fmla="*/ 2147483646 w 817"/>
                <a:gd name="T23" fmla="*/ 2147483646 h 818"/>
                <a:gd name="T24" fmla="*/ 2147483646 w 817"/>
                <a:gd name="T25" fmla="*/ 2147483646 h 818"/>
                <a:gd name="T26" fmla="*/ 2147483646 w 817"/>
                <a:gd name="T27" fmla="*/ 2147483646 h 818"/>
                <a:gd name="T28" fmla="*/ 2147483646 w 817"/>
                <a:gd name="T29" fmla="*/ 2147483646 h 818"/>
                <a:gd name="T30" fmla="*/ 2147483646 w 817"/>
                <a:gd name="T31" fmla="*/ 2147483646 h 818"/>
                <a:gd name="T32" fmla="*/ 2147483646 w 817"/>
                <a:gd name="T33" fmla="*/ 2147483646 h 818"/>
                <a:gd name="T34" fmla="*/ 2147483646 w 817"/>
                <a:gd name="T35" fmla="*/ 2147483646 h 818"/>
                <a:gd name="T36" fmla="*/ 2147483646 w 817"/>
                <a:gd name="T37" fmla="*/ 2147483646 h 818"/>
                <a:gd name="T38" fmla="*/ 2147483646 w 817"/>
                <a:gd name="T39" fmla="*/ 2147483646 h 818"/>
                <a:gd name="T40" fmla="*/ 2147483646 w 817"/>
                <a:gd name="T41" fmla="*/ 2147483646 h 818"/>
                <a:gd name="T42" fmla="*/ 0 w 817"/>
                <a:gd name="T43" fmla="*/ 2147483646 h 818"/>
                <a:gd name="T44" fmla="*/ 2147483646 w 817"/>
                <a:gd name="T45" fmla="*/ 2147483646 h 818"/>
                <a:gd name="T46" fmla="*/ 2147483646 w 817"/>
                <a:gd name="T47" fmla="*/ 2147483646 h 818"/>
                <a:gd name="T48" fmla="*/ 2147483646 w 817"/>
                <a:gd name="T49" fmla="*/ 2147483646 h 818"/>
                <a:gd name="T50" fmla="*/ 2147483646 w 817"/>
                <a:gd name="T51" fmla="*/ 2147483646 h 818"/>
                <a:gd name="T52" fmla="*/ 2147483646 w 817"/>
                <a:gd name="T53" fmla="*/ 2147483646 h 818"/>
                <a:gd name="T54" fmla="*/ 2147483646 w 817"/>
                <a:gd name="T55" fmla="*/ 2147483646 h 818"/>
                <a:gd name="T56" fmla="*/ 2147483646 w 817"/>
                <a:gd name="T57" fmla="*/ 2147483646 h 818"/>
                <a:gd name="T58" fmla="*/ 2147483646 w 817"/>
                <a:gd name="T59" fmla="*/ 2147483646 h 818"/>
                <a:gd name="T60" fmla="*/ 2147483646 w 817"/>
                <a:gd name="T61" fmla="*/ 2147483646 h 818"/>
                <a:gd name="T62" fmla="*/ 2147483646 w 817"/>
                <a:gd name="T63" fmla="*/ 2147483646 h 818"/>
                <a:gd name="T64" fmla="*/ 2147483646 w 817"/>
                <a:gd name="T65" fmla="*/ 2147483646 h 818"/>
                <a:gd name="T66" fmla="*/ 2147483646 w 817"/>
                <a:gd name="T67" fmla="*/ 2147483646 h 818"/>
                <a:gd name="T68" fmla="*/ 2147483646 w 817"/>
                <a:gd name="T69" fmla="*/ 2147483646 h 818"/>
                <a:gd name="T70" fmla="*/ 2147483646 w 817"/>
                <a:gd name="T71" fmla="*/ 2147483646 h 818"/>
                <a:gd name="T72" fmla="*/ 2147483646 w 817"/>
                <a:gd name="T73" fmla="*/ 2147483646 h 818"/>
                <a:gd name="T74" fmla="*/ 2147483646 w 817"/>
                <a:gd name="T75" fmla="*/ 2147483646 h 818"/>
                <a:gd name="T76" fmla="*/ 2147483646 w 817"/>
                <a:gd name="T77" fmla="*/ 2147483646 h 818"/>
                <a:gd name="T78" fmla="*/ 2147483646 w 817"/>
                <a:gd name="T79" fmla="*/ 2147483646 h 818"/>
                <a:gd name="T80" fmla="*/ 2147483646 w 817"/>
                <a:gd name="T81" fmla="*/ 2147483646 h 818"/>
                <a:gd name="T82" fmla="*/ 2147483646 w 817"/>
                <a:gd name="T83" fmla="*/ 2147483646 h 818"/>
                <a:gd name="T84" fmla="*/ 2147483646 w 817"/>
                <a:gd name="T85" fmla="*/ 2147483646 h 818"/>
                <a:gd name="T86" fmla="*/ 2147483646 w 817"/>
                <a:gd name="T87" fmla="*/ 2147483646 h 81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17"/>
                <a:gd name="T133" fmla="*/ 0 h 818"/>
                <a:gd name="T134" fmla="*/ 817 w 817"/>
                <a:gd name="T135" fmla="*/ 818 h 81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17" h="818">
                  <a:moveTo>
                    <a:pt x="817" y="408"/>
                  </a:moveTo>
                  <a:lnTo>
                    <a:pt x="817" y="388"/>
                  </a:lnTo>
                  <a:lnTo>
                    <a:pt x="815" y="367"/>
                  </a:lnTo>
                  <a:lnTo>
                    <a:pt x="812" y="346"/>
                  </a:lnTo>
                  <a:lnTo>
                    <a:pt x="810" y="326"/>
                  </a:lnTo>
                  <a:lnTo>
                    <a:pt x="804" y="306"/>
                  </a:lnTo>
                  <a:lnTo>
                    <a:pt x="799" y="287"/>
                  </a:lnTo>
                  <a:lnTo>
                    <a:pt x="792" y="269"/>
                  </a:lnTo>
                  <a:lnTo>
                    <a:pt x="785" y="250"/>
                  </a:lnTo>
                  <a:lnTo>
                    <a:pt x="776" y="231"/>
                  </a:lnTo>
                  <a:lnTo>
                    <a:pt x="768" y="214"/>
                  </a:lnTo>
                  <a:lnTo>
                    <a:pt x="758" y="196"/>
                  </a:lnTo>
                  <a:lnTo>
                    <a:pt x="748" y="180"/>
                  </a:lnTo>
                  <a:lnTo>
                    <a:pt x="736" y="165"/>
                  </a:lnTo>
                  <a:lnTo>
                    <a:pt x="724" y="149"/>
                  </a:lnTo>
                  <a:lnTo>
                    <a:pt x="711" y="134"/>
                  </a:lnTo>
                  <a:lnTo>
                    <a:pt x="697" y="120"/>
                  </a:lnTo>
                  <a:lnTo>
                    <a:pt x="684" y="105"/>
                  </a:lnTo>
                  <a:lnTo>
                    <a:pt x="668" y="94"/>
                  </a:lnTo>
                  <a:lnTo>
                    <a:pt x="654" y="81"/>
                  </a:lnTo>
                  <a:lnTo>
                    <a:pt x="636" y="69"/>
                  </a:lnTo>
                  <a:lnTo>
                    <a:pt x="620" y="59"/>
                  </a:lnTo>
                  <a:lnTo>
                    <a:pt x="603" y="49"/>
                  </a:lnTo>
                  <a:lnTo>
                    <a:pt x="586" y="41"/>
                  </a:lnTo>
                  <a:lnTo>
                    <a:pt x="567" y="32"/>
                  </a:lnTo>
                  <a:lnTo>
                    <a:pt x="548" y="25"/>
                  </a:lnTo>
                  <a:lnTo>
                    <a:pt x="530" y="19"/>
                  </a:lnTo>
                  <a:lnTo>
                    <a:pt x="511" y="13"/>
                  </a:lnTo>
                  <a:lnTo>
                    <a:pt x="491" y="9"/>
                  </a:lnTo>
                  <a:lnTo>
                    <a:pt x="470" y="4"/>
                  </a:lnTo>
                  <a:lnTo>
                    <a:pt x="450" y="2"/>
                  </a:lnTo>
                  <a:lnTo>
                    <a:pt x="430" y="0"/>
                  </a:lnTo>
                  <a:lnTo>
                    <a:pt x="408" y="0"/>
                  </a:lnTo>
                  <a:lnTo>
                    <a:pt x="387" y="0"/>
                  </a:lnTo>
                  <a:lnTo>
                    <a:pt x="366" y="2"/>
                  </a:lnTo>
                  <a:lnTo>
                    <a:pt x="346" y="4"/>
                  </a:lnTo>
                  <a:lnTo>
                    <a:pt x="326" y="9"/>
                  </a:lnTo>
                  <a:lnTo>
                    <a:pt x="306" y="13"/>
                  </a:lnTo>
                  <a:lnTo>
                    <a:pt x="287" y="19"/>
                  </a:lnTo>
                  <a:lnTo>
                    <a:pt x="268" y="25"/>
                  </a:lnTo>
                  <a:lnTo>
                    <a:pt x="250" y="32"/>
                  </a:lnTo>
                  <a:lnTo>
                    <a:pt x="231" y="41"/>
                  </a:lnTo>
                  <a:lnTo>
                    <a:pt x="214" y="49"/>
                  </a:lnTo>
                  <a:lnTo>
                    <a:pt x="196" y="59"/>
                  </a:lnTo>
                  <a:lnTo>
                    <a:pt x="180" y="69"/>
                  </a:lnTo>
                  <a:lnTo>
                    <a:pt x="163" y="81"/>
                  </a:lnTo>
                  <a:lnTo>
                    <a:pt x="149" y="94"/>
                  </a:lnTo>
                  <a:lnTo>
                    <a:pt x="133" y="105"/>
                  </a:lnTo>
                  <a:lnTo>
                    <a:pt x="120" y="120"/>
                  </a:lnTo>
                  <a:lnTo>
                    <a:pt x="105" y="134"/>
                  </a:lnTo>
                  <a:lnTo>
                    <a:pt x="92" y="149"/>
                  </a:lnTo>
                  <a:lnTo>
                    <a:pt x="81" y="165"/>
                  </a:lnTo>
                  <a:lnTo>
                    <a:pt x="69" y="180"/>
                  </a:lnTo>
                  <a:lnTo>
                    <a:pt x="59" y="196"/>
                  </a:lnTo>
                  <a:lnTo>
                    <a:pt x="49" y="214"/>
                  </a:lnTo>
                  <a:lnTo>
                    <a:pt x="40" y="231"/>
                  </a:lnTo>
                  <a:lnTo>
                    <a:pt x="32" y="250"/>
                  </a:lnTo>
                  <a:lnTo>
                    <a:pt x="24" y="269"/>
                  </a:lnTo>
                  <a:lnTo>
                    <a:pt x="17" y="287"/>
                  </a:lnTo>
                  <a:lnTo>
                    <a:pt x="13" y="306"/>
                  </a:lnTo>
                  <a:lnTo>
                    <a:pt x="7" y="326"/>
                  </a:lnTo>
                  <a:lnTo>
                    <a:pt x="4" y="346"/>
                  </a:lnTo>
                  <a:lnTo>
                    <a:pt x="1" y="367"/>
                  </a:lnTo>
                  <a:lnTo>
                    <a:pt x="0" y="388"/>
                  </a:lnTo>
                  <a:lnTo>
                    <a:pt x="0" y="408"/>
                  </a:lnTo>
                  <a:lnTo>
                    <a:pt x="0" y="430"/>
                  </a:lnTo>
                  <a:lnTo>
                    <a:pt x="1" y="450"/>
                  </a:lnTo>
                  <a:lnTo>
                    <a:pt x="4" y="471"/>
                  </a:lnTo>
                  <a:lnTo>
                    <a:pt x="7" y="491"/>
                  </a:lnTo>
                  <a:lnTo>
                    <a:pt x="13" y="511"/>
                  </a:lnTo>
                  <a:lnTo>
                    <a:pt x="17" y="530"/>
                  </a:lnTo>
                  <a:lnTo>
                    <a:pt x="24" y="550"/>
                  </a:lnTo>
                  <a:lnTo>
                    <a:pt x="32" y="569"/>
                  </a:lnTo>
                  <a:lnTo>
                    <a:pt x="40" y="586"/>
                  </a:lnTo>
                  <a:lnTo>
                    <a:pt x="49" y="603"/>
                  </a:lnTo>
                  <a:lnTo>
                    <a:pt x="59" y="621"/>
                  </a:lnTo>
                  <a:lnTo>
                    <a:pt x="69" y="638"/>
                  </a:lnTo>
                  <a:lnTo>
                    <a:pt x="81" y="654"/>
                  </a:lnTo>
                  <a:lnTo>
                    <a:pt x="92" y="668"/>
                  </a:lnTo>
                  <a:lnTo>
                    <a:pt x="105" y="684"/>
                  </a:lnTo>
                  <a:lnTo>
                    <a:pt x="120" y="699"/>
                  </a:lnTo>
                  <a:lnTo>
                    <a:pt x="133" y="712"/>
                  </a:lnTo>
                  <a:lnTo>
                    <a:pt x="149" y="725"/>
                  </a:lnTo>
                  <a:lnTo>
                    <a:pt x="163" y="736"/>
                  </a:lnTo>
                  <a:lnTo>
                    <a:pt x="180" y="748"/>
                  </a:lnTo>
                  <a:lnTo>
                    <a:pt x="196" y="759"/>
                  </a:lnTo>
                  <a:lnTo>
                    <a:pt x="214" y="768"/>
                  </a:lnTo>
                  <a:lnTo>
                    <a:pt x="231" y="778"/>
                  </a:lnTo>
                  <a:lnTo>
                    <a:pt x="250" y="785"/>
                  </a:lnTo>
                  <a:lnTo>
                    <a:pt x="268" y="792"/>
                  </a:lnTo>
                  <a:lnTo>
                    <a:pt x="287" y="800"/>
                  </a:lnTo>
                  <a:lnTo>
                    <a:pt x="306" y="805"/>
                  </a:lnTo>
                  <a:lnTo>
                    <a:pt x="326" y="810"/>
                  </a:lnTo>
                  <a:lnTo>
                    <a:pt x="346" y="813"/>
                  </a:lnTo>
                  <a:lnTo>
                    <a:pt x="366" y="815"/>
                  </a:lnTo>
                  <a:lnTo>
                    <a:pt x="387" y="817"/>
                  </a:lnTo>
                  <a:lnTo>
                    <a:pt x="408" y="818"/>
                  </a:lnTo>
                  <a:lnTo>
                    <a:pt x="430" y="817"/>
                  </a:lnTo>
                  <a:lnTo>
                    <a:pt x="450" y="815"/>
                  </a:lnTo>
                  <a:lnTo>
                    <a:pt x="470" y="813"/>
                  </a:lnTo>
                  <a:lnTo>
                    <a:pt x="491" y="810"/>
                  </a:lnTo>
                  <a:lnTo>
                    <a:pt x="511" y="805"/>
                  </a:lnTo>
                  <a:lnTo>
                    <a:pt x="530" y="800"/>
                  </a:lnTo>
                  <a:lnTo>
                    <a:pt x="548" y="792"/>
                  </a:lnTo>
                  <a:lnTo>
                    <a:pt x="567" y="785"/>
                  </a:lnTo>
                  <a:lnTo>
                    <a:pt x="586" y="778"/>
                  </a:lnTo>
                  <a:lnTo>
                    <a:pt x="603" y="768"/>
                  </a:lnTo>
                  <a:lnTo>
                    <a:pt x="620" y="759"/>
                  </a:lnTo>
                  <a:lnTo>
                    <a:pt x="636" y="748"/>
                  </a:lnTo>
                  <a:lnTo>
                    <a:pt x="654" y="736"/>
                  </a:lnTo>
                  <a:lnTo>
                    <a:pt x="668" y="725"/>
                  </a:lnTo>
                  <a:lnTo>
                    <a:pt x="684" y="712"/>
                  </a:lnTo>
                  <a:lnTo>
                    <a:pt x="697" y="699"/>
                  </a:lnTo>
                  <a:lnTo>
                    <a:pt x="711" y="684"/>
                  </a:lnTo>
                  <a:lnTo>
                    <a:pt x="724" y="668"/>
                  </a:lnTo>
                  <a:lnTo>
                    <a:pt x="736" y="654"/>
                  </a:lnTo>
                  <a:lnTo>
                    <a:pt x="748" y="638"/>
                  </a:lnTo>
                  <a:lnTo>
                    <a:pt x="758" y="621"/>
                  </a:lnTo>
                  <a:lnTo>
                    <a:pt x="768" y="603"/>
                  </a:lnTo>
                  <a:lnTo>
                    <a:pt x="776" y="586"/>
                  </a:lnTo>
                  <a:lnTo>
                    <a:pt x="785" y="569"/>
                  </a:lnTo>
                  <a:lnTo>
                    <a:pt x="792" y="550"/>
                  </a:lnTo>
                  <a:lnTo>
                    <a:pt x="799" y="530"/>
                  </a:lnTo>
                  <a:lnTo>
                    <a:pt x="804" y="511"/>
                  </a:lnTo>
                  <a:lnTo>
                    <a:pt x="810" y="491"/>
                  </a:lnTo>
                  <a:lnTo>
                    <a:pt x="812" y="471"/>
                  </a:lnTo>
                  <a:lnTo>
                    <a:pt x="815" y="450"/>
                  </a:lnTo>
                  <a:lnTo>
                    <a:pt x="817" y="430"/>
                  </a:lnTo>
                  <a:lnTo>
                    <a:pt x="817" y="408"/>
                  </a:lnTo>
                </a:path>
              </a:pathLst>
            </a:custGeom>
            <a:solidFill>
              <a:schemeClr val="bg1"/>
            </a:solidFill>
            <a:ln w="285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430" name="Freeform 39">
              <a:extLst>
                <a:ext uri="{FF2B5EF4-FFF2-40B4-BE49-F238E27FC236}">
                  <a16:creationId xmlns:a16="http://schemas.microsoft.com/office/drawing/2014/main" id="{A5AFFFF8-448F-5B45-BE8D-9013F7F0F432}"/>
                </a:ext>
              </a:extLst>
            </p:cNvPr>
            <p:cNvSpPr>
              <a:spLocks/>
            </p:cNvSpPr>
            <p:nvPr/>
          </p:nvSpPr>
          <p:spPr bwMode="auto">
            <a:xfrm>
              <a:off x="6935042" y="2970531"/>
              <a:ext cx="46037" cy="138112"/>
            </a:xfrm>
            <a:custGeom>
              <a:avLst/>
              <a:gdLst>
                <a:gd name="T0" fmla="*/ 0 w 57"/>
                <a:gd name="T1" fmla="*/ 0 h 173"/>
                <a:gd name="T2" fmla="*/ 2147483646 w 57"/>
                <a:gd name="T3" fmla="*/ 2147483646 h 173"/>
                <a:gd name="T4" fmla="*/ 2147483646 w 57"/>
                <a:gd name="T5" fmla="*/ 0 h 173"/>
                <a:gd name="T6" fmla="*/ 2147483646 w 57"/>
                <a:gd name="T7" fmla="*/ 0 h 173"/>
                <a:gd name="T8" fmla="*/ 0 w 57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7"/>
                <a:gd name="T16" fmla="*/ 0 h 173"/>
                <a:gd name="T17" fmla="*/ 57 w 57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7" h="173">
                  <a:moveTo>
                    <a:pt x="0" y="0"/>
                  </a:moveTo>
                  <a:lnTo>
                    <a:pt x="28" y="173"/>
                  </a:lnTo>
                  <a:lnTo>
                    <a:pt x="57" y="0"/>
                  </a:lnTo>
                  <a:lnTo>
                    <a:pt x="2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431" name="Line 40">
              <a:extLst>
                <a:ext uri="{FF2B5EF4-FFF2-40B4-BE49-F238E27FC236}">
                  <a16:creationId xmlns:a16="http://schemas.microsoft.com/office/drawing/2014/main" id="{F93A40AC-5B04-ED4A-81B3-B40DCBE192E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958854" y="2489518"/>
              <a:ext cx="1588" cy="481013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432" name="Freeform 41">
              <a:extLst>
                <a:ext uri="{FF2B5EF4-FFF2-40B4-BE49-F238E27FC236}">
                  <a16:creationId xmlns:a16="http://schemas.microsoft.com/office/drawing/2014/main" id="{AB759EE3-49AF-7541-A8AC-F8ED2E8A4726}"/>
                </a:ext>
              </a:extLst>
            </p:cNvPr>
            <p:cNvSpPr>
              <a:spLocks/>
            </p:cNvSpPr>
            <p:nvPr/>
          </p:nvSpPr>
          <p:spPr bwMode="auto">
            <a:xfrm>
              <a:off x="6935042" y="4277044"/>
              <a:ext cx="46037" cy="136525"/>
            </a:xfrm>
            <a:custGeom>
              <a:avLst/>
              <a:gdLst>
                <a:gd name="T0" fmla="*/ 0 w 57"/>
                <a:gd name="T1" fmla="*/ 0 h 173"/>
                <a:gd name="T2" fmla="*/ 2147483646 w 57"/>
                <a:gd name="T3" fmla="*/ 2147483646 h 173"/>
                <a:gd name="T4" fmla="*/ 2147483646 w 57"/>
                <a:gd name="T5" fmla="*/ 0 h 173"/>
                <a:gd name="T6" fmla="*/ 2147483646 w 57"/>
                <a:gd name="T7" fmla="*/ 0 h 173"/>
                <a:gd name="T8" fmla="*/ 0 w 57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7"/>
                <a:gd name="T16" fmla="*/ 0 h 173"/>
                <a:gd name="T17" fmla="*/ 57 w 57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7" h="173">
                  <a:moveTo>
                    <a:pt x="0" y="0"/>
                  </a:moveTo>
                  <a:lnTo>
                    <a:pt x="28" y="173"/>
                  </a:lnTo>
                  <a:lnTo>
                    <a:pt x="57" y="0"/>
                  </a:lnTo>
                  <a:lnTo>
                    <a:pt x="2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433" name="Line 42">
              <a:extLst>
                <a:ext uri="{FF2B5EF4-FFF2-40B4-BE49-F238E27FC236}">
                  <a16:creationId xmlns:a16="http://schemas.microsoft.com/office/drawing/2014/main" id="{753AF228-44E4-974A-BC79-9911505384E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958854" y="3796032"/>
              <a:ext cx="1588" cy="48101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434" name="Rectangle 48">
              <a:extLst>
                <a:ext uri="{FF2B5EF4-FFF2-40B4-BE49-F238E27FC236}">
                  <a16:creationId xmlns:a16="http://schemas.microsoft.com/office/drawing/2014/main" id="{5C135FF6-FDF0-8B4F-925C-B459306C22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93483" y="2018512"/>
              <a:ext cx="557944" cy="2769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r>
                <a:rPr lang="en-US" altLang="en-US" sz="1800">
                  <a:solidFill>
                    <a:srgbClr val="000000"/>
                  </a:solidFill>
                  <a:latin typeface="Times-Roman" pitchFamily="2" charset="0"/>
                </a:rPr>
                <a:t>A / 0 </a:t>
              </a:r>
              <a:endParaRPr lang="en-US" altLang="en-US" sz="1800"/>
            </a:p>
          </p:txBody>
        </p:sp>
        <p:sp>
          <p:nvSpPr>
            <p:cNvPr id="60435" name="Freeform 50">
              <a:extLst>
                <a:ext uri="{FF2B5EF4-FFF2-40B4-BE49-F238E27FC236}">
                  <a16:creationId xmlns:a16="http://schemas.microsoft.com/office/drawing/2014/main" id="{F894BF60-CDFD-E34B-92E7-A7F614390AA7}"/>
                </a:ext>
              </a:extLst>
            </p:cNvPr>
            <p:cNvSpPr>
              <a:spLocks/>
            </p:cNvSpPr>
            <p:nvPr/>
          </p:nvSpPr>
          <p:spPr bwMode="auto">
            <a:xfrm>
              <a:off x="6935042" y="5559744"/>
              <a:ext cx="46037" cy="160338"/>
            </a:xfrm>
            <a:custGeom>
              <a:avLst/>
              <a:gdLst>
                <a:gd name="T0" fmla="*/ 0 w 57"/>
                <a:gd name="T1" fmla="*/ 0 h 202"/>
                <a:gd name="T2" fmla="*/ 2147483646 w 57"/>
                <a:gd name="T3" fmla="*/ 2147483646 h 202"/>
                <a:gd name="T4" fmla="*/ 2147483646 w 57"/>
                <a:gd name="T5" fmla="*/ 0 h 202"/>
                <a:gd name="T6" fmla="*/ 2147483646 w 57"/>
                <a:gd name="T7" fmla="*/ 0 h 202"/>
                <a:gd name="T8" fmla="*/ 0 w 57"/>
                <a:gd name="T9" fmla="*/ 0 h 2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7"/>
                <a:gd name="T16" fmla="*/ 0 h 202"/>
                <a:gd name="T17" fmla="*/ 57 w 57"/>
                <a:gd name="T18" fmla="*/ 202 h 2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7" h="202">
                  <a:moveTo>
                    <a:pt x="0" y="0"/>
                  </a:moveTo>
                  <a:lnTo>
                    <a:pt x="28" y="202"/>
                  </a:lnTo>
                  <a:lnTo>
                    <a:pt x="57" y="0"/>
                  </a:lnTo>
                  <a:lnTo>
                    <a:pt x="2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436" name="Line 51">
              <a:extLst>
                <a:ext uri="{FF2B5EF4-FFF2-40B4-BE49-F238E27FC236}">
                  <a16:creationId xmlns:a16="http://schemas.microsoft.com/office/drawing/2014/main" id="{72E03990-691A-B34A-B52C-6EAAD8D0924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958854" y="5100957"/>
              <a:ext cx="1588" cy="458787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437" name="Rectangle 69">
              <a:extLst>
                <a:ext uri="{FF2B5EF4-FFF2-40B4-BE49-F238E27FC236}">
                  <a16:creationId xmlns:a16="http://schemas.microsoft.com/office/drawing/2014/main" id="{C20B118D-9F41-3D49-AF5D-AEA75BCD6C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75774" y="968733"/>
              <a:ext cx="411903" cy="2769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-Roman" pitchFamily="2" charset="0"/>
                </a:rPr>
                <a:t>w=0</a:t>
              </a:r>
              <a:endParaRPr lang="en-US" altLang="en-US" sz="2000" b="0"/>
            </a:p>
          </p:txBody>
        </p:sp>
        <p:sp>
          <p:nvSpPr>
            <p:cNvPr id="60438" name="Freeform 46">
              <a:extLst>
                <a:ext uri="{FF2B5EF4-FFF2-40B4-BE49-F238E27FC236}">
                  <a16:creationId xmlns:a16="http://schemas.microsoft.com/office/drawing/2014/main" id="{83BD1D9C-5E73-5C43-ADD2-5F7906C2939C}"/>
                </a:ext>
              </a:extLst>
            </p:cNvPr>
            <p:cNvSpPr>
              <a:spLocks/>
            </p:cNvSpPr>
            <p:nvPr/>
          </p:nvSpPr>
          <p:spPr bwMode="auto">
            <a:xfrm>
              <a:off x="6636592" y="5742307"/>
              <a:ext cx="647700" cy="649287"/>
            </a:xfrm>
            <a:custGeom>
              <a:avLst/>
              <a:gdLst>
                <a:gd name="T0" fmla="*/ 2147483646 w 817"/>
                <a:gd name="T1" fmla="*/ 2147483646 h 819"/>
                <a:gd name="T2" fmla="*/ 2147483646 w 817"/>
                <a:gd name="T3" fmla="*/ 2147483646 h 819"/>
                <a:gd name="T4" fmla="*/ 2147483646 w 817"/>
                <a:gd name="T5" fmla="*/ 2147483646 h 819"/>
                <a:gd name="T6" fmla="*/ 2147483646 w 817"/>
                <a:gd name="T7" fmla="*/ 2147483646 h 819"/>
                <a:gd name="T8" fmla="*/ 2147483646 w 817"/>
                <a:gd name="T9" fmla="*/ 2147483646 h 819"/>
                <a:gd name="T10" fmla="*/ 2147483646 w 817"/>
                <a:gd name="T11" fmla="*/ 2147483646 h 819"/>
                <a:gd name="T12" fmla="*/ 2147483646 w 817"/>
                <a:gd name="T13" fmla="*/ 2147483646 h 819"/>
                <a:gd name="T14" fmla="*/ 2147483646 w 817"/>
                <a:gd name="T15" fmla="*/ 2147483646 h 819"/>
                <a:gd name="T16" fmla="*/ 2147483646 w 817"/>
                <a:gd name="T17" fmla="*/ 2147483646 h 819"/>
                <a:gd name="T18" fmla="*/ 2147483646 w 817"/>
                <a:gd name="T19" fmla="*/ 2147483646 h 819"/>
                <a:gd name="T20" fmla="*/ 0 w 817"/>
                <a:gd name="T21" fmla="*/ 2147483646 h 819"/>
                <a:gd name="T22" fmla="*/ 2147483646 w 817"/>
                <a:gd name="T23" fmla="*/ 2147483646 h 819"/>
                <a:gd name="T24" fmla="*/ 2147483646 w 817"/>
                <a:gd name="T25" fmla="*/ 2147483646 h 819"/>
                <a:gd name="T26" fmla="*/ 2147483646 w 817"/>
                <a:gd name="T27" fmla="*/ 2147483646 h 819"/>
                <a:gd name="T28" fmla="*/ 2147483646 w 817"/>
                <a:gd name="T29" fmla="*/ 2147483646 h 819"/>
                <a:gd name="T30" fmla="*/ 2147483646 w 817"/>
                <a:gd name="T31" fmla="*/ 2147483646 h 819"/>
                <a:gd name="T32" fmla="*/ 2147483646 w 817"/>
                <a:gd name="T33" fmla="*/ 2147483646 h 819"/>
                <a:gd name="T34" fmla="*/ 2147483646 w 817"/>
                <a:gd name="T35" fmla="*/ 2147483646 h 819"/>
                <a:gd name="T36" fmla="*/ 2147483646 w 817"/>
                <a:gd name="T37" fmla="*/ 2147483646 h 819"/>
                <a:gd name="T38" fmla="*/ 2147483646 w 817"/>
                <a:gd name="T39" fmla="*/ 2147483646 h 819"/>
                <a:gd name="T40" fmla="*/ 2147483646 w 817"/>
                <a:gd name="T41" fmla="*/ 2147483646 h 819"/>
                <a:gd name="T42" fmla="*/ 2147483646 w 817"/>
                <a:gd name="T43" fmla="*/ 2147483646 h 819"/>
                <a:gd name="T44" fmla="*/ 2147483646 w 817"/>
                <a:gd name="T45" fmla="*/ 2147483646 h 819"/>
                <a:gd name="T46" fmla="*/ 2147483646 w 817"/>
                <a:gd name="T47" fmla="*/ 2147483646 h 819"/>
                <a:gd name="T48" fmla="*/ 2147483646 w 817"/>
                <a:gd name="T49" fmla="*/ 2147483646 h 819"/>
                <a:gd name="T50" fmla="*/ 2147483646 w 817"/>
                <a:gd name="T51" fmla="*/ 2147483646 h 819"/>
                <a:gd name="T52" fmla="*/ 2147483646 w 817"/>
                <a:gd name="T53" fmla="*/ 2147483646 h 819"/>
                <a:gd name="T54" fmla="*/ 2147483646 w 817"/>
                <a:gd name="T55" fmla="*/ 2147483646 h 819"/>
                <a:gd name="T56" fmla="*/ 2147483646 w 817"/>
                <a:gd name="T57" fmla="*/ 2147483646 h 819"/>
                <a:gd name="T58" fmla="*/ 2147483646 w 817"/>
                <a:gd name="T59" fmla="*/ 2147483646 h 819"/>
                <a:gd name="T60" fmla="*/ 2147483646 w 817"/>
                <a:gd name="T61" fmla="*/ 2147483646 h 819"/>
                <a:gd name="T62" fmla="*/ 2147483646 w 817"/>
                <a:gd name="T63" fmla="*/ 2147483646 h 819"/>
                <a:gd name="T64" fmla="*/ 2147483646 w 817"/>
                <a:gd name="T65" fmla="*/ 2147483646 h 819"/>
                <a:gd name="T66" fmla="*/ 2147483646 w 817"/>
                <a:gd name="T67" fmla="*/ 2147483646 h 819"/>
                <a:gd name="T68" fmla="*/ 2147483646 w 817"/>
                <a:gd name="T69" fmla="*/ 2147483646 h 819"/>
                <a:gd name="T70" fmla="*/ 2147483646 w 817"/>
                <a:gd name="T71" fmla="*/ 2147483646 h 819"/>
                <a:gd name="T72" fmla="*/ 2147483646 w 817"/>
                <a:gd name="T73" fmla="*/ 2147483646 h 819"/>
                <a:gd name="T74" fmla="*/ 2147483646 w 817"/>
                <a:gd name="T75" fmla="*/ 2147483646 h 819"/>
                <a:gd name="T76" fmla="*/ 2147483646 w 817"/>
                <a:gd name="T77" fmla="*/ 2147483646 h 819"/>
                <a:gd name="T78" fmla="*/ 2147483646 w 817"/>
                <a:gd name="T79" fmla="*/ 2147483646 h 819"/>
                <a:gd name="T80" fmla="*/ 2147483646 w 817"/>
                <a:gd name="T81" fmla="*/ 2147483646 h 819"/>
                <a:gd name="T82" fmla="*/ 2147483646 w 817"/>
                <a:gd name="T83" fmla="*/ 2147483646 h 819"/>
                <a:gd name="T84" fmla="*/ 2147483646 w 817"/>
                <a:gd name="T85" fmla="*/ 2147483646 h 819"/>
                <a:gd name="T86" fmla="*/ 2147483646 w 817"/>
                <a:gd name="T87" fmla="*/ 0 h 81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17"/>
                <a:gd name="T133" fmla="*/ 0 h 819"/>
                <a:gd name="T134" fmla="*/ 817 w 817"/>
                <a:gd name="T135" fmla="*/ 819 h 819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17" h="819">
                  <a:moveTo>
                    <a:pt x="408" y="0"/>
                  </a:moveTo>
                  <a:lnTo>
                    <a:pt x="387" y="0"/>
                  </a:lnTo>
                  <a:lnTo>
                    <a:pt x="366" y="2"/>
                  </a:lnTo>
                  <a:lnTo>
                    <a:pt x="346" y="5"/>
                  </a:lnTo>
                  <a:lnTo>
                    <a:pt x="326" y="9"/>
                  </a:lnTo>
                  <a:lnTo>
                    <a:pt x="306" y="13"/>
                  </a:lnTo>
                  <a:lnTo>
                    <a:pt x="287" y="19"/>
                  </a:lnTo>
                  <a:lnTo>
                    <a:pt x="268" y="25"/>
                  </a:lnTo>
                  <a:lnTo>
                    <a:pt x="250" y="32"/>
                  </a:lnTo>
                  <a:lnTo>
                    <a:pt x="231" y="41"/>
                  </a:lnTo>
                  <a:lnTo>
                    <a:pt x="214" y="49"/>
                  </a:lnTo>
                  <a:lnTo>
                    <a:pt x="196" y="60"/>
                  </a:lnTo>
                  <a:lnTo>
                    <a:pt x="180" y="70"/>
                  </a:lnTo>
                  <a:lnTo>
                    <a:pt x="163" y="81"/>
                  </a:lnTo>
                  <a:lnTo>
                    <a:pt x="149" y="94"/>
                  </a:lnTo>
                  <a:lnTo>
                    <a:pt x="133" y="106"/>
                  </a:lnTo>
                  <a:lnTo>
                    <a:pt x="120" y="120"/>
                  </a:lnTo>
                  <a:lnTo>
                    <a:pt x="105" y="135"/>
                  </a:lnTo>
                  <a:lnTo>
                    <a:pt x="92" y="149"/>
                  </a:lnTo>
                  <a:lnTo>
                    <a:pt x="81" y="165"/>
                  </a:lnTo>
                  <a:lnTo>
                    <a:pt x="69" y="181"/>
                  </a:lnTo>
                  <a:lnTo>
                    <a:pt x="59" y="197"/>
                  </a:lnTo>
                  <a:lnTo>
                    <a:pt x="49" y="214"/>
                  </a:lnTo>
                  <a:lnTo>
                    <a:pt x="40" y="231"/>
                  </a:lnTo>
                  <a:lnTo>
                    <a:pt x="32" y="250"/>
                  </a:lnTo>
                  <a:lnTo>
                    <a:pt x="24" y="269"/>
                  </a:lnTo>
                  <a:lnTo>
                    <a:pt x="17" y="288"/>
                  </a:lnTo>
                  <a:lnTo>
                    <a:pt x="13" y="306"/>
                  </a:lnTo>
                  <a:lnTo>
                    <a:pt x="7" y="327"/>
                  </a:lnTo>
                  <a:lnTo>
                    <a:pt x="4" y="347"/>
                  </a:lnTo>
                  <a:lnTo>
                    <a:pt x="1" y="367"/>
                  </a:lnTo>
                  <a:lnTo>
                    <a:pt x="0" y="389"/>
                  </a:lnTo>
                  <a:lnTo>
                    <a:pt x="0" y="409"/>
                  </a:lnTo>
                  <a:lnTo>
                    <a:pt x="0" y="430"/>
                  </a:lnTo>
                  <a:lnTo>
                    <a:pt x="1" y="451"/>
                  </a:lnTo>
                  <a:lnTo>
                    <a:pt x="4" y="471"/>
                  </a:lnTo>
                  <a:lnTo>
                    <a:pt x="7" y="491"/>
                  </a:lnTo>
                  <a:lnTo>
                    <a:pt x="13" y="511"/>
                  </a:lnTo>
                  <a:lnTo>
                    <a:pt x="17" y="530"/>
                  </a:lnTo>
                  <a:lnTo>
                    <a:pt x="24" y="550"/>
                  </a:lnTo>
                  <a:lnTo>
                    <a:pt x="32" y="569"/>
                  </a:lnTo>
                  <a:lnTo>
                    <a:pt x="40" y="586"/>
                  </a:lnTo>
                  <a:lnTo>
                    <a:pt x="49" y="604"/>
                  </a:lnTo>
                  <a:lnTo>
                    <a:pt x="59" y="621"/>
                  </a:lnTo>
                  <a:lnTo>
                    <a:pt x="69" y="638"/>
                  </a:lnTo>
                  <a:lnTo>
                    <a:pt x="81" y="654"/>
                  </a:lnTo>
                  <a:lnTo>
                    <a:pt x="92" y="668"/>
                  </a:lnTo>
                  <a:lnTo>
                    <a:pt x="105" y="684"/>
                  </a:lnTo>
                  <a:lnTo>
                    <a:pt x="120" y="699"/>
                  </a:lnTo>
                  <a:lnTo>
                    <a:pt x="133" y="712"/>
                  </a:lnTo>
                  <a:lnTo>
                    <a:pt x="149" y="725"/>
                  </a:lnTo>
                  <a:lnTo>
                    <a:pt x="163" y="736"/>
                  </a:lnTo>
                  <a:lnTo>
                    <a:pt x="180" y="748"/>
                  </a:lnTo>
                  <a:lnTo>
                    <a:pt x="196" y="759"/>
                  </a:lnTo>
                  <a:lnTo>
                    <a:pt x="214" y="768"/>
                  </a:lnTo>
                  <a:lnTo>
                    <a:pt x="231" y="778"/>
                  </a:lnTo>
                  <a:lnTo>
                    <a:pt x="250" y="785"/>
                  </a:lnTo>
                  <a:lnTo>
                    <a:pt x="268" y="793"/>
                  </a:lnTo>
                  <a:lnTo>
                    <a:pt x="287" y="800"/>
                  </a:lnTo>
                  <a:lnTo>
                    <a:pt x="306" y="806"/>
                  </a:lnTo>
                  <a:lnTo>
                    <a:pt x="326" y="810"/>
                  </a:lnTo>
                  <a:lnTo>
                    <a:pt x="346" y="813"/>
                  </a:lnTo>
                  <a:lnTo>
                    <a:pt x="366" y="816"/>
                  </a:lnTo>
                  <a:lnTo>
                    <a:pt x="387" y="817"/>
                  </a:lnTo>
                  <a:lnTo>
                    <a:pt x="408" y="819"/>
                  </a:lnTo>
                  <a:lnTo>
                    <a:pt x="430" y="817"/>
                  </a:lnTo>
                  <a:lnTo>
                    <a:pt x="450" y="816"/>
                  </a:lnTo>
                  <a:lnTo>
                    <a:pt x="470" y="813"/>
                  </a:lnTo>
                  <a:lnTo>
                    <a:pt x="491" y="810"/>
                  </a:lnTo>
                  <a:lnTo>
                    <a:pt x="511" y="806"/>
                  </a:lnTo>
                  <a:lnTo>
                    <a:pt x="530" y="800"/>
                  </a:lnTo>
                  <a:lnTo>
                    <a:pt x="548" y="793"/>
                  </a:lnTo>
                  <a:lnTo>
                    <a:pt x="567" y="785"/>
                  </a:lnTo>
                  <a:lnTo>
                    <a:pt x="586" y="778"/>
                  </a:lnTo>
                  <a:lnTo>
                    <a:pt x="603" y="768"/>
                  </a:lnTo>
                  <a:lnTo>
                    <a:pt x="620" y="759"/>
                  </a:lnTo>
                  <a:lnTo>
                    <a:pt x="636" y="748"/>
                  </a:lnTo>
                  <a:lnTo>
                    <a:pt x="654" y="736"/>
                  </a:lnTo>
                  <a:lnTo>
                    <a:pt x="668" y="725"/>
                  </a:lnTo>
                  <a:lnTo>
                    <a:pt x="684" y="712"/>
                  </a:lnTo>
                  <a:lnTo>
                    <a:pt x="697" y="699"/>
                  </a:lnTo>
                  <a:lnTo>
                    <a:pt x="711" y="684"/>
                  </a:lnTo>
                  <a:lnTo>
                    <a:pt x="724" y="668"/>
                  </a:lnTo>
                  <a:lnTo>
                    <a:pt x="736" y="654"/>
                  </a:lnTo>
                  <a:lnTo>
                    <a:pt x="748" y="638"/>
                  </a:lnTo>
                  <a:lnTo>
                    <a:pt x="758" y="621"/>
                  </a:lnTo>
                  <a:lnTo>
                    <a:pt x="768" y="604"/>
                  </a:lnTo>
                  <a:lnTo>
                    <a:pt x="776" y="586"/>
                  </a:lnTo>
                  <a:lnTo>
                    <a:pt x="785" y="569"/>
                  </a:lnTo>
                  <a:lnTo>
                    <a:pt x="792" y="550"/>
                  </a:lnTo>
                  <a:lnTo>
                    <a:pt x="799" y="530"/>
                  </a:lnTo>
                  <a:lnTo>
                    <a:pt x="804" y="511"/>
                  </a:lnTo>
                  <a:lnTo>
                    <a:pt x="810" y="491"/>
                  </a:lnTo>
                  <a:lnTo>
                    <a:pt x="812" y="471"/>
                  </a:lnTo>
                  <a:lnTo>
                    <a:pt x="815" y="451"/>
                  </a:lnTo>
                  <a:lnTo>
                    <a:pt x="817" y="430"/>
                  </a:lnTo>
                  <a:lnTo>
                    <a:pt x="817" y="409"/>
                  </a:lnTo>
                  <a:lnTo>
                    <a:pt x="817" y="389"/>
                  </a:lnTo>
                  <a:lnTo>
                    <a:pt x="815" y="367"/>
                  </a:lnTo>
                  <a:lnTo>
                    <a:pt x="812" y="347"/>
                  </a:lnTo>
                  <a:lnTo>
                    <a:pt x="810" y="327"/>
                  </a:lnTo>
                  <a:lnTo>
                    <a:pt x="804" y="306"/>
                  </a:lnTo>
                  <a:lnTo>
                    <a:pt x="799" y="288"/>
                  </a:lnTo>
                  <a:lnTo>
                    <a:pt x="792" y="269"/>
                  </a:lnTo>
                  <a:lnTo>
                    <a:pt x="785" y="250"/>
                  </a:lnTo>
                  <a:lnTo>
                    <a:pt x="776" y="231"/>
                  </a:lnTo>
                  <a:lnTo>
                    <a:pt x="768" y="214"/>
                  </a:lnTo>
                  <a:lnTo>
                    <a:pt x="758" y="197"/>
                  </a:lnTo>
                  <a:lnTo>
                    <a:pt x="748" y="181"/>
                  </a:lnTo>
                  <a:lnTo>
                    <a:pt x="736" y="165"/>
                  </a:lnTo>
                  <a:lnTo>
                    <a:pt x="724" y="149"/>
                  </a:lnTo>
                  <a:lnTo>
                    <a:pt x="711" y="135"/>
                  </a:lnTo>
                  <a:lnTo>
                    <a:pt x="697" y="120"/>
                  </a:lnTo>
                  <a:lnTo>
                    <a:pt x="684" y="106"/>
                  </a:lnTo>
                  <a:lnTo>
                    <a:pt x="668" y="94"/>
                  </a:lnTo>
                  <a:lnTo>
                    <a:pt x="654" y="81"/>
                  </a:lnTo>
                  <a:lnTo>
                    <a:pt x="636" y="70"/>
                  </a:lnTo>
                  <a:lnTo>
                    <a:pt x="620" y="60"/>
                  </a:lnTo>
                  <a:lnTo>
                    <a:pt x="603" y="49"/>
                  </a:lnTo>
                  <a:lnTo>
                    <a:pt x="586" y="41"/>
                  </a:lnTo>
                  <a:lnTo>
                    <a:pt x="567" y="32"/>
                  </a:lnTo>
                  <a:lnTo>
                    <a:pt x="548" y="25"/>
                  </a:lnTo>
                  <a:lnTo>
                    <a:pt x="530" y="19"/>
                  </a:lnTo>
                  <a:lnTo>
                    <a:pt x="511" y="13"/>
                  </a:lnTo>
                  <a:lnTo>
                    <a:pt x="491" y="9"/>
                  </a:lnTo>
                  <a:lnTo>
                    <a:pt x="470" y="5"/>
                  </a:lnTo>
                  <a:lnTo>
                    <a:pt x="450" y="2"/>
                  </a:lnTo>
                  <a:lnTo>
                    <a:pt x="430" y="0"/>
                  </a:lnTo>
                  <a:lnTo>
                    <a:pt x="408" y="0"/>
                  </a:lnTo>
                </a:path>
              </a:pathLst>
            </a:custGeom>
            <a:solidFill>
              <a:schemeClr val="bg1"/>
            </a:solidFill>
            <a:ln w="285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439" name="Rectangle 45">
              <a:extLst>
                <a:ext uri="{FF2B5EF4-FFF2-40B4-BE49-F238E27FC236}">
                  <a16:creationId xmlns:a16="http://schemas.microsoft.com/office/drawing/2014/main" id="{0F44EE76-EDCC-994F-808F-C611AA239B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82679" y="5958207"/>
              <a:ext cx="51287" cy="24621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1800" b="0"/>
            </a:p>
          </p:txBody>
        </p:sp>
        <p:grpSp>
          <p:nvGrpSpPr>
            <p:cNvPr id="60440" name="Group 1">
              <a:extLst>
                <a:ext uri="{FF2B5EF4-FFF2-40B4-BE49-F238E27FC236}">
                  <a16:creationId xmlns:a16="http://schemas.microsoft.com/office/drawing/2014/main" id="{07C6421C-29D9-D243-A14F-EABEBB12CD68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>
              <a:off x="5415851" y="2101137"/>
              <a:ext cx="1232239" cy="2721739"/>
              <a:chOff x="7290642" y="3464243"/>
              <a:chExt cx="1624012" cy="2622551"/>
            </a:xfrm>
          </p:grpSpPr>
          <p:sp>
            <p:nvSpPr>
              <p:cNvPr id="60460" name="Freeform 9">
                <a:extLst>
                  <a:ext uri="{FF2B5EF4-FFF2-40B4-BE49-F238E27FC236}">
                    <a16:creationId xmlns:a16="http://schemas.microsoft.com/office/drawing/2014/main" id="{EB16BCD0-9BA4-9B4C-9048-008FE3D24D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01754" y="6040757"/>
                <a:ext cx="138113" cy="46037"/>
              </a:xfrm>
              <a:custGeom>
                <a:avLst/>
                <a:gdLst>
                  <a:gd name="T0" fmla="*/ 2147483646 w 174"/>
                  <a:gd name="T1" fmla="*/ 0 h 58"/>
                  <a:gd name="T2" fmla="*/ 0 w 174"/>
                  <a:gd name="T3" fmla="*/ 2147483646 h 58"/>
                  <a:gd name="T4" fmla="*/ 2147483646 w 174"/>
                  <a:gd name="T5" fmla="*/ 2147483646 h 58"/>
                  <a:gd name="T6" fmla="*/ 2147483646 w 174"/>
                  <a:gd name="T7" fmla="*/ 2147483646 h 58"/>
                  <a:gd name="T8" fmla="*/ 2147483646 w 174"/>
                  <a:gd name="T9" fmla="*/ 0 h 5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74"/>
                  <a:gd name="T16" fmla="*/ 0 h 58"/>
                  <a:gd name="T17" fmla="*/ 174 w 174"/>
                  <a:gd name="T18" fmla="*/ 58 h 5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74" h="58">
                    <a:moveTo>
                      <a:pt x="174" y="0"/>
                    </a:moveTo>
                    <a:lnTo>
                      <a:pt x="0" y="29"/>
                    </a:lnTo>
                    <a:lnTo>
                      <a:pt x="174" y="58"/>
                    </a:lnTo>
                    <a:lnTo>
                      <a:pt x="174" y="29"/>
                    </a:lnTo>
                    <a:lnTo>
                      <a:pt x="174" y="0"/>
                    </a:lnTo>
                    <a:close/>
                  </a:path>
                </a:pathLst>
              </a:custGeom>
              <a:solidFill>
                <a:srgbClr val="000000"/>
              </a:solidFill>
              <a:ln w="222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0461" name="Arc 87">
                <a:extLst>
                  <a:ext uri="{FF2B5EF4-FFF2-40B4-BE49-F238E27FC236}">
                    <a16:creationId xmlns:a16="http://schemas.microsoft.com/office/drawing/2014/main" id="{7188C881-86FA-314A-9910-5B3486A275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90642" y="3464243"/>
                <a:ext cx="1624012" cy="1325563"/>
              </a:xfrm>
              <a:custGeom>
                <a:avLst/>
                <a:gdLst>
                  <a:gd name="T0" fmla="*/ 0 w 21600"/>
                  <a:gd name="T1" fmla="*/ 0 h 21600"/>
                  <a:gd name="T2" fmla="*/ 2147483646 w 21600"/>
                  <a:gd name="T3" fmla="*/ 2147483646 h 21600"/>
                  <a:gd name="T4" fmla="*/ 0 w 21600"/>
                  <a:gd name="T5" fmla="*/ 2147483646 h 21600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21600"/>
                  <a:gd name="T11" fmla="*/ 21600 w 21600"/>
                  <a:gd name="T12" fmla="*/ 21600 h 216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lnTo>
                      <a:pt x="-1" y="0"/>
                    </a:lnTo>
                    <a:close/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0462" name="Arc 88">
                <a:extLst>
                  <a:ext uri="{FF2B5EF4-FFF2-40B4-BE49-F238E27FC236}">
                    <a16:creationId xmlns:a16="http://schemas.microsoft.com/office/drawing/2014/main" id="{8153ABEF-8989-9446-8F5B-827C8C41A041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7458917" y="4751707"/>
                <a:ext cx="1455737" cy="1309687"/>
              </a:xfrm>
              <a:custGeom>
                <a:avLst/>
                <a:gdLst>
                  <a:gd name="T0" fmla="*/ 0 w 21600"/>
                  <a:gd name="T1" fmla="*/ 0 h 21600"/>
                  <a:gd name="T2" fmla="*/ 2147483646 w 21600"/>
                  <a:gd name="T3" fmla="*/ 2147483646 h 21600"/>
                  <a:gd name="T4" fmla="*/ 0 w 21600"/>
                  <a:gd name="T5" fmla="*/ 2147483646 h 21600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21600"/>
                  <a:gd name="T11" fmla="*/ 21600 w 21600"/>
                  <a:gd name="T12" fmla="*/ 21600 h 216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lnTo>
                      <a:pt x="-1" y="0"/>
                    </a:lnTo>
                    <a:close/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sp>
          <p:nvSpPr>
            <p:cNvPr id="60441" name="Rectangle 48">
              <a:extLst>
                <a:ext uri="{FF2B5EF4-FFF2-40B4-BE49-F238E27FC236}">
                  <a16:creationId xmlns:a16="http://schemas.microsoft.com/office/drawing/2014/main" id="{DD63F37B-ECFE-244F-92BC-08667816F9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88461" y="3325743"/>
              <a:ext cx="557751" cy="2769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r>
                <a:rPr lang="en-US" altLang="en-US" sz="1800">
                  <a:solidFill>
                    <a:srgbClr val="000000"/>
                  </a:solidFill>
                  <a:latin typeface="Times-Roman" pitchFamily="2" charset="0"/>
                </a:rPr>
                <a:t>B / 0 </a:t>
              </a:r>
              <a:endParaRPr lang="en-US" altLang="en-US" sz="1800"/>
            </a:p>
          </p:txBody>
        </p:sp>
        <p:sp>
          <p:nvSpPr>
            <p:cNvPr id="60442" name="Rectangle 48">
              <a:extLst>
                <a:ext uri="{FF2B5EF4-FFF2-40B4-BE49-F238E27FC236}">
                  <a16:creationId xmlns:a16="http://schemas.microsoft.com/office/drawing/2014/main" id="{8BFCDB87-6B96-0A42-A139-C43133A5DF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97370" y="4604883"/>
              <a:ext cx="557751" cy="2769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r>
                <a:rPr lang="en-US" altLang="en-US" sz="1800">
                  <a:solidFill>
                    <a:srgbClr val="000000"/>
                  </a:solidFill>
                  <a:latin typeface="Times-Roman" pitchFamily="2" charset="0"/>
                </a:rPr>
                <a:t>C / 0 </a:t>
              </a:r>
              <a:endParaRPr lang="en-US" altLang="en-US" sz="1800"/>
            </a:p>
          </p:txBody>
        </p:sp>
        <p:sp>
          <p:nvSpPr>
            <p:cNvPr id="60443" name="Rectangle 48">
              <a:extLst>
                <a:ext uri="{FF2B5EF4-FFF2-40B4-BE49-F238E27FC236}">
                  <a16:creationId xmlns:a16="http://schemas.microsoft.com/office/drawing/2014/main" id="{377D5CFA-42D6-6D4B-842B-3860E246DA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93483" y="5922894"/>
              <a:ext cx="570573" cy="2769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r>
                <a:rPr lang="en-US" altLang="en-US" sz="1800">
                  <a:solidFill>
                    <a:srgbClr val="000000"/>
                  </a:solidFill>
                  <a:latin typeface="Times-Roman" pitchFamily="2" charset="0"/>
                </a:rPr>
                <a:t>D / 1 </a:t>
              </a:r>
              <a:endParaRPr lang="en-US" altLang="en-US" sz="1800"/>
            </a:p>
          </p:txBody>
        </p:sp>
        <p:grpSp>
          <p:nvGrpSpPr>
            <p:cNvPr id="60444" name="Group 3">
              <a:extLst>
                <a:ext uri="{FF2B5EF4-FFF2-40B4-BE49-F238E27FC236}">
                  <a16:creationId xmlns:a16="http://schemas.microsoft.com/office/drawing/2014/main" id="{3A02DF4A-32E3-C144-A060-AEF38F3C86B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66003" y="1918018"/>
              <a:ext cx="1612900" cy="4281875"/>
              <a:chOff x="2655888" y="1731962"/>
              <a:chExt cx="1612900" cy="3917951"/>
            </a:xfrm>
          </p:grpSpPr>
          <p:sp>
            <p:nvSpPr>
              <p:cNvPr id="60457" name="Freeform 4">
                <a:extLst>
                  <a:ext uri="{FF2B5EF4-FFF2-40B4-BE49-F238E27FC236}">
                    <a16:creationId xmlns:a16="http://schemas.microsoft.com/office/drawing/2014/main" id="{0FC5B8B3-77A8-414B-B30E-C9A2C7B19E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2263" y="1731962"/>
                <a:ext cx="136525" cy="68263"/>
              </a:xfrm>
              <a:custGeom>
                <a:avLst/>
                <a:gdLst>
                  <a:gd name="T0" fmla="*/ 0 w 173"/>
                  <a:gd name="T1" fmla="*/ 2147483646 h 86"/>
                  <a:gd name="T2" fmla="*/ 2147483646 w 173"/>
                  <a:gd name="T3" fmla="*/ 2147483646 h 86"/>
                  <a:gd name="T4" fmla="*/ 0 w 173"/>
                  <a:gd name="T5" fmla="*/ 0 h 86"/>
                  <a:gd name="T6" fmla="*/ 0 w 173"/>
                  <a:gd name="T7" fmla="*/ 2147483646 h 86"/>
                  <a:gd name="T8" fmla="*/ 0 w 173"/>
                  <a:gd name="T9" fmla="*/ 2147483646 h 8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73"/>
                  <a:gd name="T16" fmla="*/ 0 h 86"/>
                  <a:gd name="T17" fmla="*/ 173 w 173"/>
                  <a:gd name="T18" fmla="*/ 86 h 8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73" h="86">
                    <a:moveTo>
                      <a:pt x="0" y="86"/>
                    </a:moveTo>
                    <a:lnTo>
                      <a:pt x="173" y="29"/>
                    </a:lnTo>
                    <a:lnTo>
                      <a:pt x="0" y="0"/>
                    </a:lnTo>
                    <a:lnTo>
                      <a:pt x="0" y="57"/>
                    </a:lnTo>
                    <a:lnTo>
                      <a:pt x="0" y="86"/>
                    </a:lnTo>
                    <a:close/>
                  </a:path>
                </a:pathLst>
              </a:custGeom>
              <a:solidFill>
                <a:schemeClr val="tx1"/>
              </a:solidFill>
              <a:ln w="222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0458" name="Arc 85">
                <a:extLst>
                  <a:ext uri="{FF2B5EF4-FFF2-40B4-BE49-F238E27FC236}">
                    <a16:creationId xmlns:a16="http://schemas.microsoft.com/office/drawing/2014/main" id="{838EF918-A03C-7742-A190-89AD3EEB8E3E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 flipV="1">
                <a:off x="2655888" y="3587751"/>
                <a:ext cx="1612900" cy="2062162"/>
              </a:xfrm>
              <a:custGeom>
                <a:avLst/>
                <a:gdLst>
                  <a:gd name="T0" fmla="*/ 0 w 21600"/>
                  <a:gd name="T1" fmla="*/ 0 h 21600"/>
                  <a:gd name="T2" fmla="*/ 2147483646 w 21600"/>
                  <a:gd name="T3" fmla="*/ 2147483646 h 21600"/>
                  <a:gd name="T4" fmla="*/ 0 w 21600"/>
                  <a:gd name="T5" fmla="*/ 2147483646 h 21600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21600"/>
                  <a:gd name="T11" fmla="*/ 21600 w 21600"/>
                  <a:gd name="T12" fmla="*/ 21600 h 216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lnTo>
                      <a:pt x="-1" y="0"/>
                    </a:lnTo>
                    <a:close/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0459" name="Arc 86">
                <a:extLst>
                  <a:ext uri="{FF2B5EF4-FFF2-40B4-BE49-F238E27FC236}">
                    <a16:creationId xmlns:a16="http://schemas.microsoft.com/office/drawing/2014/main" id="{C13243E6-C09D-454B-BEEA-B35114692937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2655888" y="1762125"/>
                <a:ext cx="1476375" cy="1836737"/>
              </a:xfrm>
              <a:custGeom>
                <a:avLst/>
                <a:gdLst>
                  <a:gd name="T0" fmla="*/ 0 w 21600"/>
                  <a:gd name="T1" fmla="*/ 0 h 21600"/>
                  <a:gd name="T2" fmla="*/ 2147483646 w 21600"/>
                  <a:gd name="T3" fmla="*/ 2147483646 h 21600"/>
                  <a:gd name="T4" fmla="*/ 0 w 21600"/>
                  <a:gd name="T5" fmla="*/ 2147483646 h 21600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21600"/>
                  <a:gd name="T11" fmla="*/ 21600 w 21600"/>
                  <a:gd name="T12" fmla="*/ 21600 h 216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lnTo>
                      <a:pt x="-1" y="0"/>
                    </a:lnTo>
                    <a:close/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60445" name="Group 5">
              <a:extLst>
                <a:ext uri="{FF2B5EF4-FFF2-40B4-BE49-F238E27FC236}">
                  <a16:creationId xmlns:a16="http://schemas.microsoft.com/office/drawing/2014/main" id="{D792037C-AC35-0B4E-8E4B-1138DF3D2D6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972212" y="2244856"/>
              <a:ext cx="675878" cy="1251891"/>
              <a:chOff x="4652181" y="1098568"/>
              <a:chExt cx="675878" cy="1251891"/>
            </a:xfrm>
          </p:grpSpPr>
          <p:sp>
            <p:nvSpPr>
              <p:cNvPr id="60454" name="Arc 87">
                <a:extLst>
                  <a:ext uri="{FF2B5EF4-FFF2-40B4-BE49-F238E27FC236}">
                    <a16:creationId xmlns:a16="http://schemas.microsoft.com/office/drawing/2014/main" id="{573826E7-8B16-E340-B5B3-D6CA32D1CD8B}"/>
                  </a:ext>
                </a:extLst>
              </p:cNvPr>
              <p:cNvSpPr>
                <a:spLocks/>
              </p:cNvSpPr>
              <p:nvPr/>
            </p:nvSpPr>
            <p:spPr bwMode="auto">
              <a:xfrm rot="10800000">
                <a:off x="4652181" y="1727150"/>
                <a:ext cx="648198" cy="623309"/>
              </a:xfrm>
              <a:custGeom>
                <a:avLst/>
                <a:gdLst>
                  <a:gd name="T0" fmla="*/ 0 w 21600"/>
                  <a:gd name="T1" fmla="*/ 0 h 21600"/>
                  <a:gd name="T2" fmla="*/ 2147483646 w 21600"/>
                  <a:gd name="T3" fmla="*/ 2147483646 h 21600"/>
                  <a:gd name="T4" fmla="*/ 0 w 21600"/>
                  <a:gd name="T5" fmla="*/ 2147483646 h 21600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21600"/>
                  <a:gd name="T11" fmla="*/ 21600 w 21600"/>
                  <a:gd name="T12" fmla="*/ 21600 h 216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lnTo>
                      <a:pt x="-1" y="0"/>
                    </a:lnTo>
                    <a:close/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0455" name="Arc 88">
                <a:extLst>
                  <a:ext uri="{FF2B5EF4-FFF2-40B4-BE49-F238E27FC236}">
                    <a16:creationId xmlns:a16="http://schemas.microsoft.com/office/drawing/2014/main" id="{D8863A8B-08E5-8348-86ED-340C583AD3F7}"/>
                  </a:ext>
                </a:extLst>
              </p:cNvPr>
              <p:cNvSpPr>
                <a:spLocks/>
              </p:cNvSpPr>
              <p:nvPr/>
            </p:nvSpPr>
            <p:spPr bwMode="auto">
              <a:xfrm rot="10800000" flipV="1">
                <a:off x="4652181" y="1129221"/>
                <a:ext cx="581034" cy="615844"/>
              </a:xfrm>
              <a:custGeom>
                <a:avLst/>
                <a:gdLst>
                  <a:gd name="T0" fmla="*/ 0 w 21600"/>
                  <a:gd name="T1" fmla="*/ 0 h 21600"/>
                  <a:gd name="T2" fmla="*/ 2147483646 w 21600"/>
                  <a:gd name="T3" fmla="*/ 2147483646 h 21600"/>
                  <a:gd name="T4" fmla="*/ 0 w 21600"/>
                  <a:gd name="T5" fmla="*/ 2147483646 h 21600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21600"/>
                  <a:gd name="T11" fmla="*/ 21600 w 21600"/>
                  <a:gd name="T12" fmla="*/ 21600 h 216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lnTo>
                      <a:pt x="-1" y="0"/>
                    </a:lnTo>
                    <a:close/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0456" name="Freeform 4">
                <a:extLst>
                  <a:ext uri="{FF2B5EF4-FFF2-40B4-BE49-F238E27FC236}">
                    <a16:creationId xmlns:a16="http://schemas.microsoft.com/office/drawing/2014/main" id="{7275D408-77E1-3344-9EB1-8EE94721997F}"/>
                  </a:ext>
                </a:extLst>
              </p:cNvPr>
              <p:cNvSpPr>
                <a:spLocks/>
              </p:cNvSpPr>
              <p:nvPr/>
            </p:nvSpPr>
            <p:spPr bwMode="auto">
              <a:xfrm rot="900000">
                <a:off x="5191534" y="1098568"/>
                <a:ext cx="136525" cy="74604"/>
              </a:xfrm>
              <a:custGeom>
                <a:avLst/>
                <a:gdLst>
                  <a:gd name="T0" fmla="*/ 0 w 173"/>
                  <a:gd name="T1" fmla="*/ 2147483646 h 86"/>
                  <a:gd name="T2" fmla="*/ 2147483646 w 173"/>
                  <a:gd name="T3" fmla="*/ 2147483646 h 86"/>
                  <a:gd name="T4" fmla="*/ 0 w 173"/>
                  <a:gd name="T5" fmla="*/ 0 h 86"/>
                  <a:gd name="T6" fmla="*/ 0 w 173"/>
                  <a:gd name="T7" fmla="*/ 2147483646 h 86"/>
                  <a:gd name="T8" fmla="*/ 0 w 173"/>
                  <a:gd name="T9" fmla="*/ 2147483646 h 8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73"/>
                  <a:gd name="T16" fmla="*/ 0 h 86"/>
                  <a:gd name="T17" fmla="*/ 173 w 173"/>
                  <a:gd name="T18" fmla="*/ 86 h 8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73" h="86">
                    <a:moveTo>
                      <a:pt x="0" y="86"/>
                    </a:moveTo>
                    <a:lnTo>
                      <a:pt x="173" y="29"/>
                    </a:lnTo>
                    <a:lnTo>
                      <a:pt x="0" y="0"/>
                    </a:lnTo>
                    <a:lnTo>
                      <a:pt x="0" y="57"/>
                    </a:lnTo>
                    <a:lnTo>
                      <a:pt x="0" y="86"/>
                    </a:lnTo>
                    <a:close/>
                  </a:path>
                </a:pathLst>
              </a:custGeom>
              <a:solidFill>
                <a:schemeClr val="tx1"/>
              </a:solidFill>
              <a:ln w="222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60446" name="Freeform 16">
              <a:extLst>
                <a:ext uri="{FF2B5EF4-FFF2-40B4-BE49-F238E27FC236}">
                  <a16:creationId xmlns:a16="http://schemas.microsoft.com/office/drawing/2014/main" id="{8801D4B6-4B01-A246-BA6A-31830F081E74}"/>
                </a:ext>
              </a:extLst>
            </p:cNvPr>
            <p:cNvSpPr>
              <a:spLocks/>
            </p:cNvSpPr>
            <p:nvPr/>
          </p:nvSpPr>
          <p:spPr bwMode="auto">
            <a:xfrm rot="10800000">
              <a:off x="7233771" y="6250561"/>
              <a:ext cx="114300" cy="114300"/>
            </a:xfrm>
            <a:custGeom>
              <a:avLst/>
              <a:gdLst>
                <a:gd name="T0" fmla="*/ 0 w 144"/>
                <a:gd name="T1" fmla="*/ 2147483646 h 144"/>
                <a:gd name="T2" fmla="*/ 2147483646 w 144"/>
                <a:gd name="T3" fmla="*/ 2147483646 h 144"/>
                <a:gd name="T4" fmla="*/ 2147483646 w 144"/>
                <a:gd name="T5" fmla="*/ 0 h 144"/>
                <a:gd name="T6" fmla="*/ 2147483646 w 144"/>
                <a:gd name="T7" fmla="*/ 0 h 144"/>
                <a:gd name="T8" fmla="*/ 0 w 144"/>
                <a:gd name="T9" fmla="*/ 2147483646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"/>
                <a:gd name="T16" fmla="*/ 0 h 144"/>
                <a:gd name="T17" fmla="*/ 144 w 144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" h="144">
                  <a:moveTo>
                    <a:pt x="0" y="28"/>
                  </a:moveTo>
                  <a:lnTo>
                    <a:pt x="144" y="144"/>
                  </a:lnTo>
                  <a:lnTo>
                    <a:pt x="29" y="0"/>
                  </a:lnTo>
                  <a:lnTo>
                    <a:pt x="0" y="28"/>
                  </a:lnTo>
                  <a:close/>
                </a:path>
              </a:pathLst>
            </a:custGeom>
            <a:solidFill>
              <a:srgbClr val="000000"/>
            </a:solidFill>
            <a:ln w="285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447" name="Rectangle 69">
              <a:extLst>
                <a:ext uri="{FF2B5EF4-FFF2-40B4-BE49-F238E27FC236}">
                  <a16:creationId xmlns:a16="http://schemas.microsoft.com/office/drawing/2014/main" id="{20531F99-5A48-A644-ABAC-26C449202A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96876" y="5784394"/>
              <a:ext cx="411903" cy="2769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-Roman" pitchFamily="2" charset="0"/>
                </a:rPr>
                <a:t>w=0</a:t>
              </a:r>
              <a:endParaRPr lang="en-US" altLang="en-US" sz="2000" b="0"/>
            </a:p>
          </p:txBody>
        </p:sp>
        <p:sp>
          <p:nvSpPr>
            <p:cNvPr id="60448" name="Rectangle 69">
              <a:extLst>
                <a:ext uri="{FF2B5EF4-FFF2-40B4-BE49-F238E27FC236}">
                  <a16:creationId xmlns:a16="http://schemas.microsoft.com/office/drawing/2014/main" id="{9126AD81-0D15-0C45-B14E-F0191E19B1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37944" y="4722291"/>
              <a:ext cx="411903" cy="2769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-Roman" pitchFamily="2" charset="0"/>
                </a:rPr>
                <a:t>w=0</a:t>
              </a:r>
              <a:endParaRPr lang="en-US" altLang="en-US" sz="2000" b="0"/>
            </a:p>
          </p:txBody>
        </p:sp>
        <p:sp>
          <p:nvSpPr>
            <p:cNvPr id="60449" name="Rectangle 69">
              <a:extLst>
                <a:ext uri="{FF2B5EF4-FFF2-40B4-BE49-F238E27FC236}">
                  <a16:creationId xmlns:a16="http://schemas.microsoft.com/office/drawing/2014/main" id="{A89B5646-B14D-0044-B8CE-74434771B9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57392" y="3415799"/>
              <a:ext cx="411903" cy="2769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-Roman" pitchFamily="2" charset="0"/>
                </a:rPr>
                <a:t>w=0</a:t>
              </a:r>
              <a:endParaRPr lang="en-US" altLang="en-US" sz="2000" b="0"/>
            </a:p>
          </p:txBody>
        </p:sp>
        <p:sp>
          <p:nvSpPr>
            <p:cNvPr id="60450" name="Rectangle 69">
              <a:extLst>
                <a:ext uri="{FF2B5EF4-FFF2-40B4-BE49-F238E27FC236}">
                  <a16:creationId xmlns:a16="http://schemas.microsoft.com/office/drawing/2014/main" id="{A19AA846-6513-1D4D-9B5A-698B9980A3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01063" y="2650747"/>
              <a:ext cx="411903" cy="2769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-Roman" pitchFamily="2" charset="0"/>
                </a:rPr>
                <a:t>w=1</a:t>
              </a:r>
              <a:endParaRPr lang="en-US" altLang="en-US" sz="2000" b="0"/>
            </a:p>
          </p:txBody>
        </p:sp>
        <p:sp>
          <p:nvSpPr>
            <p:cNvPr id="60451" name="Rectangle 69">
              <a:extLst>
                <a:ext uri="{FF2B5EF4-FFF2-40B4-BE49-F238E27FC236}">
                  <a16:creationId xmlns:a16="http://schemas.microsoft.com/office/drawing/2014/main" id="{FDA27D33-E749-8A47-A53C-B0C240FA1F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82679" y="3942336"/>
              <a:ext cx="411903" cy="2769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-Roman" pitchFamily="2" charset="0"/>
                </a:rPr>
                <a:t>w=1</a:t>
              </a:r>
              <a:endParaRPr lang="en-US" altLang="en-US" sz="2000" b="0"/>
            </a:p>
          </p:txBody>
        </p:sp>
        <p:sp>
          <p:nvSpPr>
            <p:cNvPr id="60452" name="Rectangle 69">
              <a:extLst>
                <a:ext uri="{FF2B5EF4-FFF2-40B4-BE49-F238E27FC236}">
                  <a16:creationId xmlns:a16="http://schemas.microsoft.com/office/drawing/2014/main" id="{53041D0C-2538-6D46-AFA9-DF8A40D35C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30869" y="5189553"/>
              <a:ext cx="411903" cy="2769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-Roman" pitchFamily="2" charset="0"/>
                </a:rPr>
                <a:t>w=1</a:t>
              </a:r>
              <a:endParaRPr lang="en-US" altLang="en-US" sz="2000" b="0"/>
            </a:p>
          </p:txBody>
        </p:sp>
        <p:sp>
          <p:nvSpPr>
            <p:cNvPr id="60453" name="Rectangle 69">
              <a:extLst>
                <a:ext uri="{FF2B5EF4-FFF2-40B4-BE49-F238E27FC236}">
                  <a16:creationId xmlns:a16="http://schemas.microsoft.com/office/drawing/2014/main" id="{16C98BFD-8BE0-1845-AE10-E98F1376DB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57122" y="5833994"/>
              <a:ext cx="411903" cy="2769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-Roman" pitchFamily="2" charset="0"/>
                </a:rPr>
                <a:t>w=1</a:t>
              </a:r>
              <a:endParaRPr lang="en-US" altLang="en-US" sz="2000" b="0"/>
            </a:p>
          </p:txBody>
        </p:sp>
      </p:grpSp>
      <p:sp>
        <p:nvSpPr>
          <p:cNvPr id="60421" name="Rectangle 87">
            <a:extLst>
              <a:ext uri="{FF2B5EF4-FFF2-40B4-BE49-F238E27FC236}">
                <a16:creationId xmlns:a16="http://schemas.microsoft.com/office/drawing/2014/main" id="{FCC3DA36-B1D6-0D4C-8149-2C46F9E2F03F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7351713" y="6465889"/>
            <a:ext cx="1357312" cy="2619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</a:rPr>
              <a:t>State diagram</a:t>
            </a:r>
            <a:endParaRPr lang="en-US" altLang="en-US" sz="3200" b="0"/>
          </a:p>
        </p:txBody>
      </p:sp>
      <p:sp>
        <p:nvSpPr>
          <p:cNvPr id="60422" name="TextBox 2">
            <a:extLst>
              <a:ext uri="{FF2B5EF4-FFF2-40B4-BE49-F238E27FC236}">
                <a16:creationId xmlns:a16="http://schemas.microsoft.com/office/drawing/2014/main" id="{CC88F966-3D98-574C-AD33-60387BB5044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0014" y="666751"/>
            <a:ext cx="5013325" cy="1323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FF0000"/>
                </a:solidFill>
              </a:rPr>
              <a:t>It sets the output  z to 1 when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FF0000"/>
                </a:solidFill>
              </a:rPr>
              <a:t>three consecutive 1’s occur on the input w.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FF0000"/>
                </a:solidFill>
              </a:rPr>
              <a:t>In other words, it is a sequence detector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FF0000"/>
                </a:solidFill>
              </a:rPr>
              <a:t>for the input pattern 111. </a:t>
            </a:r>
          </a:p>
        </p:txBody>
      </p:sp>
    </p:spTree>
  </p:cSld>
  <p:clrMapOvr>
    <a:masterClrMapping/>
  </p:clrMapOvr>
  <p:transition/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41" name="Rectangle 3">
            <a:extLst>
              <a:ext uri="{FF2B5EF4-FFF2-40B4-BE49-F238E27FC236}">
                <a16:creationId xmlns:a16="http://schemas.microsoft.com/office/drawing/2014/main" id="{364ABCC6-D4E7-A24A-9B79-30A71A877916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4400" y="2468563"/>
            <a:ext cx="9144000" cy="15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defTabSz="914400" eaLnBrk="1" hangingPunct="1">
              <a:spcBef>
                <a:spcPct val="0"/>
              </a:spcBef>
              <a:buNone/>
            </a:pPr>
            <a:r>
              <a:rPr lang="en-US" altLang="en-US" sz="4000">
                <a:solidFill>
                  <a:srgbClr val="000000"/>
                </a:solidFill>
              </a:rPr>
              <a:t>Another Example</a:t>
            </a:r>
          </a:p>
          <a:p>
            <a:pPr algn="ctr" defTabSz="914400" eaLnBrk="1" hangingPunct="1">
              <a:spcBef>
                <a:spcPct val="0"/>
              </a:spcBef>
              <a:buNone/>
            </a:pPr>
            <a:r>
              <a:rPr lang="en-US" altLang="en-US" sz="4000">
                <a:solidFill>
                  <a:srgbClr val="000000"/>
                </a:solidFill>
              </a:rPr>
              <a:t>(with JK flip-flops)</a:t>
            </a:r>
            <a:endParaRPr lang="en-US" altLang="en-US" sz="3600">
              <a:solidFill>
                <a:srgbClr val="000000"/>
              </a:solidFill>
            </a:endParaRPr>
          </a:p>
        </p:txBody>
      </p:sp>
    </p:spTree>
  </p:cSld>
  <p:clrMapOvr>
    <a:masterClrMapping/>
  </p:clrMapOvr>
  <p:transition/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465" name="TextBox 125">
            <a:extLst>
              <a:ext uri="{FF2B5EF4-FFF2-40B4-BE49-F238E27FC236}">
                <a16:creationId xmlns:a16="http://schemas.microsoft.com/office/drawing/2014/main" id="{8435B8BF-EB4D-C54B-A650-3025D564ED4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66000" y="6477001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914400">
              <a:spcBef>
                <a:spcPct val="0"/>
              </a:spcBef>
              <a:buNone/>
            </a:pPr>
            <a:r>
              <a:rPr lang="en-US" altLang="en-US" sz="1400" b="0">
                <a:solidFill>
                  <a:srgbClr val="000000"/>
                </a:solidFill>
                <a:latin typeface="Times" pitchFamily="2" charset="0"/>
              </a:rPr>
              <a:t>[ Figure 6.77 from the textbook ]</a:t>
            </a:r>
          </a:p>
        </p:txBody>
      </p:sp>
      <p:sp>
        <p:nvSpPr>
          <p:cNvPr id="5" name="Rectangle 2">
            <a:extLst>
              <a:ext uri="{FF2B5EF4-FFF2-40B4-BE49-F238E27FC236}">
                <a16:creationId xmlns:a16="http://schemas.microsoft.com/office/drawing/2014/main" id="{112436B3-2C4E-2344-99AD-86D68E53899C}"/>
              </a:ext>
            </a:extLst>
          </p:cNvPr>
          <p:cNvSpPr txBox="1">
            <a:spLocks noChangeArrowheads="1"/>
          </p:cNvSpPr>
          <p:nvPr/>
        </p:nvSpPr>
        <p:spPr>
          <a:xfrm>
            <a:off x="914400" y="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What does this circuit do?</a:t>
            </a:r>
          </a:p>
        </p:txBody>
      </p:sp>
      <p:grpSp>
        <p:nvGrpSpPr>
          <p:cNvPr id="62467" name="Group 6">
            <a:extLst>
              <a:ext uri="{FF2B5EF4-FFF2-40B4-BE49-F238E27FC236}">
                <a16:creationId xmlns:a16="http://schemas.microsoft.com/office/drawing/2014/main" id="{98AE5D20-558D-0A4E-A6AE-BA2A6A6C247D}"/>
              </a:ext>
            </a:extLst>
          </p:cNvPr>
          <p:cNvGrpSpPr>
            <a:grpSpLocks/>
          </p:cNvGrpSpPr>
          <p:nvPr/>
        </p:nvGrpSpPr>
        <p:grpSpPr bwMode="auto">
          <a:xfrm>
            <a:off x="1714501" y="1598613"/>
            <a:ext cx="7695497" cy="4102258"/>
            <a:chOff x="800100" y="820738"/>
            <a:chExt cx="7695497" cy="4102258"/>
          </a:xfrm>
        </p:grpSpPr>
        <p:sp>
          <p:nvSpPr>
            <p:cNvPr id="62468" name="Freeform 9">
              <a:extLst>
                <a:ext uri="{FF2B5EF4-FFF2-40B4-BE49-F238E27FC236}">
                  <a16:creationId xmlns:a16="http://schemas.microsoft.com/office/drawing/2014/main" id="{A5BC5264-9DDC-794F-844F-0F445E1D7B10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3663" y="1149350"/>
              <a:ext cx="1198562" cy="2592388"/>
            </a:xfrm>
            <a:custGeom>
              <a:avLst/>
              <a:gdLst>
                <a:gd name="T0" fmla="*/ 0 w 755"/>
                <a:gd name="T1" fmla="*/ 0 h 1633"/>
                <a:gd name="T2" fmla="*/ 0 w 755"/>
                <a:gd name="T3" fmla="*/ 2147483646 h 1633"/>
                <a:gd name="T4" fmla="*/ 2147483646 w 755"/>
                <a:gd name="T5" fmla="*/ 2147483646 h 1633"/>
                <a:gd name="T6" fmla="*/ 0 60000 65536"/>
                <a:gd name="T7" fmla="*/ 0 60000 65536"/>
                <a:gd name="T8" fmla="*/ 0 60000 65536"/>
                <a:gd name="T9" fmla="*/ 0 w 755"/>
                <a:gd name="T10" fmla="*/ 0 h 1633"/>
                <a:gd name="T11" fmla="*/ 755 w 755"/>
                <a:gd name="T12" fmla="*/ 1633 h 1633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755" h="1633">
                  <a:moveTo>
                    <a:pt x="0" y="0"/>
                  </a:moveTo>
                  <a:lnTo>
                    <a:pt x="0" y="1633"/>
                  </a:lnTo>
                  <a:lnTo>
                    <a:pt x="755" y="1633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469" name="Freeform 10">
              <a:extLst>
                <a:ext uri="{FF2B5EF4-FFF2-40B4-BE49-F238E27FC236}">
                  <a16:creationId xmlns:a16="http://schemas.microsoft.com/office/drawing/2014/main" id="{4E74C105-7EA4-E14D-BAF5-094610FB199C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0688" y="4492625"/>
              <a:ext cx="1603375" cy="300038"/>
            </a:xfrm>
            <a:custGeom>
              <a:avLst/>
              <a:gdLst>
                <a:gd name="T0" fmla="*/ 0 w 1010"/>
                <a:gd name="T1" fmla="*/ 2147483646 h 189"/>
                <a:gd name="T2" fmla="*/ 2147483646 w 1010"/>
                <a:gd name="T3" fmla="*/ 2147483646 h 189"/>
                <a:gd name="T4" fmla="*/ 2147483646 w 1010"/>
                <a:gd name="T5" fmla="*/ 0 h 189"/>
                <a:gd name="T6" fmla="*/ 0 60000 65536"/>
                <a:gd name="T7" fmla="*/ 0 60000 65536"/>
                <a:gd name="T8" fmla="*/ 0 60000 65536"/>
                <a:gd name="T9" fmla="*/ 0 w 1010"/>
                <a:gd name="T10" fmla="*/ 0 h 189"/>
                <a:gd name="T11" fmla="*/ 1010 w 1010"/>
                <a:gd name="T12" fmla="*/ 189 h 18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010" h="189">
                  <a:moveTo>
                    <a:pt x="0" y="189"/>
                  </a:moveTo>
                  <a:lnTo>
                    <a:pt x="1010" y="189"/>
                  </a:lnTo>
                  <a:lnTo>
                    <a:pt x="101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470" name="Freeform 11">
              <a:extLst>
                <a:ext uri="{FF2B5EF4-FFF2-40B4-BE49-F238E27FC236}">
                  <a16:creationId xmlns:a16="http://schemas.microsoft.com/office/drawing/2014/main" id="{FD2B175A-3933-5141-977D-080A5FD70EFA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9138" y="2071688"/>
              <a:ext cx="1304925" cy="2720975"/>
            </a:xfrm>
            <a:custGeom>
              <a:avLst/>
              <a:gdLst>
                <a:gd name="T0" fmla="*/ 0 w 822"/>
                <a:gd name="T1" fmla="*/ 2147483646 h 1714"/>
                <a:gd name="T2" fmla="*/ 0 w 822"/>
                <a:gd name="T3" fmla="*/ 2147483646 h 1714"/>
                <a:gd name="T4" fmla="*/ 2147483646 w 822"/>
                <a:gd name="T5" fmla="*/ 2147483646 h 1714"/>
                <a:gd name="T6" fmla="*/ 2147483646 w 822"/>
                <a:gd name="T7" fmla="*/ 0 h 171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22"/>
                <a:gd name="T13" fmla="*/ 0 h 1714"/>
                <a:gd name="T14" fmla="*/ 822 w 822"/>
                <a:gd name="T15" fmla="*/ 1714 h 171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22" h="1714">
                  <a:moveTo>
                    <a:pt x="0" y="1714"/>
                  </a:moveTo>
                  <a:lnTo>
                    <a:pt x="0" y="378"/>
                  </a:lnTo>
                  <a:lnTo>
                    <a:pt x="822" y="378"/>
                  </a:lnTo>
                  <a:lnTo>
                    <a:pt x="822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471" name="Line 16">
              <a:extLst>
                <a:ext uri="{FF2B5EF4-FFF2-40B4-BE49-F238E27FC236}">
                  <a16:creationId xmlns:a16="http://schemas.microsoft.com/office/drawing/2014/main" id="{3CC3839E-F187-D44D-A0B2-9F13212C61C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562225" y="3441700"/>
              <a:ext cx="3206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472" name="Line 17">
              <a:extLst>
                <a:ext uri="{FF2B5EF4-FFF2-40B4-BE49-F238E27FC236}">
                  <a16:creationId xmlns:a16="http://schemas.microsoft.com/office/drawing/2014/main" id="{89C3FBD0-299A-3448-8A37-3297612D8FF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562225" y="3741738"/>
              <a:ext cx="320675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473" name="Rectangle 19">
              <a:extLst>
                <a:ext uri="{FF2B5EF4-FFF2-40B4-BE49-F238E27FC236}">
                  <a16:creationId xmlns:a16="http://schemas.microsoft.com/office/drawing/2014/main" id="{688DE96D-B1DD-BE40-B68E-47D684F0CE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49888" y="849313"/>
              <a:ext cx="747712" cy="1222375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62474" name="Rectangle 20">
              <a:extLst>
                <a:ext uri="{FF2B5EF4-FFF2-40B4-BE49-F238E27FC236}">
                  <a16:creationId xmlns:a16="http://schemas.microsoft.com/office/drawing/2014/main" id="{0820668D-2583-8B4B-8711-D3AB9435B9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24500" y="1058863"/>
              <a:ext cx="80150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J</a:t>
              </a:r>
              <a:endParaRPr lang="en-US" altLang="en-US" sz="1800" b="0"/>
            </a:p>
          </p:txBody>
        </p:sp>
        <p:sp>
          <p:nvSpPr>
            <p:cNvPr id="62475" name="Rectangle 21">
              <a:extLst>
                <a:ext uri="{FF2B5EF4-FFF2-40B4-BE49-F238E27FC236}">
                  <a16:creationId xmlns:a16="http://schemas.microsoft.com/office/drawing/2014/main" id="{B1A26FAD-0402-BD42-8D60-C533844E96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69000" y="1050925"/>
              <a:ext cx="14747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</a:t>
              </a:r>
              <a:endParaRPr lang="en-US" altLang="en-US" sz="1800" b="0"/>
            </a:p>
          </p:txBody>
        </p:sp>
        <p:sp>
          <p:nvSpPr>
            <p:cNvPr id="62476" name="Line 22">
              <a:extLst>
                <a:ext uri="{FF2B5EF4-FFF2-40B4-BE49-F238E27FC236}">
                  <a16:creationId xmlns:a16="http://schemas.microsoft.com/office/drawing/2014/main" id="{7CAAD71B-2622-7D4D-9FDE-BC663B9CA7C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984875" y="1663700"/>
              <a:ext cx="106363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477" name="Freeform 23">
              <a:extLst>
                <a:ext uri="{FF2B5EF4-FFF2-40B4-BE49-F238E27FC236}">
                  <a16:creationId xmlns:a16="http://schemas.microsoft.com/office/drawing/2014/main" id="{A61BA726-8745-A840-B3D9-FF63C0B1DCDD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9888" y="1385888"/>
              <a:ext cx="149225" cy="149225"/>
            </a:xfrm>
            <a:custGeom>
              <a:avLst/>
              <a:gdLst>
                <a:gd name="T0" fmla="*/ 0 w 94"/>
                <a:gd name="T1" fmla="*/ 2147483646 h 94"/>
                <a:gd name="T2" fmla="*/ 2147483646 w 94"/>
                <a:gd name="T3" fmla="*/ 2147483646 h 94"/>
                <a:gd name="T4" fmla="*/ 0 w 94"/>
                <a:gd name="T5" fmla="*/ 0 h 94"/>
                <a:gd name="T6" fmla="*/ 0 60000 65536"/>
                <a:gd name="T7" fmla="*/ 0 60000 65536"/>
                <a:gd name="T8" fmla="*/ 0 60000 65536"/>
                <a:gd name="T9" fmla="*/ 0 w 94"/>
                <a:gd name="T10" fmla="*/ 0 h 94"/>
                <a:gd name="T11" fmla="*/ 94 w 94"/>
                <a:gd name="T12" fmla="*/ 94 h 9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94" h="94">
                  <a:moveTo>
                    <a:pt x="0" y="94"/>
                  </a:moveTo>
                  <a:lnTo>
                    <a:pt x="94" y="54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478" name="Freeform 24">
              <a:extLst>
                <a:ext uri="{FF2B5EF4-FFF2-40B4-BE49-F238E27FC236}">
                  <a16:creationId xmlns:a16="http://schemas.microsoft.com/office/drawing/2014/main" id="{D6F667F3-82EB-CA42-9FAF-29B4E9A8F77C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8538" y="3870325"/>
              <a:ext cx="63500" cy="42863"/>
            </a:xfrm>
            <a:custGeom>
              <a:avLst/>
              <a:gdLst>
                <a:gd name="T0" fmla="*/ 0 w 60"/>
                <a:gd name="T1" fmla="*/ 2147483646 h 40"/>
                <a:gd name="T2" fmla="*/ 0 w 60"/>
                <a:gd name="T3" fmla="*/ 2147483646 h 40"/>
                <a:gd name="T4" fmla="*/ 2147483646 w 60"/>
                <a:gd name="T5" fmla="*/ 0 h 40"/>
                <a:gd name="T6" fmla="*/ 2147483646 w 60"/>
                <a:gd name="T7" fmla="*/ 0 h 40"/>
                <a:gd name="T8" fmla="*/ 2147483646 w 60"/>
                <a:gd name="T9" fmla="*/ 2147483646 h 40"/>
                <a:gd name="T10" fmla="*/ 2147483646 w 60"/>
                <a:gd name="T11" fmla="*/ 2147483646 h 40"/>
                <a:gd name="T12" fmla="*/ 2147483646 w 60"/>
                <a:gd name="T13" fmla="*/ 2147483646 h 40"/>
                <a:gd name="T14" fmla="*/ 2147483646 w 60"/>
                <a:gd name="T15" fmla="*/ 2147483646 h 40"/>
                <a:gd name="T16" fmla="*/ 2147483646 w 60"/>
                <a:gd name="T17" fmla="*/ 2147483646 h 40"/>
                <a:gd name="T18" fmla="*/ 0 w 60"/>
                <a:gd name="T19" fmla="*/ 2147483646 h 4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60"/>
                <a:gd name="T31" fmla="*/ 0 h 40"/>
                <a:gd name="T32" fmla="*/ 60 w 60"/>
                <a:gd name="T33" fmla="*/ 40 h 4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60" h="40">
                  <a:moveTo>
                    <a:pt x="0" y="16"/>
                  </a:moveTo>
                  <a:cubicBezTo>
                    <a:pt x="0" y="16"/>
                    <a:pt x="0" y="24"/>
                    <a:pt x="0" y="24"/>
                  </a:cubicBezTo>
                  <a:cubicBezTo>
                    <a:pt x="0" y="11"/>
                    <a:pt x="11" y="0"/>
                    <a:pt x="24" y="0"/>
                  </a:cubicBezTo>
                  <a:cubicBezTo>
                    <a:pt x="24" y="0"/>
                    <a:pt x="36" y="0"/>
                    <a:pt x="36" y="0"/>
                  </a:cubicBezTo>
                  <a:cubicBezTo>
                    <a:pt x="49" y="0"/>
                    <a:pt x="60" y="11"/>
                    <a:pt x="60" y="24"/>
                  </a:cubicBezTo>
                  <a:cubicBezTo>
                    <a:pt x="60" y="24"/>
                    <a:pt x="60" y="16"/>
                    <a:pt x="60" y="16"/>
                  </a:cubicBezTo>
                  <a:cubicBezTo>
                    <a:pt x="60" y="29"/>
                    <a:pt x="49" y="40"/>
                    <a:pt x="36" y="40"/>
                  </a:cubicBezTo>
                  <a:cubicBezTo>
                    <a:pt x="36" y="40"/>
                    <a:pt x="36" y="40"/>
                    <a:pt x="36" y="40"/>
                  </a:cubicBezTo>
                  <a:cubicBezTo>
                    <a:pt x="36" y="40"/>
                    <a:pt x="24" y="40"/>
                    <a:pt x="24" y="40"/>
                  </a:cubicBezTo>
                  <a:cubicBezTo>
                    <a:pt x="11" y="40"/>
                    <a:pt x="0" y="29"/>
                    <a:pt x="0" y="16"/>
                  </a:cubicBez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2479" name="Line 25">
              <a:extLst>
                <a:ext uri="{FF2B5EF4-FFF2-40B4-BE49-F238E27FC236}">
                  <a16:creationId xmlns:a16="http://schemas.microsoft.com/office/drawing/2014/main" id="{FF4D2182-5331-B448-8326-3D7E6482D37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230688" y="1771650"/>
              <a:ext cx="121920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480" name="Line 28">
              <a:extLst>
                <a:ext uri="{FF2B5EF4-FFF2-40B4-BE49-F238E27FC236}">
                  <a16:creationId xmlns:a16="http://schemas.microsoft.com/office/drawing/2014/main" id="{8A305ADB-1AF4-7047-9E6C-91549E4589F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82938" y="1920875"/>
              <a:ext cx="2984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481" name="Line 29">
              <a:extLst>
                <a:ext uri="{FF2B5EF4-FFF2-40B4-BE49-F238E27FC236}">
                  <a16:creationId xmlns:a16="http://schemas.microsoft.com/office/drawing/2014/main" id="{C4B9E2BE-F266-8444-B595-F6EB5BFAB43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079875" y="1771650"/>
              <a:ext cx="150813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482" name="Freeform 30">
              <a:extLst>
                <a:ext uri="{FF2B5EF4-FFF2-40B4-BE49-F238E27FC236}">
                  <a16:creationId xmlns:a16="http://schemas.microsoft.com/office/drawing/2014/main" id="{422CBD69-5E1B-8148-8B73-3D45B018348A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1700" y="1511300"/>
              <a:ext cx="638175" cy="254000"/>
            </a:xfrm>
            <a:custGeom>
              <a:avLst/>
              <a:gdLst>
                <a:gd name="T0" fmla="*/ 0 w 598"/>
                <a:gd name="T1" fmla="*/ 0 h 238"/>
                <a:gd name="T2" fmla="*/ 2147483646 w 598"/>
                <a:gd name="T3" fmla="*/ 2147483646 h 238"/>
                <a:gd name="T4" fmla="*/ 2147483646 w 598"/>
                <a:gd name="T5" fmla="*/ 2147483646 h 238"/>
                <a:gd name="T6" fmla="*/ 2147483646 w 598"/>
                <a:gd name="T7" fmla="*/ 2147483646 h 238"/>
                <a:gd name="T8" fmla="*/ 2147483646 w 598"/>
                <a:gd name="T9" fmla="*/ 2147483646 h 238"/>
                <a:gd name="T10" fmla="*/ 2147483646 w 598"/>
                <a:gd name="T11" fmla="*/ 2147483646 h 238"/>
                <a:gd name="T12" fmla="*/ 2147483646 w 598"/>
                <a:gd name="T13" fmla="*/ 2147483646 h 238"/>
                <a:gd name="T14" fmla="*/ 2147483646 w 598"/>
                <a:gd name="T15" fmla="*/ 2147483646 h 238"/>
                <a:gd name="T16" fmla="*/ 2147483646 w 598"/>
                <a:gd name="T17" fmla="*/ 2147483646 h 238"/>
                <a:gd name="T18" fmla="*/ 2147483646 w 598"/>
                <a:gd name="T19" fmla="*/ 2147483646 h 238"/>
                <a:gd name="T20" fmla="*/ 2147483646 w 598"/>
                <a:gd name="T21" fmla="*/ 2147483646 h 238"/>
                <a:gd name="T22" fmla="*/ 2147483646 w 598"/>
                <a:gd name="T23" fmla="*/ 2147483646 h 238"/>
                <a:gd name="T24" fmla="*/ 2147483646 w 598"/>
                <a:gd name="T25" fmla="*/ 2147483646 h 238"/>
                <a:gd name="T26" fmla="*/ 2147483646 w 598"/>
                <a:gd name="T27" fmla="*/ 2147483646 h 23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98"/>
                <a:gd name="T43" fmla="*/ 0 h 238"/>
                <a:gd name="T44" fmla="*/ 598 w 598"/>
                <a:gd name="T45" fmla="*/ 238 h 238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98" h="238">
                  <a:moveTo>
                    <a:pt x="0" y="0"/>
                  </a:moveTo>
                  <a:cubicBezTo>
                    <a:pt x="252" y="0"/>
                    <a:pt x="252" y="0"/>
                    <a:pt x="270" y="1"/>
                  </a:cubicBezTo>
                  <a:cubicBezTo>
                    <a:pt x="288" y="3"/>
                    <a:pt x="288" y="3"/>
                    <a:pt x="305" y="5"/>
                  </a:cubicBezTo>
                  <a:cubicBezTo>
                    <a:pt x="323" y="8"/>
                    <a:pt x="323" y="8"/>
                    <a:pt x="343" y="14"/>
                  </a:cubicBezTo>
                  <a:cubicBezTo>
                    <a:pt x="363" y="20"/>
                    <a:pt x="363" y="20"/>
                    <a:pt x="380" y="29"/>
                  </a:cubicBezTo>
                  <a:cubicBezTo>
                    <a:pt x="398" y="38"/>
                    <a:pt x="398" y="38"/>
                    <a:pt x="413" y="46"/>
                  </a:cubicBezTo>
                  <a:cubicBezTo>
                    <a:pt x="429" y="55"/>
                    <a:pt x="429" y="55"/>
                    <a:pt x="442" y="63"/>
                  </a:cubicBezTo>
                  <a:cubicBezTo>
                    <a:pt x="454" y="71"/>
                    <a:pt x="454" y="71"/>
                    <a:pt x="463" y="78"/>
                  </a:cubicBezTo>
                  <a:cubicBezTo>
                    <a:pt x="472" y="85"/>
                    <a:pt x="472" y="85"/>
                    <a:pt x="482" y="92"/>
                  </a:cubicBezTo>
                  <a:cubicBezTo>
                    <a:pt x="492" y="99"/>
                    <a:pt x="492" y="99"/>
                    <a:pt x="502" y="110"/>
                  </a:cubicBezTo>
                  <a:cubicBezTo>
                    <a:pt x="513" y="121"/>
                    <a:pt x="513" y="121"/>
                    <a:pt x="525" y="136"/>
                  </a:cubicBezTo>
                  <a:cubicBezTo>
                    <a:pt x="538" y="151"/>
                    <a:pt x="538" y="151"/>
                    <a:pt x="550" y="169"/>
                  </a:cubicBezTo>
                  <a:cubicBezTo>
                    <a:pt x="563" y="186"/>
                    <a:pt x="563" y="186"/>
                    <a:pt x="576" y="205"/>
                  </a:cubicBezTo>
                  <a:cubicBezTo>
                    <a:pt x="589" y="223"/>
                    <a:pt x="589" y="223"/>
                    <a:pt x="598" y="238"/>
                  </a:cubicBez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483" name="Freeform 31">
              <a:extLst>
                <a:ext uri="{FF2B5EF4-FFF2-40B4-BE49-F238E27FC236}">
                  <a16:creationId xmlns:a16="http://schemas.microsoft.com/office/drawing/2014/main" id="{4AD92683-667A-D54B-B10E-1BBD4D13B53F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1700" y="1766888"/>
              <a:ext cx="638175" cy="254000"/>
            </a:xfrm>
            <a:custGeom>
              <a:avLst/>
              <a:gdLst>
                <a:gd name="T0" fmla="*/ 0 w 598"/>
                <a:gd name="T1" fmla="*/ 2147483646 h 237"/>
                <a:gd name="T2" fmla="*/ 2147483646 w 598"/>
                <a:gd name="T3" fmla="*/ 2147483646 h 237"/>
                <a:gd name="T4" fmla="*/ 2147483646 w 598"/>
                <a:gd name="T5" fmla="*/ 2147483646 h 237"/>
                <a:gd name="T6" fmla="*/ 2147483646 w 598"/>
                <a:gd name="T7" fmla="*/ 2147483646 h 237"/>
                <a:gd name="T8" fmla="*/ 2147483646 w 598"/>
                <a:gd name="T9" fmla="*/ 2147483646 h 237"/>
                <a:gd name="T10" fmla="*/ 2147483646 w 598"/>
                <a:gd name="T11" fmla="*/ 2147483646 h 237"/>
                <a:gd name="T12" fmla="*/ 2147483646 w 598"/>
                <a:gd name="T13" fmla="*/ 2147483646 h 237"/>
                <a:gd name="T14" fmla="*/ 2147483646 w 598"/>
                <a:gd name="T15" fmla="*/ 2147483646 h 237"/>
                <a:gd name="T16" fmla="*/ 2147483646 w 598"/>
                <a:gd name="T17" fmla="*/ 2147483646 h 237"/>
                <a:gd name="T18" fmla="*/ 2147483646 w 598"/>
                <a:gd name="T19" fmla="*/ 2147483646 h 237"/>
                <a:gd name="T20" fmla="*/ 2147483646 w 598"/>
                <a:gd name="T21" fmla="*/ 2147483646 h 237"/>
                <a:gd name="T22" fmla="*/ 2147483646 w 598"/>
                <a:gd name="T23" fmla="*/ 2147483646 h 237"/>
                <a:gd name="T24" fmla="*/ 2147483646 w 598"/>
                <a:gd name="T25" fmla="*/ 2147483646 h 237"/>
                <a:gd name="T26" fmla="*/ 2147483646 w 598"/>
                <a:gd name="T27" fmla="*/ 0 h 23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98"/>
                <a:gd name="T43" fmla="*/ 0 h 237"/>
                <a:gd name="T44" fmla="*/ 598 w 598"/>
                <a:gd name="T45" fmla="*/ 237 h 237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98" h="237">
                  <a:moveTo>
                    <a:pt x="0" y="237"/>
                  </a:moveTo>
                  <a:cubicBezTo>
                    <a:pt x="252" y="237"/>
                    <a:pt x="252" y="237"/>
                    <a:pt x="270" y="236"/>
                  </a:cubicBezTo>
                  <a:cubicBezTo>
                    <a:pt x="288" y="235"/>
                    <a:pt x="288" y="235"/>
                    <a:pt x="305" y="232"/>
                  </a:cubicBezTo>
                  <a:cubicBezTo>
                    <a:pt x="323" y="230"/>
                    <a:pt x="323" y="230"/>
                    <a:pt x="343" y="224"/>
                  </a:cubicBezTo>
                  <a:cubicBezTo>
                    <a:pt x="363" y="217"/>
                    <a:pt x="363" y="217"/>
                    <a:pt x="380" y="209"/>
                  </a:cubicBezTo>
                  <a:cubicBezTo>
                    <a:pt x="398" y="200"/>
                    <a:pt x="398" y="200"/>
                    <a:pt x="413" y="191"/>
                  </a:cubicBezTo>
                  <a:cubicBezTo>
                    <a:pt x="429" y="182"/>
                    <a:pt x="429" y="182"/>
                    <a:pt x="442" y="174"/>
                  </a:cubicBezTo>
                  <a:cubicBezTo>
                    <a:pt x="454" y="166"/>
                    <a:pt x="454" y="166"/>
                    <a:pt x="463" y="159"/>
                  </a:cubicBezTo>
                  <a:cubicBezTo>
                    <a:pt x="472" y="152"/>
                    <a:pt x="472" y="152"/>
                    <a:pt x="482" y="146"/>
                  </a:cubicBezTo>
                  <a:cubicBezTo>
                    <a:pt x="492" y="139"/>
                    <a:pt x="492" y="139"/>
                    <a:pt x="502" y="127"/>
                  </a:cubicBezTo>
                  <a:cubicBezTo>
                    <a:pt x="513" y="116"/>
                    <a:pt x="513" y="116"/>
                    <a:pt x="525" y="101"/>
                  </a:cubicBezTo>
                  <a:cubicBezTo>
                    <a:pt x="538" y="86"/>
                    <a:pt x="538" y="86"/>
                    <a:pt x="550" y="69"/>
                  </a:cubicBezTo>
                  <a:cubicBezTo>
                    <a:pt x="563" y="51"/>
                    <a:pt x="563" y="51"/>
                    <a:pt x="576" y="33"/>
                  </a:cubicBezTo>
                  <a:cubicBezTo>
                    <a:pt x="589" y="15"/>
                    <a:pt x="589" y="15"/>
                    <a:pt x="598" y="0"/>
                  </a:cubicBez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484" name="Freeform 32">
              <a:extLst>
                <a:ext uri="{FF2B5EF4-FFF2-40B4-BE49-F238E27FC236}">
                  <a16:creationId xmlns:a16="http://schemas.microsoft.com/office/drawing/2014/main" id="{924BF381-8F55-B840-97D3-DE2F9FE72C02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5350" y="1511300"/>
              <a:ext cx="74613" cy="255588"/>
            </a:xfrm>
            <a:custGeom>
              <a:avLst/>
              <a:gdLst>
                <a:gd name="T0" fmla="*/ 0 w 71"/>
                <a:gd name="T1" fmla="*/ 0 h 239"/>
                <a:gd name="T2" fmla="*/ 2147483646 w 71"/>
                <a:gd name="T3" fmla="*/ 2147483646 h 239"/>
                <a:gd name="T4" fmla="*/ 2147483646 w 71"/>
                <a:gd name="T5" fmla="*/ 2147483646 h 239"/>
                <a:gd name="T6" fmla="*/ 2147483646 w 71"/>
                <a:gd name="T7" fmla="*/ 2147483646 h 239"/>
                <a:gd name="T8" fmla="*/ 2147483646 w 71"/>
                <a:gd name="T9" fmla="*/ 2147483646 h 239"/>
                <a:gd name="T10" fmla="*/ 2147483646 w 71"/>
                <a:gd name="T11" fmla="*/ 2147483646 h 239"/>
                <a:gd name="T12" fmla="*/ 2147483646 w 71"/>
                <a:gd name="T13" fmla="*/ 2147483646 h 239"/>
                <a:gd name="T14" fmla="*/ 2147483646 w 71"/>
                <a:gd name="T15" fmla="*/ 2147483646 h 23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71"/>
                <a:gd name="T25" fmla="*/ 0 h 239"/>
                <a:gd name="T26" fmla="*/ 71 w 71"/>
                <a:gd name="T27" fmla="*/ 239 h 23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71" h="239">
                  <a:moveTo>
                    <a:pt x="0" y="0"/>
                  </a:moveTo>
                  <a:cubicBezTo>
                    <a:pt x="16" y="29"/>
                    <a:pt x="16" y="29"/>
                    <a:pt x="23" y="44"/>
                  </a:cubicBezTo>
                  <a:cubicBezTo>
                    <a:pt x="29" y="59"/>
                    <a:pt x="29" y="59"/>
                    <a:pt x="36" y="77"/>
                  </a:cubicBezTo>
                  <a:cubicBezTo>
                    <a:pt x="43" y="95"/>
                    <a:pt x="43" y="95"/>
                    <a:pt x="48" y="113"/>
                  </a:cubicBezTo>
                  <a:cubicBezTo>
                    <a:pt x="54" y="131"/>
                    <a:pt x="54" y="131"/>
                    <a:pt x="59" y="150"/>
                  </a:cubicBezTo>
                  <a:cubicBezTo>
                    <a:pt x="65" y="168"/>
                    <a:pt x="65" y="168"/>
                    <a:pt x="66" y="183"/>
                  </a:cubicBezTo>
                  <a:cubicBezTo>
                    <a:pt x="68" y="199"/>
                    <a:pt x="68" y="199"/>
                    <a:pt x="69" y="208"/>
                  </a:cubicBezTo>
                  <a:cubicBezTo>
                    <a:pt x="71" y="218"/>
                    <a:pt x="71" y="218"/>
                    <a:pt x="70" y="239"/>
                  </a:cubicBez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485" name="Freeform 33">
              <a:extLst>
                <a:ext uri="{FF2B5EF4-FFF2-40B4-BE49-F238E27FC236}">
                  <a16:creationId xmlns:a16="http://schemas.microsoft.com/office/drawing/2014/main" id="{E2EFA706-1007-A64F-AC43-6946C954693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5350" y="1765300"/>
              <a:ext cx="74613" cy="255588"/>
            </a:xfrm>
            <a:custGeom>
              <a:avLst/>
              <a:gdLst>
                <a:gd name="T0" fmla="*/ 0 w 71"/>
                <a:gd name="T1" fmla="*/ 2147483646 h 238"/>
                <a:gd name="T2" fmla="*/ 2147483646 w 71"/>
                <a:gd name="T3" fmla="*/ 2147483646 h 238"/>
                <a:gd name="T4" fmla="*/ 2147483646 w 71"/>
                <a:gd name="T5" fmla="*/ 2147483646 h 238"/>
                <a:gd name="T6" fmla="*/ 2147483646 w 71"/>
                <a:gd name="T7" fmla="*/ 2147483646 h 238"/>
                <a:gd name="T8" fmla="*/ 2147483646 w 71"/>
                <a:gd name="T9" fmla="*/ 2147483646 h 238"/>
                <a:gd name="T10" fmla="*/ 2147483646 w 71"/>
                <a:gd name="T11" fmla="*/ 2147483646 h 238"/>
                <a:gd name="T12" fmla="*/ 2147483646 w 71"/>
                <a:gd name="T13" fmla="*/ 2147483646 h 238"/>
                <a:gd name="T14" fmla="*/ 2147483646 w 71"/>
                <a:gd name="T15" fmla="*/ 0 h 23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71"/>
                <a:gd name="T25" fmla="*/ 0 h 238"/>
                <a:gd name="T26" fmla="*/ 71 w 71"/>
                <a:gd name="T27" fmla="*/ 238 h 238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71" h="238">
                  <a:moveTo>
                    <a:pt x="0" y="238"/>
                  </a:moveTo>
                  <a:cubicBezTo>
                    <a:pt x="16" y="210"/>
                    <a:pt x="16" y="210"/>
                    <a:pt x="23" y="195"/>
                  </a:cubicBezTo>
                  <a:cubicBezTo>
                    <a:pt x="29" y="180"/>
                    <a:pt x="29" y="180"/>
                    <a:pt x="36" y="162"/>
                  </a:cubicBezTo>
                  <a:cubicBezTo>
                    <a:pt x="43" y="143"/>
                    <a:pt x="43" y="143"/>
                    <a:pt x="48" y="125"/>
                  </a:cubicBezTo>
                  <a:cubicBezTo>
                    <a:pt x="54" y="107"/>
                    <a:pt x="54" y="107"/>
                    <a:pt x="59" y="89"/>
                  </a:cubicBezTo>
                  <a:cubicBezTo>
                    <a:pt x="65" y="71"/>
                    <a:pt x="65" y="71"/>
                    <a:pt x="66" y="55"/>
                  </a:cubicBezTo>
                  <a:cubicBezTo>
                    <a:pt x="68" y="40"/>
                    <a:pt x="68" y="40"/>
                    <a:pt x="69" y="30"/>
                  </a:cubicBezTo>
                  <a:cubicBezTo>
                    <a:pt x="71" y="21"/>
                    <a:pt x="71" y="21"/>
                    <a:pt x="70" y="0"/>
                  </a:cubicBez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486" name="Line 34">
              <a:extLst>
                <a:ext uri="{FF2B5EF4-FFF2-40B4-BE49-F238E27FC236}">
                  <a16:creationId xmlns:a16="http://schemas.microsoft.com/office/drawing/2014/main" id="{D67C98C2-E047-2246-A16D-04A01D742D9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30688" y="3892550"/>
              <a:ext cx="121920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487" name="Freeform 35">
              <a:extLst>
                <a:ext uri="{FF2B5EF4-FFF2-40B4-BE49-F238E27FC236}">
                  <a16:creationId xmlns:a16="http://schemas.microsoft.com/office/drawing/2014/main" id="{29123F34-84A9-5243-8488-9747897FABDA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9813" y="1471613"/>
              <a:ext cx="600075" cy="2420937"/>
            </a:xfrm>
            <a:custGeom>
              <a:avLst/>
              <a:gdLst>
                <a:gd name="T0" fmla="*/ 0 w 378"/>
                <a:gd name="T1" fmla="*/ 2147483646 h 1525"/>
                <a:gd name="T2" fmla="*/ 0 w 378"/>
                <a:gd name="T3" fmla="*/ 0 h 1525"/>
                <a:gd name="T4" fmla="*/ 2147483646 w 378"/>
                <a:gd name="T5" fmla="*/ 0 h 1525"/>
                <a:gd name="T6" fmla="*/ 0 60000 65536"/>
                <a:gd name="T7" fmla="*/ 0 60000 65536"/>
                <a:gd name="T8" fmla="*/ 0 60000 65536"/>
                <a:gd name="T9" fmla="*/ 0 w 378"/>
                <a:gd name="T10" fmla="*/ 0 h 1525"/>
                <a:gd name="T11" fmla="*/ 378 w 378"/>
                <a:gd name="T12" fmla="*/ 1525 h 1525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78" h="1525">
                  <a:moveTo>
                    <a:pt x="0" y="1525"/>
                  </a:moveTo>
                  <a:lnTo>
                    <a:pt x="0" y="0"/>
                  </a:lnTo>
                  <a:lnTo>
                    <a:pt x="3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488" name="Freeform 36">
              <a:extLst>
                <a:ext uri="{FF2B5EF4-FFF2-40B4-BE49-F238E27FC236}">
                  <a16:creationId xmlns:a16="http://schemas.microsoft.com/office/drawing/2014/main" id="{ABE9366B-D3F4-3041-BE7A-BC79701E4427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2625" y="4762500"/>
              <a:ext cx="63500" cy="65088"/>
            </a:xfrm>
            <a:custGeom>
              <a:avLst/>
              <a:gdLst>
                <a:gd name="T0" fmla="*/ 0 w 60"/>
                <a:gd name="T1" fmla="*/ 2147483646 h 60"/>
                <a:gd name="T2" fmla="*/ 0 w 60"/>
                <a:gd name="T3" fmla="*/ 2147483646 h 60"/>
                <a:gd name="T4" fmla="*/ 2147483646 w 60"/>
                <a:gd name="T5" fmla="*/ 0 h 60"/>
                <a:gd name="T6" fmla="*/ 2147483646 w 60"/>
                <a:gd name="T7" fmla="*/ 0 h 60"/>
                <a:gd name="T8" fmla="*/ 2147483646 w 60"/>
                <a:gd name="T9" fmla="*/ 2147483646 h 60"/>
                <a:gd name="T10" fmla="*/ 2147483646 w 60"/>
                <a:gd name="T11" fmla="*/ 2147483646 h 60"/>
                <a:gd name="T12" fmla="*/ 2147483646 w 60"/>
                <a:gd name="T13" fmla="*/ 2147483646 h 60"/>
                <a:gd name="T14" fmla="*/ 2147483646 w 60"/>
                <a:gd name="T15" fmla="*/ 2147483646 h 60"/>
                <a:gd name="T16" fmla="*/ 2147483646 w 60"/>
                <a:gd name="T17" fmla="*/ 2147483646 h 60"/>
                <a:gd name="T18" fmla="*/ 0 w 60"/>
                <a:gd name="T19" fmla="*/ 2147483646 h 6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60"/>
                <a:gd name="T31" fmla="*/ 0 h 60"/>
                <a:gd name="T32" fmla="*/ 60 w 60"/>
                <a:gd name="T33" fmla="*/ 60 h 6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60" h="60">
                  <a:moveTo>
                    <a:pt x="0" y="36"/>
                  </a:moveTo>
                  <a:cubicBezTo>
                    <a:pt x="0" y="36"/>
                    <a:pt x="0" y="24"/>
                    <a:pt x="0" y="24"/>
                  </a:cubicBezTo>
                  <a:cubicBezTo>
                    <a:pt x="0" y="11"/>
                    <a:pt x="11" y="0"/>
                    <a:pt x="24" y="0"/>
                  </a:cubicBezTo>
                  <a:cubicBezTo>
                    <a:pt x="24" y="0"/>
                    <a:pt x="36" y="0"/>
                    <a:pt x="36" y="0"/>
                  </a:cubicBezTo>
                  <a:cubicBezTo>
                    <a:pt x="49" y="0"/>
                    <a:pt x="60" y="11"/>
                    <a:pt x="60" y="24"/>
                  </a:cubicBezTo>
                  <a:cubicBezTo>
                    <a:pt x="60" y="24"/>
                    <a:pt x="60" y="36"/>
                    <a:pt x="60" y="36"/>
                  </a:cubicBezTo>
                  <a:cubicBezTo>
                    <a:pt x="60" y="49"/>
                    <a:pt x="49" y="60"/>
                    <a:pt x="36" y="60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60"/>
                    <a:pt x="24" y="60"/>
                    <a:pt x="24" y="60"/>
                  </a:cubicBezTo>
                  <a:cubicBezTo>
                    <a:pt x="11" y="60"/>
                    <a:pt x="0" y="49"/>
                    <a:pt x="0" y="36"/>
                  </a:cubicBez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2489" name="Line 42">
              <a:extLst>
                <a:ext uri="{FF2B5EF4-FFF2-40B4-BE49-F238E27FC236}">
                  <a16:creationId xmlns:a16="http://schemas.microsoft.com/office/drawing/2014/main" id="{D1B26106-CDD3-6346-A06A-5ADFC72575F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118350" y="1471613"/>
              <a:ext cx="298450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490" name="Line 43">
              <a:extLst>
                <a:ext uri="{FF2B5EF4-FFF2-40B4-BE49-F238E27FC236}">
                  <a16:creationId xmlns:a16="http://schemas.microsoft.com/office/drawing/2014/main" id="{AF66B724-0DD4-6D49-B1B9-ADED57CC61F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016874" y="1322388"/>
              <a:ext cx="329103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491" name="Line 44">
              <a:extLst>
                <a:ext uri="{FF2B5EF4-FFF2-40B4-BE49-F238E27FC236}">
                  <a16:creationId xmlns:a16="http://schemas.microsoft.com/office/drawing/2014/main" id="{26909E78-4DC9-8040-9BE9-BD4C84B2311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197600" y="1136650"/>
              <a:ext cx="1219200" cy="1270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492" name="Freeform 45">
              <a:extLst>
                <a:ext uri="{FF2B5EF4-FFF2-40B4-BE49-F238E27FC236}">
                  <a16:creationId xmlns:a16="http://schemas.microsoft.com/office/drawing/2014/main" id="{DC9A7D37-2997-0E40-BC0D-D3A73D1463D7}"/>
                </a:ext>
              </a:extLst>
            </p:cNvPr>
            <p:cNvSpPr>
              <a:spLocks/>
            </p:cNvSpPr>
            <p:nvPr/>
          </p:nvSpPr>
          <p:spPr bwMode="auto">
            <a:xfrm>
              <a:off x="6197600" y="1471613"/>
              <a:ext cx="920750" cy="2120900"/>
            </a:xfrm>
            <a:custGeom>
              <a:avLst/>
              <a:gdLst>
                <a:gd name="T0" fmla="*/ 0 w 580"/>
                <a:gd name="T1" fmla="*/ 2147483646 h 1336"/>
                <a:gd name="T2" fmla="*/ 2147483646 w 580"/>
                <a:gd name="T3" fmla="*/ 2147483646 h 1336"/>
                <a:gd name="T4" fmla="*/ 2147483646 w 580"/>
                <a:gd name="T5" fmla="*/ 0 h 1336"/>
                <a:gd name="T6" fmla="*/ 0 60000 65536"/>
                <a:gd name="T7" fmla="*/ 0 60000 65536"/>
                <a:gd name="T8" fmla="*/ 0 60000 65536"/>
                <a:gd name="T9" fmla="*/ 0 w 580"/>
                <a:gd name="T10" fmla="*/ 0 h 1336"/>
                <a:gd name="T11" fmla="*/ 580 w 580"/>
                <a:gd name="T12" fmla="*/ 1336 h 13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80" h="1336">
                  <a:moveTo>
                    <a:pt x="0" y="1336"/>
                  </a:moveTo>
                  <a:lnTo>
                    <a:pt x="580" y="1336"/>
                  </a:lnTo>
                  <a:lnTo>
                    <a:pt x="58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493" name="Rectangle 47">
              <a:extLst>
                <a:ext uri="{FF2B5EF4-FFF2-40B4-BE49-F238E27FC236}">
                  <a16:creationId xmlns:a16="http://schemas.microsoft.com/office/drawing/2014/main" id="{345BB2DC-39E2-284E-92CE-7821760852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70588" y="1663700"/>
              <a:ext cx="14747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</a:t>
              </a:r>
              <a:endParaRPr lang="en-US" altLang="en-US" sz="1800" b="0"/>
            </a:p>
          </p:txBody>
        </p:sp>
        <p:sp>
          <p:nvSpPr>
            <p:cNvPr id="62494" name="Rectangle 48">
              <a:extLst>
                <a:ext uri="{FF2B5EF4-FFF2-40B4-BE49-F238E27FC236}">
                  <a16:creationId xmlns:a16="http://schemas.microsoft.com/office/drawing/2014/main" id="{087C9991-AD62-094C-B41E-8DCFD6FB21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7288" y="3786188"/>
              <a:ext cx="490519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Clock</a:t>
              </a:r>
              <a:endParaRPr lang="en-US" altLang="en-US" sz="1800" b="0"/>
            </a:p>
          </p:txBody>
        </p:sp>
        <p:sp>
          <p:nvSpPr>
            <p:cNvPr id="62495" name="Freeform 49">
              <a:extLst>
                <a:ext uri="{FF2B5EF4-FFF2-40B4-BE49-F238E27FC236}">
                  <a16:creationId xmlns:a16="http://schemas.microsoft.com/office/drawing/2014/main" id="{67B2804B-CCE8-154F-A33C-63ED1274E4AD}"/>
                </a:ext>
              </a:extLst>
            </p:cNvPr>
            <p:cNvSpPr>
              <a:spLocks/>
            </p:cNvSpPr>
            <p:nvPr/>
          </p:nvSpPr>
          <p:spPr bwMode="auto">
            <a:xfrm>
              <a:off x="6797675" y="1120775"/>
              <a:ext cx="41275" cy="63500"/>
            </a:xfrm>
            <a:custGeom>
              <a:avLst/>
              <a:gdLst>
                <a:gd name="T0" fmla="*/ 0 w 40"/>
                <a:gd name="T1" fmla="*/ 2147483646 h 60"/>
                <a:gd name="T2" fmla="*/ 0 w 40"/>
                <a:gd name="T3" fmla="*/ 2147483646 h 60"/>
                <a:gd name="T4" fmla="*/ 2147483646 w 40"/>
                <a:gd name="T5" fmla="*/ 0 h 60"/>
                <a:gd name="T6" fmla="*/ 2147483646 w 40"/>
                <a:gd name="T7" fmla="*/ 0 h 60"/>
                <a:gd name="T8" fmla="*/ 2147483646 w 40"/>
                <a:gd name="T9" fmla="*/ 2147483646 h 60"/>
                <a:gd name="T10" fmla="*/ 2147483646 w 40"/>
                <a:gd name="T11" fmla="*/ 2147483646 h 60"/>
                <a:gd name="T12" fmla="*/ 2147483646 w 40"/>
                <a:gd name="T13" fmla="*/ 2147483646 h 60"/>
                <a:gd name="T14" fmla="*/ 2147483646 w 40"/>
                <a:gd name="T15" fmla="*/ 2147483646 h 60"/>
                <a:gd name="T16" fmla="*/ 2147483646 w 40"/>
                <a:gd name="T17" fmla="*/ 2147483646 h 60"/>
                <a:gd name="T18" fmla="*/ 0 w 40"/>
                <a:gd name="T19" fmla="*/ 2147483646 h 6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40"/>
                <a:gd name="T31" fmla="*/ 0 h 60"/>
                <a:gd name="T32" fmla="*/ 40 w 40"/>
                <a:gd name="T33" fmla="*/ 60 h 6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40" h="60">
                  <a:moveTo>
                    <a:pt x="0" y="36"/>
                  </a:moveTo>
                  <a:cubicBezTo>
                    <a:pt x="0" y="36"/>
                    <a:pt x="0" y="24"/>
                    <a:pt x="0" y="24"/>
                  </a:cubicBezTo>
                  <a:cubicBezTo>
                    <a:pt x="0" y="11"/>
                    <a:pt x="11" y="0"/>
                    <a:pt x="24" y="0"/>
                  </a:cubicBezTo>
                  <a:cubicBezTo>
                    <a:pt x="24" y="0"/>
                    <a:pt x="16" y="0"/>
                    <a:pt x="16" y="0"/>
                  </a:cubicBezTo>
                  <a:cubicBezTo>
                    <a:pt x="29" y="0"/>
                    <a:pt x="40" y="11"/>
                    <a:pt x="40" y="24"/>
                  </a:cubicBezTo>
                  <a:cubicBezTo>
                    <a:pt x="40" y="24"/>
                    <a:pt x="40" y="36"/>
                    <a:pt x="40" y="36"/>
                  </a:cubicBezTo>
                  <a:cubicBezTo>
                    <a:pt x="40" y="49"/>
                    <a:pt x="29" y="60"/>
                    <a:pt x="16" y="60"/>
                  </a:cubicBezTo>
                  <a:cubicBezTo>
                    <a:pt x="16" y="60"/>
                    <a:pt x="16" y="60"/>
                    <a:pt x="16" y="60"/>
                  </a:cubicBezTo>
                  <a:cubicBezTo>
                    <a:pt x="16" y="60"/>
                    <a:pt x="24" y="60"/>
                    <a:pt x="24" y="60"/>
                  </a:cubicBezTo>
                  <a:cubicBezTo>
                    <a:pt x="11" y="60"/>
                    <a:pt x="0" y="49"/>
                    <a:pt x="0" y="36"/>
                  </a:cubicBez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2496" name="Rectangle 50">
              <a:extLst>
                <a:ext uri="{FF2B5EF4-FFF2-40B4-BE49-F238E27FC236}">
                  <a16:creationId xmlns:a16="http://schemas.microsoft.com/office/drawing/2014/main" id="{5DEE16EB-C0B8-1842-B86A-98B2FE8B9D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79813" y="4676775"/>
              <a:ext cx="559449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Resetn</a:t>
              </a:r>
              <a:endParaRPr lang="en-US" altLang="en-US" sz="1800" b="0"/>
            </a:p>
          </p:txBody>
        </p:sp>
        <p:sp>
          <p:nvSpPr>
            <p:cNvPr id="62497" name="Rectangle 51">
              <a:extLst>
                <a:ext uri="{FF2B5EF4-FFF2-40B4-BE49-F238E27FC236}">
                  <a16:creationId xmlns:a16="http://schemas.microsoft.com/office/drawing/2014/main" id="{A6D6ED0D-04BD-614A-B92D-BC4D87E878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29375" y="3267075"/>
              <a:ext cx="10259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endParaRPr lang="en-US" altLang="en-US" sz="1800" b="0"/>
            </a:p>
          </p:txBody>
        </p:sp>
        <p:sp>
          <p:nvSpPr>
            <p:cNvPr id="62498" name="Rectangle 52">
              <a:extLst>
                <a:ext uri="{FF2B5EF4-FFF2-40B4-BE49-F238E27FC236}">
                  <a16:creationId xmlns:a16="http://schemas.microsoft.com/office/drawing/2014/main" id="{A94B331E-33E7-6445-9EFB-3533171BBB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21450" y="3363913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2</a:t>
              </a:r>
              <a:endParaRPr lang="en-US" altLang="en-US" sz="1800" b="0"/>
            </a:p>
          </p:txBody>
        </p:sp>
        <p:sp>
          <p:nvSpPr>
            <p:cNvPr id="62499" name="Rectangle 53">
              <a:extLst>
                <a:ext uri="{FF2B5EF4-FFF2-40B4-BE49-F238E27FC236}">
                  <a16:creationId xmlns:a16="http://schemas.microsoft.com/office/drawing/2014/main" id="{4CAE095A-C727-8142-A67D-6411FE358B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29375" y="820738"/>
              <a:ext cx="10259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endParaRPr lang="en-US" altLang="en-US" sz="1800" b="0"/>
            </a:p>
          </p:txBody>
        </p:sp>
        <p:sp>
          <p:nvSpPr>
            <p:cNvPr id="62500" name="Rectangle 54">
              <a:extLst>
                <a:ext uri="{FF2B5EF4-FFF2-40B4-BE49-F238E27FC236}">
                  <a16:creationId xmlns:a16="http://schemas.microsoft.com/office/drawing/2014/main" id="{F4FEA7E6-B11F-3F4D-AA80-161DE5FFC7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21450" y="915988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sz="1800" b="0"/>
            </a:p>
          </p:txBody>
        </p:sp>
        <p:sp>
          <p:nvSpPr>
            <p:cNvPr id="62501" name="Rectangle 55">
              <a:extLst>
                <a:ext uri="{FF2B5EF4-FFF2-40B4-BE49-F238E27FC236}">
                  <a16:creationId xmlns:a16="http://schemas.microsoft.com/office/drawing/2014/main" id="{80A18707-A3D1-6349-9A5F-097421005D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59363" y="3289300"/>
              <a:ext cx="80150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J</a:t>
              </a:r>
              <a:endParaRPr lang="en-US" altLang="en-US" sz="1800" b="0"/>
            </a:p>
          </p:txBody>
        </p:sp>
        <p:sp>
          <p:nvSpPr>
            <p:cNvPr id="62502" name="Rectangle 56">
              <a:extLst>
                <a:ext uri="{FF2B5EF4-FFF2-40B4-BE49-F238E27FC236}">
                  <a16:creationId xmlns:a16="http://schemas.microsoft.com/office/drawing/2014/main" id="{FB83E2FD-EB15-CA4A-AF84-699E93CA8D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62550" y="3384550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2</a:t>
              </a:r>
              <a:endParaRPr lang="en-US" altLang="en-US" sz="1800" b="0"/>
            </a:p>
          </p:txBody>
        </p:sp>
        <p:sp>
          <p:nvSpPr>
            <p:cNvPr id="62503" name="Rectangle 57">
              <a:extLst>
                <a:ext uri="{FF2B5EF4-FFF2-40B4-BE49-F238E27FC236}">
                  <a16:creationId xmlns:a16="http://schemas.microsoft.com/office/drawing/2014/main" id="{79CEC81A-2482-D242-9007-D83B19B730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59363" y="865188"/>
              <a:ext cx="80150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J</a:t>
              </a:r>
              <a:endParaRPr lang="en-US" altLang="en-US" sz="1800" b="0"/>
            </a:p>
          </p:txBody>
        </p:sp>
        <p:sp>
          <p:nvSpPr>
            <p:cNvPr id="62504" name="Line 58">
              <a:extLst>
                <a:ext uri="{FF2B5EF4-FFF2-40B4-BE49-F238E27FC236}">
                  <a16:creationId xmlns:a16="http://schemas.microsoft.com/office/drawing/2014/main" id="{A3F402AD-26D0-0746-8442-FB3CF01F76D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3462338" y="3592513"/>
              <a:ext cx="1987550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05" name="Rectangle 59">
              <a:extLst>
                <a:ext uri="{FF2B5EF4-FFF2-40B4-BE49-F238E27FC236}">
                  <a16:creationId xmlns:a16="http://schemas.microsoft.com/office/drawing/2014/main" id="{E8ADB87B-FDF3-B845-9039-7BAD8981E2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62550" y="960438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sz="1800" b="0"/>
            </a:p>
          </p:txBody>
        </p:sp>
        <p:sp>
          <p:nvSpPr>
            <p:cNvPr id="62506" name="Rectangle 60">
              <a:extLst>
                <a:ext uri="{FF2B5EF4-FFF2-40B4-BE49-F238E27FC236}">
                  <a16:creationId xmlns:a16="http://schemas.microsoft.com/office/drawing/2014/main" id="{96601F9E-0228-BD47-B2E6-868C9C7E69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0100" y="1042988"/>
              <a:ext cx="14747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endParaRPr lang="en-US" altLang="en-US" sz="1800" b="0"/>
            </a:p>
          </p:txBody>
        </p:sp>
        <p:sp>
          <p:nvSpPr>
            <p:cNvPr id="62507" name="Rectangle 61">
              <a:extLst>
                <a:ext uri="{FF2B5EF4-FFF2-40B4-BE49-F238E27FC236}">
                  <a16:creationId xmlns:a16="http://schemas.microsoft.com/office/drawing/2014/main" id="{4F9819AB-58C8-4647-8CF9-6720807A14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404225" y="1193800"/>
              <a:ext cx="913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z</a:t>
              </a:r>
              <a:endParaRPr lang="en-US" altLang="en-US" sz="1800" b="0"/>
            </a:p>
          </p:txBody>
        </p:sp>
        <p:sp>
          <p:nvSpPr>
            <p:cNvPr id="62508" name="Rectangle 62">
              <a:extLst>
                <a:ext uri="{FF2B5EF4-FFF2-40B4-BE49-F238E27FC236}">
                  <a16:creationId xmlns:a16="http://schemas.microsoft.com/office/drawing/2014/main" id="{2465EC77-23AE-0A48-9C1F-663AA5D533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49888" y="3292475"/>
              <a:ext cx="747712" cy="1200150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62509" name="Rectangle 63">
              <a:extLst>
                <a:ext uri="{FF2B5EF4-FFF2-40B4-BE49-F238E27FC236}">
                  <a16:creationId xmlns:a16="http://schemas.microsoft.com/office/drawing/2014/main" id="{FA55037D-7CE8-A543-8872-BC860427FC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92750" y="1651000"/>
              <a:ext cx="14747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K</a:t>
              </a:r>
              <a:endParaRPr lang="en-US" altLang="en-US" sz="1800" b="0"/>
            </a:p>
          </p:txBody>
        </p:sp>
        <p:sp>
          <p:nvSpPr>
            <p:cNvPr id="62510" name="Rectangle 64">
              <a:extLst>
                <a:ext uri="{FF2B5EF4-FFF2-40B4-BE49-F238E27FC236}">
                  <a16:creationId xmlns:a16="http://schemas.microsoft.com/office/drawing/2014/main" id="{024A24D8-0C55-8748-918D-9AE4B39371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24500" y="3489325"/>
              <a:ext cx="80150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J</a:t>
              </a:r>
              <a:endParaRPr lang="en-US" altLang="en-US" sz="1800" b="0"/>
            </a:p>
          </p:txBody>
        </p:sp>
        <p:sp>
          <p:nvSpPr>
            <p:cNvPr id="62511" name="Rectangle 65">
              <a:extLst>
                <a:ext uri="{FF2B5EF4-FFF2-40B4-BE49-F238E27FC236}">
                  <a16:creationId xmlns:a16="http://schemas.microsoft.com/office/drawing/2014/main" id="{3D8ABD86-1897-974C-8ED9-6AD9D43DD7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69000" y="3479800"/>
              <a:ext cx="14747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</a:t>
              </a:r>
              <a:endParaRPr lang="en-US" altLang="en-US" sz="1800" b="0"/>
            </a:p>
          </p:txBody>
        </p:sp>
        <p:sp>
          <p:nvSpPr>
            <p:cNvPr id="62512" name="Line 66">
              <a:extLst>
                <a:ext uri="{FF2B5EF4-FFF2-40B4-BE49-F238E27FC236}">
                  <a16:creationId xmlns:a16="http://schemas.microsoft.com/office/drawing/2014/main" id="{3894C823-ADA8-274B-A463-FA09126F497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984875" y="4084638"/>
              <a:ext cx="106363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13" name="Freeform 67">
              <a:extLst>
                <a:ext uri="{FF2B5EF4-FFF2-40B4-BE49-F238E27FC236}">
                  <a16:creationId xmlns:a16="http://schemas.microsoft.com/office/drawing/2014/main" id="{370CF2A0-60C4-004B-88DA-D4DC1BA5023D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9888" y="3806825"/>
              <a:ext cx="149225" cy="171450"/>
            </a:xfrm>
            <a:custGeom>
              <a:avLst/>
              <a:gdLst>
                <a:gd name="T0" fmla="*/ 0 w 94"/>
                <a:gd name="T1" fmla="*/ 2147483646 h 108"/>
                <a:gd name="T2" fmla="*/ 2147483646 w 94"/>
                <a:gd name="T3" fmla="*/ 2147483646 h 108"/>
                <a:gd name="T4" fmla="*/ 0 w 94"/>
                <a:gd name="T5" fmla="*/ 0 h 108"/>
                <a:gd name="T6" fmla="*/ 0 60000 65536"/>
                <a:gd name="T7" fmla="*/ 0 60000 65536"/>
                <a:gd name="T8" fmla="*/ 0 60000 65536"/>
                <a:gd name="T9" fmla="*/ 0 w 94"/>
                <a:gd name="T10" fmla="*/ 0 h 108"/>
                <a:gd name="T11" fmla="*/ 94 w 94"/>
                <a:gd name="T12" fmla="*/ 108 h 10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94" h="108">
                  <a:moveTo>
                    <a:pt x="0" y="108"/>
                  </a:moveTo>
                  <a:lnTo>
                    <a:pt x="94" y="54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14" name="Rectangle 68">
              <a:extLst>
                <a:ext uri="{FF2B5EF4-FFF2-40B4-BE49-F238E27FC236}">
                  <a16:creationId xmlns:a16="http://schemas.microsoft.com/office/drawing/2014/main" id="{2893BE47-506D-3841-BACB-B0FA9A894E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70588" y="4094163"/>
              <a:ext cx="14747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</a:t>
              </a:r>
              <a:endParaRPr lang="en-US" altLang="en-US" sz="1800" b="0"/>
            </a:p>
          </p:txBody>
        </p:sp>
        <p:sp>
          <p:nvSpPr>
            <p:cNvPr id="62515" name="Freeform 69">
              <a:extLst>
                <a:ext uri="{FF2B5EF4-FFF2-40B4-BE49-F238E27FC236}">
                  <a16:creationId xmlns:a16="http://schemas.microsoft.com/office/drawing/2014/main" id="{8A54C192-C5B6-204E-8164-2BE236466BC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2938" y="1920875"/>
              <a:ext cx="3635375" cy="2271713"/>
            </a:xfrm>
            <a:custGeom>
              <a:avLst/>
              <a:gdLst>
                <a:gd name="T0" fmla="*/ 0 w 2290"/>
                <a:gd name="T1" fmla="*/ 0 h 1431"/>
                <a:gd name="T2" fmla="*/ 0 w 2290"/>
                <a:gd name="T3" fmla="*/ 2147483646 h 1431"/>
                <a:gd name="T4" fmla="*/ 2147483646 w 2290"/>
                <a:gd name="T5" fmla="*/ 2147483646 h 1431"/>
                <a:gd name="T6" fmla="*/ 2147483646 w 2290"/>
                <a:gd name="T7" fmla="*/ 2147483646 h 1431"/>
                <a:gd name="T8" fmla="*/ 2147483646 w 2290"/>
                <a:gd name="T9" fmla="*/ 2147483646 h 14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90"/>
                <a:gd name="T16" fmla="*/ 0 h 1431"/>
                <a:gd name="T17" fmla="*/ 2290 w 2290"/>
                <a:gd name="T18" fmla="*/ 1431 h 143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90" h="1431">
                  <a:moveTo>
                    <a:pt x="0" y="0"/>
                  </a:moveTo>
                  <a:lnTo>
                    <a:pt x="0" y="662"/>
                  </a:lnTo>
                  <a:lnTo>
                    <a:pt x="2290" y="662"/>
                  </a:lnTo>
                  <a:lnTo>
                    <a:pt x="2290" y="1431"/>
                  </a:lnTo>
                  <a:lnTo>
                    <a:pt x="1899" y="1431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16" name="Freeform 70">
              <a:extLst>
                <a:ext uri="{FF2B5EF4-FFF2-40B4-BE49-F238E27FC236}">
                  <a16:creationId xmlns:a16="http://schemas.microsoft.com/office/drawing/2014/main" id="{757C0736-C4FC-E74E-9FAA-7C7D2C057C2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2225" y="1149350"/>
              <a:ext cx="4256088" cy="2292350"/>
            </a:xfrm>
            <a:custGeom>
              <a:avLst/>
              <a:gdLst>
                <a:gd name="T0" fmla="*/ 0 w 2681"/>
                <a:gd name="T1" fmla="*/ 2147483646 h 1444"/>
                <a:gd name="T2" fmla="*/ 0 w 2681"/>
                <a:gd name="T3" fmla="*/ 2147483646 h 1444"/>
                <a:gd name="T4" fmla="*/ 2147483646 w 2681"/>
                <a:gd name="T5" fmla="*/ 2147483646 h 1444"/>
                <a:gd name="T6" fmla="*/ 2147483646 w 2681"/>
                <a:gd name="T7" fmla="*/ 0 h 144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681"/>
                <a:gd name="T13" fmla="*/ 0 h 1444"/>
                <a:gd name="T14" fmla="*/ 2681 w 2681"/>
                <a:gd name="T15" fmla="*/ 1444 h 144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681" h="1444">
                  <a:moveTo>
                    <a:pt x="0" y="1444"/>
                  </a:moveTo>
                  <a:lnTo>
                    <a:pt x="0" y="770"/>
                  </a:lnTo>
                  <a:lnTo>
                    <a:pt x="2681" y="770"/>
                  </a:lnTo>
                  <a:lnTo>
                    <a:pt x="2681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17" name="Line 71">
              <a:extLst>
                <a:ext uri="{FF2B5EF4-FFF2-40B4-BE49-F238E27FC236}">
                  <a16:creationId xmlns:a16="http://schemas.microsoft.com/office/drawing/2014/main" id="{CAD4489C-1450-464F-B50D-8CA6F8C2C81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042988" y="1149350"/>
              <a:ext cx="440690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18" name="Line 73">
              <a:extLst>
                <a:ext uri="{FF2B5EF4-FFF2-40B4-BE49-F238E27FC236}">
                  <a16:creationId xmlns:a16="http://schemas.microsoft.com/office/drawing/2014/main" id="{1321BC4E-95FA-2B43-87F6-AAA423F972F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363663" y="1620838"/>
              <a:ext cx="300037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19" name="Freeform 74">
              <a:extLst>
                <a:ext uri="{FF2B5EF4-FFF2-40B4-BE49-F238E27FC236}">
                  <a16:creationId xmlns:a16="http://schemas.microsoft.com/office/drawing/2014/main" id="{82A8C3B5-4FE1-194E-9574-DA3559818084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3700" y="1471613"/>
              <a:ext cx="300038" cy="300037"/>
            </a:xfrm>
            <a:custGeom>
              <a:avLst/>
              <a:gdLst>
                <a:gd name="T0" fmla="*/ 2147483646 w 189"/>
                <a:gd name="T1" fmla="*/ 2147483646 h 189"/>
                <a:gd name="T2" fmla="*/ 0 w 189"/>
                <a:gd name="T3" fmla="*/ 2147483646 h 189"/>
                <a:gd name="T4" fmla="*/ 0 w 189"/>
                <a:gd name="T5" fmla="*/ 0 h 189"/>
                <a:gd name="T6" fmla="*/ 0 60000 65536"/>
                <a:gd name="T7" fmla="*/ 0 60000 65536"/>
                <a:gd name="T8" fmla="*/ 0 60000 65536"/>
                <a:gd name="T9" fmla="*/ 0 w 189"/>
                <a:gd name="T10" fmla="*/ 0 h 189"/>
                <a:gd name="T11" fmla="*/ 189 w 189"/>
                <a:gd name="T12" fmla="*/ 189 h 18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89" h="189">
                  <a:moveTo>
                    <a:pt x="189" y="94"/>
                  </a:moveTo>
                  <a:lnTo>
                    <a:pt x="0" y="189"/>
                  </a:lnTo>
                  <a:lnTo>
                    <a:pt x="0" y="0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20" name="Oval 76">
              <a:extLst>
                <a:ext uri="{FF2B5EF4-FFF2-40B4-BE49-F238E27FC236}">
                  <a16:creationId xmlns:a16="http://schemas.microsoft.com/office/drawing/2014/main" id="{32D463E8-C3EE-3542-AF7C-2845348FB6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65325" y="1568450"/>
              <a:ext cx="96838" cy="96838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62521" name="Line 77">
              <a:extLst>
                <a:ext uri="{FF2B5EF4-FFF2-40B4-BE49-F238E27FC236}">
                  <a16:creationId xmlns:a16="http://schemas.microsoft.com/office/drawing/2014/main" id="{C342DEA1-6C75-FE46-8077-7F786196813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2062163" y="1620838"/>
              <a:ext cx="1400175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22" name="Freeform 78">
              <a:extLst>
                <a:ext uri="{FF2B5EF4-FFF2-40B4-BE49-F238E27FC236}">
                  <a16:creationId xmlns:a16="http://schemas.microsoft.com/office/drawing/2014/main" id="{842757CA-2C29-1945-8A25-D5B49BC481F4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2188" y="1620838"/>
              <a:ext cx="3187700" cy="2571750"/>
            </a:xfrm>
            <a:custGeom>
              <a:avLst/>
              <a:gdLst>
                <a:gd name="T0" fmla="*/ 2147483646 w 2008"/>
                <a:gd name="T1" fmla="*/ 2147483646 h 1620"/>
                <a:gd name="T2" fmla="*/ 0 w 2008"/>
                <a:gd name="T3" fmla="*/ 2147483646 h 1620"/>
                <a:gd name="T4" fmla="*/ 0 w 2008"/>
                <a:gd name="T5" fmla="*/ 0 h 1620"/>
                <a:gd name="T6" fmla="*/ 0 60000 65536"/>
                <a:gd name="T7" fmla="*/ 0 60000 65536"/>
                <a:gd name="T8" fmla="*/ 0 60000 65536"/>
                <a:gd name="T9" fmla="*/ 0 w 2008"/>
                <a:gd name="T10" fmla="*/ 0 h 1620"/>
                <a:gd name="T11" fmla="*/ 2008 w 2008"/>
                <a:gd name="T12" fmla="*/ 1620 h 162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008" h="1620">
                  <a:moveTo>
                    <a:pt x="2008" y="1620"/>
                  </a:moveTo>
                  <a:lnTo>
                    <a:pt x="0" y="1620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23" name="Freeform 79">
              <a:extLst>
                <a:ext uri="{FF2B5EF4-FFF2-40B4-BE49-F238E27FC236}">
                  <a16:creationId xmlns:a16="http://schemas.microsoft.com/office/drawing/2014/main" id="{CE5B46E2-E31D-2B4D-834E-0BF2F41B8EE1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8738" y="1128713"/>
              <a:ext cx="65087" cy="63500"/>
            </a:xfrm>
            <a:custGeom>
              <a:avLst/>
              <a:gdLst>
                <a:gd name="T0" fmla="*/ 0 w 60"/>
                <a:gd name="T1" fmla="*/ 2147483646 h 60"/>
                <a:gd name="T2" fmla="*/ 0 w 60"/>
                <a:gd name="T3" fmla="*/ 2147483646 h 60"/>
                <a:gd name="T4" fmla="*/ 2147483646 w 60"/>
                <a:gd name="T5" fmla="*/ 0 h 60"/>
                <a:gd name="T6" fmla="*/ 2147483646 w 60"/>
                <a:gd name="T7" fmla="*/ 0 h 60"/>
                <a:gd name="T8" fmla="*/ 2147483646 w 60"/>
                <a:gd name="T9" fmla="*/ 2147483646 h 60"/>
                <a:gd name="T10" fmla="*/ 2147483646 w 60"/>
                <a:gd name="T11" fmla="*/ 2147483646 h 60"/>
                <a:gd name="T12" fmla="*/ 2147483646 w 60"/>
                <a:gd name="T13" fmla="*/ 2147483646 h 60"/>
                <a:gd name="T14" fmla="*/ 2147483646 w 60"/>
                <a:gd name="T15" fmla="*/ 2147483646 h 60"/>
                <a:gd name="T16" fmla="*/ 2147483646 w 60"/>
                <a:gd name="T17" fmla="*/ 2147483646 h 60"/>
                <a:gd name="T18" fmla="*/ 0 w 60"/>
                <a:gd name="T19" fmla="*/ 2147483646 h 6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60"/>
                <a:gd name="T31" fmla="*/ 0 h 60"/>
                <a:gd name="T32" fmla="*/ 60 w 60"/>
                <a:gd name="T33" fmla="*/ 60 h 6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60" h="60">
                  <a:moveTo>
                    <a:pt x="0" y="36"/>
                  </a:moveTo>
                  <a:cubicBezTo>
                    <a:pt x="0" y="36"/>
                    <a:pt x="0" y="24"/>
                    <a:pt x="0" y="24"/>
                  </a:cubicBezTo>
                  <a:cubicBezTo>
                    <a:pt x="0" y="11"/>
                    <a:pt x="11" y="0"/>
                    <a:pt x="24" y="0"/>
                  </a:cubicBezTo>
                  <a:cubicBezTo>
                    <a:pt x="24" y="0"/>
                    <a:pt x="36" y="0"/>
                    <a:pt x="36" y="0"/>
                  </a:cubicBezTo>
                  <a:cubicBezTo>
                    <a:pt x="49" y="0"/>
                    <a:pt x="60" y="11"/>
                    <a:pt x="60" y="24"/>
                  </a:cubicBezTo>
                  <a:cubicBezTo>
                    <a:pt x="60" y="24"/>
                    <a:pt x="60" y="36"/>
                    <a:pt x="60" y="36"/>
                  </a:cubicBezTo>
                  <a:cubicBezTo>
                    <a:pt x="60" y="49"/>
                    <a:pt x="49" y="60"/>
                    <a:pt x="36" y="60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60"/>
                    <a:pt x="24" y="60"/>
                    <a:pt x="24" y="60"/>
                  </a:cubicBezTo>
                  <a:cubicBezTo>
                    <a:pt x="11" y="60"/>
                    <a:pt x="0" y="49"/>
                    <a:pt x="0" y="36"/>
                  </a:cubicBez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2524" name="Freeform 80">
              <a:extLst>
                <a:ext uri="{FF2B5EF4-FFF2-40B4-BE49-F238E27FC236}">
                  <a16:creationId xmlns:a16="http://schemas.microsoft.com/office/drawing/2014/main" id="{1A88391A-B413-014F-A7C6-EB69BB5F2E2D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8738" y="1577975"/>
              <a:ext cx="65087" cy="65088"/>
            </a:xfrm>
            <a:custGeom>
              <a:avLst/>
              <a:gdLst>
                <a:gd name="T0" fmla="*/ 0 w 60"/>
                <a:gd name="T1" fmla="*/ 2147483646 h 60"/>
                <a:gd name="T2" fmla="*/ 0 w 60"/>
                <a:gd name="T3" fmla="*/ 2147483646 h 60"/>
                <a:gd name="T4" fmla="*/ 2147483646 w 60"/>
                <a:gd name="T5" fmla="*/ 0 h 60"/>
                <a:gd name="T6" fmla="*/ 2147483646 w 60"/>
                <a:gd name="T7" fmla="*/ 0 h 60"/>
                <a:gd name="T8" fmla="*/ 2147483646 w 60"/>
                <a:gd name="T9" fmla="*/ 2147483646 h 60"/>
                <a:gd name="T10" fmla="*/ 2147483646 w 60"/>
                <a:gd name="T11" fmla="*/ 2147483646 h 60"/>
                <a:gd name="T12" fmla="*/ 2147483646 w 60"/>
                <a:gd name="T13" fmla="*/ 2147483646 h 60"/>
                <a:gd name="T14" fmla="*/ 2147483646 w 60"/>
                <a:gd name="T15" fmla="*/ 2147483646 h 60"/>
                <a:gd name="T16" fmla="*/ 2147483646 w 60"/>
                <a:gd name="T17" fmla="*/ 2147483646 h 60"/>
                <a:gd name="T18" fmla="*/ 0 w 60"/>
                <a:gd name="T19" fmla="*/ 2147483646 h 6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60"/>
                <a:gd name="T31" fmla="*/ 0 h 60"/>
                <a:gd name="T32" fmla="*/ 60 w 60"/>
                <a:gd name="T33" fmla="*/ 60 h 6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60" h="60">
                  <a:moveTo>
                    <a:pt x="0" y="36"/>
                  </a:moveTo>
                  <a:cubicBezTo>
                    <a:pt x="0" y="36"/>
                    <a:pt x="0" y="24"/>
                    <a:pt x="0" y="24"/>
                  </a:cubicBezTo>
                  <a:cubicBezTo>
                    <a:pt x="0" y="11"/>
                    <a:pt x="11" y="0"/>
                    <a:pt x="24" y="0"/>
                  </a:cubicBezTo>
                  <a:cubicBezTo>
                    <a:pt x="24" y="0"/>
                    <a:pt x="36" y="0"/>
                    <a:pt x="36" y="0"/>
                  </a:cubicBezTo>
                  <a:cubicBezTo>
                    <a:pt x="49" y="0"/>
                    <a:pt x="60" y="11"/>
                    <a:pt x="60" y="24"/>
                  </a:cubicBezTo>
                  <a:cubicBezTo>
                    <a:pt x="60" y="24"/>
                    <a:pt x="60" y="36"/>
                    <a:pt x="60" y="36"/>
                  </a:cubicBezTo>
                  <a:cubicBezTo>
                    <a:pt x="60" y="49"/>
                    <a:pt x="49" y="60"/>
                    <a:pt x="36" y="60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60"/>
                    <a:pt x="24" y="60"/>
                    <a:pt x="24" y="60"/>
                  </a:cubicBezTo>
                  <a:cubicBezTo>
                    <a:pt x="11" y="60"/>
                    <a:pt x="0" y="49"/>
                    <a:pt x="0" y="36"/>
                  </a:cubicBez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2525" name="Freeform 81">
              <a:extLst>
                <a:ext uri="{FF2B5EF4-FFF2-40B4-BE49-F238E27FC236}">
                  <a16:creationId xmlns:a16="http://schemas.microsoft.com/office/drawing/2014/main" id="{CF248D8A-735D-5843-B1C3-186BA5FD8F3B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1550" y="1585913"/>
              <a:ext cx="42863" cy="65087"/>
            </a:xfrm>
            <a:custGeom>
              <a:avLst/>
              <a:gdLst>
                <a:gd name="T0" fmla="*/ 0 w 40"/>
                <a:gd name="T1" fmla="*/ 2147483646 h 60"/>
                <a:gd name="T2" fmla="*/ 0 w 40"/>
                <a:gd name="T3" fmla="*/ 2147483646 h 60"/>
                <a:gd name="T4" fmla="*/ 2147483646 w 40"/>
                <a:gd name="T5" fmla="*/ 0 h 60"/>
                <a:gd name="T6" fmla="*/ 2147483646 w 40"/>
                <a:gd name="T7" fmla="*/ 0 h 60"/>
                <a:gd name="T8" fmla="*/ 2147483646 w 40"/>
                <a:gd name="T9" fmla="*/ 2147483646 h 60"/>
                <a:gd name="T10" fmla="*/ 2147483646 w 40"/>
                <a:gd name="T11" fmla="*/ 2147483646 h 60"/>
                <a:gd name="T12" fmla="*/ 2147483646 w 40"/>
                <a:gd name="T13" fmla="*/ 2147483646 h 60"/>
                <a:gd name="T14" fmla="*/ 2147483646 w 40"/>
                <a:gd name="T15" fmla="*/ 2147483646 h 60"/>
                <a:gd name="T16" fmla="*/ 2147483646 w 40"/>
                <a:gd name="T17" fmla="*/ 2147483646 h 60"/>
                <a:gd name="T18" fmla="*/ 0 w 40"/>
                <a:gd name="T19" fmla="*/ 2147483646 h 6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40"/>
                <a:gd name="T31" fmla="*/ 0 h 60"/>
                <a:gd name="T32" fmla="*/ 40 w 40"/>
                <a:gd name="T33" fmla="*/ 60 h 6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40" h="60">
                  <a:moveTo>
                    <a:pt x="0" y="36"/>
                  </a:moveTo>
                  <a:cubicBezTo>
                    <a:pt x="0" y="36"/>
                    <a:pt x="0" y="24"/>
                    <a:pt x="0" y="24"/>
                  </a:cubicBezTo>
                  <a:cubicBezTo>
                    <a:pt x="0" y="11"/>
                    <a:pt x="11" y="0"/>
                    <a:pt x="24" y="0"/>
                  </a:cubicBezTo>
                  <a:cubicBezTo>
                    <a:pt x="24" y="0"/>
                    <a:pt x="16" y="0"/>
                    <a:pt x="16" y="0"/>
                  </a:cubicBezTo>
                  <a:cubicBezTo>
                    <a:pt x="29" y="0"/>
                    <a:pt x="40" y="11"/>
                    <a:pt x="40" y="24"/>
                  </a:cubicBezTo>
                  <a:cubicBezTo>
                    <a:pt x="40" y="24"/>
                    <a:pt x="40" y="36"/>
                    <a:pt x="40" y="36"/>
                  </a:cubicBezTo>
                  <a:cubicBezTo>
                    <a:pt x="40" y="49"/>
                    <a:pt x="29" y="60"/>
                    <a:pt x="16" y="60"/>
                  </a:cubicBezTo>
                  <a:cubicBezTo>
                    <a:pt x="16" y="60"/>
                    <a:pt x="16" y="60"/>
                    <a:pt x="16" y="60"/>
                  </a:cubicBezTo>
                  <a:cubicBezTo>
                    <a:pt x="16" y="60"/>
                    <a:pt x="24" y="60"/>
                    <a:pt x="24" y="60"/>
                  </a:cubicBezTo>
                  <a:cubicBezTo>
                    <a:pt x="11" y="60"/>
                    <a:pt x="0" y="49"/>
                    <a:pt x="0" y="36"/>
                  </a:cubicBez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2526" name="Rectangle 82">
              <a:extLst>
                <a:ext uri="{FF2B5EF4-FFF2-40B4-BE49-F238E27FC236}">
                  <a16:creationId xmlns:a16="http://schemas.microsoft.com/office/drawing/2014/main" id="{CEC2D966-4347-854A-BBC4-2CFFDBE5E7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92750" y="4079875"/>
              <a:ext cx="14747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K</a:t>
              </a:r>
              <a:endParaRPr lang="en-US" altLang="en-US" sz="1800" b="0"/>
            </a:p>
          </p:txBody>
        </p:sp>
        <p:sp>
          <p:nvSpPr>
            <p:cNvPr id="62527" name="Rectangle 83">
              <a:extLst>
                <a:ext uri="{FF2B5EF4-FFF2-40B4-BE49-F238E27FC236}">
                  <a16:creationId xmlns:a16="http://schemas.microsoft.com/office/drawing/2014/main" id="{17765FF2-BA44-504E-8E68-D5E7842527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37138" y="4249738"/>
              <a:ext cx="14747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K</a:t>
              </a:r>
              <a:endParaRPr lang="en-US" altLang="en-US" sz="1800" b="0"/>
            </a:p>
          </p:txBody>
        </p:sp>
        <p:sp>
          <p:nvSpPr>
            <p:cNvPr id="62528" name="Rectangle 84">
              <a:extLst>
                <a:ext uri="{FF2B5EF4-FFF2-40B4-BE49-F238E27FC236}">
                  <a16:creationId xmlns:a16="http://schemas.microsoft.com/office/drawing/2014/main" id="{BF62E8C9-5C18-444F-A0F4-0D0BCABB2F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84775" y="4344988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2</a:t>
              </a:r>
              <a:endParaRPr lang="en-US" altLang="en-US" sz="1800" b="0"/>
            </a:p>
          </p:txBody>
        </p:sp>
        <p:sp>
          <p:nvSpPr>
            <p:cNvPr id="62529" name="Rectangle 85">
              <a:extLst>
                <a:ext uri="{FF2B5EF4-FFF2-40B4-BE49-F238E27FC236}">
                  <a16:creationId xmlns:a16="http://schemas.microsoft.com/office/drawing/2014/main" id="{805BCFF9-F791-0841-B02E-04C9BB1776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37138" y="1820863"/>
              <a:ext cx="14747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K</a:t>
              </a:r>
              <a:endParaRPr lang="en-US" altLang="en-US" sz="1800" b="0"/>
            </a:p>
          </p:txBody>
        </p:sp>
        <p:sp>
          <p:nvSpPr>
            <p:cNvPr id="62530" name="Oval 87">
              <a:extLst>
                <a:ext uri="{FF2B5EF4-FFF2-40B4-BE49-F238E27FC236}">
                  <a16:creationId xmlns:a16="http://schemas.microsoft.com/office/drawing/2014/main" id="{6318459A-DA86-AB45-8F87-262FB74CA4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80088" y="2090738"/>
              <a:ext cx="98425" cy="96837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62531" name="Oval 89">
              <a:extLst>
                <a:ext uri="{FF2B5EF4-FFF2-40B4-BE49-F238E27FC236}">
                  <a16:creationId xmlns:a16="http://schemas.microsoft.com/office/drawing/2014/main" id="{4CD9BC40-7832-FD4A-A3C6-FF7BE03A73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80088" y="4511675"/>
              <a:ext cx="98425" cy="96838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62532" name="Rectangle 90">
              <a:extLst>
                <a:ext uri="{FF2B5EF4-FFF2-40B4-BE49-F238E27FC236}">
                  <a16:creationId xmlns:a16="http://schemas.microsoft.com/office/drawing/2014/main" id="{34A09CFB-040E-E241-8E78-90F0688541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84775" y="1916113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sz="1800" b="0"/>
            </a:p>
          </p:txBody>
        </p:sp>
        <p:sp>
          <p:nvSpPr>
            <p:cNvPr id="62533" name="AutoShape 92">
              <a:extLst>
                <a:ext uri="{FF2B5EF4-FFF2-40B4-BE49-F238E27FC236}">
                  <a16:creationId xmlns:a16="http://schemas.microsoft.com/office/drawing/2014/main" id="{36D64B44-2B28-F846-BBEC-CE8E46FE60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82900" y="3355975"/>
              <a:ext cx="579438" cy="484188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62534" name="AutoShape 94">
              <a:extLst>
                <a:ext uri="{FF2B5EF4-FFF2-40B4-BE49-F238E27FC236}">
                  <a16:creationId xmlns:a16="http://schemas.microsoft.com/office/drawing/2014/main" id="{470EEB41-5CAC-E147-B088-AE453D3029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16800" y="1073150"/>
              <a:ext cx="579438" cy="484188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62535" name="Line 95">
              <a:extLst>
                <a:ext uri="{FF2B5EF4-FFF2-40B4-BE49-F238E27FC236}">
                  <a16:creationId xmlns:a16="http://schemas.microsoft.com/office/drawing/2014/main" id="{A3627032-9392-EA4C-A466-3A3B0E0F51F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663700" y="1465263"/>
              <a:ext cx="300038" cy="157162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</p:spTree>
  </p:cSld>
  <p:clrMapOvr>
    <a:masterClrMapping/>
  </p:clrMapOvr>
  <p:transition/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875" name="Rectangle 3">
            <a:extLst>
              <a:ext uri="{FF2B5EF4-FFF2-40B4-BE49-F238E27FC236}">
                <a16:creationId xmlns:a16="http://schemas.microsoft.com/office/drawing/2014/main" id="{1E2ED551-F179-1E47-898E-3217662F1C16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1165225" y="344488"/>
            <a:ext cx="8763000" cy="6407150"/>
          </a:xfrm>
        </p:spPr>
        <p:txBody>
          <a:bodyPr/>
          <a:lstStyle/>
          <a:p>
            <a:pPr marL="0" indent="0" eaLnBrk="1" hangingPunct="1">
              <a:buNone/>
              <a:defRPr/>
            </a:pPr>
            <a:endParaRPr lang="en-US" dirty="0">
              <a:ea typeface="+mn-ea"/>
              <a:cs typeface="+mn-cs"/>
            </a:endParaRPr>
          </a:p>
          <a:p>
            <a:pPr eaLnBrk="1" hangingPunct="1">
              <a:defRPr/>
            </a:pPr>
            <a:r>
              <a:rPr lang="en-US" dirty="0">
                <a:ea typeface="+mn-ea"/>
                <a:cs typeface="+mn-cs"/>
              </a:rPr>
              <a:t>Find the flip-flops</a:t>
            </a:r>
          </a:p>
          <a:p>
            <a:pPr eaLnBrk="1" hangingPunct="1">
              <a:defRPr/>
            </a:pPr>
            <a:endParaRPr lang="en-US" dirty="0">
              <a:ea typeface="+mn-ea"/>
              <a:cs typeface="+mn-cs"/>
            </a:endParaRPr>
          </a:p>
          <a:p>
            <a:pPr eaLnBrk="1" hangingPunct="1">
              <a:defRPr/>
            </a:pPr>
            <a:r>
              <a:rPr lang="en-US" dirty="0">
                <a:ea typeface="+mn-ea"/>
                <a:cs typeface="+mn-cs"/>
              </a:rPr>
              <a:t>Outputs of the flip-flops = present state variables</a:t>
            </a:r>
          </a:p>
          <a:p>
            <a:pPr eaLnBrk="1" hangingPunct="1">
              <a:defRPr/>
            </a:pPr>
            <a:endParaRPr lang="en-US" dirty="0">
              <a:ea typeface="+mn-ea"/>
              <a:cs typeface="+mn-cs"/>
            </a:endParaRPr>
          </a:p>
          <a:p>
            <a:pPr eaLnBrk="1" hangingPunct="1">
              <a:defRPr/>
            </a:pPr>
            <a:r>
              <a:rPr lang="en-US" dirty="0">
                <a:ea typeface="+mn-ea"/>
                <a:cs typeface="+mn-cs"/>
              </a:rPr>
              <a:t>Inputs of the flip-flops determine the next state variables</a:t>
            </a:r>
          </a:p>
          <a:p>
            <a:pPr eaLnBrk="1" hangingPunct="1">
              <a:defRPr/>
            </a:pPr>
            <a:endParaRPr lang="en-US" dirty="0">
              <a:ea typeface="+mn-ea"/>
              <a:cs typeface="+mn-cs"/>
            </a:endParaRPr>
          </a:p>
          <a:p>
            <a:pPr eaLnBrk="1" hangingPunct="1">
              <a:defRPr/>
            </a:pPr>
            <a:r>
              <a:rPr lang="en-US" dirty="0">
                <a:ea typeface="+mn-ea"/>
                <a:cs typeface="+mn-cs"/>
              </a:rPr>
              <a:t>Determine the logical expressions for the outputs</a:t>
            </a:r>
          </a:p>
          <a:p>
            <a:pPr eaLnBrk="1" hangingPunct="1">
              <a:defRPr/>
            </a:pPr>
            <a:endParaRPr lang="en-US" dirty="0">
              <a:ea typeface="+mn-ea"/>
              <a:cs typeface="+mn-cs"/>
            </a:endParaRPr>
          </a:p>
          <a:p>
            <a:pPr eaLnBrk="1" hangingPunct="1">
              <a:defRPr/>
            </a:pPr>
            <a:r>
              <a:rPr lang="en-US" dirty="0">
                <a:ea typeface="+mn-ea"/>
                <a:cs typeface="+mn-cs"/>
              </a:rPr>
              <a:t>Given this info it is easy to do the state-assigned table</a:t>
            </a:r>
          </a:p>
          <a:p>
            <a:pPr eaLnBrk="1" hangingPunct="1">
              <a:defRPr/>
            </a:pPr>
            <a:endParaRPr lang="en-US" dirty="0">
              <a:ea typeface="+mn-ea"/>
              <a:cs typeface="+mn-cs"/>
            </a:endParaRPr>
          </a:p>
          <a:p>
            <a:pPr eaLnBrk="1" hangingPunct="1">
              <a:defRPr/>
            </a:pPr>
            <a:r>
              <a:rPr lang="en-US" dirty="0">
                <a:ea typeface="+mn-ea"/>
                <a:cs typeface="+mn-cs"/>
              </a:rPr>
              <a:t>Next do the state table</a:t>
            </a:r>
          </a:p>
          <a:p>
            <a:pPr eaLnBrk="1" hangingPunct="1">
              <a:defRPr/>
            </a:pPr>
            <a:endParaRPr lang="en-US" dirty="0">
              <a:ea typeface="+mn-ea"/>
              <a:cs typeface="+mn-cs"/>
            </a:endParaRPr>
          </a:p>
          <a:p>
            <a:pPr eaLnBrk="1" hangingPunct="1">
              <a:defRPr/>
            </a:pPr>
            <a:r>
              <a:rPr lang="en-US" dirty="0">
                <a:ea typeface="+mn-ea"/>
                <a:cs typeface="+mn-cs"/>
              </a:rPr>
              <a:t>Finally, draw the state diagram.</a:t>
            </a:r>
          </a:p>
          <a:p>
            <a:pPr eaLnBrk="1" hangingPunct="1">
              <a:defRPr/>
            </a:pPr>
            <a:endParaRPr lang="en-US" dirty="0">
              <a:ea typeface="+mn-ea"/>
              <a:cs typeface="+mn-cs"/>
            </a:endParaRPr>
          </a:p>
        </p:txBody>
      </p:sp>
      <p:sp>
        <p:nvSpPr>
          <p:cNvPr id="207874" name="Rectangle 2">
            <a:extLst>
              <a:ext uri="{FF2B5EF4-FFF2-40B4-BE49-F238E27FC236}">
                <a16:creationId xmlns:a16="http://schemas.microsoft.com/office/drawing/2014/main" id="{0348FD2B-91AB-E04E-9CE1-93649CC6CE4A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0"/>
            <a:ext cx="9144000" cy="685800"/>
          </a:xfrm>
        </p:spPr>
        <p:txBody>
          <a:bodyPr/>
          <a:lstStyle/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Approach</a:t>
            </a:r>
          </a:p>
        </p:txBody>
      </p:sp>
    </p:spTree>
  </p:cSld>
  <p:clrMapOvr>
    <a:masterClrMapping/>
  </p:clrMapOvr>
  <p:transition/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17" name="TextBox 125">
            <a:extLst>
              <a:ext uri="{FF2B5EF4-FFF2-40B4-BE49-F238E27FC236}">
                <a16:creationId xmlns:a16="http://schemas.microsoft.com/office/drawing/2014/main" id="{EEE584CA-FC81-9B48-B015-B83175352D4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66000" y="6477001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914400">
              <a:spcBef>
                <a:spcPct val="0"/>
              </a:spcBef>
              <a:buNone/>
            </a:pPr>
            <a:r>
              <a:rPr lang="en-US" altLang="en-US" sz="1400" b="0">
                <a:solidFill>
                  <a:srgbClr val="000000"/>
                </a:solidFill>
                <a:latin typeface="Times" pitchFamily="2" charset="0"/>
              </a:rPr>
              <a:t>[ Figure 6.75 from the textbook ]</a:t>
            </a:r>
          </a:p>
        </p:txBody>
      </p:sp>
      <p:sp>
        <p:nvSpPr>
          <p:cNvPr id="5" name="Rectangle 2">
            <a:extLst>
              <a:ext uri="{FF2B5EF4-FFF2-40B4-BE49-F238E27FC236}">
                <a16:creationId xmlns:a16="http://schemas.microsoft.com/office/drawing/2014/main" id="{8556AE8D-6AB7-EB48-B200-509D962A8EBC}"/>
              </a:ext>
            </a:extLst>
          </p:cNvPr>
          <p:cNvSpPr txBox="1">
            <a:spLocks noChangeArrowheads="1"/>
          </p:cNvSpPr>
          <p:nvPr/>
        </p:nvSpPr>
        <p:spPr>
          <a:xfrm>
            <a:off x="914400" y="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Where are the inputs?</a:t>
            </a: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13B32523-BC79-FD33-A6A2-DA5F5E83CA26}"/>
              </a:ext>
            </a:extLst>
          </p:cNvPr>
          <p:cNvGrpSpPr/>
          <p:nvPr/>
        </p:nvGrpSpPr>
        <p:grpSpPr>
          <a:xfrm>
            <a:off x="1595438" y="1477963"/>
            <a:ext cx="8282577" cy="4565650"/>
            <a:chOff x="1595438" y="1477963"/>
            <a:chExt cx="8282577" cy="4565650"/>
          </a:xfrm>
        </p:grpSpPr>
        <p:pic>
          <p:nvPicPr>
            <p:cNvPr id="3" name="Picture 3" descr="figure8">
              <a:extLst>
                <a:ext uri="{FF2B5EF4-FFF2-40B4-BE49-F238E27FC236}">
                  <a16:creationId xmlns:a16="http://schemas.microsoft.com/office/drawing/2014/main" id="{2F927A02-C028-6E50-08FD-0B99E3C7916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595438" y="1477963"/>
              <a:ext cx="8172450" cy="4565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" name="Rectangle 62">
              <a:extLst>
                <a:ext uri="{FF2B5EF4-FFF2-40B4-BE49-F238E27FC236}">
                  <a16:creationId xmlns:a16="http://schemas.microsoft.com/office/drawing/2014/main" id="{25B79A1D-CB9E-95CC-21AD-9A73077C5E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32932" y="4092383"/>
              <a:ext cx="774644" cy="1287653"/>
            </a:xfrm>
            <a:prstGeom prst="rect">
              <a:avLst/>
            </a:prstGeom>
            <a:noFill/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6" name="Rectangle 62">
              <a:extLst>
                <a:ext uri="{FF2B5EF4-FFF2-40B4-BE49-F238E27FC236}">
                  <a16:creationId xmlns:a16="http://schemas.microsoft.com/office/drawing/2014/main" id="{F30C430A-D364-2005-99DE-62A03EF903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3407" y="1800225"/>
              <a:ext cx="784169" cy="1307335"/>
            </a:xfrm>
            <a:prstGeom prst="rect">
              <a:avLst/>
            </a:prstGeom>
            <a:noFill/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7" name="Freeform 10">
              <a:extLst>
                <a:ext uri="{FF2B5EF4-FFF2-40B4-BE49-F238E27FC236}">
                  <a16:creationId xmlns:a16="http://schemas.microsoft.com/office/drawing/2014/main" id="{961BE758-2A37-595D-E9C8-F373C20A9A5D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7933" y="5510758"/>
              <a:ext cx="1992321" cy="187992"/>
            </a:xfrm>
            <a:custGeom>
              <a:avLst/>
              <a:gdLst>
                <a:gd name="T0" fmla="*/ 0 w 1010"/>
                <a:gd name="T1" fmla="*/ 2147483646 h 189"/>
                <a:gd name="T2" fmla="*/ 2147483646 w 1010"/>
                <a:gd name="T3" fmla="*/ 2147483646 h 189"/>
                <a:gd name="T4" fmla="*/ 2147483646 w 1010"/>
                <a:gd name="T5" fmla="*/ 0 h 189"/>
                <a:gd name="T6" fmla="*/ 0 60000 65536"/>
                <a:gd name="T7" fmla="*/ 0 60000 65536"/>
                <a:gd name="T8" fmla="*/ 0 60000 65536"/>
                <a:gd name="T9" fmla="*/ 0 w 1010"/>
                <a:gd name="T10" fmla="*/ 0 h 189"/>
                <a:gd name="T11" fmla="*/ 1010 w 1010"/>
                <a:gd name="T12" fmla="*/ 189 h 189"/>
                <a:gd name="connsiteX0" fmla="*/ 0 w 10000"/>
                <a:gd name="connsiteY0" fmla="*/ 7091 h 7091"/>
                <a:gd name="connsiteX1" fmla="*/ 10000 w 10000"/>
                <a:gd name="connsiteY1" fmla="*/ 7091 h 7091"/>
                <a:gd name="connsiteX2" fmla="*/ 10000 w 10000"/>
                <a:gd name="connsiteY2" fmla="*/ 0 h 7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000" h="7091">
                  <a:moveTo>
                    <a:pt x="0" y="7091"/>
                  </a:moveTo>
                  <a:lnTo>
                    <a:pt x="10000" y="7091"/>
                  </a:lnTo>
                  <a:lnTo>
                    <a:pt x="1000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" name="Freeform 11">
              <a:extLst>
                <a:ext uri="{FF2B5EF4-FFF2-40B4-BE49-F238E27FC236}">
                  <a16:creationId xmlns:a16="http://schemas.microsoft.com/office/drawing/2014/main" id="{5EF6D86A-AD4B-CA3E-18D0-025E6AAEA588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5948" y="3238363"/>
              <a:ext cx="1373384" cy="2490924"/>
            </a:xfrm>
            <a:custGeom>
              <a:avLst/>
              <a:gdLst>
                <a:gd name="T0" fmla="*/ 0 w 822"/>
                <a:gd name="T1" fmla="*/ 2147483646 h 1714"/>
                <a:gd name="T2" fmla="*/ 0 w 822"/>
                <a:gd name="T3" fmla="*/ 2147483646 h 1714"/>
                <a:gd name="T4" fmla="*/ 2147483646 w 822"/>
                <a:gd name="T5" fmla="*/ 2147483646 h 1714"/>
                <a:gd name="T6" fmla="*/ 2147483646 w 822"/>
                <a:gd name="T7" fmla="*/ 0 h 171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22"/>
                <a:gd name="T13" fmla="*/ 0 h 1714"/>
                <a:gd name="T14" fmla="*/ 822 w 822"/>
                <a:gd name="T15" fmla="*/ 1714 h 1714"/>
                <a:gd name="connsiteX0" fmla="*/ 0 w 10000"/>
                <a:gd name="connsiteY0" fmla="*/ 10000 h 10000"/>
                <a:gd name="connsiteX1" fmla="*/ 0 w 10000"/>
                <a:gd name="connsiteY1" fmla="*/ 797 h 10000"/>
                <a:gd name="connsiteX2" fmla="*/ 10000 w 10000"/>
                <a:gd name="connsiteY2" fmla="*/ 2205 h 10000"/>
                <a:gd name="connsiteX3" fmla="*/ 10000 w 10000"/>
                <a:gd name="connsiteY3" fmla="*/ 0 h 10000"/>
                <a:gd name="connsiteX0" fmla="*/ 0 w 10161"/>
                <a:gd name="connsiteY0" fmla="*/ 10000 h 10000"/>
                <a:gd name="connsiteX1" fmla="*/ 0 w 10161"/>
                <a:gd name="connsiteY1" fmla="*/ 797 h 10000"/>
                <a:gd name="connsiteX2" fmla="*/ 10161 w 10161"/>
                <a:gd name="connsiteY2" fmla="*/ 885 h 10000"/>
                <a:gd name="connsiteX3" fmla="*/ 10000 w 10161"/>
                <a:gd name="connsiteY3" fmla="*/ 0 h 10000"/>
                <a:gd name="connsiteX0" fmla="*/ 0 w 10015"/>
                <a:gd name="connsiteY0" fmla="*/ 10000 h 10000"/>
                <a:gd name="connsiteX1" fmla="*/ 0 w 10015"/>
                <a:gd name="connsiteY1" fmla="*/ 797 h 10000"/>
                <a:gd name="connsiteX2" fmla="*/ 10000 w 10015"/>
                <a:gd name="connsiteY2" fmla="*/ 885 h 10000"/>
                <a:gd name="connsiteX3" fmla="*/ 10000 w 10015"/>
                <a:gd name="connsiteY3" fmla="*/ 0 h 10000"/>
                <a:gd name="connsiteX0" fmla="*/ 0 w 10100"/>
                <a:gd name="connsiteY0" fmla="*/ 10000 h 10000"/>
                <a:gd name="connsiteX1" fmla="*/ 0 w 10100"/>
                <a:gd name="connsiteY1" fmla="*/ 797 h 10000"/>
                <a:gd name="connsiteX2" fmla="*/ 10100 w 10100"/>
                <a:gd name="connsiteY2" fmla="*/ 813 h 10000"/>
                <a:gd name="connsiteX3" fmla="*/ 10000 w 10100"/>
                <a:gd name="connsiteY3" fmla="*/ 0 h 10000"/>
                <a:gd name="connsiteX0" fmla="*/ 0 w 10015"/>
                <a:gd name="connsiteY0" fmla="*/ 10000 h 10000"/>
                <a:gd name="connsiteX1" fmla="*/ 0 w 10015"/>
                <a:gd name="connsiteY1" fmla="*/ 797 h 10000"/>
                <a:gd name="connsiteX2" fmla="*/ 10000 w 10015"/>
                <a:gd name="connsiteY2" fmla="*/ 831 h 10000"/>
                <a:gd name="connsiteX3" fmla="*/ 10000 w 10015"/>
                <a:gd name="connsiteY3" fmla="*/ 0 h 10000"/>
                <a:gd name="connsiteX0" fmla="*/ 0 w 10066"/>
                <a:gd name="connsiteY0" fmla="*/ 10000 h 10000"/>
                <a:gd name="connsiteX1" fmla="*/ 0 w 10066"/>
                <a:gd name="connsiteY1" fmla="*/ 797 h 10000"/>
                <a:gd name="connsiteX2" fmla="*/ 10066 w 10066"/>
                <a:gd name="connsiteY2" fmla="*/ 849 h 10000"/>
                <a:gd name="connsiteX3" fmla="*/ 10000 w 10066"/>
                <a:gd name="connsiteY3" fmla="*/ 0 h 10000"/>
                <a:gd name="connsiteX0" fmla="*/ 0 w 10112"/>
                <a:gd name="connsiteY0" fmla="*/ 9928 h 9928"/>
                <a:gd name="connsiteX1" fmla="*/ 0 w 10112"/>
                <a:gd name="connsiteY1" fmla="*/ 725 h 9928"/>
                <a:gd name="connsiteX2" fmla="*/ 10066 w 10112"/>
                <a:gd name="connsiteY2" fmla="*/ 777 h 9928"/>
                <a:gd name="connsiteX3" fmla="*/ 10100 w 10112"/>
                <a:gd name="connsiteY3" fmla="*/ 0 h 9928"/>
                <a:gd name="connsiteX0" fmla="*/ 0 w 9970"/>
                <a:gd name="connsiteY0" fmla="*/ 9964 h 9964"/>
                <a:gd name="connsiteX1" fmla="*/ 0 w 9970"/>
                <a:gd name="connsiteY1" fmla="*/ 694 h 9964"/>
                <a:gd name="connsiteX2" fmla="*/ 9955 w 9970"/>
                <a:gd name="connsiteY2" fmla="*/ 747 h 9964"/>
                <a:gd name="connsiteX3" fmla="*/ 9955 w 9970"/>
                <a:gd name="connsiteY3" fmla="*/ 0 h 9964"/>
                <a:gd name="connsiteX0" fmla="*/ 0 w 10000"/>
                <a:gd name="connsiteY0" fmla="*/ 10055 h 10055"/>
                <a:gd name="connsiteX1" fmla="*/ 0 w 10000"/>
                <a:gd name="connsiteY1" fmla="*/ 752 h 10055"/>
                <a:gd name="connsiteX2" fmla="*/ 9985 w 10000"/>
                <a:gd name="connsiteY2" fmla="*/ 805 h 10055"/>
                <a:gd name="connsiteX3" fmla="*/ 9985 w 10000"/>
                <a:gd name="connsiteY3" fmla="*/ 0 h 10055"/>
                <a:gd name="connsiteX0" fmla="*/ 0 w 9985"/>
                <a:gd name="connsiteY0" fmla="*/ 10055 h 10055"/>
                <a:gd name="connsiteX1" fmla="*/ 0 w 9985"/>
                <a:gd name="connsiteY1" fmla="*/ 752 h 10055"/>
                <a:gd name="connsiteX2" fmla="*/ 9985 w 9985"/>
                <a:gd name="connsiteY2" fmla="*/ 805 h 10055"/>
                <a:gd name="connsiteX3" fmla="*/ 9985 w 9985"/>
                <a:gd name="connsiteY3" fmla="*/ 0 h 100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85" h="10055">
                  <a:moveTo>
                    <a:pt x="0" y="10055"/>
                  </a:moveTo>
                  <a:lnTo>
                    <a:pt x="0" y="752"/>
                  </a:lnTo>
                  <a:lnTo>
                    <a:pt x="9985" y="805"/>
                  </a:lnTo>
                  <a:lnTo>
                    <a:pt x="9985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cxnSp>
          <p:nvCxnSpPr>
            <p:cNvPr id="9" name="Straight Connector 8">
              <a:extLst>
                <a:ext uri="{FF2B5EF4-FFF2-40B4-BE49-F238E27FC236}">
                  <a16:creationId xmlns:a16="http://schemas.microsoft.com/office/drawing/2014/main" id="{AE7535D1-2E23-D95E-8D6D-AEE83346071B}"/>
                </a:ext>
              </a:extLst>
            </p:cNvPr>
            <p:cNvCxnSpPr/>
            <p:nvPr/>
          </p:nvCxnSpPr>
          <p:spPr bwMode="auto">
            <a:xfrm>
              <a:off x="6671462" y="4923130"/>
              <a:ext cx="117044" cy="0"/>
            </a:xfrm>
            <a:prstGeom prst="line">
              <a:avLst/>
            </a:prstGeom>
            <a:solidFill>
              <a:schemeClr val="accent1"/>
            </a:solidFill>
            <a:ln w="222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sp>
          <p:nvSpPr>
            <p:cNvPr id="10" name="Freeform 67">
              <a:extLst>
                <a:ext uri="{FF2B5EF4-FFF2-40B4-BE49-F238E27FC236}">
                  <a16:creationId xmlns:a16="http://schemas.microsoft.com/office/drawing/2014/main" id="{23D5D8CE-5ABE-4967-D52B-22F3B79105F7}"/>
                </a:ext>
              </a:extLst>
            </p:cNvPr>
            <p:cNvSpPr>
              <a:spLocks/>
            </p:cNvSpPr>
            <p:nvPr/>
          </p:nvSpPr>
          <p:spPr bwMode="auto">
            <a:xfrm>
              <a:off x="6137519" y="4965090"/>
              <a:ext cx="149225" cy="171450"/>
            </a:xfrm>
            <a:custGeom>
              <a:avLst/>
              <a:gdLst>
                <a:gd name="T0" fmla="*/ 0 w 94"/>
                <a:gd name="T1" fmla="*/ 2147483646 h 108"/>
                <a:gd name="T2" fmla="*/ 2147483646 w 94"/>
                <a:gd name="T3" fmla="*/ 2147483646 h 108"/>
                <a:gd name="T4" fmla="*/ 0 w 94"/>
                <a:gd name="T5" fmla="*/ 0 h 108"/>
                <a:gd name="T6" fmla="*/ 0 60000 65536"/>
                <a:gd name="T7" fmla="*/ 0 60000 65536"/>
                <a:gd name="T8" fmla="*/ 0 60000 65536"/>
                <a:gd name="T9" fmla="*/ 0 w 94"/>
                <a:gd name="T10" fmla="*/ 0 h 108"/>
                <a:gd name="T11" fmla="*/ 94 w 94"/>
                <a:gd name="T12" fmla="*/ 108 h 10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94" h="108">
                  <a:moveTo>
                    <a:pt x="0" y="108"/>
                  </a:moveTo>
                  <a:lnTo>
                    <a:pt x="94" y="54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059E7303-654E-0EBE-FE9A-3CD44C4CBFC5}"/>
                </a:ext>
              </a:extLst>
            </p:cNvPr>
            <p:cNvSpPr txBox="1"/>
            <p:nvPr/>
          </p:nvSpPr>
          <p:spPr>
            <a:xfrm>
              <a:off x="1595438" y="2922894"/>
              <a:ext cx="356188" cy="400110"/>
            </a:xfrm>
            <a:prstGeom prst="rect">
              <a:avLst/>
            </a:prstGeom>
            <a:solidFill>
              <a:schemeClr val="bg1"/>
            </a:solidFill>
          </p:spPr>
          <p:txBody>
            <a:bodyPr wrap="none" rtlCol="0">
              <a:spAutoFit/>
            </a:bodyPr>
            <a:lstStyle/>
            <a:p>
              <a:r>
                <a:rPr lang="en-US" sz="2000" i="1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w</a:t>
              </a:r>
            </a:p>
          </p:txBody>
        </p:sp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10644063-F03D-A200-0B70-B0C1A138D15E}"/>
                </a:ext>
              </a:extLst>
            </p:cNvPr>
            <p:cNvSpPr txBox="1"/>
            <p:nvPr/>
          </p:nvSpPr>
          <p:spPr>
            <a:xfrm>
              <a:off x="9593963" y="2075048"/>
              <a:ext cx="284052" cy="400110"/>
            </a:xfrm>
            <a:prstGeom prst="rect">
              <a:avLst/>
            </a:prstGeom>
            <a:solidFill>
              <a:schemeClr val="bg1"/>
            </a:solidFill>
          </p:spPr>
          <p:txBody>
            <a:bodyPr wrap="none" rtlCol="0">
              <a:spAutoFit/>
            </a:bodyPr>
            <a:lstStyle/>
            <a:p>
              <a:r>
                <a:rPr lang="en-US" sz="2000" i="1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z</a:t>
              </a:r>
            </a:p>
          </p:txBody>
        </p:sp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87C047FF-4510-E756-6E17-E651FC35B27A}"/>
                </a:ext>
              </a:extLst>
            </p:cNvPr>
            <p:cNvSpPr txBox="1"/>
            <p:nvPr/>
          </p:nvSpPr>
          <p:spPr>
            <a:xfrm>
              <a:off x="5524093" y="1721433"/>
              <a:ext cx="455574" cy="400110"/>
            </a:xfrm>
            <a:prstGeom prst="rect">
              <a:avLst/>
            </a:prstGeom>
            <a:solidFill>
              <a:schemeClr val="bg1"/>
            </a:solidFill>
          </p:spPr>
          <p:txBody>
            <a:bodyPr wrap="none" rtlCol="0">
              <a:spAutoFit/>
            </a:bodyPr>
            <a:lstStyle/>
            <a:p>
              <a:r>
                <a:rPr lang="en-US" sz="2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Y</a:t>
              </a:r>
              <a:r>
                <a:rPr lang="en-US" sz="2000" baseline="-25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1</a:t>
              </a:r>
            </a:p>
          </p:txBody>
        </p:sp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A95B955C-384D-5F0E-C8FE-1B83BEEE1AA8}"/>
                </a:ext>
              </a:extLst>
            </p:cNvPr>
            <p:cNvSpPr txBox="1"/>
            <p:nvPr/>
          </p:nvSpPr>
          <p:spPr>
            <a:xfrm>
              <a:off x="5591138" y="3974451"/>
              <a:ext cx="455574" cy="400110"/>
            </a:xfrm>
            <a:prstGeom prst="rect">
              <a:avLst/>
            </a:prstGeom>
            <a:solidFill>
              <a:schemeClr val="bg1"/>
            </a:solidFill>
          </p:spPr>
          <p:txBody>
            <a:bodyPr wrap="none" rtlCol="0">
              <a:spAutoFit/>
            </a:bodyPr>
            <a:lstStyle/>
            <a:p>
              <a:r>
                <a:rPr lang="en-US" sz="2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Y</a:t>
              </a:r>
              <a:r>
                <a:rPr lang="en-US" sz="2000" baseline="-25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2</a:t>
              </a:r>
            </a:p>
          </p:txBody>
        </p:sp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5FD880AB-D374-FA67-672C-7FA587A26A43}"/>
                </a:ext>
              </a:extLst>
            </p:cNvPr>
            <p:cNvSpPr txBox="1"/>
            <p:nvPr/>
          </p:nvSpPr>
          <p:spPr>
            <a:xfrm>
              <a:off x="7078760" y="1674938"/>
              <a:ext cx="397866" cy="400110"/>
            </a:xfrm>
            <a:prstGeom prst="rect">
              <a:avLst/>
            </a:prstGeom>
            <a:solidFill>
              <a:schemeClr val="bg1"/>
            </a:solidFill>
          </p:spPr>
          <p:txBody>
            <a:bodyPr wrap="none" rtlCol="0">
              <a:spAutoFit/>
            </a:bodyPr>
            <a:lstStyle/>
            <a:p>
              <a:r>
                <a:rPr lang="en-US" sz="2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y</a:t>
              </a:r>
              <a:r>
                <a:rPr lang="en-US" sz="2000" baseline="-25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1</a:t>
              </a:r>
            </a:p>
          </p:txBody>
        </p:sp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E5025331-D5E3-21A9-70FF-2D23AC60E6EB}"/>
                </a:ext>
              </a:extLst>
            </p:cNvPr>
            <p:cNvSpPr txBox="1"/>
            <p:nvPr/>
          </p:nvSpPr>
          <p:spPr>
            <a:xfrm>
              <a:off x="7023696" y="3935489"/>
              <a:ext cx="397866" cy="400110"/>
            </a:xfrm>
            <a:prstGeom prst="rect">
              <a:avLst/>
            </a:prstGeom>
            <a:solidFill>
              <a:schemeClr val="bg1"/>
            </a:solidFill>
          </p:spPr>
          <p:txBody>
            <a:bodyPr wrap="none" rtlCol="0">
              <a:spAutoFit/>
            </a:bodyPr>
            <a:lstStyle/>
            <a:p>
              <a:r>
                <a:rPr lang="en-US" sz="2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y</a:t>
              </a:r>
              <a:r>
                <a:rPr lang="en-US" sz="2000" baseline="-25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2</a:t>
              </a:r>
            </a:p>
          </p:txBody>
        </p:sp>
      </p:grpSp>
    </p:spTree>
  </p:cSld>
  <p:clrMapOvr>
    <a:masterClrMapping/>
  </p:clrMapOvr>
  <p:transition/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513" name="TextBox 125">
            <a:extLst>
              <a:ext uri="{FF2B5EF4-FFF2-40B4-BE49-F238E27FC236}">
                <a16:creationId xmlns:a16="http://schemas.microsoft.com/office/drawing/2014/main" id="{596FD062-E9AF-D44B-B44F-6E6A62DC7A4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66000" y="6477001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914400">
              <a:spcBef>
                <a:spcPct val="0"/>
              </a:spcBef>
              <a:buNone/>
            </a:pPr>
            <a:r>
              <a:rPr lang="en-US" altLang="en-US" sz="1400" b="0">
                <a:solidFill>
                  <a:srgbClr val="000000"/>
                </a:solidFill>
                <a:latin typeface="Times" pitchFamily="2" charset="0"/>
              </a:rPr>
              <a:t>[ Figure 6.77 from the textbook ]</a:t>
            </a:r>
          </a:p>
        </p:txBody>
      </p:sp>
      <p:sp>
        <p:nvSpPr>
          <p:cNvPr id="5" name="Rectangle 2">
            <a:extLst>
              <a:ext uri="{FF2B5EF4-FFF2-40B4-BE49-F238E27FC236}">
                <a16:creationId xmlns:a16="http://schemas.microsoft.com/office/drawing/2014/main" id="{13D5FCAC-4B41-AC40-AA08-B1581EB60502}"/>
              </a:ext>
            </a:extLst>
          </p:cNvPr>
          <p:cNvSpPr txBox="1">
            <a:spLocks noChangeArrowheads="1"/>
          </p:cNvSpPr>
          <p:nvPr/>
        </p:nvSpPr>
        <p:spPr>
          <a:xfrm>
            <a:off x="914400" y="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Where are the inputs and outputs?</a:t>
            </a:r>
          </a:p>
        </p:txBody>
      </p:sp>
      <p:grpSp>
        <p:nvGrpSpPr>
          <p:cNvPr id="64515" name="Group 6">
            <a:extLst>
              <a:ext uri="{FF2B5EF4-FFF2-40B4-BE49-F238E27FC236}">
                <a16:creationId xmlns:a16="http://schemas.microsoft.com/office/drawing/2014/main" id="{2CD69843-9CF4-C74A-962E-0F2A9319C4BF}"/>
              </a:ext>
            </a:extLst>
          </p:cNvPr>
          <p:cNvGrpSpPr>
            <a:grpSpLocks/>
          </p:cNvGrpSpPr>
          <p:nvPr/>
        </p:nvGrpSpPr>
        <p:grpSpPr bwMode="auto">
          <a:xfrm>
            <a:off x="1714501" y="1598613"/>
            <a:ext cx="7695497" cy="4102258"/>
            <a:chOff x="800100" y="820738"/>
            <a:chExt cx="7695497" cy="4102258"/>
          </a:xfrm>
        </p:grpSpPr>
        <p:sp>
          <p:nvSpPr>
            <p:cNvPr id="64516" name="Freeform 9">
              <a:extLst>
                <a:ext uri="{FF2B5EF4-FFF2-40B4-BE49-F238E27FC236}">
                  <a16:creationId xmlns:a16="http://schemas.microsoft.com/office/drawing/2014/main" id="{616AC598-7F97-4F4F-B2DF-73D913941246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3663" y="1149350"/>
              <a:ext cx="1198562" cy="2592388"/>
            </a:xfrm>
            <a:custGeom>
              <a:avLst/>
              <a:gdLst>
                <a:gd name="T0" fmla="*/ 0 w 755"/>
                <a:gd name="T1" fmla="*/ 0 h 1633"/>
                <a:gd name="T2" fmla="*/ 0 w 755"/>
                <a:gd name="T3" fmla="*/ 2147483646 h 1633"/>
                <a:gd name="T4" fmla="*/ 2147483646 w 755"/>
                <a:gd name="T5" fmla="*/ 2147483646 h 1633"/>
                <a:gd name="T6" fmla="*/ 0 60000 65536"/>
                <a:gd name="T7" fmla="*/ 0 60000 65536"/>
                <a:gd name="T8" fmla="*/ 0 60000 65536"/>
                <a:gd name="T9" fmla="*/ 0 w 755"/>
                <a:gd name="T10" fmla="*/ 0 h 1633"/>
                <a:gd name="T11" fmla="*/ 755 w 755"/>
                <a:gd name="T12" fmla="*/ 1633 h 1633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755" h="1633">
                  <a:moveTo>
                    <a:pt x="0" y="0"/>
                  </a:moveTo>
                  <a:lnTo>
                    <a:pt x="0" y="1633"/>
                  </a:lnTo>
                  <a:lnTo>
                    <a:pt x="755" y="1633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17" name="Freeform 10">
              <a:extLst>
                <a:ext uri="{FF2B5EF4-FFF2-40B4-BE49-F238E27FC236}">
                  <a16:creationId xmlns:a16="http://schemas.microsoft.com/office/drawing/2014/main" id="{4036B239-E489-DE4C-A074-CC6ED88EE0D0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0688" y="4492625"/>
              <a:ext cx="1603375" cy="300038"/>
            </a:xfrm>
            <a:custGeom>
              <a:avLst/>
              <a:gdLst>
                <a:gd name="T0" fmla="*/ 0 w 1010"/>
                <a:gd name="T1" fmla="*/ 2147483646 h 189"/>
                <a:gd name="T2" fmla="*/ 2147483646 w 1010"/>
                <a:gd name="T3" fmla="*/ 2147483646 h 189"/>
                <a:gd name="T4" fmla="*/ 2147483646 w 1010"/>
                <a:gd name="T5" fmla="*/ 0 h 189"/>
                <a:gd name="T6" fmla="*/ 0 60000 65536"/>
                <a:gd name="T7" fmla="*/ 0 60000 65536"/>
                <a:gd name="T8" fmla="*/ 0 60000 65536"/>
                <a:gd name="T9" fmla="*/ 0 w 1010"/>
                <a:gd name="T10" fmla="*/ 0 h 189"/>
                <a:gd name="T11" fmla="*/ 1010 w 1010"/>
                <a:gd name="T12" fmla="*/ 189 h 18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010" h="189">
                  <a:moveTo>
                    <a:pt x="0" y="189"/>
                  </a:moveTo>
                  <a:lnTo>
                    <a:pt x="1010" y="189"/>
                  </a:lnTo>
                  <a:lnTo>
                    <a:pt x="101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18" name="Freeform 11">
              <a:extLst>
                <a:ext uri="{FF2B5EF4-FFF2-40B4-BE49-F238E27FC236}">
                  <a16:creationId xmlns:a16="http://schemas.microsoft.com/office/drawing/2014/main" id="{5EF41BE9-C115-034E-AACF-B6709C477B07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9138" y="2071688"/>
              <a:ext cx="1304925" cy="2720975"/>
            </a:xfrm>
            <a:custGeom>
              <a:avLst/>
              <a:gdLst>
                <a:gd name="T0" fmla="*/ 0 w 822"/>
                <a:gd name="T1" fmla="*/ 2147483646 h 1714"/>
                <a:gd name="T2" fmla="*/ 0 w 822"/>
                <a:gd name="T3" fmla="*/ 2147483646 h 1714"/>
                <a:gd name="T4" fmla="*/ 2147483646 w 822"/>
                <a:gd name="T5" fmla="*/ 2147483646 h 1714"/>
                <a:gd name="T6" fmla="*/ 2147483646 w 822"/>
                <a:gd name="T7" fmla="*/ 0 h 171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22"/>
                <a:gd name="T13" fmla="*/ 0 h 1714"/>
                <a:gd name="T14" fmla="*/ 822 w 822"/>
                <a:gd name="T15" fmla="*/ 1714 h 171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22" h="1714">
                  <a:moveTo>
                    <a:pt x="0" y="1714"/>
                  </a:moveTo>
                  <a:lnTo>
                    <a:pt x="0" y="378"/>
                  </a:lnTo>
                  <a:lnTo>
                    <a:pt x="822" y="378"/>
                  </a:lnTo>
                  <a:lnTo>
                    <a:pt x="822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19" name="Line 16">
              <a:extLst>
                <a:ext uri="{FF2B5EF4-FFF2-40B4-BE49-F238E27FC236}">
                  <a16:creationId xmlns:a16="http://schemas.microsoft.com/office/drawing/2014/main" id="{18044FC0-6F0B-8D46-A80C-C001EB6A063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562225" y="3441700"/>
              <a:ext cx="3206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20" name="Line 17">
              <a:extLst>
                <a:ext uri="{FF2B5EF4-FFF2-40B4-BE49-F238E27FC236}">
                  <a16:creationId xmlns:a16="http://schemas.microsoft.com/office/drawing/2014/main" id="{17F42FC2-E239-CE47-83BA-FD06D0CECCB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562225" y="3741738"/>
              <a:ext cx="320675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21" name="Rectangle 19">
              <a:extLst>
                <a:ext uri="{FF2B5EF4-FFF2-40B4-BE49-F238E27FC236}">
                  <a16:creationId xmlns:a16="http://schemas.microsoft.com/office/drawing/2014/main" id="{884B48FD-831A-DC4F-98B6-94B8AF33EC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49888" y="849313"/>
              <a:ext cx="747712" cy="1222375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64522" name="Rectangle 20">
              <a:extLst>
                <a:ext uri="{FF2B5EF4-FFF2-40B4-BE49-F238E27FC236}">
                  <a16:creationId xmlns:a16="http://schemas.microsoft.com/office/drawing/2014/main" id="{4D171E14-1460-8E41-8116-4F7C63502B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24500" y="1058863"/>
              <a:ext cx="80150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J</a:t>
              </a:r>
              <a:endParaRPr lang="en-US" altLang="en-US" sz="1800" b="0"/>
            </a:p>
          </p:txBody>
        </p:sp>
        <p:sp>
          <p:nvSpPr>
            <p:cNvPr id="64523" name="Rectangle 21">
              <a:extLst>
                <a:ext uri="{FF2B5EF4-FFF2-40B4-BE49-F238E27FC236}">
                  <a16:creationId xmlns:a16="http://schemas.microsoft.com/office/drawing/2014/main" id="{53045C50-A8DB-7040-9CB7-DCE963FAF9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69000" y="1050925"/>
              <a:ext cx="14747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</a:t>
              </a:r>
              <a:endParaRPr lang="en-US" altLang="en-US" sz="1800" b="0"/>
            </a:p>
          </p:txBody>
        </p:sp>
        <p:sp>
          <p:nvSpPr>
            <p:cNvPr id="64524" name="Line 22">
              <a:extLst>
                <a:ext uri="{FF2B5EF4-FFF2-40B4-BE49-F238E27FC236}">
                  <a16:creationId xmlns:a16="http://schemas.microsoft.com/office/drawing/2014/main" id="{3C946ED7-9562-2A45-9D86-5ED422B4AB7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984875" y="1663700"/>
              <a:ext cx="106363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25" name="Freeform 23">
              <a:extLst>
                <a:ext uri="{FF2B5EF4-FFF2-40B4-BE49-F238E27FC236}">
                  <a16:creationId xmlns:a16="http://schemas.microsoft.com/office/drawing/2014/main" id="{CED6AEA2-BFBD-5449-8843-D9CFF16CF2D6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9888" y="1385888"/>
              <a:ext cx="149225" cy="149225"/>
            </a:xfrm>
            <a:custGeom>
              <a:avLst/>
              <a:gdLst>
                <a:gd name="T0" fmla="*/ 0 w 94"/>
                <a:gd name="T1" fmla="*/ 2147483646 h 94"/>
                <a:gd name="T2" fmla="*/ 2147483646 w 94"/>
                <a:gd name="T3" fmla="*/ 2147483646 h 94"/>
                <a:gd name="T4" fmla="*/ 0 w 94"/>
                <a:gd name="T5" fmla="*/ 0 h 94"/>
                <a:gd name="T6" fmla="*/ 0 60000 65536"/>
                <a:gd name="T7" fmla="*/ 0 60000 65536"/>
                <a:gd name="T8" fmla="*/ 0 60000 65536"/>
                <a:gd name="T9" fmla="*/ 0 w 94"/>
                <a:gd name="T10" fmla="*/ 0 h 94"/>
                <a:gd name="T11" fmla="*/ 94 w 94"/>
                <a:gd name="T12" fmla="*/ 94 h 9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94" h="94">
                  <a:moveTo>
                    <a:pt x="0" y="94"/>
                  </a:moveTo>
                  <a:lnTo>
                    <a:pt x="94" y="54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26" name="Freeform 24">
              <a:extLst>
                <a:ext uri="{FF2B5EF4-FFF2-40B4-BE49-F238E27FC236}">
                  <a16:creationId xmlns:a16="http://schemas.microsoft.com/office/drawing/2014/main" id="{32733C2A-EF2E-404B-9439-B779C4229E5E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8538" y="3870325"/>
              <a:ext cx="63500" cy="42863"/>
            </a:xfrm>
            <a:custGeom>
              <a:avLst/>
              <a:gdLst>
                <a:gd name="T0" fmla="*/ 0 w 60"/>
                <a:gd name="T1" fmla="*/ 2147483646 h 40"/>
                <a:gd name="T2" fmla="*/ 0 w 60"/>
                <a:gd name="T3" fmla="*/ 2147483646 h 40"/>
                <a:gd name="T4" fmla="*/ 2147483646 w 60"/>
                <a:gd name="T5" fmla="*/ 0 h 40"/>
                <a:gd name="T6" fmla="*/ 2147483646 w 60"/>
                <a:gd name="T7" fmla="*/ 0 h 40"/>
                <a:gd name="T8" fmla="*/ 2147483646 w 60"/>
                <a:gd name="T9" fmla="*/ 2147483646 h 40"/>
                <a:gd name="T10" fmla="*/ 2147483646 w 60"/>
                <a:gd name="T11" fmla="*/ 2147483646 h 40"/>
                <a:gd name="T12" fmla="*/ 2147483646 w 60"/>
                <a:gd name="T13" fmla="*/ 2147483646 h 40"/>
                <a:gd name="T14" fmla="*/ 2147483646 w 60"/>
                <a:gd name="T15" fmla="*/ 2147483646 h 40"/>
                <a:gd name="T16" fmla="*/ 2147483646 w 60"/>
                <a:gd name="T17" fmla="*/ 2147483646 h 40"/>
                <a:gd name="T18" fmla="*/ 0 w 60"/>
                <a:gd name="T19" fmla="*/ 2147483646 h 4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60"/>
                <a:gd name="T31" fmla="*/ 0 h 40"/>
                <a:gd name="T32" fmla="*/ 60 w 60"/>
                <a:gd name="T33" fmla="*/ 40 h 4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60" h="40">
                  <a:moveTo>
                    <a:pt x="0" y="16"/>
                  </a:moveTo>
                  <a:cubicBezTo>
                    <a:pt x="0" y="16"/>
                    <a:pt x="0" y="24"/>
                    <a:pt x="0" y="24"/>
                  </a:cubicBezTo>
                  <a:cubicBezTo>
                    <a:pt x="0" y="11"/>
                    <a:pt x="11" y="0"/>
                    <a:pt x="24" y="0"/>
                  </a:cubicBezTo>
                  <a:cubicBezTo>
                    <a:pt x="24" y="0"/>
                    <a:pt x="36" y="0"/>
                    <a:pt x="36" y="0"/>
                  </a:cubicBezTo>
                  <a:cubicBezTo>
                    <a:pt x="49" y="0"/>
                    <a:pt x="60" y="11"/>
                    <a:pt x="60" y="24"/>
                  </a:cubicBezTo>
                  <a:cubicBezTo>
                    <a:pt x="60" y="24"/>
                    <a:pt x="60" y="16"/>
                    <a:pt x="60" y="16"/>
                  </a:cubicBezTo>
                  <a:cubicBezTo>
                    <a:pt x="60" y="29"/>
                    <a:pt x="49" y="40"/>
                    <a:pt x="36" y="40"/>
                  </a:cubicBezTo>
                  <a:cubicBezTo>
                    <a:pt x="36" y="40"/>
                    <a:pt x="36" y="40"/>
                    <a:pt x="36" y="40"/>
                  </a:cubicBezTo>
                  <a:cubicBezTo>
                    <a:pt x="36" y="40"/>
                    <a:pt x="24" y="40"/>
                    <a:pt x="24" y="40"/>
                  </a:cubicBezTo>
                  <a:cubicBezTo>
                    <a:pt x="11" y="40"/>
                    <a:pt x="0" y="29"/>
                    <a:pt x="0" y="16"/>
                  </a:cubicBez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4527" name="Line 25">
              <a:extLst>
                <a:ext uri="{FF2B5EF4-FFF2-40B4-BE49-F238E27FC236}">
                  <a16:creationId xmlns:a16="http://schemas.microsoft.com/office/drawing/2014/main" id="{710D3FA9-D2F7-484E-B0A6-209ABEB2FD3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230688" y="1771650"/>
              <a:ext cx="121920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28" name="Line 28">
              <a:extLst>
                <a:ext uri="{FF2B5EF4-FFF2-40B4-BE49-F238E27FC236}">
                  <a16:creationId xmlns:a16="http://schemas.microsoft.com/office/drawing/2014/main" id="{20271460-081A-8146-9FDC-95FB843B5CE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82938" y="1920875"/>
              <a:ext cx="2984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29" name="Line 29">
              <a:extLst>
                <a:ext uri="{FF2B5EF4-FFF2-40B4-BE49-F238E27FC236}">
                  <a16:creationId xmlns:a16="http://schemas.microsoft.com/office/drawing/2014/main" id="{65B98F16-7C78-7F4C-9E78-50E40227BEB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079875" y="1771650"/>
              <a:ext cx="150813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30" name="Freeform 30">
              <a:extLst>
                <a:ext uri="{FF2B5EF4-FFF2-40B4-BE49-F238E27FC236}">
                  <a16:creationId xmlns:a16="http://schemas.microsoft.com/office/drawing/2014/main" id="{735BF647-A436-5D47-92B7-A7DEDA4BF48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1700" y="1511300"/>
              <a:ext cx="638175" cy="254000"/>
            </a:xfrm>
            <a:custGeom>
              <a:avLst/>
              <a:gdLst>
                <a:gd name="T0" fmla="*/ 0 w 598"/>
                <a:gd name="T1" fmla="*/ 0 h 238"/>
                <a:gd name="T2" fmla="*/ 2147483646 w 598"/>
                <a:gd name="T3" fmla="*/ 2147483646 h 238"/>
                <a:gd name="T4" fmla="*/ 2147483646 w 598"/>
                <a:gd name="T5" fmla="*/ 2147483646 h 238"/>
                <a:gd name="T6" fmla="*/ 2147483646 w 598"/>
                <a:gd name="T7" fmla="*/ 2147483646 h 238"/>
                <a:gd name="T8" fmla="*/ 2147483646 w 598"/>
                <a:gd name="T9" fmla="*/ 2147483646 h 238"/>
                <a:gd name="T10" fmla="*/ 2147483646 w 598"/>
                <a:gd name="T11" fmla="*/ 2147483646 h 238"/>
                <a:gd name="T12" fmla="*/ 2147483646 w 598"/>
                <a:gd name="T13" fmla="*/ 2147483646 h 238"/>
                <a:gd name="T14" fmla="*/ 2147483646 w 598"/>
                <a:gd name="T15" fmla="*/ 2147483646 h 238"/>
                <a:gd name="T16" fmla="*/ 2147483646 w 598"/>
                <a:gd name="T17" fmla="*/ 2147483646 h 238"/>
                <a:gd name="T18" fmla="*/ 2147483646 w 598"/>
                <a:gd name="T19" fmla="*/ 2147483646 h 238"/>
                <a:gd name="T20" fmla="*/ 2147483646 w 598"/>
                <a:gd name="T21" fmla="*/ 2147483646 h 238"/>
                <a:gd name="T22" fmla="*/ 2147483646 w 598"/>
                <a:gd name="T23" fmla="*/ 2147483646 h 238"/>
                <a:gd name="T24" fmla="*/ 2147483646 w 598"/>
                <a:gd name="T25" fmla="*/ 2147483646 h 238"/>
                <a:gd name="T26" fmla="*/ 2147483646 w 598"/>
                <a:gd name="T27" fmla="*/ 2147483646 h 23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98"/>
                <a:gd name="T43" fmla="*/ 0 h 238"/>
                <a:gd name="T44" fmla="*/ 598 w 598"/>
                <a:gd name="T45" fmla="*/ 238 h 238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98" h="238">
                  <a:moveTo>
                    <a:pt x="0" y="0"/>
                  </a:moveTo>
                  <a:cubicBezTo>
                    <a:pt x="252" y="0"/>
                    <a:pt x="252" y="0"/>
                    <a:pt x="270" y="1"/>
                  </a:cubicBezTo>
                  <a:cubicBezTo>
                    <a:pt x="288" y="3"/>
                    <a:pt x="288" y="3"/>
                    <a:pt x="305" y="5"/>
                  </a:cubicBezTo>
                  <a:cubicBezTo>
                    <a:pt x="323" y="8"/>
                    <a:pt x="323" y="8"/>
                    <a:pt x="343" y="14"/>
                  </a:cubicBezTo>
                  <a:cubicBezTo>
                    <a:pt x="363" y="20"/>
                    <a:pt x="363" y="20"/>
                    <a:pt x="380" y="29"/>
                  </a:cubicBezTo>
                  <a:cubicBezTo>
                    <a:pt x="398" y="38"/>
                    <a:pt x="398" y="38"/>
                    <a:pt x="413" y="46"/>
                  </a:cubicBezTo>
                  <a:cubicBezTo>
                    <a:pt x="429" y="55"/>
                    <a:pt x="429" y="55"/>
                    <a:pt x="442" y="63"/>
                  </a:cubicBezTo>
                  <a:cubicBezTo>
                    <a:pt x="454" y="71"/>
                    <a:pt x="454" y="71"/>
                    <a:pt x="463" y="78"/>
                  </a:cubicBezTo>
                  <a:cubicBezTo>
                    <a:pt x="472" y="85"/>
                    <a:pt x="472" y="85"/>
                    <a:pt x="482" y="92"/>
                  </a:cubicBezTo>
                  <a:cubicBezTo>
                    <a:pt x="492" y="99"/>
                    <a:pt x="492" y="99"/>
                    <a:pt x="502" y="110"/>
                  </a:cubicBezTo>
                  <a:cubicBezTo>
                    <a:pt x="513" y="121"/>
                    <a:pt x="513" y="121"/>
                    <a:pt x="525" y="136"/>
                  </a:cubicBezTo>
                  <a:cubicBezTo>
                    <a:pt x="538" y="151"/>
                    <a:pt x="538" y="151"/>
                    <a:pt x="550" y="169"/>
                  </a:cubicBezTo>
                  <a:cubicBezTo>
                    <a:pt x="563" y="186"/>
                    <a:pt x="563" y="186"/>
                    <a:pt x="576" y="205"/>
                  </a:cubicBezTo>
                  <a:cubicBezTo>
                    <a:pt x="589" y="223"/>
                    <a:pt x="589" y="223"/>
                    <a:pt x="598" y="238"/>
                  </a:cubicBez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31" name="Freeform 31">
              <a:extLst>
                <a:ext uri="{FF2B5EF4-FFF2-40B4-BE49-F238E27FC236}">
                  <a16:creationId xmlns:a16="http://schemas.microsoft.com/office/drawing/2014/main" id="{59CF9CBD-420E-5040-99AB-9E33503BDCBF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1700" y="1766888"/>
              <a:ext cx="638175" cy="254000"/>
            </a:xfrm>
            <a:custGeom>
              <a:avLst/>
              <a:gdLst>
                <a:gd name="T0" fmla="*/ 0 w 598"/>
                <a:gd name="T1" fmla="*/ 2147483646 h 237"/>
                <a:gd name="T2" fmla="*/ 2147483646 w 598"/>
                <a:gd name="T3" fmla="*/ 2147483646 h 237"/>
                <a:gd name="T4" fmla="*/ 2147483646 w 598"/>
                <a:gd name="T5" fmla="*/ 2147483646 h 237"/>
                <a:gd name="T6" fmla="*/ 2147483646 w 598"/>
                <a:gd name="T7" fmla="*/ 2147483646 h 237"/>
                <a:gd name="T8" fmla="*/ 2147483646 w 598"/>
                <a:gd name="T9" fmla="*/ 2147483646 h 237"/>
                <a:gd name="T10" fmla="*/ 2147483646 w 598"/>
                <a:gd name="T11" fmla="*/ 2147483646 h 237"/>
                <a:gd name="T12" fmla="*/ 2147483646 w 598"/>
                <a:gd name="T13" fmla="*/ 2147483646 h 237"/>
                <a:gd name="T14" fmla="*/ 2147483646 w 598"/>
                <a:gd name="T15" fmla="*/ 2147483646 h 237"/>
                <a:gd name="T16" fmla="*/ 2147483646 w 598"/>
                <a:gd name="T17" fmla="*/ 2147483646 h 237"/>
                <a:gd name="T18" fmla="*/ 2147483646 w 598"/>
                <a:gd name="T19" fmla="*/ 2147483646 h 237"/>
                <a:gd name="T20" fmla="*/ 2147483646 w 598"/>
                <a:gd name="T21" fmla="*/ 2147483646 h 237"/>
                <a:gd name="T22" fmla="*/ 2147483646 w 598"/>
                <a:gd name="T23" fmla="*/ 2147483646 h 237"/>
                <a:gd name="T24" fmla="*/ 2147483646 w 598"/>
                <a:gd name="T25" fmla="*/ 2147483646 h 237"/>
                <a:gd name="T26" fmla="*/ 2147483646 w 598"/>
                <a:gd name="T27" fmla="*/ 0 h 23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98"/>
                <a:gd name="T43" fmla="*/ 0 h 237"/>
                <a:gd name="T44" fmla="*/ 598 w 598"/>
                <a:gd name="T45" fmla="*/ 237 h 237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98" h="237">
                  <a:moveTo>
                    <a:pt x="0" y="237"/>
                  </a:moveTo>
                  <a:cubicBezTo>
                    <a:pt x="252" y="237"/>
                    <a:pt x="252" y="237"/>
                    <a:pt x="270" y="236"/>
                  </a:cubicBezTo>
                  <a:cubicBezTo>
                    <a:pt x="288" y="235"/>
                    <a:pt x="288" y="235"/>
                    <a:pt x="305" y="232"/>
                  </a:cubicBezTo>
                  <a:cubicBezTo>
                    <a:pt x="323" y="230"/>
                    <a:pt x="323" y="230"/>
                    <a:pt x="343" y="224"/>
                  </a:cubicBezTo>
                  <a:cubicBezTo>
                    <a:pt x="363" y="217"/>
                    <a:pt x="363" y="217"/>
                    <a:pt x="380" y="209"/>
                  </a:cubicBezTo>
                  <a:cubicBezTo>
                    <a:pt x="398" y="200"/>
                    <a:pt x="398" y="200"/>
                    <a:pt x="413" y="191"/>
                  </a:cubicBezTo>
                  <a:cubicBezTo>
                    <a:pt x="429" y="182"/>
                    <a:pt x="429" y="182"/>
                    <a:pt x="442" y="174"/>
                  </a:cubicBezTo>
                  <a:cubicBezTo>
                    <a:pt x="454" y="166"/>
                    <a:pt x="454" y="166"/>
                    <a:pt x="463" y="159"/>
                  </a:cubicBezTo>
                  <a:cubicBezTo>
                    <a:pt x="472" y="152"/>
                    <a:pt x="472" y="152"/>
                    <a:pt x="482" y="146"/>
                  </a:cubicBezTo>
                  <a:cubicBezTo>
                    <a:pt x="492" y="139"/>
                    <a:pt x="492" y="139"/>
                    <a:pt x="502" y="127"/>
                  </a:cubicBezTo>
                  <a:cubicBezTo>
                    <a:pt x="513" y="116"/>
                    <a:pt x="513" y="116"/>
                    <a:pt x="525" y="101"/>
                  </a:cubicBezTo>
                  <a:cubicBezTo>
                    <a:pt x="538" y="86"/>
                    <a:pt x="538" y="86"/>
                    <a:pt x="550" y="69"/>
                  </a:cubicBezTo>
                  <a:cubicBezTo>
                    <a:pt x="563" y="51"/>
                    <a:pt x="563" y="51"/>
                    <a:pt x="576" y="33"/>
                  </a:cubicBezTo>
                  <a:cubicBezTo>
                    <a:pt x="589" y="15"/>
                    <a:pt x="589" y="15"/>
                    <a:pt x="598" y="0"/>
                  </a:cubicBez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32" name="Freeform 32">
              <a:extLst>
                <a:ext uri="{FF2B5EF4-FFF2-40B4-BE49-F238E27FC236}">
                  <a16:creationId xmlns:a16="http://schemas.microsoft.com/office/drawing/2014/main" id="{0B5120F8-4C0A-644A-9A31-2C25E561DE5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5350" y="1511300"/>
              <a:ext cx="74613" cy="255588"/>
            </a:xfrm>
            <a:custGeom>
              <a:avLst/>
              <a:gdLst>
                <a:gd name="T0" fmla="*/ 0 w 71"/>
                <a:gd name="T1" fmla="*/ 0 h 239"/>
                <a:gd name="T2" fmla="*/ 2147483646 w 71"/>
                <a:gd name="T3" fmla="*/ 2147483646 h 239"/>
                <a:gd name="T4" fmla="*/ 2147483646 w 71"/>
                <a:gd name="T5" fmla="*/ 2147483646 h 239"/>
                <a:gd name="T6" fmla="*/ 2147483646 w 71"/>
                <a:gd name="T7" fmla="*/ 2147483646 h 239"/>
                <a:gd name="T8" fmla="*/ 2147483646 w 71"/>
                <a:gd name="T9" fmla="*/ 2147483646 h 239"/>
                <a:gd name="T10" fmla="*/ 2147483646 w 71"/>
                <a:gd name="T11" fmla="*/ 2147483646 h 239"/>
                <a:gd name="T12" fmla="*/ 2147483646 w 71"/>
                <a:gd name="T13" fmla="*/ 2147483646 h 239"/>
                <a:gd name="T14" fmla="*/ 2147483646 w 71"/>
                <a:gd name="T15" fmla="*/ 2147483646 h 23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71"/>
                <a:gd name="T25" fmla="*/ 0 h 239"/>
                <a:gd name="T26" fmla="*/ 71 w 71"/>
                <a:gd name="T27" fmla="*/ 239 h 23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71" h="239">
                  <a:moveTo>
                    <a:pt x="0" y="0"/>
                  </a:moveTo>
                  <a:cubicBezTo>
                    <a:pt x="16" y="29"/>
                    <a:pt x="16" y="29"/>
                    <a:pt x="23" y="44"/>
                  </a:cubicBezTo>
                  <a:cubicBezTo>
                    <a:pt x="29" y="59"/>
                    <a:pt x="29" y="59"/>
                    <a:pt x="36" y="77"/>
                  </a:cubicBezTo>
                  <a:cubicBezTo>
                    <a:pt x="43" y="95"/>
                    <a:pt x="43" y="95"/>
                    <a:pt x="48" y="113"/>
                  </a:cubicBezTo>
                  <a:cubicBezTo>
                    <a:pt x="54" y="131"/>
                    <a:pt x="54" y="131"/>
                    <a:pt x="59" y="150"/>
                  </a:cubicBezTo>
                  <a:cubicBezTo>
                    <a:pt x="65" y="168"/>
                    <a:pt x="65" y="168"/>
                    <a:pt x="66" y="183"/>
                  </a:cubicBezTo>
                  <a:cubicBezTo>
                    <a:pt x="68" y="199"/>
                    <a:pt x="68" y="199"/>
                    <a:pt x="69" y="208"/>
                  </a:cubicBezTo>
                  <a:cubicBezTo>
                    <a:pt x="71" y="218"/>
                    <a:pt x="71" y="218"/>
                    <a:pt x="70" y="239"/>
                  </a:cubicBez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33" name="Freeform 33">
              <a:extLst>
                <a:ext uri="{FF2B5EF4-FFF2-40B4-BE49-F238E27FC236}">
                  <a16:creationId xmlns:a16="http://schemas.microsoft.com/office/drawing/2014/main" id="{5DBEFECD-3C8D-EC45-AA0D-08F61F805DF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5350" y="1765300"/>
              <a:ext cx="74613" cy="255588"/>
            </a:xfrm>
            <a:custGeom>
              <a:avLst/>
              <a:gdLst>
                <a:gd name="T0" fmla="*/ 0 w 71"/>
                <a:gd name="T1" fmla="*/ 2147483646 h 238"/>
                <a:gd name="T2" fmla="*/ 2147483646 w 71"/>
                <a:gd name="T3" fmla="*/ 2147483646 h 238"/>
                <a:gd name="T4" fmla="*/ 2147483646 w 71"/>
                <a:gd name="T5" fmla="*/ 2147483646 h 238"/>
                <a:gd name="T6" fmla="*/ 2147483646 w 71"/>
                <a:gd name="T7" fmla="*/ 2147483646 h 238"/>
                <a:gd name="T8" fmla="*/ 2147483646 w 71"/>
                <a:gd name="T9" fmla="*/ 2147483646 h 238"/>
                <a:gd name="T10" fmla="*/ 2147483646 w 71"/>
                <a:gd name="T11" fmla="*/ 2147483646 h 238"/>
                <a:gd name="T12" fmla="*/ 2147483646 w 71"/>
                <a:gd name="T13" fmla="*/ 2147483646 h 238"/>
                <a:gd name="T14" fmla="*/ 2147483646 w 71"/>
                <a:gd name="T15" fmla="*/ 0 h 23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71"/>
                <a:gd name="T25" fmla="*/ 0 h 238"/>
                <a:gd name="T26" fmla="*/ 71 w 71"/>
                <a:gd name="T27" fmla="*/ 238 h 238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71" h="238">
                  <a:moveTo>
                    <a:pt x="0" y="238"/>
                  </a:moveTo>
                  <a:cubicBezTo>
                    <a:pt x="16" y="210"/>
                    <a:pt x="16" y="210"/>
                    <a:pt x="23" y="195"/>
                  </a:cubicBezTo>
                  <a:cubicBezTo>
                    <a:pt x="29" y="180"/>
                    <a:pt x="29" y="180"/>
                    <a:pt x="36" y="162"/>
                  </a:cubicBezTo>
                  <a:cubicBezTo>
                    <a:pt x="43" y="143"/>
                    <a:pt x="43" y="143"/>
                    <a:pt x="48" y="125"/>
                  </a:cubicBezTo>
                  <a:cubicBezTo>
                    <a:pt x="54" y="107"/>
                    <a:pt x="54" y="107"/>
                    <a:pt x="59" y="89"/>
                  </a:cubicBezTo>
                  <a:cubicBezTo>
                    <a:pt x="65" y="71"/>
                    <a:pt x="65" y="71"/>
                    <a:pt x="66" y="55"/>
                  </a:cubicBezTo>
                  <a:cubicBezTo>
                    <a:pt x="68" y="40"/>
                    <a:pt x="68" y="40"/>
                    <a:pt x="69" y="30"/>
                  </a:cubicBezTo>
                  <a:cubicBezTo>
                    <a:pt x="71" y="21"/>
                    <a:pt x="71" y="21"/>
                    <a:pt x="70" y="0"/>
                  </a:cubicBez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34" name="Line 34">
              <a:extLst>
                <a:ext uri="{FF2B5EF4-FFF2-40B4-BE49-F238E27FC236}">
                  <a16:creationId xmlns:a16="http://schemas.microsoft.com/office/drawing/2014/main" id="{5C1BDCB5-7E43-4A42-A4D6-1C57A915BDE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30688" y="3892550"/>
              <a:ext cx="121920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35" name="Freeform 35">
              <a:extLst>
                <a:ext uri="{FF2B5EF4-FFF2-40B4-BE49-F238E27FC236}">
                  <a16:creationId xmlns:a16="http://schemas.microsoft.com/office/drawing/2014/main" id="{6D84A799-638B-E04C-8E93-3085EE005323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9813" y="1471613"/>
              <a:ext cx="600075" cy="2420937"/>
            </a:xfrm>
            <a:custGeom>
              <a:avLst/>
              <a:gdLst>
                <a:gd name="T0" fmla="*/ 0 w 378"/>
                <a:gd name="T1" fmla="*/ 2147483646 h 1525"/>
                <a:gd name="T2" fmla="*/ 0 w 378"/>
                <a:gd name="T3" fmla="*/ 0 h 1525"/>
                <a:gd name="T4" fmla="*/ 2147483646 w 378"/>
                <a:gd name="T5" fmla="*/ 0 h 1525"/>
                <a:gd name="T6" fmla="*/ 0 60000 65536"/>
                <a:gd name="T7" fmla="*/ 0 60000 65536"/>
                <a:gd name="T8" fmla="*/ 0 60000 65536"/>
                <a:gd name="T9" fmla="*/ 0 w 378"/>
                <a:gd name="T10" fmla="*/ 0 h 1525"/>
                <a:gd name="T11" fmla="*/ 378 w 378"/>
                <a:gd name="T12" fmla="*/ 1525 h 1525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78" h="1525">
                  <a:moveTo>
                    <a:pt x="0" y="1525"/>
                  </a:moveTo>
                  <a:lnTo>
                    <a:pt x="0" y="0"/>
                  </a:lnTo>
                  <a:lnTo>
                    <a:pt x="3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36" name="Freeform 36">
              <a:extLst>
                <a:ext uri="{FF2B5EF4-FFF2-40B4-BE49-F238E27FC236}">
                  <a16:creationId xmlns:a16="http://schemas.microsoft.com/office/drawing/2014/main" id="{B2D0FCD4-F36A-5A43-A9CB-2E9392283159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2625" y="4762500"/>
              <a:ext cx="63500" cy="65088"/>
            </a:xfrm>
            <a:custGeom>
              <a:avLst/>
              <a:gdLst>
                <a:gd name="T0" fmla="*/ 0 w 60"/>
                <a:gd name="T1" fmla="*/ 2147483646 h 60"/>
                <a:gd name="T2" fmla="*/ 0 w 60"/>
                <a:gd name="T3" fmla="*/ 2147483646 h 60"/>
                <a:gd name="T4" fmla="*/ 2147483646 w 60"/>
                <a:gd name="T5" fmla="*/ 0 h 60"/>
                <a:gd name="T6" fmla="*/ 2147483646 w 60"/>
                <a:gd name="T7" fmla="*/ 0 h 60"/>
                <a:gd name="T8" fmla="*/ 2147483646 w 60"/>
                <a:gd name="T9" fmla="*/ 2147483646 h 60"/>
                <a:gd name="T10" fmla="*/ 2147483646 w 60"/>
                <a:gd name="T11" fmla="*/ 2147483646 h 60"/>
                <a:gd name="T12" fmla="*/ 2147483646 w 60"/>
                <a:gd name="T13" fmla="*/ 2147483646 h 60"/>
                <a:gd name="T14" fmla="*/ 2147483646 w 60"/>
                <a:gd name="T15" fmla="*/ 2147483646 h 60"/>
                <a:gd name="T16" fmla="*/ 2147483646 w 60"/>
                <a:gd name="T17" fmla="*/ 2147483646 h 60"/>
                <a:gd name="T18" fmla="*/ 0 w 60"/>
                <a:gd name="T19" fmla="*/ 2147483646 h 6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60"/>
                <a:gd name="T31" fmla="*/ 0 h 60"/>
                <a:gd name="T32" fmla="*/ 60 w 60"/>
                <a:gd name="T33" fmla="*/ 60 h 6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60" h="60">
                  <a:moveTo>
                    <a:pt x="0" y="36"/>
                  </a:moveTo>
                  <a:cubicBezTo>
                    <a:pt x="0" y="36"/>
                    <a:pt x="0" y="24"/>
                    <a:pt x="0" y="24"/>
                  </a:cubicBezTo>
                  <a:cubicBezTo>
                    <a:pt x="0" y="11"/>
                    <a:pt x="11" y="0"/>
                    <a:pt x="24" y="0"/>
                  </a:cubicBezTo>
                  <a:cubicBezTo>
                    <a:pt x="24" y="0"/>
                    <a:pt x="36" y="0"/>
                    <a:pt x="36" y="0"/>
                  </a:cubicBezTo>
                  <a:cubicBezTo>
                    <a:pt x="49" y="0"/>
                    <a:pt x="60" y="11"/>
                    <a:pt x="60" y="24"/>
                  </a:cubicBezTo>
                  <a:cubicBezTo>
                    <a:pt x="60" y="24"/>
                    <a:pt x="60" y="36"/>
                    <a:pt x="60" y="36"/>
                  </a:cubicBezTo>
                  <a:cubicBezTo>
                    <a:pt x="60" y="49"/>
                    <a:pt x="49" y="60"/>
                    <a:pt x="36" y="60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60"/>
                    <a:pt x="24" y="60"/>
                    <a:pt x="24" y="60"/>
                  </a:cubicBezTo>
                  <a:cubicBezTo>
                    <a:pt x="11" y="60"/>
                    <a:pt x="0" y="49"/>
                    <a:pt x="0" y="36"/>
                  </a:cubicBez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4537" name="Line 42">
              <a:extLst>
                <a:ext uri="{FF2B5EF4-FFF2-40B4-BE49-F238E27FC236}">
                  <a16:creationId xmlns:a16="http://schemas.microsoft.com/office/drawing/2014/main" id="{E4446891-81F9-0141-83EC-2DF712D27E8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118350" y="1471613"/>
              <a:ext cx="298450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38" name="Line 43">
              <a:extLst>
                <a:ext uri="{FF2B5EF4-FFF2-40B4-BE49-F238E27FC236}">
                  <a16:creationId xmlns:a16="http://schemas.microsoft.com/office/drawing/2014/main" id="{B966517F-76F5-8F49-8668-23A3A0CDEEC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016875" y="1320800"/>
              <a:ext cx="169863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39" name="Line 44">
              <a:extLst>
                <a:ext uri="{FF2B5EF4-FFF2-40B4-BE49-F238E27FC236}">
                  <a16:creationId xmlns:a16="http://schemas.microsoft.com/office/drawing/2014/main" id="{D3518E6C-B027-2E49-BE64-C7D740B4B76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197600" y="1136650"/>
              <a:ext cx="1219200" cy="1270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40" name="Freeform 45">
              <a:extLst>
                <a:ext uri="{FF2B5EF4-FFF2-40B4-BE49-F238E27FC236}">
                  <a16:creationId xmlns:a16="http://schemas.microsoft.com/office/drawing/2014/main" id="{51758269-7EEB-1049-AE50-B5AFDDC87B57}"/>
                </a:ext>
              </a:extLst>
            </p:cNvPr>
            <p:cNvSpPr>
              <a:spLocks/>
            </p:cNvSpPr>
            <p:nvPr/>
          </p:nvSpPr>
          <p:spPr bwMode="auto">
            <a:xfrm>
              <a:off x="6197600" y="1471613"/>
              <a:ext cx="920750" cy="2120900"/>
            </a:xfrm>
            <a:custGeom>
              <a:avLst/>
              <a:gdLst>
                <a:gd name="T0" fmla="*/ 0 w 580"/>
                <a:gd name="T1" fmla="*/ 2147483646 h 1336"/>
                <a:gd name="T2" fmla="*/ 2147483646 w 580"/>
                <a:gd name="T3" fmla="*/ 2147483646 h 1336"/>
                <a:gd name="T4" fmla="*/ 2147483646 w 580"/>
                <a:gd name="T5" fmla="*/ 0 h 1336"/>
                <a:gd name="T6" fmla="*/ 0 60000 65536"/>
                <a:gd name="T7" fmla="*/ 0 60000 65536"/>
                <a:gd name="T8" fmla="*/ 0 60000 65536"/>
                <a:gd name="T9" fmla="*/ 0 w 580"/>
                <a:gd name="T10" fmla="*/ 0 h 1336"/>
                <a:gd name="T11" fmla="*/ 580 w 580"/>
                <a:gd name="T12" fmla="*/ 1336 h 13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80" h="1336">
                  <a:moveTo>
                    <a:pt x="0" y="1336"/>
                  </a:moveTo>
                  <a:lnTo>
                    <a:pt x="580" y="1336"/>
                  </a:lnTo>
                  <a:lnTo>
                    <a:pt x="58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41" name="Line 46">
              <a:extLst>
                <a:ext uri="{FF2B5EF4-FFF2-40B4-BE49-F238E27FC236}">
                  <a16:creationId xmlns:a16="http://schemas.microsoft.com/office/drawing/2014/main" id="{4BB573CE-D183-C14F-BEAB-9BC4BDF2F78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186738" y="1320800"/>
              <a:ext cx="150812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42" name="Rectangle 47">
              <a:extLst>
                <a:ext uri="{FF2B5EF4-FFF2-40B4-BE49-F238E27FC236}">
                  <a16:creationId xmlns:a16="http://schemas.microsoft.com/office/drawing/2014/main" id="{6A9A5D40-3D76-5049-9246-0A6FD9ADF0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70588" y="1663700"/>
              <a:ext cx="14747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</a:t>
              </a:r>
              <a:endParaRPr lang="en-US" altLang="en-US" sz="1800" b="0"/>
            </a:p>
          </p:txBody>
        </p:sp>
        <p:sp>
          <p:nvSpPr>
            <p:cNvPr id="64543" name="Rectangle 48">
              <a:extLst>
                <a:ext uri="{FF2B5EF4-FFF2-40B4-BE49-F238E27FC236}">
                  <a16:creationId xmlns:a16="http://schemas.microsoft.com/office/drawing/2014/main" id="{67B39D59-3CC4-4E41-BE02-1DFCC70F72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7288" y="3786188"/>
              <a:ext cx="490519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Clock</a:t>
              </a:r>
              <a:endParaRPr lang="en-US" altLang="en-US" sz="1800" b="0"/>
            </a:p>
          </p:txBody>
        </p:sp>
        <p:sp>
          <p:nvSpPr>
            <p:cNvPr id="64544" name="Freeform 49">
              <a:extLst>
                <a:ext uri="{FF2B5EF4-FFF2-40B4-BE49-F238E27FC236}">
                  <a16:creationId xmlns:a16="http://schemas.microsoft.com/office/drawing/2014/main" id="{DAFA7485-68E9-6A41-BE46-66502A6DD89D}"/>
                </a:ext>
              </a:extLst>
            </p:cNvPr>
            <p:cNvSpPr>
              <a:spLocks/>
            </p:cNvSpPr>
            <p:nvPr/>
          </p:nvSpPr>
          <p:spPr bwMode="auto">
            <a:xfrm>
              <a:off x="6797675" y="1120775"/>
              <a:ext cx="41275" cy="63500"/>
            </a:xfrm>
            <a:custGeom>
              <a:avLst/>
              <a:gdLst>
                <a:gd name="T0" fmla="*/ 0 w 40"/>
                <a:gd name="T1" fmla="*/ 2147483646 h 60"/>
                <a:gd name="T2" fmla="*/ 0 w 40"/>
                <a:gd name="T3" fmla="*/ 2147483646 h 60"/>
                <a:gd name="T4" fmla="*/ 2147483646 w 40"/>
                <a:gd name="T5" fmla="*/ 0 h 60"/>
                <a:gd name="T6" fmla="*/ 2147483646 w 40"/>
                <a:gd name="T7" fmla="*/ 0 h 60"/>
                <a:gd name="T8" fmla="*/ 2147483646 w 40"/>
                <a:gd name="T9" fmla="*/ 2147483646 h 60"/>
                <a:gd name="T10" fmla="*/ 2147483646 w 40"/>
                <a:gd name="T11" fmla="*/ 2147483646 h 60"/>
                <a:gd name="T12" fmla="*/ 2147483646 w 40"/>
                <a:gd name="T13" fmla="*/ 2147483646 h 60"/>
                <a:gd name="T14" fmla="*/ 2147483646 w 40"/>
                <a:gd name="T15" fmla="*/ 2147483646 h 60"/>
                <a:gd name="T16" fmla="*/ 2147483646 w 40"/>
                <a:gd name="T17" fmla="*/ 2147483646 h 60"/>
                <a:gd name="T18" fmla="*/ 0 w 40"/>
                <a:gd name="T19" fmla="*/ 2147483646 h 6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40"/>
                <a:gd name="T31" fmla="*/ 0 h 60"/>
                <a:gd name="T32" fmla="*/ 40 w 40"/>
                <a:gd name="T33" fmla="*/ 60 h 6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40" h="60">
                  <a:moveTo>
                    <a:pt x="0" y="36"/>
                  </a:moveTo>
                  <a:cubicBezTo>
                    <a:pt x="0" y="36"/>
                    <a:pt x="0" y="24"/>
                    <a:pt x="0" y="24"/>
                  </a:cubicBezTo>
                  <a:cubicBezTo>
                    <a:pt x="0" y="11"/>
                    <a:pt x="11" y="0"/>
                    <a:pt x="24" y="0"/>
                  </a:cubicBezTo>
                  <a:cubicBezTo>
                    <a:pt x="24" y="0"/>
                    <a:pt x="16" y="0"/>
                    <a:pt x="16" y="0"/>
                  </a:cubicBezTo>
                  <a:cubicBezTo>
                    <a:pt x="29" y="0"/>
                    <a:pt x="40" y="11"/>
                    <a:pt x="40" y="24"/>
                  </a:cubicBezTo>
                  <a:cubicBezTo>
                    <a:pt x="40" y="24"/>
                    <a:pt x="40" y="36"/>
                    <a:pt x="40" y="36"/>
                  </a:cubicBezTo>
                  <a:cubicBezTo>
                    <a:pt x="40" y="49"/>
                    <a:pt x="29" y="60"/>
                    <a:pt x="16" y="60"/>
                  </a:cubicBezTo>
                  <a:cubicBezTo>
                    <a:pt x="16" y="60"/>
                    <a:pt x="16" y="60"/>
                    <a:pt x="16" y="60"/>
                  </a:cubicBezTo>
                  <a:cubicBezTo>
                    <a:pt x="16" y="60"/>
                    <a:pt x="24" y="60"/>
                    <a:pt x="24" y="60"/>
                  </a:cubicBezTo>
                  <a:cubicBezTo>
                    <a:pt x="11" y="60"/>
                    <a:pt x="0" y="49"/>
                    <a:pt x="0" y="36"/>
                  </a:cubicBez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4545" name="Rectangle 50">
              <a:extLst>
                <a:ext uri="{FF2B5EF4-FFF2-40B4-BE49-F238E27FC236}">
                  <a16:creationId xmlns:a16="http://schemas.microsoft.com/office/drawing/2014/main" id="{A38BB385-C601-8345-885C-87A00AA57E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79813" y="4676775"/>
              <a:ext cx="559449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Resetn</a:t>
              </a:r>
              <a:endParaRPr lang="en-US" altLang="en-US" sz="1800" b="0"/>
            </a:p>
          </p:txBody>
        </p:sp>
        <p:sp>
          <p:nvSpPr>
            <p:cNvPr id="64546" name="Rectangle 51">
              <a:extLst>
                <a:ext uri="{FF2B5EF4-FFF2-40B4-BE49-F238E27FC236}">
                  <a16:creationId xmlns:a16="http://schemas.microsoft.com/office/drawing/2014/main" id="{4B3C8A74-536C-CF4E-9BC6-FA1D4ACDE5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29375" y="3267075"/>
              <a:ext cx="10259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endParaRPr lang="en-US" altLang="en-US" sz="1800" b="0"/>
            </a:p>
          </p:txBody>
        </p:sp>
        <p:sp>
          <p:nvSpPr>
            <p:cNvPr id="64547" name="Rectangle 52">
              <a:extLst>
                <a:ext uri="{FF2B5EF4-FFF2-40B4-BE49-F238E27FC236}">
                  <a16:creationId xmlns:a16="http://schemas.microsoft.com/office/drawing/2014/main" id="{29DB7073-194C-E146-9201-65E2FE8094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21450" y="3363913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2</a:t>
              </a:r>
              <a:endParaRPr lang="en-US" altLang="en-US" sz="1800" b="0"/>
            </a:p>
          </p:txBody>
        </p:sp>
        <p:sp>
          <p:nvSpPr>
            <p:cNvPr id="64548" name="Rectangle 53">
              <a:extLst>
                <a:ext uri="{FF2B5EF4-FFF2-40B4-BE49-F238E27FC236}">
                  <a16:creationId xmlns:a16="http://schemas.microsoft.com/office/drawing/2014/main" id="{FDC0A883-D201-1846-9A60-C25A315094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29375" y="820738"/>
              <a:ext cx="10259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endParaRPr lang="en-US" altLang="en-US" sz="1800" b="0"/>
            </a:p>
          </p:txBody>
        </p:sp>
        <p:sp>
          <p:nvSpPr>
            <p:cNvPr id="64549" name="Rectangle 54">
              <a:extLst>
                <a:ext uri="{FF2B5EF4-FFF2-40B4-BE49-F238E27FC236}">
                  <a16:creationId xmlns:a16="http://schemas.microsoft.com/office/drawing/2014/main" id="{C6465CA2-6EEC-4B45-853A-A3ED050624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21450" y="915988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sz="1800" b="0"/>
            </a:p>
          </p:txBody>
        </p:sp>
        <p:sp>
          <p:nvSpPr>
            <p:cNvPr id="64550" name="Rectangle 55">
              <a:extLst>
                <a:ext uri="{FF2B5EF4-FFF2-40B4-BE49-F238E27FC236}">
                  <a16:creationId xmlns:a16="http://schemas.microsoft.com/office/drawing/2014/main" id="{2A9E2D5E-E3CD-474C-8693-6027C7BDD8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59363" y="3289300"/>
              <a:ext cx="80150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J</a:t>
              </a:r>
              <a:endParaRPr lang="en-US" altLang="en-US" sz="1800" b="0"/>
            </a:p>
          </p:txBody>
        </p:sp>
        <p:sp>
          <p:nvSpPr>
            <p:cNvPr id="64551" name="Rectangle 56">
              <a:extLst>
                <a:ext uri="{FF2B5EF4-FFF2-40B4-BE49-F238E27FC236}">
                  <a16:creationId xmlns:a16="http://schemas.microsoft.com/office/drawing/2014/main" id="{216BF473-5078-F448-97F7-7DF5386933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62550" y="3384550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2</a:t>
              </a:r>
              <a:endParaRPr lang="en-US" altLang="en-US" sz="1800" b="0"/>
            </a:p>
          </p:txBody>
        </p:sp>
        <p:sp>
          <p:nvSpPr>
            <p:cNvPr id="64552" name="Rectangle 57">
              <a:extLst>
                <a:ext uri="{FF2B5EF4-FFF2-40B4-BE49-F238E27FC236}">
                  <a16:creationId xmlns:a16="http://schemas.microsoft.com/office/drawing/2014/main" id="{7DE11F18-3D28-A140-B59E-60E871CDDE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59363" y="865188"/>
              <a:ext cx="80150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J</a:t>
              </a:r>
              <a:endParaRPr lang="en-US" altLang="en-US" sz="1800" b="0"/>
            </a:p>
          </p:txBody>
        </p:sp>
        <p:sp>
          <p:nvSpPr>
            <p:cNvPr id="64553" name="Line 58">
              <a:extLst>
                <a:ext uri="{FF2B5EF4-FFF2-40B4-BE49-F238E27FC236}">
                  <a16:creationId xmlns:a16="http://schemas.microsoft.com/office/drawing/2014/main" id="{7C993B9D-9018-BE44-9645-B702C3C4FAF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3462338" y="3592513"/>
              <a:ext cx="1987550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54" name="Rectangle 59">
              <a:extLst>
                <a:ext uri="{FF2B5EF4-FFF2-40B4-BE49-F238E27FC236}">
                  <a16:creationId xmlns:a16="http://schemas.microsoft.com/office/drawing/2014/main" id="{9D588396-9A7B-844F-8C31-08BB17A325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62550" y="960438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sz="1800" b="0"/>
            </a:p>
          </p:txBody>
        </p:sp>
        <p:sp>
          <p:nvSpPr>
            <p:cNvPr id="64555" name="Rectangle 60">
              <a:extLst>
                <a:ext uri="{FF2B5EF4-FFF2-40B4-BE49-F238E27FC236}">
                  <a16:creationId xmlns:a16="http://schemas.microsoft.com/office/drawing/2014/main" id="{EEF4CC97-C28B-3B4E-88E3-2B10510432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0100" y="1042988"/>
              <a:ext cx="14747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endParaRPr lang="en-US" altLang="en-US" sz="1800" b="0"/>
            </a:p>
          </p:txBody>
        </p:sp>
        <p:sp>
          <p:nvSpPr>
            <p:cNvPr id="64556" name="Rectangle 61">
              <a:extLst>
                <a:ext uri="{FF2B5EF4-FFF2-40B4-BE49-F238E27FC236}">
                  <a16:creationId xmlns:a16="http://schemas.microsoft.com/office/drawing/2014/main" id="{AEE44AE3-D795-F445-8189-9211CE5EA3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404225" y="1193800"/>
              <a:ext cx="913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z</a:t>
              </a:r>
              <a:endParaRPr lang="en-US" altLang="en-US" sz="1800" b="0"/>
            </a:p>
          </p:txBody>
        </p:sp>
        <p:sp>
          <p:nvSpPr>
            <p:cNvPr id="64557" name="Rectangle 62">
              <a:extLst>
                <a:ext uri="{FF2B5EF4-FFF2-40B4-BE49-F238E27FC236}">
                  <a16:creationId xmlns:a16="http://schemas.microsoft.com/office/drawing/2014/main" id="{A276B921-3991-0142-8C3C-0F5D1F064D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49888" y="3292475"/>
              <a:ext cx="747712" cy="1200150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64558" name="Rectangle 63">
              <a:extLst>
                <a:ext uri="{FF2B5EF4-FFF2-40B4-BE49-F238E27FC236}">
                  <a16:creationId xmlns:a16="http://schemas.microsoft.com/office/drawing/2014/main" id="{6BB2B5E1-D8AF-A64B-B036-DE203B05B1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92750" y="1651000"/>
              <a:ext cx="14747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K</a:t>
              </a:r>
              <a:endParaRPr lang="en-US" altLang="en-US" sz="1800" b="0"/>
            </a:p>
          </p:txBody>
        </p:sp>
        <p:sp>
          <p:nvSpPr>
            <p:cNvPr id="64559" name="Rectangle 64">
              <a:extLst>
                <a:ext uri="{FF2B5EF4-FFF2-40B4-BE49-F238E27FC236}">
                  <a16:creationId xmlns:a16="http://schemas.microsoft.com/office/drawing/2014/main" id="{8A183A72-3BA2-5547-8A5F-AE25D82794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24500" y="3489325"/>
              <a:ext cx="80150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J</a:t>
              </a:r>
              <a:endParaRPr lang="en-US" altLang="en-US" sz="1800" b="0"/>
            </a:p>
          </p:txBody>
        </p:sp>
        <p:sp>
          <p:nvSpPr>
            <p:cNvPr id="64560" name="Rectangle 65">
              <a:extLst>
                <a:ext uri="{FF2B5EF4-FFF2-40B4-BE49-F238E27FC236}">
                  <a16:creationId xmlns:a16="http://schemas.microsoft.com/office/drawing/2014/main" id="{0CEFF509-0BC6-E641-B978-5435251305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69000" y="3479800"/>
              <a:ext cx="14747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</a:t>
              </a:r>
              <a:endParaRPr lang="en-US" altLang="en-US" sz="1800" b="0"/>
            </a:p>
          </p:txBody>
        </p:sp>
        <p:sp>
          <p:nvSpPr>
            <p:cNvPr id="64561" name="Line 66">
              <a:extLst>
                <a:ext uri="{FF2B5EF4-FFF2-40B4-BE49-F238E27FC236}">
                  <a16:creationId xmlns:a16="http://schemas.microsoft.com/office/drawing/2014/main" id="{6A8C402E-7171-7D48-91F4-F243F5DABC4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984875" y="4084638"/>
              <a:ext cx="106363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62" name="Freeform 67">
              <a:extLst>
                <a:ext uri="{FF2B5EF4-FFF2-40B4-BE49-F238E27FC236}">
                  <a16:creationId xmlns:a16="http://schemas.microsoft.com/office/drawing/2014/main" id="{43B52E78-24C5-5346-8988-377E11DFEB11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9888" y="3806825"/>
              <a:ext cx="149225" cy="171450"/>
            </a:xfrm>
            <a:custGeom>
              <a:avLst/>
              <a:gdLst>
                <a:gd name="T0" fmla="*/ 0 w 94"/>
                <a:gd name="T1" fmla="*/ 2147483646 h 108"/>
                <a:gd name="T2" fmla="*/ 2147483646 w 94"/>
                <a:gd name="T3" fmla="*/ 2147483646 h 108"/>
                <a:gd name="T4" fmla="*/ 0 w 94"/>
                <a:gd name="T5" fmla="*/ 0 h 108"/>
                <a:gd name="T6" fmla="*/ 0 60000 65536"/>
                <a:gd name="T7" fmla="*/ 0 60000 65536"/>
                <a:gd name="T8" fmla="*/ 0 60000 65536"/>
                <a:gd name="T9" fmla="*/ 0 w 94"/>
                <a:gd name="T10" fmla="*/ 0 h 108"/>
                <a:gd name="T11" fmla="*/ 94 w 94"/>
                <a:gd name="T12" fmla="*/ 108 h 10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94" h="108">
                  <a:moveTo>
                    <a:pt x="0" y="108"/>
                  </a:moveTo>
                  <a:lnTo>
                    <a:pt x="94" y="54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63" name="Rectangle 68">
              <a:extLst>
                <a:ext uri="{FF2B5EF4-FFF2-40B4-BE49-F238E27FC236}">
                  <a16:creationId xmlns:a16="http://schemas.microsoft.com/office/drawing/2014/main" id="{BA5A5FAA-A869-3E42-8623-120E02ADEC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70588" y="4094163"/>
              <a:ext cx="14747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</a:t>
              </a:r>
              <a:endParaRPr lang="en-US" altLang="en-US" sz="1800" b="0"/>
            </a:p>
          </p:txBody>
        </p:sp>
        <p:sp>
          <p:nvSpPr>
            <p:cNvPr id="64564" name="Freeform 69">
              <a:extLst>
                <a:ext uri="{FF2B5EF4-FFF2-40B4-BE49-F238E27FC236}">
                  <a16:creationId xmlns:a16="http://schemas.microsoft.com/office/drawing/2014/main" id="{F4F8C54A-8B4B-464A-AF79-6166C6AEB77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2938" y="1920875"/>
              <a:ext cx="3635375" cy="2271713"/>
            </a:xfrm>
            <a:custGeom>
              <a:avLst/>
              <a:gdLst>
                <a:gd name="T0" fmla="*/ 0 w 2290"/>
                <a:gd name="T1" fmla="*/ 0 h 1431"/>
                <a:gd name="T2" fmla="*/ 0 w 2290"/>
                <a:gd name="T3" fmla="*/ 2147483646 h 1431"/>
                <a:gd name="T4" fmla="*/ 2147483646 w 2290"/>
                <a:gd name="T5" fmla="*/ 2147483646 h 1431"/>
                <a:gd name="T6" fmla="*/ 2147483646 w 2290"/>
                <a:gd name="T7" fmla="*/ 2147483646 h 1431"/>
                <a:gd name="T8" fmla="*/ 2147483646 w 2290"/>
                <a:gd name="T9" fmla="*/ 2147483646 h 14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90"/>
                <a:gd name="T16" fmla="*/ 0 h 1431"/>
                <a:gd name="T17" fmla="*/ 2290 w 2290"/>
                <a:gd name="T18" fmla="*/ 1431 h 143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90" h="1431">
                  <a:moveTo>
                    <a:pt x="0" y="0"/>
                  </a:moveTo>
                  <a:lnTo>
                    <a:pt x="0" y="662"/>
                  </a:lnTo>
                  <a:lnTo>
                    <a:pt x="2290" y="662"/>
                  </a:lnTo>
                  <a:lnTo>
                    <a:pt x="2290" y="1431"/>
                  </a:lnTo>
                  <a:lnTo>
                    <a:pt x="1899" y="1431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65" name="Freeform 70">
              <a:extLst>
                <a:ext uri="{FF2B5EF4-FFF2-40B4-BE49-F238E27FC236}">
                  <a16:creationId xmlns:a16="http://schemas.microsoft.com/office/drawing/2014/main" id="{AC1197AA-E8CE-F54A-A94B-33FE3850B32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2225" y="1149350"/>
              <a:ext cx="4256088" cy="2292350"/>
            </a:xfrm>
            <a:custGeom>
              <a:avLst/>
              <a:gdLst>
                <a:gd name="T0" fmla="*/ 0 w 2681"/>
                <a:gd name="T1" fmla="*/ 2147483646 h 1444"/>
                <a:gd name="T2" fmla="*/ 0 w 2681"/>
                <a:gd name="T3" fmla="*/ 2147483646 h 1444"/>
                <a:gd name="T4" fmla="*/ 2147483646 w 2681"/>
                <a:gd name="T5" fmla="*/ 2147483646 h 1444"/>
                <a:gd name="T6" fmla="*/ 2147483646 w 2681"/>
                <a:gd name="T7" fmla="*/ 0 h 144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681"/>
                <a:gd name="T13" fmla="*/ 0 h 1444"/>
                <a:gd name="T14" fmla="*/ 2681 w 2681"/>
                <a:gd name="T15" fmla="*/ 1444 h 144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681" h="1444">
                  <a:moveTo>
                    <a:pt x="0" y="1444"/>
                  </a:moveTo>
                  <a:lnTo>
                    <a:pt x="0" y="770"/>
                  </a:lnTo>
                  <a:lnTo>
                    <a:pt x="2681" y="770"/>
                  </a:lnTo>
                  <a:lnTo>
                    <a:pt x="2681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66" name="Line 71">
              <a:extLst>
                <a:ext uri="{FF2B5EF4-FFF2-40B4-BE49-F238E27FC236}">
                  <a16:creationId xmlns:a16="http://schemas.microsoft.com/office/drawing/2014/main" id="{3EB45364-57A6-F74B-B419-6C5B193589F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042988" y="1149350"/>
              <a:ext cx="440690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67" name="Line 73">
              <a:extLst>
                <a:ext uri="{FF2B5EF4-FFF2-40B4-BE49-F238E27FC236}">
                  <a16:creationId xmlns:a16="http://schemas.microsoft.com/office/drawing/2014/main" id="{A49A6099-F5C5-3948-BC57-A3A6340A4C6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363663" y="1620838"/>
              <a:ext cx="300037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68" name="Freeform 74">
              <a:extLst>
                <a:ext uri="{FF2B5EF4-FFF2-40B4-BE49-F238E27FC236}">
                  <a16:creationId xmlns:a16="http://schemas.microsoft.com/office/drawing/2014/main" id="{42D51FC1-FADB-6346-BD47-D1D8F65D9680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3700" y="1471613"/>
              <a:ext cx="300038" cy="300037"/>
            </a:xfrm>
            <a:custGeom>
              <a:avLst/>
              <a:gdLst>
                <a:gd name="T0" fmla="*/ 2147483646 w 189"/>
                <a:gd name="T1" fmla="*/ 2147483646 h 189"/>
                <a:gd name="T2" fmla="*/ 0 w 189"/>
                <a:gd name="T3" fmla="*/ 2147483646 h 189"/>
                <a:gd name="T4" fmla="*/ 0 w 189"/>
                <a:gd name="T5" fmla="*/ 0 h 189"/>
                <a:gd name="T6" fmla="*/ 0 60000 65536"/>
                <a:gd name="T7" fmla="*/ 0 60000 65536"/>
                <a:gd name="T8" fmla="*/ 0 60000 65536"/>
                <a:gd name="T9" fmla="*/ 0 w 189"/>
                <a:gd name="T10" fmla="*/ 0 h 189"/>
                <a:gd name="T11" fmla="*/ 189 w 189"/>
                <a:gd name="T12" fmla="*/ 189 h 18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89" h="189">
                  <a:moveTo>
                    <a:pt x="189" y="94"/>
                  </a:moveTo>
                  <a:lnTo>
                    <a:pt x="0" y="189"/>
                  </a:lnTo>
                  <a:lnTo>
                    <a:pt x="0" y="0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69" name="Oval 76">
              <a:extLst>
                <a:ext uri="{FF2B5EF4-FFF2-40B4-BE49-F238E27FC236}">
                  <a16:creationId xmlns:a16="http://schemas.microsoft.com/office/drawing/2014/main" id="{2614B960-FE4B-BA43-AD4E-471D893FB1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65325" y="1568450"/>
              <a:ext cx="96838" cy="96838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64570" name="Line 77">
              <a:extLst>
                <a:ext uri="{FF2B5EF4-FFF2-40B4-BE49-F238E27FC236}">
                  <a16:creationId xmlns:a16="http://schemas.microsoft.com/office/drawing/2014/main" id="{6B02AE36-E1C0-B84E-AF15-8036C9E9D55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2062163" y="1620838"/>
              <a:ext cx="1400175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71" name="Freeform 78">
              <a:extLst>
                <a:ext uri="{FF2B5EF4-FFF2-40B4-BE49-F238E27FC236}">
                  <a16:creationId xmlns:a16="http://schemas.microsoft.com/office/drawing/2014/main" id="{CC0FC3CB-211D-BD44-BF43-A9EB361342D9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2188" y="1620838"/>
              <a:ext cx="3187700" cy="2571750"/>
            </a:xfrm>
            <a:custGeom>
              <a:avLst/>
              <a:gdLst>
                <a:gd name="T0" fmla="*/ 2147483646 w 2008"/>
                <a:gd name="T1" fmla="*/ 2147483646 h 1620"/>
                <a:gd name="T2" fmla="*/ 0 w 2008"/>
                <a:gd name="T3" fmla="*/ 2147483646 h 1620"/>
                <a:gd name="T4" fmla="*/ 0 w 2008"/>
                <a:gd name="T5" fmla="*/ 0 h 1620"/>
                <a:gd name="T6" fmla="*/ 0 60000 65536"/>
                <a:gd name="T7" fmla="*/ 0 60000 65536"/>
                <a:gd name="T8" fmla="*/ 0 60000 65536"/>
                <a:gd name="T9" fmla="*/ 0 w 2008"/>
                <a:gd name="T10" fmla="*/ 0 h 1620"/>
                <a:gd name="T11" fmla="*/ 2008 w 2008"/>
                <a:gd name="T12" fmla="*/ 1620 h 162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008" h="1620">
                  <a:moveTo>
                    <a:pt x="2008" y="1620"/>
                  </a:moveTo>
                  <a:lnTo>
                    <a:pt x="0" y="1620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72" name="Freeform 79">
              <a:extLst>
                <a:ext uri="{FF2B5EF4-FFF2-40B4-BE49-F238E27FC236}">
                  <a16:creationId xmlns:a16="http://schemas.microsoft.com/office/drawing/2014/main" id="{173727FB-19EB-424B-88A0-A901356B3997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8738" y="1128713"/>
              <a:ext cx="65087" cy="63500"/>
            </a:xfrm>
            <a:custGeom>
              <a:avLst/>
              <a:gdLst>
                <a:gd name="T0" fmla="*/ 0 w 60"/>
                <a:gd name="T1" fmla="*/ 2147483646 h 60"/>
                <a:gd name="T2" fmla="*/ 0 w 60"/>
                <a:gd name="T3" fmla="*/ 2147483646 h 60"/>
                <a:gd name="T4" fmla="*/ 2147483646 w 60"/>
                <a:gd name="T5" fmla="*/ 0 h 60"/>
                <a:gd name="T6" fmla="*/ 2147483646 w 60"/>
                <a:gd name="T7" fmla="*/ 0 h 60"/>
                <a:gd name="T8" fmla="*/ 2147483646 w 60"/>
                <a:gd name="T9" fmla="*/ 2147483646 h 60"/>
                <a:gd name="T10" fmla="*/ 2147483646 w 60"/>
                <a:gd name="T11" fmla="*/ 2147483646 h 60"/>
                <a:gd name="T12" fmla="*/ 2147483646 w 60"/>
                <a:gd name="T13" fmla="*/ 2147483646 h 60"/>
                <a:gd name="T14" fmla="*/ 2147483646 w 60"/>
                <a:gd name="T15" fmla="*/ 2147483646 h 60"/>
                <a:gd name="T16" fmla="*/ 2147483646 w 60"/>
                <a:gd name="T17" fmla="*/ 2147483646 h 60"/>
                <a:gd name="T18" fmla="*/ 0 w 60"/>
                <a:gd name="T19" fmla="*/ 2147483646 h 6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60"/>
                <a:gd name="T31" fmla="*/ 0 h 60"/>
                <a:gd name="T32" fmla="*/ 60 w 60"/>
                <a:gd name="T33" fmla="*/ 60 h 6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60" h="60">
                  <a:moveTo>
                    <a:pt x="0" y="36"/>
                  </a:moveTo>
                  <a:cubicBezTo>
                    <a:pt x="0" y="36"/>
                    <a:pt x="0" y="24"/>
                    <a:pt x="0" y="24"/>
                  </a:cubicBezTo>
                  <a:cubicBezTo>
                    <a:pt x="0" y="11"/>
                    <a:pt x="11" y="0"/>
                    <a:pt x="24" y="0"/>
                  </a:cubicBezTo>
                  <a:cubicBezTo>
                    <a:pt x="24" y="0"/>
                    <a:pt x="36" y="0"/>
                    <a:pt x="36" y="0"/>
                  </a:cubicBezTo>
                  <a:cubicBezTo>
                    <a:pt x="49" y="0"/>
                    <a:pt x="60" y="11"/>
                    <a:pt x="60" y="24"/>
                  </a:cubicBezTo>
                  <a:cubicBezTo>
                    <a:pt x="60" y="24"/>
                    <a:pt x="60" y="36"/>
                    <a:pt x="60" y="36"/>
                  </a:cubicBezTo>
                  <a:cubicBezTo>
                    <a:pt x="60" y="49"/>
                    <a:pt x="49" y="60"/>
                    <a:pt x="36" y="60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60"/>
                    <a:pt x="24" y="60"/>
                    <a:pt x="24" y="60"/>
                  </a:cubicBezTo>
                  <a:cubicBezTo>
                    <a:pt x="11" y="60"/>
                    <a:pt x="0" y="49"/>
                    <a:pt x="0" y="36"/>
                  </a:cubicBez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4573" name="Freeform 80">
              <a:extLst>
                <a:ext uri="{FF2B5EF4-FFF2-40B4-BE49-F238E27FC236}">
                  <a16:creationId xmlns:a16="http://schemas.microsoft.com/office/drawing/2014/main" id="{45EA89C0-9A2F-BD4D-BA27-6C4A9ADDE6CE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8738" y="1577975"/>
              <a:ext cx="65087" cy="65088"/>
            </a:xfrm>
            <a:custGeom>
              <a:avLst/>
              <a:gdLst>
                <a:gd name="T0" fmla="*/ 0 w 60"/>
                <a:gd name="T1" fmla="*/ 2147483646 h 60"/>
                <a:gd name="T2" fmla="*/ 0 w 60"/>
                <a:gd name="T3" fmla="*/ 2147483646 h 60"/>
                <a:gd name="T4" fmla="*/ 2147483646 w 60"/>
                <a:gd name="T5" fmla="*/ 0 h 60"/>
                <a:gd name="T6" fmla="*/ 2147483646 w 60"/>
                <a:gd name="T7" fmla="*/ 0 h 60"/>
                <a:gd name="T8" fmla="*/ 2147483646 w 60"/>
                <a:gd name="T9" fmla="*/ 2147483646 h 60"/>
                <a:gd name="T10" fmla="*/ 2147483646 w 60"/>
                <a:gd name="T11" fmla="*/ 2147483646 h 60"/>
                <a:gd name="T12" fmla="*/ 2147483646 w 60"/>
                <a:gd name="T13" fmla="*/ 2147483646 h 60"/>
                <a:gd name="T14" fmla="*/ 2147483646 w 60"/>
                <a:gd name="T15" fmla="*/ 2147483646 h 60"/>
                <a:gd name="T16" fmla="*/ 2147483646 w 60"/>
                <a:gd name="T17" fmla="*/ 2147483646 h 60"/>
                <a:gd name="T18" fmla="*/ 0 w 60"/>
                <a:gd name="T19" fmla="*/ 2147483646 h 6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60"/>
                <a:gd name="T31" fmla="*/ 0 h 60"/>
                <a:gd name="T32" fmla="*/ 60 w 60"/>
                <a:gd name="T33" fmla="*/ 60 h 6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60" h="60">
                  <a:moveTo>
                    <a:pt x="0" y="36"/>
                  </a:moveTo>
                  <a:cubicBezTo>
                    <a:pt x="0" y="36"/>
                    <a:pt x="0" y="24"/>
                    <a:pt x="0" y="24"/>
                  </a:cubicBezTo>
                  <a:cubicBezTo>
                    <a:pt x="0" y="11"/>
                    <a:pt x="11" y="0"/>
                    <a:pt x="24" y="0"/>
                  </a:cubicBezTo>
                  <a:cubicBezTo>
                    <a:pt x="24" y="0"/>
                    <a:pt x="36" y="0"/>
                    <a:pt x="36" y="0"/>
                  </a:cubicBezTo>
                  <a:cubicBezTo>
                    <a:pt x="49" y="0"/>
                    <a:pt x="60" y="11"/>
                    <a:pt x="60" y="24"/>
                  </a:cubicBezTo>
                  <a:cubicBezTo>
                    <a:pt x="60" y="24"/>
                    <a:pt x="60" y="36"/>
                    <a:pt x="60" y="36"/>
                  </a:cubicBezTo>
                  <a:cubicBezTo>
                    <a:pt x="60" y="49"/>
                    <a:pt x="49" y="60"/>
                    <a:pt x="36" y="60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60"/>
                    <a:pt x="24" y="60"/>
                    <a:pt x="24" y="60"/>
                  </a:cubicBezTo>
                  <a:cubicBezTo>
                    <a:pt x="11" y="60"/>
                    <a:pt x="0" y="49"/>
                    <a:pt x="0" y="36"/>
                  </a:cubicBez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4574" name="Freeform 81">
              <a:extLst>
                <a:ext uri="{FF2B5EF4-FFF2-40B4-BE49-F238E27FC236}">
                  <a16:creationId xmlns:a16="http://schemas.microsoft.com/office/drawing/2014/main" id="{41620F1A-7160-D949-AD25-962577D9E590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1550" y="1585913"/>
              <a:ext cx="42863" cy="65087"/>
            </a:xfrm>
            <a:custGeom>
              <a:avLst/>
              <a:gdLst>
                <a:gd name="T0" fmla="*/ 0 w 40"/>
                <a:gd name="T1" fmla="*/ 2147483646 h 60"/>
                <a:gd name="T2" fmla="*/ 0 w 40"/>
                <a:gd name="T3" fmla="*/ 2147483646 h 60"/>
                <a:gd name="T4" fmla="*/ 2147483646 w 40"/>
                <a:gd name="T5" fmla="*/ 0 h 60"/>
                <a:gd name="T6" fmla="*/ 2147483646 w 40"/>
                <a:gd name="T7" fmla="*/ 0 h 60"/>
                <a:gd name="T8" fmla="*/ 2147483646 w 40"/>
                <a:gd name="T9" fmla="*/ 2147483646 h 60"/>
                <a:gd name="T10" fmla="*/ 2147483646 w 40"/>
                <a:gd name="T11" fmla="*/ 2147483646 h 60"/>
                <a:gd name="T12" fmla="*/ 2147483646 w 40"/>
                <a:gd name="T13" fmla="*/ 2147483646 h 60"/>
                <a:gd name="T14" fmla="*/ 2147483646 w 40"/>
                <a:gd name="T15" fmla="*/ 2147483646 h 60"/>
                <a:gd name="T16" fmla="*/ 2147483646 w 40"/>
                <a:gd name="T17" fmla="*/ 2147483646 h 60"/>
                <a:gd name="T18" fmla="*/ 0 w 40"/>
                <a:gd name="T19" fmla="*/ 2147483646 h 6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40"/>
                <a:gd name="T31" fmla="*/ 0 h 60"/>
                <a:gd name="T32" fmla="*/ 40 w 40"/>
                <a:gd name="T33" fmla="*/ 60 h 6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40" h="60">
                  <a:moveTo>
                    <a:pt x="0" y="36"/>
                  </a:moveTo>
                  <a:cubicBezTo>
                    <a:pt x="0" y="36"/>
                    <a:pt x="0" y="24"/>
                    <a:pt x="0" y="24"/>
                  </a:cubicBezTo>
                  <a:cubicBezTo>
                    <a:pt x="0" y="11"/>
                    <a:pt x="11" y="0"/>
                    <a:pt x="24" y="0"/>
                  </a:cubicBezTo>
                  <a:cubicBezTo>
                    <a:pt x="24" y="0"/>
                    <a:pt x="16" y="0"/>
                    <a:pt x="16" y="0"/>
                  </a:cubicBezTo>
                  <a:cubicBezTo>
                    <a:pt x="29" y="0"/>
                    <a:pt x="40" y="11"/>
                    <a:pt x="40" y="24"/>
                  </a:cubicBezTo>
                  <a:cubicBezTo>
                    <a:pt x="40" y="24"/>
                    <a:pt x="40" y="36"/>
                    <a:pt x="40" y="36"/>
                  </a:cubicBezTo>
                  <a:cubicBezTo>
                    <a:pt x="40" y="49"/>
                    <a:pt x="29" y="60"/>
                    <a:pt x="16" y="60"/>
                  </a:cubicBezTo>
                  <a:cubicBezTo>
                    <a:pt x="16" y="60"/>
                    <a:pt x="16" y="60"/>
                    <a:pt x="16" y="60"/>
                  </a:cubicBezTo>
                  <a:cubicBezTo>
                    <a:pt x="16" y="60"/>
                    <a:pt x="24" y="60"/>
                    <a:pt x="24" y="60"/>
                  </a:cubicBezTo>
                  <a:cubicBezTo>
                    <a:pt x="11" y="60"/>
                    <a:pt x="0" y="49"/>
                    <a:pt x="0" y="36"/>
                  </a:cubicBez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4575" name="Rectangle 82">
              <a:extLst>
                <a:ext uri="{FF2B5EF4-FFF2-40B4-BE49-F238E27FC236}">
                  <a16:creationId xmlns:a16="http://schemas.microsoft.com/office/drawing/2014/main" id="{D9C9F024-E83C-5546-8700-2A1044D969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92750" y="4079875"/>
              <a:ext cx="14747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K</a:t>
              </a:r>
              <a:endParaRPr lang="en-US" altLang="en-US" sz="1800" b="0"/>
            </a:p>
          </p:txBody>
        </p:sp>
        <p:sp>
          <p:nvSpPr>
            <p:cNvPr id="64576" name="Rectangle 83">
              <a:extLst>
                <a:ext uri="{FF2B5EF4-FFF2-40B4-BE49-F238E27FC236}">
                  <a16:creationId xmlns:a16="http://schemas.microsoft.com/office/drawing/2014/main" id="{09D3426D-7773-7E46-9140-E976381A14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37138" y="4249738"/>
              <a:ext cx="14747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K</a:t>
              </a:r>
              <a:endParaRPr lang="en-US" altLang="en-US" sz="1800" b="0"/>
            </a:p>
          </p:txBody>
        </p:sp>
        <p:sp>
          <p:nvSpPr>
            <p:cNvPr id="64577" name="Rectangle 84">
              <a:extLst>
                <a:ext uri="{FF2B5EF4-FFF2-40B4-BE49-F238E27FC236}">
                  <a16:creationId xmlns:a16="http://schemas.microsoft.com/office/drawing/2014/main" id="{A95BB03A-7FE4-7D4A-970C-69FA76E13F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84775" y="4344988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2</a:t>
              </a:r>
              <a:endParaRPr lang="en-US" altLang="en-US" sz="1800" b="0"/>
            </a:p>
          </p:txBody>
        </p:sp>
        <p:sp>
          <p:nvSpPr>
            <p:cNvPr id="64578" name="Rectangle 85">
              <a:extLst>
                <a:ext uri="{FF2B5EF4-FFF2-40B4-BE49-F238E27FC236}">
                  <a16:creationId xmlns:a16="http://schemas.microsoft.com/office/drawing/2014/main" id="{097DA150-DD0D-6742-826F-5D5828B490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37138" y="1820863"/>
              <a:ext cx="14747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K</a:t>
              </a:r>
              <a:endParaRPr lang="en-US" altLang="en-US" sz="1800" b="0"/>
            </a:p>
          </p:txBody>
        </p:sp>
        <p:sp>
          <p:nvSpPr>
            <p:cNvPr id="64579" name="Oval 87">
              <a:extLst>
                <a:ext uri="{FF2B5EF4-FFF2-40B4-BE49-F238E27FC236}">
                  <a16:creationId xmlns:a16="http://schemas.microsoft.com/office/drawing/2014/main" id="{A6793FC6-C37F-D54F-BDFC-B35C0C1B26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80088" y="2090738"/>
              <a:ext cx="98425" cy="96837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64580" name="Oval 89">
              <a:extLst>
                <a:ext uri="{FF2B5EF4-FFF2-40B4-BE49-F238E27FC236}">
                  <a16:creationId xmlns:a16="http://schemas.microsoft.com/office/drawing/2014/main" id="{66AE76E1-3123-2E40-9D01-1594ACCA52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80088" y="4511675"/>
              <a:ext cx="98425" cy="96838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64581" name="Rectangle 90">
              <a:extLst>
                <a:ext uri="{FF2B5EF4-FFF2-40B4-BE49-F238E27FC236}">
                  <a16:creationId xmlns:a16="http://schemas.microsoft.com/office/drawing/2014/main" id="{8755568B-64C3-C744-A581-6F85422889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84775" y="1916113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sz="1800" b="0"/>
            </a:p>
          </p:txBody>
        </p:sp>
        <p:sp>
          <p:nvSpPr>
            <p:cNvPr id="64582" name="AutoShape 92">
              <a:extLst>
                <a:ext uri="{FF2B5EF4-FFF2-40B4-BE49-F238E27FC236}">
                  <a16:creationId xmlns:a16="http://schemas.microsoft.com/office/drawing/2014/main" id="{C1BF0914-7E2B-BF44-91A0-0B7560BA40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82900" y="3355975"/>
              <a:ext cx="579438" cy="484188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64583" name="AutoShape 94">
              <a:extLst>
                <a:ext uri="{FF2B5EF4-FFF2-40B4-BE49-F238E27FC236}">
                  <a16:creationId xmlns:a16="http://schemas.microsoft.com/office/drawing/2014/main" id="{D109277A-B6EB-F24A-B9DA-5FF65888DC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16800" y="1073150"/>
              <a:ext cx="579438" cy="484188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64584" name="Line 95">
              <a:extLst>
                <a:ext uri="{FF2B5EF4-FFF2-40B4-BE49-F238E27FC236}">
                  <a16:creationId xmlns:a16="http://schemas.microsoft.com/office/drawing/2014/main" id="{B4AB5A9D-ECB5-5642-BC73-6551BBC278E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663700" y="1465263"/>
              <a:ext cx="300038" cy="157162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</p:spTree>
  </p:cSld>
  <p:clrMapOvr>
    <a:masterClrMapping/>
  </p:clrMapOvr>
  <p:transition/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2">
            <a:extLst>
              <a:ext uri="{FF2B5EF4-FFF2-40B4-BE49-F238E27FC236}">
                <a16:creationId xmlns:a16="http://schemas.microsoft.com/office/drawing/2014/main" id="{5631BAF2-4E71-3743-8CB9-DBA0A67D625C}"/>
              </a:ext>
            </a:extLst>
          </p:cNvPr>
          <p:cNvSpPr txBox="1">
            <a:spLocks noChangeArrowheads="1"/>
          </p:cNvSpPr>
          <p:nvPr/>
        </p:nvSpPr>
        <p:spPr>
          <a:xfrm>
            <a:off x="914400" y="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Where are the inputs and outputs?</a:t>
            </a:r>
          </a:p>
        </p:txBody>
      </p:sp>
      <p:grpSp>
        <p:nvGrpSpPr>
          <p:cNvPr id="65538" name="Group 6">
            <a:extLst>
              <a:ext uri="{FF2B5EF4-FFF2-40B4-BE49-F238E27FC236}">
                <a16:creationId xmlns:a16="http://schemas.microsoft.com/office/drawing/2014/main" id="{D2CCDDDC-3C19-C64A-8806-8A97247F75B3}"/>
              </a:ext>
            </a:extLst>
          </p:cNvPr>
          <p:cNvGrpSpPr>
            <a:grpSpLocks/>
          </p:cNvGrpSpPr>
          <p:nvPr/>
        </p:nvGrpSpPr>
        <p:grpSpPr bwMode="auto">
          <a:xfrm>
            <a:off x="1714501" y="1598613"/>
            <a:ext cx="7695497" cy="4102258"/>
            <a:chOff x="800100" y="820738"/>
            <a:chExt cx="7695497" cy="4102258"/>
          </a:xfrm>
        </p:grpSpPr>
        <p:sp>
          <p:nvSpPr>
            <p:cNvPr id="65543" name="Freeform 9">
              <a:extLst>
                <a:ext uri="{FF2B5EF4-FFF2-40B4-BE49-F238E27FC236}">
                  <a16:creationId xmlns:a16="http://schemas.microsoft.com/office/drawing/2014/main" id="{8840268D-86B2-F840-BF29-94F5210D96D3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3663" y="1149350"/>
              <a:ext cx="1198562" cy="2592388"/>
            </a:xfrm>
            <a:custGeom>
              <a:avLst/>
              <a:gdLst>
                <a:gd name="T0" fmla="*/ 0 w 755"/>
                <a:gd name="T1" fmla="*/ 0 h 1633"/>
                <a:gd name="T2" fmla="*/ 0 w 755"/>
                <a:gd name="T3" fmla="*/ 2147483646 h 1633"/>
                <a:gd name="T4" fmla="*/ 2147483646 w 755"/>
                <a:gd name="T5" fmla="*/ 2147483646 h 1633"/>
                <a:gd name="T6" fmla="*/ 0 60000 65536"/>
                <a:gd name="T7" fmla="*/ 0 60000 65536"/>
                <a:gd name="T8" fmla="*/ 0 60000 65536"/>
                <a:gd name="T9" fmla="*/ 0 w 755"/>
                <a:gd name="T10" fmla="*/ 0 h 1633"/>
                <a:gd name="T11" fmla="*/ 755 w 755"/>
                <a:gd name="T12" fmla="*/ 1633 h 1633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755" h="1633">
                  <a:moveTo>
                    <a:pt x="0" y="0"/>
                  </a:moveTo>
                  <a:lnTo>
                    <a:pt x="0" y="1633"/>
                  </a:lnTo>
                  <a:lnTo>
                    <a:pt x="755" y="1633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44" name="Freeform 10">
              <a:extLst>
                <a:ext uri="{FF2B5EF4-FFF2-40B4-BE49-F238E27FC236}">
                  <a16:creationId xmlns:a16="http://schemas.microsoft.com/office/drawing/2014/main" id="{819AE31E-328F-3E4A-B9B6-1CA3CB93B630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0688" y="4492625"/>
              <a:ext cx="1603375" cy="300038"/>
            </a:xfrm>
            <a:custGeom>
              <a:avLst/>
              <a:gdLst>
                <a:gd name="T0" fmla="*/ 0 w 1010"/>
                <a:gd name="T1" fmla="*/ 2147483646 h 189"/>
                <a:gd name="T2" fmla="*/ 2147483646 w 1010"/>
                <a:gd name="T3" fmla="*/ 2147483646 h 189"/>
                <a:gd name="T4" fmla="*/ 2147483646 w 1010"/>
                <a:gd name="T5" fmla="*/ 0 h 189"/>
                <a:gd name="T6" fmla="*/ 0 60000 65536"/>
                <a:gd name="T7" fmla="*/ 0 60000 65536"/>
                <a:gd name="T8" fmla="*/ 0 60000 65536"/>
                <a:gd name="T9" fmla="*/ 0 w 1010"/>
                <a:gd name="T10" fmla="*/ 0 h 189"/>
                <a:gd name="T11" fmla="*/ 1010 w 1010"/>
                <a:gd name="T12" fmla="*/ 189 h 18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010" h="189">
                  <a:moveTo>
                    <a:pt x="0" y="189"/>
                  </a:moveTo>
                  <a:lnTo>
                    <a:pt x="1010" y="189"/>
                  </a:lnTo>
                  <a:lnTo>
                    <a:pt x="101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45" name="Freeform 11">
              <a:extLst>
                <a:ext uri="{FF2B5EF4-FFF2-40B4-BE49-F238E27FC236}">
                  <a16:creationId xmlns:a16="http://schemas.microsoft.com/office/drawing/2014/main" id="{5D7CA6DD-CD23-244C-9EF1-AD469CCCF6EF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9138" y="2071688"/>
              <a:ext cx="1304925" cy="2720975"/>
            </a:xfrm>
            <a:custGeom>
              <a:avLst/>
              <a:gdLst>
                <a:gd name="T0" fmla="*/ 0 w 822"/>
                <a:gd name="T1" fmla="*/ 2147483646 h 1714"/>
                <a:gd name="T2" fmla="*/ 0 w 822"/>
                <a:gd name="T3" fmla="*/ 2147483646 h 1714"/>
                <a:gd name="T4" fmla="*/ 2147483646 w 822"/>
                <a:gd name="T5" fmla="*/ 2147483646 h 1714"/>
                <a:gd name="T6" fmla="*/ 2147483646 w 822"/>
                <a:gd name="T7" fmla="*/ 0 h 171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22"/>
                <a:gd name="T13" fmla="*/ 0 h 1714"/>
                <a:gd name="T14" fmla="*/ 822 w 822"/>
                <a:gd name="T15" fmla="*/ 1714 h 171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22" h="1714">
                  <a:moveTo>
                    <a:pt x="0" y="1714"/>
                  </a:moveTo>
                  <a:lnTo>
                    <a:pt x="0" y="378"/>
                  </a:lnTo>
                  <a:lnTo>
                    <a:pt x="822" y="378"/>
                  </a:lnTo>
                  <a:lnTo>
                    <a:pt x="822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46" name="Line 16">
              <a:extLst>
                <a:ext uri="{FF2B5EF4-FFF2-40B4-BE49-F238E27FC236}">
                  <a16:creationId xmlns:a16="http://schemas.microsoft.com/office/drawing/2014/main" id="{58CEFB4F-07C1-DE40-9436-9DFE3385A7F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562225" y="3441700"/>
              <a:ext cx="3206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47" name="Line 17">
              <a:extLst>
                <a:ext uri="{FF2B5EF4-FFF2-40B4-BE49-F238E27FC236}">
                  <a16:creationId xmlns:a16="http://schemas.microsoft.com/office/drawing/2014/main" id="{C75A190E-8BF6-064B-BF5C-2BB74B6488A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562225" y="3741738"/>
              <a:ext cx="320675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48" name="Rectangle 19">
              <a:extLst>
                <a:ext uri="{FF2B5EF4-FFF2-40B4-BE49-F238E27FC236}">
                  <a16:creationId xmlns:a16="http://schemas.microsoft.com/office/drawing/2014/main" id="{4422714D-4AA3-6049-A85C-7BB54783AF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49888" y="849313"/>
              <a:ext cx="747712" cy="1222375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65549" name="Rectangle 20">
              <a:extLst>
                <a:ext uri="{FF2B5EF4-FFF2-40B4-BE49-F238E27FC236}">
                  <a16:creationId xmlns:a16="http://schemas.microsoft.com/office/drawing/2014/main" id="{D2306DAF-2140-E840-B768-E4C6D4460A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24500" y="1058863"/>
              <a:ext cx="80150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J</a:t>
              </a:r>
              <a:endParaRPr lang="en-US" altLang="en-US" sz="1800" b="0"/>
            </a:p>
          </p:txBody>
        </p:sp>
        <p:sp>
          <p:nvSpPr>
            <p:cNvPr id="65550" name="Rectangle 21">
              <a:extLst>
                <a:ext uri="{FF2B5EF4-FFF2-40B4-BE49-F238E27FC236}">
                  <a16:creationId xmlns:a16="http://schemas.microsoft.com/office/drawing/2014/main" id="{B1CA9C4A-7765-CB42-A004-C034DCB73F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69000" y="1050925"/>
              <a:ext cx="14747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</a:t>
              </a:r>
              <a:endParaRPr lang="en-US" altLang="en-US" sz="1800" b="0"/>
            </a:p>
          </p:txBody>
        </p:sp>
        <p:sp>
          <p:nvSpPr>
            <p:cNvPr id="65551" name="Line 22">
              <a:extLst>
                <a:ext uri="{FF2B5EF4-FFF2-40B4-BE49-F238E27FC236}">
                  <a16:creationId xmlns:a16="http://schemas.microsoft.com/office/drawing/2014/main" id="{ED54317D-14DF-534D-81F3-C683DE12921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984875" y="1663700"/>
              <a:ext cx="106363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52" name="Freeform 23">
              <a:extLst>
                <a:ext uri="{FF2B5EF4-FFF2-40B4-BE49-F238E27FC236}">
                  <a16:creationId xmlns:a16="http://schemas.microsoft.com/office/drawing/2014/main" id="{5150B5C3-53F9-1144-B8F6-D44BCBE9CDD9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9888" y="1385888"/>
              <a:ext cx="149225" cy="149225"/>
            </a:xfrm>
            <a:custGeom>
              <a:avLst/>
              <a:gdLst>
                <a:gd name="T0" fmla="*/ 0 w 94"/>
                <a:gd name="T1" fmla="*/ 2147483646 h 94"/>
                <a:gd name="T2" fmla="*/ 2147483646 w 94"/>
                <a:gd name="T3" fmla="*/ 2147483646 h 94"/>
                <a:gd name="T4" fmla="*/ 0 w 94"/>
                <a:gd name="T5" fmla="*/ 0 h 94"/>
                <a:gd name="T6" fmla="*/ 0 60000 65536"/>
                <a:gd name="T7" fmla="*/ 0 60000 65536"/>
                <a:gd name="T8" fmla="*/ 0 60000 65536"/>
                <a:gd name="T9" fmla="*/ 0 w 94"/>
                <a:gd name="T10" fmla="*/ 0 h 94"/>
                <a:gd name="T11" fmla="*/ 94 w 94"/>
                <a:gd name="T12" fmla="*/ 94 h 9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94" h="94">
                  <a:moveTo>
                    <a:pt x="0" y="94"/>
                  </a:moveTo>
                  <a:lnTo>
                    <a:pt x="94" y="54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53" name="Freeform 24">
              <a:extLst>
                <a:ext uri="{FF2B5EF4-FFF2-40B4-BE49-F238E27FC236}">
                  <a16:creationId xmlns:a16="http://schemas.microsoft.com/office/drawing/2014/main" id="{1C270CE2-C1A2-1148-8045-2847245926E0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8538" y="3870325"/>
              <a:ext cx="63500" cy="42863"/>
            </a:xfrm>
            <a:custGeom>
              <a:avLst/>
              <a:gdLst>
                <a:gd name="T0" fmla="*/ 0 w 60"/>
                <a:gd name="T1" fmla="*/ 2147483646 h 40"/>
                <a:gd name="T2" fmla="*/ 0 w 60"/>
                <a:gd name="T3" fmla="*/ 2147483646 h 40"/>
                <a:gd name="T4" fmla="*/ 2147483646 w 60"/>
                <a:gd name="T5" fmla="*/ 0 h 40"/>
                <a:gd name="T6" fmla="*/ 2147483646 w 60"/>
                <a:gd name="T7" fmla="*/ 0 h 40"/>
                <a:gd name="T8" fmla="*/ 2147483646 w 60"/>
                <a:gd name="T9" fmla="*/ 2147483646 h 40"/>
                <a:gd name="T10" fmla="*/ 2147483646 w 60"/>
                <a:gd name="T11" fmla="*/ 2147483646 h 40"/>
                <a:gd name="T12" fmla="*/ 2147483646 w 60"/>
                <a:gd name="T13" fmla="*/ 2147483646 h 40"/>
                <a:gd name="T14" fmla="*/ 2147483646 w 60"/>
                <a:gd name="T15" fmla="*/ 2147483646 h 40"/>
                <a:gd name="T16" fmla="*/ 2147483646 w 60"/>
                <a:gd name="T17" fmla="*/ 2147483646 h 40"/>
                <a:gd name="T18" fmla="*/ 0 w 60"/>
                <a:gd name="T19" fmla="*/ 2147483646 h 4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60"/>
                <a:gd name="T31" fmla="*/ 0 h 40"/>
                <a:gd name="T32" fmla="*/ 60 w 60"/>
                <a:gd name="T33" fmla="*/ 40 h 4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60" h="40">
                  <a:moveTo>
                    <a:pt x="0" y="16"/>
                  </a:moveTo>
                  <a:cubicBezTo>
                    <a:pt x="0" y="16"/>
                    <a:pt x="0" y="24"/>
                    <a:pt x="0" y="24"/>
                  </a:cubicBezTo>
                  <a:cubicBezTo>
                    <a:pt x="0" y="11"/>
                    <a:pt x="11" y="0"/>
                    <a:pt x="24" y="0"/>
                  </a:cubicBezTo>
                  <a:cubicBezTo>
                    <a:pt x="24" y="0"/>
                    <a:pt x="36" y="0"/>
                    <a:pt x="36" y="0"/>
                  </a:cubicBezTo>
                  <a:cubicBezTo>
                    <a:pt x="49" y="0"/>
                    <a:pt x="60" y="11"/>
                    <a:pt x="60" y="24"/>
                  </a:cubicBezTo>
                  <a:cubicBezTo>
                    <a:pt x="60" y="24"/>
                    <a:pt x="60" y="16"/>
                    <a:pt x="60" y="16"/>
                  </a:cubicBezTo>
                  <a:cubicBezTo>
                    <a:pt x="60" y="29"/>
                    <a:pt x="49" y="40"/>
                    <a:pt x="36" y="40"/>
                  </a:cubicBezTo>
                  <a:cubicBezTo>
                    <a:pt x="36" y="40"/>
                    <a:pt x="36" y="40"/>
                    <a:pt x="36" y="40"/>
                  </a:cubicBezTo>
                  <a:cubicBezTo>
                    <a:pt x="36" y="40"/>
                    <a:pt x="24" y="40"/>
                    <a:pt x="24" y="40"/>
                  </a:cubicBezTo>
                  <a:cubicBezTo>
                    <a:pt x="11" y="40"/>
                    <a:pt x="0" y="29"/>
                    <a:pt x="0" y="16"/>
                  </a:cubicBez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5554" name="Line 25">
              <a:extLst>
                <a:ext uri="{FF2B5EF4-FFF2-40B4-BE49-F238E27FC236}">
                  <a16:creationId xmlns:a16="http://schemas.microsoft.com/office/drawing/2014/main" id="{87F7D5F6-FE17-F048-B66B-8402D8C8840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230688" y="1771650"/>
              <a:ext cx="121920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55" name="Line 28">
              <a:extLst>
                <a:ext uri="{FF2B5EF4-FFF2-40B4-BE49-F238E27FC236}">
                  <a16:creationId xmlns:a16="http://schemas.microsoft.com/office/drawing/2014/main" id="{12F8E7D0-2B68-B142-BEB1-FDA7451B721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82938" y="1920875"/>
              <a:ext cx="2984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56" name="Line 29">
              <a:extLst>
                <a:ext uri="{FF2B5EF4-FFF2-40B4-BE49-F238E27FC236}">
                  <a16:creationId xmlns:a16="http://schemas.microsoft.com/office/drawing/2014/main" id="{364836A2-FCBD-2F41-8792-059E7A25CC1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079875" y="1771650"/>
              <a:ext cx="150813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57" name="Freeform 30">
              <a:extLst>
                <a:ext uri="{FF2B5EF4-FFF2-40B4-BE49-F238E27FC236}">
                  <a16:creationId xmlns:a16="http://schemas.microsoft.com/office/drawing/2014/main" id="{44AEA278-57A5-8043-9ACA-DCCE2F7FB7EA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1700" y="1511300"/>
              <a:ext cx="638175" cy="254000"/>
            </a:xfrm>
            <a:custGeom>
              <a:avLst/>
              <a:gdLst>
                <a:gd name="T0" fmla="*/ 0 w 598"/>
                <a:gd name="T1" fmla="*/ 0 h 238"/>
                <a:gd name="T2" fmla="*/ 2147483646 w 598"/>
                <a:gd name="T3" fmla="*/ 2147483646 h 238"/>
                <a:gd name="T4" fmla="*/ 2147483646 w 598"/>
                <a:gd name="T5" fmla="*/ 2147483646 h 238"/>
                <a:gd name="T6" fmla="*/ 2147483646 w 598"/>
                <a:gd name="T7" fmla="*/ 2147483646 h 238"/>
                <a:gd name="T8" fmla="*/ 2147483646 w 598"/>
                <a:gd name="T9" fmla="*/ 2147483646 h 238"/>
                <a:gd name="T10" fmla="*/ 2147483646 w 598"/>
                <a:gd name="T11" fmla="*/ 2147483646 h 238"/>
                <a:gd name="T12" fmla="*/ 2147483646 w 598"/>
                <a:gd name="T13" fmla="*/ 2147483646 h 238"/>
                <a:gd name="T14" fmla="*/ 2147483646 w 598"/>
                <a:gd name="T15" fmla="*/ 2147483646 h 238"/>
                <a:gd name="T16" fmla="*/ 2147483646 w 598"/>
                <a:gd name="T17" fmla="*/ 2147483646 h 238"/>
                <a:gd name="T18" fmla="*/ 2147483646 w 598"/>
                <a:gd name="T19" fmla="*/ 2147483646 h 238"/>
                <a:gd name="T20" fmla="*/ 2147483646 w 598"/>
                <a:gd name="T21" fmla="*/ 2147483646 h 238"/>
                <a:gd name="T22" fmla="*/ 2147483646 w 598"/>
                <a:gd name="T23" fmla="*/ 2147483646 h 238"/>
                <a:gd name="T24" fmla="*/ 2147483646 w 598"/>
                <a:gd name="T25" fmla="*/ 2147483646 h 238"/>
                <a:gd name="T26" fmla="*/ 2147483646 w 598"/>
                <a:gd name="T27" fmla="*/ 2147483646 h 23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98"/>
                <a:gd name="T43" fmla="*/ 0 h 238"/>
                <a:gd name="T44" fmla="*/ 598 w 598"/>
                <a:gd name="T45" fmla="*/ 238 h 238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98" h="238">
                  <a:moveTo>
                    <a:pt x="0" y="0"/>
                  </a:moveTo>
                  <a:cubicBezTo>
                    <a:pt x="252" y="0"/>
                    <a:pt x="252" y="0"/>
                    <a:pt x="270" y="1"/>
                  </a:cubicBezTo>
                  <a:cubicBezTo>
                    <a:pt x="288" y="3"/>
                    <a:pt x="288" y="3"/>
                    <a:pt x="305" y="5"/>
                  </a:cubicBezTo>
                  <a:cubicBezTo>
                    <a:pt x="323" y="8"/>
                    <a:pt x="323" y="8"/>
                    <a:pt x="343" y="14"/>
                  </a:cubicBezTo>
                  <a:cubicBezTo>
                    <a:pt x="363" y="20"/>
                    <a:pt x="363" y="20"/>
                    <a:pt x="380" y="29"/>
                  </a:cubicBezTo>
                  <a:cubicBezTo>
                    <a:pt x="398" y="38"/>
                    <a:pt x="398" y="38"/>
                    <a:pt x="413" y="46"/>
                  </a:cubicBezTo>
                  <a:cubicBezTo>
                    <a:pt x="429" y="55"/>
                    <a:pt x="429" y="55"/>
                    <a:pt x="442" y="63"/>
                  </a:cubicBezTo>
                  <a:cubicBezTo>
                    <a:pt x="454" y="71"/>
                    <a:pt x="454" y="71"/>
                    <a:pt x="463" y="78"/>
                  </a:cubicBezTo>
                  <a:cubicBezTo>
                    <a:pt x="472" y="85"/>
                    <a:pt x="472" y="85"/>
                    <a:pt x="482" y="92"/>
                  </a:cubicBezTo>
                  <a:cubicBezTo>
                    <a:pt x="492" y="99"/>
                    <a:pt x="492" y="99"/>
                    <a:pt x="502" y="110"/>
                  </a:cubicBezTo>
                  <a:cubicBezTo>
                    <a:pt x="513" y="121"/>
                    <a:pt x="513" y="121"/>
                    <a:pt x="525" y="136"/>
                  </a:cubicBezTo>
                  <a:cubicBezTo>
                    <a:pt x="538" y="151"/>
                    <a:pt x="538" y="151"/>
                    <a:pt x="550" y="169"/>
                  </a:cubicBezTo>
                  <a:cubicBezTo>
                    <a:pt x="563" y="186"/>
                    <a:pt x="563" y="186"/>
                    <a:pt x="576" y="205"/>
                  </a:cubicBezTo>
                  <a:cubicBezTo>
                    <a:pt x="589" y="223"/>
                    <a:pt x="589" y="223"/>
                    <a:pt x="598" y="238"/>
                  </a:cubicBez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58" name="Freeform 31">
              <a:extLst>
                <a:ext uri="{FF2B5EF4-FFF2-40B4-BE49-F238E27FC236}">
                  <a16:creationId xmlns:a16="http://schemas.microsoft.com/office/drawing/2014/main" id="{ED35F74A-982C-E94D-9A23-AA1605C5699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1700" y="1766888"/>
              <a:ext cx="638175" cy="254000"/>
            </a:xfrm>
            <a:custGeom>
              <a:avLst/>
              <a:gdLst>
                <a:gd name="T0" fmla="*/ 0 w 598"/>
                <a:gd name="T1" fmla="*/ 2147483646 h 237"/>
                <a:gd name="T2" fmla="*/ 2147483646 w 598"/>
                <a:gd name="T3" fmla="*/ 2147483646 h 237"/>
                <a:gd name="T4" fmla="*/ 2147483646 w 598"/>
                <a:gd name="T5" fmla="*/ 2147483646 h 237"/>
                <a:gd name="T6" fmla="*/ 2147483646 w 598"/>
                <a:gd name="T7" fmla="*/ 2147483646 h 237"/>
                <a:gd name="T8" fmla="*/ 2147483646 w 598"/>
                <a:gd name="T9" fmla="*/ 2147483646 h 237"/>
                <a:gd name="T10" fmla="*/ 2147483646 w 598"/>
                <a:gd name="T11" fmla="*/ 2147483646 h 237"/>
                <a:gd name="T12" fmla="*/ 2147483646 w 598"/>
                <a:gd name="T13" fmla="*/ 2147483646 h 237"/>
                <a:gd name="T14" fmla="*/ 2147483646 w 598"/>
                <a:gd name="T15" fmla="*/ 2147483646 h 237"/>
                <a:gd name="T16" fmla="*/ 2147483646 w 598"/>
                <a:gd name="T17" fmla="*/ 2147483646 h 237"/>
                <a:gd name="T18" fmla="*/ 2147483646 w 598"/>
                <a:gd name="T19" fmla="*/ 2147483646 h 237"/>
                <a:gd name="T20" fmla="*/ 2147483646 w 598"/>
                <a:gd name="T21" fmla="*/ 2147483646 h 237"/>
                <a:gd name="T22" fmla="*/ 2147483646 w 598"/>
                <a:gd name="T23" fmla="*/ 2147483646 h 237"/>
                <a:gd name="T24" fmla="*/ 2147483646 w 598"/>
                <a:gd name="T25" fmla="*/ 2147483646 h 237"/>
                <a:gd name="T26" fmla="*/ 2147483646 w 598"/>
                <a:gd name="T27" fmla="*/ 0 h 23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98"/>
                <a:gd name="T43" fmla="*/ 0 h 237"/>
                <a:gd name="T44" fmla="*/ 598 w 598"/>
                <a:gd name="T45" fmla="*/ 237 h 237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98" h="237">
                  <a:moveTo>
                    <a:pt x="0" y="237"/>
                  </a:moveTo>
                  <a:cubicBezTo>
                    <a:pt x="252" y="237"/>
                    <a:pt x="252" y="237"/>
                    <a:pt x="270" y="236"/>
                  </a:cubicBezTo>
                  <a:cubicBezTo>
                    <a:pt x="288" y="235"/>
                    <a:pt x="288" y="235"/>
                    <a:pt x="305" y="232"/>
                  </a:cubicBezTo>
                  <a:cubicBezTo>
                    <a:pt x="323" y="230"/>
                    <a:pt x="323" y="230"/>
                    <a:pt x="343" y="224"/>
                  </a:cubicBezTo>
                  <a:cubicBezTo>
                    <a:pt x="363" y="217"/>
                    <a:pt x="363" y="217"/>
                    <a:pt x="380" y="209"/>
                  </a:cubicBezTo>
                  <a:cubicBezTo>
                    <a:pt x="398" y="200"/>
                    <a:pt x="398" y="200"/>
                    <a:pt x="413" y="191"/>
                  </a:cubicBezTo>
                  <a:cubicBezTo>
                    <a:pt x="429" y="182"/>
                    <a:pt x="429" y="182"/>
                    <a:pt x="442" y="174"/>
                  </a:cubicBezTo>
                  <a:cubicBezTo>
                    <a:pt x="454" y="166"/>
                    <a:pt x="454" y="166"/>
                    <a:pt x="463" y="159"/>
                  </a:cubicBezTo>
                  <a:cubicBezTo>
                    <a:pt x="472" y="152"/>
                    <a:pt x="472" y="152"/>
                    <a:pt x="482" y="146"/>
                  </a:cubicBezTo>
                  <a:cubicBezTo>
                    <a:pt x="492" y="139"/>
                    <a:pt x="492" y="139"/>
                    <a:pt x="502" y="127"/>
                  </a:cubicBezTo>
                  <a:cubicBezTo>
                    <a:pt x="513" y="116"/>
                    <a:pt x="513" y="116"/>
                    <a:pt x="525" y="101"/>
                  </a:cubicBezTo>
                  <a:cubicBezTo>
                    <a:pt x="538" y="86"/>
                    <a:pt x="538" y="86"/>
                    <a:pt x="550" y="69"/>
                  </a:cubicBezTo>
                  <a:cubicBezTo>
                    <a:pt x="563" y="51"/>
                    <a:pt x="563" y="51"/>
                    <a:pt x="576" y="33"/>
                  </a:cubicBezTo>
                  <a:cubicBezTo>
                    <a:pt x="589" y="15"/>
                    <a:pt x="589" y="15"/>
                    <a:pt x="598" y="0"/>
                  </a:cubicBez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59" name="Freeform 32">
              <a:extLst>
                <a:ext uri="{FF2B5EF4-FFF2-40B4-BE49-F238E27FC236}">
                  <a16:creationId xmlns:a16="http://schemas.microsoft.com/office/drawing/2014/main" id="{68495BE7-9EC5-F742-81B4-CAA8629C4FF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5350" y="1511300"/>
              <a:ext cx="74613" cy="255588"/>
            </a:xfrm>
            <a:custGeom>
              <a:avLst/>
              <a:gdLst>
                <a:gd name="T0" fmla="*/ 0 w 71"/>
                <a:gd name="T1" fmla="*/ 0 h 239"/>
                <a:gd name="T2" fmla="*/ 2147483646 w 71"/>
                <a:gd name="T3" fmla="*/ 2147483646 h 239"/>
                <a:gd name="T4" fmla="*/ 2147483646 w 71"/>
                <a:gd name="T5" fmla="*/ 2147483646 h 239"/>
                <a:gd name="T6" fmla="*/ 2147483646 w 71"/>
                <a:gd name="T7" fmla="*/ 2147483646 h 239"/>
                <a:gd name="T8" fmla="*/ 2147483646 w 71"/>
                <a:gd name="T9" fmla="*/ 2147483646 h 239"/>
                <a:gd name="T10" fmla="*/ 2147483646 w 71"/>
                <a:gd name="T11" fmla="*/ 2147483646 h 239"/>
                <a:gd name="T12" fmla="*/ 2147483646 w 71"/>
                <a:gd name="T13" fmla="*/ 2147483646 h 239"/>
                <a:gd name="T14" fmla="*/ 2147483646 w 71"/>
                <a:gd name="T15" fmla="*/ 2147483646 h 23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71"/>
                <a:gd name="T25" fmla="*/ 0 h 239"/>
                <a:gd name="T26" fmla="*/ 71 w 71"/>
                <a:gd name="T27" fmla="*/ 239 h 23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71" h="239">
                  <a:moveTo>
                    <a:pt x="0" y="0"/>
                  </a:moveTo>
                  <a:cubicBezTo>
                    <a:pt x="16" y="29"/>
                    <a:pt x="16" y="29"/>
                    <a:pt x="23" y="44"/>
                  </a:cubicBezTo>
                  <a:cubicBezTo>
                    <a:pt x="29" y="59"/>
                    <a:pt x="29" y="59"/>
                    <a:pt x="36" y="77"/>
                  </a:cubicBezTo>
                  <a:cubicBezTo>
                    <a:pt x="43" y="95"/>
                    <a:pt x="43" y="95"/>
                    <a:pt x="48" y="113"/>
                  </a:cubicBezTo>
                  <a:cubicBezTo>
                    <a:pt x="54" y="131"/>
                    <a:pt x="54" y="131"/>
                    <a:pt x="59" y="150"/>
                  </a:cubicBezTo>
                  <a:cubicBezTo>
                    <a:pt x="65" y="168"/>
                    <a:pt x="65" y="168"/>
                    <a:pt x="66" y="183"/>
                  </a:cubicBezTo>
                  <a:cubicBezTo>
                    <a:pt x="68" y="199"/>
                    <a:pt x="68" y="199"/>
                    <a:pt x="69" y="208"/>
                  </a:cubicBezTo>
                  <a:cubicBezTo>
                    <a:pt x="71" y="218"/>
                    <a:pt x="71" y="218"/>
                    <a:pt x="70" y="239"/>
                  </a:cubicBez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60" name="Freeform 33">
              <a:extLst>
                <a:ext uri="{FF2B5EF4-FFF2-40B4-BE49-F238E27FC236}">
                  <a16:creationId xmlns:a16="http://schemas.microsoft.com/office/drawing/2014/main" id="{64A381FD-B140-5641-B479-1E561078AE6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5350" y="1765300"/>
              <a:ext cx="74613" cy="255588"/>
            </a:xfrm>
            <a:custGeom>
              <a:avLst/>
              <a:gdLst>
                <a:gd name="T0" fmla="*/ 0 w 71"/>
                <a:gd name="T1" fmla="*/ 2147483646 h 238"/>
                <a:gd name="T2" fmla="*/ 2147483646 w 71"/>
                <a:gd name="T3" fmla="*/ 2147483646 h 238"/>
                <a:gd name="T4" fmla="*/ 2147483646 w 71"/>
                <a:gd name="T5" fmla="*/ 2147483646 h 238"/>
                <a:gd name="T6" fmla="*/ 2147483646 w 71"/>
                <a:gd name="T7" fmla="*/ 2147483646 h 238"/>
                <a:gd name="T8" fmla="*/ 2147483646 w 71"/>
                <a:gd name="T9" fmla="*/ 2147483646 h 238"/>
                <a:gd name="T10" fmla="*/ 2147483646 w 71"/>
                <a:gd name="T11" fmla="*/ 2147483646 h 238"/>
                <a:gd name="T12" fmla="*/ 2147483646 w 71"/>
                <a:gd name="T13" fmla="*/ 2147483646 h 238"/>
                <a:gd name="T14" fmla="*/ 2147483646 w 71"/>
                <a:gd name="T15" fmla="*/ 0 h 23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71"/>
                <a:gd name="T25" fmla="*/ 0 h 238"/>
                <a:gd name="T26" fmla="*/ 71 w 71"/>
                <a:gd name="T27" fmla="*/ 238 h 238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71" h="238">
                  <a:moveTo>
                    <a:pt x="0" y="238"/>
                  </a:moveTo>
                  <a:cubicBezTo>
                    <a:pt x="16" y="210"/>
                    <a:pt x="16" y="210"/>
                    <a:pt x="23" y="195"/>
                  </a:cubicBezTo>
                  <a:cubicBezTo>
                    <a:pt x="29" y="180"/>
                    <a:pt x="29" y="180"/>
                    <a:pt x="36" y="162"/>
                  </a:cubicBezTo>
                  <a:cubicBezTo>
                    <a:pt x="43" y="143"/>
                    <a:pt x="43" y="143"/>
                    <a:pt x="48" y="125"/>
                  </a:cubicBezTo>
                  <a:cubicBezTo>
                    <a:pt x="54" y="107"/>
                    <a:pt x="54" y="107"/>
                    <a:pt x="59" y="89"/>
                  </a:cubicBezTo>
                  <a:cubicBezTo>
                    <a:pt x="65" y="71"/>
                    <a:pt x="65" y="71"/>
                    <a:pt x="66" y="55"/>
                  </a:cubicBezTo>
                  <a:cubicBezTo>
                    <a:pt x="68" y="40"/>
                    <a:pt x="68" y="40"/>
                    <a:pt x="69" y="30"/>
                  </a:cubicBezTo>
                  <a:cubicBezTo>
                    <a:pt x="71" y="21"/>
                    <a:pt x="71" y="21"/>
                    <a:pt x="70" y="0"/>
                  </a:cubicBez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61" name="Line 34">
              <a:extLst>
                <a:ext uri="{FF2B5EF4-FFF2-40B4-BE49-F238E27FC236}">
                  <a16:creationId xmlns:a16="http://schemas.microsoft.com/office/drawing/2014/main" id="{EF6FC68D-FD8D-EC48-AADC-19B0D75BCF1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30688" y="3892550"/>
              <a:ext cx="121920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62" name="Freeform 35">
              <a:extLst>
                <a:ext uri="{FF2B5EF4-FFF2-40B4-BE49-F238E27FC236}">
                  <a16:creationId xmlns:a16="http://schemas.microsoft.com/office/drawing/2014/main" id="{4A56074E-3AE7-AF44-83B6-0759136B4C38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9813" y="1471613"/>
              <a:ext cx="600075" cy="2420937"/>
            </a:xfrm>
            <a:custGeom>
              <a:avLst/>
              <a:gdLst>
                <a:gd name="T0" fmla="*/ 0 w 378"/>
                <a:gd name="T1" fmla="*/ 2147483646 h 1525"/>
                <a:gd name="T2" fmla="*/ 0 w 378"/>
                <a:gd name="T3" fmla="*/ 0 h 1525"/>
                <a:gd name="T4" fmla="*/ 2147483646 w 378"/>
                <a:gd name="T5" fmla="*/ 0 h 1525"/>
                <a:gd name="T6" fmla="*/ 0 60000 65536"/>
                <a:gd name="T7" fmla="*/ 0 60000 65536"/>
                <a:gd name="T8" fmla="*/ 0 60000 65536"/>
                <a:gd name="T9" fmla="*/ 0 w 378"/>
                <a:gd name="T10" fmla="*/ 0 h 1525"/>
                <a:gd name="T11" fmla="*/ 378 w 378"/>
                <a:gd name="T12" fmla="*/ 1525 h 1525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78" h="1525">
                  <a:moveTo>
                    <a:pt x="0" y="1525"/>
                  </a:moveTo>
                  <a:lnTo>
                    <a:pt x="0" y="0"/>
                  </a:lnTo>
                  <a:lnTo>
                    <a:pt x="3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63" name="Freeform 36">
              <a:extLst>
                <a:ext uri="{FF2B5EF4-FFF2-40B4-BE49-F238E27FC236}">
                  <a16:creationId xmlns:a16="http://schemas.microsoft.com/office/drawing/2014/main" id="{75A948BD-0C1A-E84A-BFF7-FA5B46783587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2625" y="4762500"/>
              <a:ext cx="63500" cy="65088"/>
            </a:xfrm>
            <a:custGeom>
              <a:avLst/>
              <a:gdLst>
                <a:gd name="T0" fmla="*/ 0 w 60"/>
                <a:gd name="T1" fmla="*/ 2147483646 h 60"/>
                <a:gd name="T2" fmla="*/ 0 w 60"/>
                <a:gd name="T3" fmla="*/ 2147483646 h 60"/>
                <a:gd name="T4" fmla="*/ 2147483646 w 60"/>
                <a:gd name="T5" fmla="*/ 0 h 60"/>
                <a:gd name="T6" fmla="*/ 2147483646 w 60"/>
                <a:gd name="T7" fmla="*/ 0 h 60"/>
                <a:gd name="T8" fmla="*/ 2147483646 w 60"/>
                <a:gd name="T9" fmla="*/ 2147483646 h 60"/>
                <a:gd name="T10" fmla="*/ 2147483646 w 60"/>
                <a:gd name="T11" fmla="*/ 2147483646 h 60"/>
                <a:gd name="T12" fmla="*/ 2147483646 w 60"/>
                <a:gd name="T13" fmla="*/ 2147483646 h 60"/>
                <a:gd name="T14" fmla="*/ 2147483646 w 60"/>
                <a:gd name="T15" fmla="*/ 2147483646 h 60"/>
                <a:gd name="T16" fmla="*/ 2147483646 w 60"/>
                <a:gd name="T17" fmla="*/ 2147483646 h 60"/>
                <a:gd name="T18" fmla="*/ 0 w 60"/>
                <a:gd name="T19" fmla="*/ 2147483646 h 6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60"/>
                <a:gd name="T31" fmla="*/ 0 h 60"/>
                <a:gd name="T32" fmla="*/ 60 w 60"/>
                <a:gd name="T33" fmla="*/ 60 h 6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60" h="60">
                  <a:moveTo>
                    <a:pt x="0" y="36"/>
                  </a:moveTo>
                  <a:cubicBezTo>
                    <a:pt x="0" y="36"/>
                    <a:pt x="0" y="24"/>
                    <a:pt x="0" y="24"/>
                  </a:cubicBezTo>
                  <a:cubicBezTo>
                    <a:pt x="0" y="11"/>
                    <a:pt x="11" y="0"/>
                    <a:pt x="24" y="0"/>
                  </a:cubicBezTo>
                  <a:cubicBezTo>
                    <a:pt x="24" y="0"/>
                    <a:pt x="36" y="0"/>
                    <a:pt x="36" y="0"/>
                  </a:cubicBezTo>
                  <a:cubicBezTo>
                    <a:pt x="49" y="0"/>
                    <a:pt x="60" y="11"/>
                    <a:pt x="60" y="24"/>
                  </a:cubicBezTo>
                  <a:cubicBezTo>
                    <a:pt x="60" y="24"/>
                    <a:pt x="60" y="36"/>
                    <a:pt x="60" y="36"/>
                  </a:cubicBezTo>
                  <a:cubicBezTo>
                    <a:pt x="60" y="49"/>
                    <a:pt x="49" y="60"/>
                    <a:pt x="36" y="60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60"/>
                    <a:pt x="24" y="60"/>
                    <a:pt x="24" y="60"/>
                  </a:cubicBezTo>
                  <a:cubicBezTo>
                    <a:pt x="11" y="60"/>
                    <a:pt x="0" y="49"/>
                    <a:pt x="0" y="36"/>
                  </a:cubicBez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5564" name="Line 42">
              <a:extLst>
                <a:ext uri="{FF2B5EF4-FFF2-40B4-BE49-F238E27FC236}">
                  <a16:creationId xmlns:a16="http://schemas.microsoft.com/office/drawing/2014/main" id="{08BEB4AC-3CB1-E24A-81E8-897FE81A232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118350" y="1471613"/>
              <a:ext cx="298450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65" name="Line 43">
              <a:extLst>
                <a:ext uri="{FF2B5EF4-FFF2-40B4-BE49-F238E27FC236}">
                  <a16:creationId xmlns:a16="http://schemas.microsoft.com/office/drawing/2014/main" id="{AAB0B7F9-6BAD-9248-A928-A45F9B1347C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016875" y="1320800"/>
              <a:ext cx="169863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66" name="Line 44">
              <a:extLst>
                <a:ext uri="{FF2B5EF4-FFF2-40B4-BE49-F238E27FC236}">
                  <a16:creationId xmlns:a16="http://schemas.microsoft.com/office/drawing/2014/main" id="{1654967E-DF58-334A-8C47-E8650AFE9BF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197600" y="1136650"/>
              <a:ext cx="1219200" cy="1270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67" name="Freeform 45">
              <a:extLst>
                <a:ext uri="{FF2B5EF4-FFF2-40B4-BE49-F238E27FC236}">
                  <a16:creationId xmlns:a16="http://schemas.microsoft.com/office/drawing/2014/main" id="{9E688C28-57D7-3B4B-A8C2-43010C299959}"/>
                </a:ext>
              </a:extLst>
            </p:cNvPr>
            <p:cNvSpPr>
              <a:spLocks/>
            </p:cNvSpPr>
            <p:nvPr/>
          </p:nvSpPr>
          <p:spPr bwMode="auto">
            <a:xfrm>
              <a:off x="6197600" y="1471613"/>
              <a:ext cx="920750" cy="2120900"/>
            </a:xfrm>
            <a:custGeom>
              <a:avLst/>
              <a:gdLst>
                <a:gd name="T0" fmla="*/ 0 w 580"/>
                <a:gd name="T1" fmla="*/ 2147483646 h 1336"/>
                <a:gd name="T2" fmla="*/ 2147483646 w 580"/>
                <a:gd name="T3" fmla="*/ 2147483646 h 1336"/>
                <a:gd name="T4" fmla="*/ 2147483646 w 580"/>
                <a:gd name="T5" fmla="*/ 0 h 1336"/>
                <a:gd name="T6" fmla="*/ 0 60000 65536"/>
                <a:gd name="T7" fmla="*/ 0 60000 65536"/>
                <a:gd name="T8" fmla="*/ 0 60000 65536"/>
                <a:gd name="T9" fmla="*/ 0 w 580"/>
                <a:gd name="T10" fmla="*/ 0 h 1336"/>
                <a:gd name="T11" fmla="*/ 580 w 580"/>
                <a:gd name="T12" fmla="*/ 1336 h 13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80" h="1336">
                  <a:moveTo>
                    <a:pt x="0" y="1336"/>
                  </a:moveTo>
                  <a:lnTo>
                    <a:pt x="580" y="1336"/>
                  </a:lnTo>
                  <a:lnTo>
                    <a:pt x="58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68" name="Line 46">
              <a:extLst>
                <a:ext uri="{FF2B5EF4-FFF2-40B4-BE49-F238E27FC236}">
                  <a16:creationId xmlns:a16="http://schemas.microsoft.com/office/drawing/2014/main" id="{18A5B9A9-C607-D54D-8016-00CB67FFC70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186738" y="1320800"/>
              <a:ext cx="150812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69" name="Rectangle 47">
              <a:extLst>
                <a:ext uri="{FF2B5EF4-FFF2-40B4-BE49-F238E27FC236}">
                  <a16:creationId xmlns:a16="http://schemas.microsoft.com/office/drawing/2014/main" id="{C1A4CCB1-0EDB-7243-B4EC-031797A18C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70588" y="1663700"/>
              <a:ext cx="14747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</a:t>
              </a:r>
              <a:endParaRPr lang="en-US" altLang="en-US" sz="1800" b="0"/>
            </a:p>
          </p:txBody>
        </p:sp>
        <p:sp>
          <p:nvSpPr>
            <p:cNvPr id="65570" name="Rectangle 48">
              <a:extLst>
                <a:ext uri="{FF2B5EF4-FFF2-40B4-BE49-F238E27FC236}">
                  <a16:creationId xmlns:a16="http://schemas.microsoft.com/office/drawing/2014/main" id="{9A832F92-8FEC-634C-86FE-C15B414593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7288" y="3786188"/>
              <a:ext cx="490519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Clock</a:t>
              </a:r>
              <a:endParaRPr lang="en-US" altLang="en-US" sz="1800" b="0"/>
            </a:p>
          </p:txBody>
        </p:sp>
        <p:sp>
          <p:nvSpPr>
            <p:cNvPr id="65571" name="Freeform 49">
              <a:extLst>
                <a:ext uri="{FF2B5EF4-FFF2-40B4-BE49-F238E27FC236}">
                  <a16:creationId xmlns:a16="http://schemas.microsoft.com/office/drawing/2014/main" id="{E828956A-16DC-B74F-8F4D-D9D4A1C06FA8}"/>
                </a:ext>
              </a:extLst>
            </p:cNvPr>
            <p:cNvSpPr>
              <a:spLocks/>
            </p:cNvSpPr>
            <p:nvPr/>
          </p:nvSpPr>
          <p:spPr bwMode="auto">
            <a:xfrm>
              <a:off x="6797675" y="1120775"/>
              <a:ext cx="41275" cy="63500"/>
            </a:xfrm>
            <a:custGeom>
              <a:avLst/>
              <a:gdLst>
                <a:gd name="T0" fmla="*/ 0 w 40"/>
                <a:gd name="T1" fmla="*/ 2147483646 h 60"/>
                <a:gd name="T2" fmla="*/ 0 w 40"/>
                <a:gd name="T3" fmla="*/ 2147483646 h 60"/>
                <a:gd name="T4" fmla="*/ 2147483646 w 40"/>
                <a:gd name="T5" fmla="*/ 0 h 60"/>
                <a:gd name="T6" fmla="*/ 2147483646 w 40"/>
                <a:gd name="T7" fmla="*/ 0 h 60"/>
                <a:gd name="T8" fmla="*/ 2147483646 w 40"/>
                <a:gd name="T9" fmla="*/ 2147483646 h 60"/>
                <a:gd name="T10" fmla="*/ 2147483646 w 40"/>
                <a:gd name="T11" fmla="*/ 2147483646 h 60"/>
                <a:gd name="T12" fmla="*/ 2147483646 w 40"/>
                <a:gd name="T13" fmla="*/ 2147483646 h 60"/>
                <a:gd name="T14" fmla="*/ 2147483646 w 40"/>
                <a:gd name="T15" fmla="*/ 2147483646 h 60"/>
                <a:gd name="T16" fmla="*/ 2147483646 w 40"/>
                <a:gd name="T17" fmla="*/ 2147483646 h 60"/>
                <a:gd name="T18" fmla="*/ 0 w 40"/>
                <a:gd name="T19" fmla="*/ 2147483646 h 6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40"/>
                <a:gd name="T31" fmla="*/ 0 h 60"/>
                <a:gd name="T32" fmla="*/ 40 w 40"/>
                <a:gd name="T33" fmla="*/ 60 h 6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40" h="60">
                  <a:moveTo>
                    <a:pt x="0" y="36"/>
                  </a:moveTo>
                  <a:cubicBezTo>
                    <a:pt x="0" y="36"/>
                    <a:pt x="0" y="24"/>
                    <a:pt x="0" y="24"/>
                  </a:cubicBezTo>
                  <a:cubicBezTo>
                    <a:pt x="0" y="11"/>
                    <a:pt x="11" y="0"/>
                    <a:pt x="24" y="0"/>
                  </a:cubicBezTo>
                  <a:cubicBezTo>
                    <a:pt x="24" y="0"/>
                    <a:pt x="16" y="0"/>
                    <a:pt x="16" y="0"/>
                  </a:cubicBezTo>
                  <a:cubicBezTo>
                    <a:pt x="29" y="0"/>
                    <a:pt x="40" y="11"/>
                    <a:pt x="40" y="24"/>
                  </a:cubicBezTo>
                  <a:cubicBezTo>
                    <a:pt x="40" y="24"/>
                    <a:pt x="40" y="36"/>
                    <a:pt x="40" y="36"/>
                  </a:cubicBezTo>
                  <a:cubicBezTo>
                    <a:pt x="40" y="49"/>
                    <a:pt x="29" y="60"/>
                    <a:pt x="16" y="60"/>
                  </a:cubicBezTo>
                  <a:cubicBezTo>
                    <a:pt x="16" y="60"/>
                    <a:pt x="16" y="60"/>
                    <a:pt x="16" y="60"/>
                  </a:cubicBezTo>
                  <a:cubicBezTo>
                    <a:pt x="16" y="60"/>
                    <a:pt x="24" y="60"/>
                    <a:pt x="24" y="60"/>
                  </a:cubicBezTo>
                  <a:cubicBezTo>
                    <a:pt x="11" y="60"/>
                    <a:pt x="0" y="49"/>
                    <a:pt x="0" y="36"/>
                  </a:cubicBez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5572" name="Rectangle 50">
              <a:extLst>
                <a:ext uri="{FF2B5EF4-FFF2-40B4-BE49-F238E27FC236}">
                  <a16:creationId xmlns:a16="http://schemas.microsoft.com/office/drawing/2014/main" id="{FACAC3E5-4EC5-6744-A78E-78E3B27390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79813" y="4676775"/>
              <a:ext cx="559449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Resetn</a:t>
              </a:r>
              <a:endParaRPr lang="en-US" altLang="en-US" sz="1800" b="0"/>
            </a:p>
          </p:txBody>
        </p:sp>
        <p:sp>
          <p:nvSpPr>
            <p:cNvPr id="65573" name="Rectangle 51">
              <a:extLst>
                <a:ext uri="{FF2B5EF4-FFF2-40B4-BE49-F238E27FC236}">
                  <a16:creationId xmlns:a16="http://schemas.microsoft.com/office/drawing/2014/main" id="{DED28E9C-3C86-5A4C-AB50-19EFB766A9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29375" y="3267075"/>
              <a:ext cx="10259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endParaRPr lang="en-US" altLang="en-US" sz="1800" b="0"/>
            </a:p>
          </p:txBody>
        </p:sp>
        <p:sp>
          <p:nvSpPr>
            <p:cNvPr id="65574" name="Rectangle 52">
              <a:extLst>
                <a:ext uri="{FF2B5EF4-FFF2-40B4-BE49-F238E27FC236}">
                  <a16:creationId xmlns:a16="http://schemas.microsoft.com/office/drawing/2014/main" id="{CBF5BB7D-915F-B447-BFA0-846EE93ED3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21450" y="3363913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2</a:t>
              </a:r>
              <a:endParaRPr lang="en-US" altLang="en-US" sz="1800" b="0"/>
            </a:p>
          </p:txBody>
        </p:sp>
        <p:sp>
          <p:nvSpPr>
            <p:cNvPr id="65575" name="Rectangle 53">
              <a:extLst>
                <a:ext uri="{FF2B5EF4-FFF2-40B4-BE49-F238E27FC236}">
                  <a16:creationId xmlns:a16="http://schemas.microsoft.com/office/drawing/2014/main" id="{BDC3F459-07D8-6042-99EC-706B7DB2B0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29375" y="820738"/>
              <a:ext cx="10259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endParaRPr lang="en-US" altLang="en-US" sz="1800" b="0"/>
            </a:p>
          </p:txBody>
        </p:sp>
        <p:sp>
          <p:nvSpPr>
            <p:cNvPr id="65576" name="Rectangle 54">
              <a:extLst>
                <a:ext uri="{FF2B5EF4-FFF2-40B4-BE49-F238E27FC236}">
                  <a16:creationId xmlns:a16="http://schemas.microsoft.com/office/drawing/2014/main" id="{98D8304A-C180-E942-A4E6-B7A4C8E91F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21450" y="915988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sz="1800" b="0"/>
            </a:p>
          </p:txBody>
        </p:sp>
        <p:sp>
          <p:nvSpPr>
            <p:cNvPr id="65577" name="Rectangle 55">
              <a:extLst>
                <a:ext uri="{FF2B5EF4-FFF2-40B4-BE49-F238E27FC236}">
                  <a16:creationId xmlns:a16="http://schemas.microsoft.com/office/drawing/2014/main" id="{0F7E233B-6AFC-DC44-B9FC-D85A49C116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59363" y="3289300"/>
              <a:ext cx="80150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J</a:t>
              </a:r>
              <a:endParaRPr lang="en-US" altLang="en-US" sz="1800" b="0"/>
            </a:p>
          </p:txBody>
        </p:sp>
        <p:sp>
          <p:nvSpPr>
            <p:cNvPr id="65578" name="Rectangle 56">
              <a:extLst>
                <a:ext uri="{FF2B5EF4-FFF2-40B4-BE49-F238E27FC236}">
                  <a16:creationId xmlns:a16="http://schemas.microsoft.com/office/drawing/2014/main" id="{CB0B2966-2EC4-4D42-82D1-BE013CA9F3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62550" y="3384550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2</a:t>
              </a:r>
              <a:endParaRPr lang="en-US" altLang="en-US" sz="1800" b="0"/>
            </a:p>
          </p:txBody>
        </p:sp>
        <p:sp>
          <p:nvSpPr>
            <p:cNvPr id="65579" name="Rectangle 57">
              <a:extLst>
                <a:ext uri="{FF2B5EF4-FFF2-40B4-BE49-F238E27FC236}">
                  <a16:creationId xmlns:a16="http://schemas.microsoft.com/office/drawing/2014/main" id="{3928AF2E-BC1B-8847-BDCA-21AAF41333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59363" y="865188"/>
              <a:ext cx="80150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J</a:t>
              </a:r>
              <a:endParaRPr lang="en-US" altLang="en-US" sz="1800" b="0"/>
            </a:p>
          </p:txBody>
        </p:sp>
        <p:sp>
          <p:nvSpPr>
            <p:cNvPr id="65580" name="Line 58">
              <a:extLst>
                <a:ext uri="{FF2B5EF4-FFF2-40B4-BE49-F238E27FC236}">
                  <a16:creationId xmlns:a16="http://schemas.microsoft.com/office/drawing/2014/main" id="{3BD593B4-62F4-4C4F-8347-723C3F5ECB7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3462338" y="3592513"/>
              <a:ext cx="1987550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81" name="Rectangle 59">
              <a:extLst>
                <a:ext uri="{FF2B5EF4-FFF2-40B4-BE49-F238E27FC236}">
                  <a16:creationId xmlns:a16="http://schemas.microsoft.com/office/drawing/2014/main" id="{EF637AA6-4A06-A24F-834A-4CCCE77098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62550" y="960438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sz="1800" b="0"/>
            </a:p>
          </p:txBody>
        </p:sp>
        <p:sp>
          <p:nvSpPr>
            <p:cNvPr id="65582" name="Rectangle 60">
              <a:extLst>
                <a:ext uri="{FF2B5EF4-FFF2-40B4-BE49-F238E27FC236}">
                  <a16:creationId xmlns:a16="http://schemas.microsoft.com/office/drawing/2014/main" id="{BCD4AF46-CCCA-914E-AB67-73F6E82CAF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0100" y="1042988"/>
              <a:ext cx="14747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endParaRPr lang="en-US" altLang="en-US" sz="1800" b="0"/>
            </a:p>
          </p:txBody>
        </p:sp>
        <p:sp>
          <p:nvSpPr>
            <p:cNvPr id="65583" name="Rectangle 61">
              <a:extLst>
                <a:ext uri="{FF2B5EF4-FFF2-40B4-BE49-F238E27FC236}">
                  <a16:creationId xmlns:a16="http://schemas.microsoft.com/office/drawing/2014/main" id="{309C4D2C-CCE2-F248-89AF-0BAF0807F7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404225" y="1193800"/>
              <a:ext cx="913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z</a:t>
              </a:r>
              <a:endParaRPr lang="en-US" altLang="en-US" sz="1800" b="0"/>
            </a:p>
          </p:txBody>
        </p:sp>
        <p:sp>
          <p:nvSpPr>
            <p:cNvPr id="65584" name="Rectangle 62">
              <a:extLst>
                <a:ext uri="{FF2B5EF4-FFF2-40B4-BE49-F238E27FC236}">
                  <a16:creationId xmlns:a16="http://schemas.microsoft.com/office/drawing/2014/main" id="{28C55093-4F9E-0C45-8BE5-1CA050D706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49888" y="3292475"/>
              <a:ext cx="747712" cy="1200150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65585" name="Rectangle 63">
              <a:extLst>
                <a:ext uri="{FF2B5EF4-FFF2-40B4-BE49-F238E27FC236}">
                  <a16:creationId xmlns:a16="http://schemas.microsoft.com/office/drawing/2014/main" id="{4730F6FA-758A-5B47-ACE9-B30D5C95B6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92750" y="1651000"/>
              <a:ext cx="14747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K</a:t>
              </a:r>
              <a:endParaRPr lang="en-US" altLang="en-US" sz="1800" b="0"/>
            </a:p>
          </p:txBody>
        </p:sp>
        <p:sp>
          <p:nvSpPr>
            <p:cNvPr id="65586" name="Rectangle 64">
              <a:extLst>
                <a:ext uri="{FF2B5EF4-FFF2-40B4-BE49-F238E27FC236}">
                  <a16:creationId xmlns:a16="http://schemas.microsoft.com/office/drawing/2014/main" id="{EA4A07B9-6488-EC43-BCEA-DC6EEED7A8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24500" y="3489325"/>
              <a:ext cx="80150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J</a:t>
              </a:r>
              <a:endParaRPr lang="en-US" altLang="en-US" sz="1800" b="0"/>
            </a:p>
          </p:txBody>
        </p:sp>
        <p:sp>
          <p:nvSpPr>
            <p:cNvPr id="65587" name="Rectangle 65">
              <a:extLst>
                <a:ext uri="{FF2B5EF4-FFF2-40B4-BE49-F238E27FC236}">
                  <a16:creationId xmlns:a16="http://schemas.microsoft.com/office/drawing/2014/main" id="{DEDB95B0-B665-AF43-A5BE-0FC50102BF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69000" y="3479800"/>
              <a:ext cx="14747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</a:t>
              </a:r>
              <a:endParaRPr lang="en-US" altLang="en-US" sz="1800" b="0"/>
            </a:p>
          </p:txBody>
        </p:sp>
        <p:sp>
          <p:nvSpPr>
            <p:cNvPr id="65588" name="Line 66">
              <a:extLst>
                <a:ext uri="{FF2B5EF4-FFF2-40B4-BE49-F238E27FC236}">
                  <a16:creationId xmlns:a16="http://schemas.microsoft.com/office/drawing/2014/main" id="{4CA95A3E-6C1A-4C45-9C00-DBF5BB7F051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984875" y="4084638"/>
              <a:ext cx="106363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89" name="Freeform 67">
              <a:extLst>
                <a:ext uri="{FF2B5EF4-FFF2-40B4-BE49-F238E27FC236}">
                  <a16:creationId xmlns:a16="http://schemas.microsoft.com/office/drawing/2014/main" id="{C091D3D3-119F-2D4B-A160-10E6A303CC24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9888" y="3806825"/>
              <a:ext cx="149225" cy="171450"/>
            </a:xfrm>
            <a:custGeom>
              <a:avLst/>
              <a:gdLst>
                <a:gd name="T0" fmla="*/ 0 w 94"/>
                <a:gd name="T1" fmla="*/ 2147483646 h 108"/>
                <a:gd name="T2" fmla="*/ 2147483646 w 94"/>
                <a:gd name="T3" fmla="*/ 2147483646 h 108"/>
                <a:gd name="T4" fmla="*/ 0 w 94"/>
                <a:gd name="T5" fmla="*/ 0 h 108"/>
                <a:gd name="T6" fmla="*/ 0 60000 65536"/>
                <a:gd name="T7" fmla="*/ 0 60000 65536"/>
                <a:gd name="T8" fmla="*/ 0 60000 65536"/>
                <a:gd name="T9" fmla="*/ 0 w 94"/>
                <a:gd name="T10" fmla="*/ 0 h 108"/>
                <a:gd name="T11" fmla="*/ 94 w 94"/>
                <a:gd name="T12" fmla="*/ 108 h 10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94" h="108">
                  <a:moveTo>
                    <a:pt x="0" y="108"/>
                  </a:moveTo>
                  <a:lnTo>
                    <a:pt x="94" y="54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90" name="Rectangle 68">
              <a:extLst>
                <a:ext uri="{FF2B5EF4-FFF2-40B4-BE49-F238E27FC236}">
                  <a16:creationId xmlns:a16="http://schemas.microsoft.com/office/drawing/2014/main" id="{6DB2C24D-D35F-3747-935A-5CDB00DF99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70588" y="4094163"/>
              <a:ext cx="14747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</a:t>
              </a:r>
              <a:endParaRPr lang="en-US" altLang="en-US" sz="1800" b="0"/>
            </a:p>
          </p:txBody>
        </p:sp>
        <p:sp>
          <p:nvSpPr>
            <p:cNvPr id="65591" name="Freeform 69">
              <a:extLst>
                <a:ext uri="{FF2B5EF4-FFF2-40B4-BE49-F238E27FC236}">
                  <a16:creationId xmlns:a16="http://schemas.microsoft.com/office/drawing/2014/main" id="{36158C9D-B7C8-AC4E-A0CE-095E5548939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2938" y="1920875"/>
              <a:ext cx="3635375" cy="2271713"/>
            </a:xfrm>
            <a:custGeom>
              <a:avLst/>
              <a:gdLst>
                <a:gd name="T0" fmla="*/ 0 w 2290"/>
                <a:gd name="T1" fmla="*/ 0 h 1431"/>
                <a:gd name="T2" fmla="*/ 0 w 2290"/>
                <a:gd name="T3" fmla="*/ 2147483646 h 1431"/>
                <a:gd name="T4" fmla="*/ 2147483646 w 2290"/>
                <a:gd name="T5" fmla="*/ 2147483646 h 1431"/>
                <a:gd name="T6" fmla="*/ 2147483646 w 2290"/>
                <a:gd name="T7" fmla="*/ 2147483646 h 1431"/>
                <a:gd name="T8" fmla="*/ 2147483646 w 2290"/>
                <a:gd name="T9" fmla="*/ 2147483646 h 14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90"/>
                <a:gd name="T16" fmla="*/ 0 h 1431"/>
                <a:gd name="T17" fmla="*/ 2290 w 2290"/>
                <a:gd name="T18" fmla="*/ 1431 h 143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90" h="1431">
                  <a:moveTo>
                    <a:pt x="0" y="0"/>
                  </a:moveTo>
                  <a:lnTo>
                    <a:pt x="0" y="662"/>
                  </a:lnTo>
                  <a:lnTo>
                    <a:pt x="2290" y="662"/>
                  </a:lnTo>
                  <a:lnTo>
                    <a:pt x="2290" y="1431"/>
                  </a:lnTo>
                  <a:lnTo>
                    <a:pt x="1899" y="1431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92" name="Freeform 70">
              <a:extLst>
                <a:ext uri="{FF2B5EF4-FFF2-40B4-BE49-F238E27FC236}">
                  <a16:creationId xmlns:a16="http://schemas.microsoft.com/office/drawing/2014/main" id="{63F33D2C-5F7F-BF43-9B3A-C986D2B37AC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2225" y="1149350"/>
              <a:ext cx="4256088" cy="2292350"/>
            </a:xfrm>
            <a:custGeom>
              <a:avLst/>
              <a:gdLst>
                <a:gd name="T0" fmla="*/ 0 w 2681"/>
                <a:gd name="T1" fmla="*/ 2147483646 h 1444"/>
                <a:gd name="T2" fmla="*/ 0 w 2681"/>
                <a:gd name="T3" fmla="*/ 2147483646 h 1444"/>
                <a:gd name="T4" fmla="*/ 2147483646 w 2681"/>
                <a:gd name="T5" fmla="*/ 2147483646 h 1444"/>
                <a:gd name="T6" fmla="*/ 2147483646 w 2681"/>
                <a:gd name="T7" fmla="*/ 0 h 144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681"/>
                <a:gd name="T13" fmla="*/ 0 h 1444"/>
                <a:gd name="T14" fmla="*/ 2681 w 2681"/>
                <a:gd name="T15" fmla="*/ 1444 h 144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681" h="1444">
                  <a:moveTo>
                    <a:pt x="0" y="1444"/>
                  </a:moveTo>
                  <a:lnTo>
                    <a:pt x="0" y="770"/>
                  </a:lnTo>
                  <a:lnTo>
                    <a:pt x="2681" y="770"/>
                  </a:lnTo>
                  <a:lnTo>
                    <a:pt x="2681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93" name="Line 71">
              <a:extLst>
                <a:ext uri="{FF2B5EF4-FFF2-40B4-BE49-F238E27FC236}">
                  <a16:creationId xmlns:a16="http://schemas.microsoft.com/office/drawing/2014/main" id="{4727DE58-A9FE-D543-950F-27518320420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042988" y="1149350"/>
              <a:ext cx="440690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94" name="Line 73">
              <a:extLst>
                <a:ext uri="{FF2B5EF4-FFF2-40B4-BE49-F238E27FC236}">
                  <a16:creationId xmlns:a16="http://schemas.microsoft.com/office/drawing/2014/main" id="{093DCF74-C89C-6041-BBC8-6A16CFDEBA5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363663" y="1620838"/>
              <a:ext cx="300037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95" name="Freeform 74">
              <a:extLst>
                <a:ext uri="{FF2B5EF4-FFF2-40B4-BE49-F238E27FC236}">
                  <a16:creationId xmlns:a16="http://schemas.microsoft.com/office/drawing/2014/main" id="{FBCAEFF5-3881-9541-BB31-4DBC9457CB2E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3700" y="1471613"/>
              <a:ext cx="300038" cy="300037"/>
            </a:xfrm>
            <a:custGeom>
              <a:avLst/>
              <a:gdLst>
                <a:gd name="T0" fmla="*/ 2147483646 w 189"/>
                <a:gd name="T1" fmla="*/ 2147483646 h 189"/>
                <a:gd name="T2" fmla="*/ 0 w 189"/>
                <a:gd name="T3" fmla="*/ 2147483646 h 189"/>
                <a:gd name="T4" fmla="*/ 0 w 189"/>
                <a:gd name="T5" fmla="*/ 0 h 189"/>
                <a:gd name="T6" fmla="*/ 0 60000 65536"/>
                <a:gd name="T7" fmla="*/ 0 60000 65536"/>
                <a:gd name="T8" fmla="*/ 0 60000 65536"/>
                <a:gd name="T9" fmla="*/ 0 w 189"/>
                <a:gd name="T10" fmla="*/ 0 h 189"/>
                <a:gd name="T11" fmla="*/ 189 w 189"/>
                <a:gd name="T12" fmla="*/ 189 h 18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89" h="189">
                  <a:moveTo>
                    <a:pt x="189" y="94"/>
                  </a:moveTo>
                  <a:lnTo>
                    <a:pt x="0" y="189"/>
                  </a:lnTo>
                  <a:lnTo>
                    <a:pt x="0" y="0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96" name="Oval 76">
              <a:extLst>
                <a:ext uri="{FF2B5EF4-FFF2-40B4-BE49-F238E27FC236}">
                  <a16:creationId xmlns:a16="http://schemas.microsoft.com/office/drawing/2014/main" id="{DE47AEB8-D5B9-F043-BD5B-D819D20075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65325" y="1568450"/>
              <a:ext cx="96838" cy="96838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65597" name="Line 77">
              <a:extLst>
                <a:ext uri="{FF2B5EF4-FFF2-40B4-BE49-F238E27FC236}">
                  <a16:creationId xmlns:a16="http://schemas.microsoft.com/office/drawing/2014/main" id="{27D2F32B-A7D6-294B-AEA8-ECC3E25E030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2062163" y="1620838"/>
              <a:ext cx="1400175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98" name="Freeform 78">
              <a:extLst>
                <a:ext uri="{FF2B5EF4-FFF2-40B4-BE49-F238E27FC236}">
                  <a16:creationId xmlns:a16="http://schemas.microsoft.com/office/drawing/2014/main" id="{D9828D33-C0B5-C648-AD70-BC7A0723660A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2188" y="1620838"/>
              <a:ext cx="3187700" cy="2571750"/>
            </a:xfrm>
            <a:custGeom>
              <a:avLst/>
              <a:gdLst>
                <a:gd name="T0" fmla="*/ 2147483646 w 2008"/>
                <a:gd name="T1" fmla="*/ 2147483646 h 1620"/>
                <a:gd name="T2" fmla="*/ 0 w 2008"/>
                <a:gd name="T3" fmla="*/ 2147483646 h 1620"/>
                <a:gd name="T4" fmla="*/ 0 w 2008"/>
                <a:gd name="T5" fmla="*/ 0 h 1620"/>
                <a:gd name="T6" fmla="*/ 0 60000 65536"/>
                <a:gd name="T7" fmla="*/ 0 60000 65536"/>
                <a:gd name="T8" fmla="*/ 0 60000 65536"/>
                <a:gd name="T9" fmla="*/ 0 w 2008"/>
                <a:gd name="T10" fmla="*/ 0 h 1620"/>
                <a:gd name="T11" fmla="*/ 2008 w 2008"/>
                <a:gd name="T12" fmla="*/ 1620 h 162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008" h="1620">
                  <a:moveTo>
                    <a:pt x="2008" y="1620"/>
                  </a:moveTo>
                  <a:lnTo>
                    <a:pt x="0" y="1620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99" name="Freeform 79">
              <a:extLst>
                <a:ext uri="{FF2B5EF4-FFF2-40B4-BE49-F238E27FC236}">
                  <a16:creationId xmlns:a16="http://schemas.microsoft.com/office/drawing/2014/main" id="{2F4CA36C-9D6B-904A-A84E-A991C7B447C5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8738" y="1128713"/>
              <a:ext cx="65087" cy="63500"/>
            </a:xfrm>
            <a:custGeom>
              <a:avLst/>
              <a:gdLst>
                <a:gd name="T0" fmla="*/ 0 w 60"/>
                <a:gd name="T1" fmla="*/ 2147483646 h 60"/>
                <a:gd name="T2" fmla="*/ 0 w 60"/>
                <a:gd name="T3" fmla="*/ 2147483646 h 60"/>
                <a:gd name="T4" fmla="*/ 2147483646 w 60"/>
                <a:gd name="T5" fmla="*/ 0 h 60"/>
                <a:gd name="T6" fmla="*/ 2147483646 w 60"/>
                <a:gd name="T7" fmla="*/ 0 h 60"/>
                <a:gd name="T8" fmla="*/ 2147483646 w 60"/>
                <a:gd name="T9" fmla="*/ 2147483646 h 60"/>
                <a:gd name="T10" fmla="*/ 2147483646 w 60"/>
                <a:gd name="T11" fmla="*/ 2147483646 h 60"/>
                <a:gd name="T12" fmla="*/ 2147483646 w 60"/>
                <a:gd name="T13" fmla="*/ 2147483646 h 60"/>
                <a:gd name="T14" fmla="*/ 2147483646 w 60"/>
                <a:gd name="T15" fmla="*/ 2147483646 h 60"/>
                <a:gd name="T16" fmla="*/ 2147483646 w 60"/>
                <a:gd name="T17" fmla="*/ 2147483646 h 60"/>
                <a:gd name="T18" fmla="*/ 0 w 60"/>
                <a:gd name="T19" fmla="*/ 2147483646 h 6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60"/>
                <a:gd name="T31" fmla="*/ 0 h 60"/>
                <a:gd name="T32" fmla="*/ 60 w 60"/>
                <a:gd name="T33" fmla="*/ 60 h 6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60" h="60">
                  <a:moveTo>
                    <a:pt x="0" y="36"/>
                  </a:moveTo>
                  <a:cubicBezTo>
                    <a:pt x="0" y="36"/>
                    <a:pt x="0" y="24"/>
                    <a:pt x="0" y="24"/>
                  </a:cubicBezTo>
                  <a:cubicBezTo>
                    <a:pt x="0" y="11"/>
                    <a:pt x="11" y="0"/>
                    <a:pt x="24" y="0"/>
                  </a:cubicBezTo>
                  <a:cubicBezTo>
                    <a:pt x="24" y="0"/>
                    <a:pt x="36" y="0"/>
                    <a:pt x="36" y="0"/>
                  </a:cubicBezTo>
                  <a:cubicBezTo>
                    <a:pt x="49" y="0"/>
                    <a:pt x="60" y="11"/>
                    <a:pt x="60" y="24"/>
                  </a:cubicBezTo>
                  <a:cubicBezTo>
                    <a:pt x="60" y="24"/>
                    <a:pt x="60" y="36"/>
                    <a:pt x="60" y="36"/>
                  </a:cubicBezTo>
                  <a:cubicBezTo>
                    <a:pt x="60" y="49"/>
                    <a:pt x="49" y="60"/>
                    <a:pt x="36" y="60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60"/>
                    <a:pt x="24" y="60"/>
                    <a:pt x="24" y="60"/>
                  </a:cubicBezTo>
                  <a:cubicBezTo>
                    <a:pt x="11" y="60"/>
                    <a:pt x="0" y="49"/>
                    <a:pt x="0" y="36"/>
                  </a:cubicBez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5600" name="Freeform 80">
              <a:extLst>
                <a:ext uri="{FF2B5EF4-FFF2-40B4-BE49-F238E27FC236}">
                  <a16:creationId xmlns:a16="http://schemas.microsoft.com/office/drawing/2014/main" id="{FCDC41C5-7B19-EE44-9248-909464E9CF55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8738" y="1577975"/>
              <a:ext cx="65087" cy="65088"/>
            </a:xfrm>
            <a:custGeom>
              <a:avLst/>
              <a:gdLst>
                <a:gd name="T0" fmla="*/ 0 w 60"/>
                <a:gd name="T1" fmla="*/ 2147483646 h 60"/>
                <a:gd name="T2" fmla="*/ 0 w 60"/>
                <a:gd name="T3" fmla="*/ 2147483646 h 60"/>
                <a:gd name="T4" fmla="*/ 2147483646 w 60"/>
                <a:gd name="T5" fmla="*/ 0 h 60"/>
                <a:gd name="T6" fmla="*/ 2147483646 w 60"/>
                <a:gd name="T7" fmla="*/ 0 h 60"/>
                <a:gd name="T8" fmla="*/ 2147483646 w 60"/>
                <a:gd name="T9" fmla="*/ 2147483646 h 60"/>
                <a:gd name="T10" fmla="*/ 2147483646 w 60"/>
                <a:gd name="T11" fmla="*/ 2147483646 h 60"/>
                <a:gd name="T12" fmla="*/ 2147483646 w 60"/>
                <a:gd name="T13" fmla="*/ 2147483646 h 60"/>
                <a:gd name="T14" fmla="*/ 2147483646 w 60"/>
                <a:gd name="T15" fmla="*/ 2147483646 h 60"/>
                <a:gd name="T16" fmla="*/ 2147483646 w 60"/>
                <a:gd name="T17" fmla="*/ 2147483646 h 60"/>
                <a:gd name="T18" fmla="*/ 0 w 60"/>
                <a:gd name="T19" fmla="*/ 2147483646 h 6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60"/>
                <a:gd name="T31" fmla="*/ 0 h 60"/>
                <a:gd name="T32" fmla="*/ 60 w 60"/>
                <a:gd name="T33" fmla="*/ 60 h 6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60" h="60">
                  <a:moveTo>
                    <a:pt x="0" y="36"/>
                  </a:moveTo>
                  <a:cubicBezTo>
                    <a:pt x="0" y="36"/>
                    <a:pt x="0" y="24"/>
                    <a:pt x="0" y="24"/>
                  </a:cubicBezTo>
                  <a:cubicBezTo>
                    <a:pt x="0" y="11"/>
                    <a:pt x="11" y="0"/>
                    <a:pt x="24" y="0"/>
                  </a:cubicBezTo>
                  <a:cubicBezTo>
                    <a:pt x="24" y="0"/>
                    <a:pt x="36" y="0"/>
                    <a:pt x="36" y="0"/>
                  </a:cubicBezTo>
                  <a:cubicBezTo>
                    <a:pt x="49" y="0"/>
                    <a:pt x="60" y="11"/>
                    <a:pt x="60" y="24"/>
                  </a:cubicBezTo>
                  <a:cubicBezTo>
                    <a:pt x="60" y="24"/>
                    <a:pt x="60" y="36"/>
                    <a:pt x="60" y="36"/>
                  </a:cubicBezTo>
                  <a:cubicBezTo>
                    <a:pt x="60" y="49"/>
                    <a:pt x="49" y="60"/>
                    <a:pt x="36" y="60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60"/>
                    <a:pt x="24" y="60"/>
                    <a:pt x="24" y="60"/>
                  </a:cubicBezTo>
                  <a:cubicBezTo>
                    <a:pt x="11" y="60"/>
                    <a:pt x="0" y="49"/>
                    <a:pt x="0" y="36"/>
                  </a:cubicBez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5601" name="Freeform 81">
              <a:extLst>
                <a:ext uri="{FF2B5EF4-FFF2-40B4-BE49-F238E27FC236}">
                  <a16:creationId xmlns:a16="http://schemas.microsoft.com/office/drawing/2014/main" id="{6DA7CFD3-EE99-4F4A-8429-657F841F317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1550" y="1585913"/>
              <a:ext cx="42863" cy="65087"/>
            </a:xfrm>
            <a:custGeom>
              <a:avLst/>
              <a:gdLst>
                <a:gd name="T0" fmla="*/ 0 w 40"/>
                <a:gd name="T1" fmla="*/ 2147483646 h 60"/>
                <a:gd name="T2" fmla="*/ 0 w 40"/>
                <a:gd name="T3" fmla="*/ 2147483646 h 60"/>
                <a:gd name="T4" fmla="*/ 2147483646 w 40"/>
                <a:gd name="T5" fmla="*/ 0 h 60"/>
                <a:gd name="T6" fmla="*/ 2147483646 w 40"/>
                <a:gd name="T7" fmla="*/ 0 h 60"/>
                <a:gd name="T8" fmla="*/ 2147483646 w 40"/>
                <a:gd name="T9" fmla="*/ 2147483646 h 60"/>
                <a:gd name="T10" fmla="*/ 2147483646 w 40"/>
                <a:gd name="T11" fmla="*/ 2147483646 h 60"/>
                <a:gd name="T12" fmla="*/ 2147483646 w 40"/>
                <a:gd name="T13" fmla="*/ 2147483646 h 60"/>
                <a:gd name="T14" fmla="*/ 2147483646 w 40"/>
                <a:gd name="T15" fmla="*/ 2147483646 h 60"/>
                <a:gd name="T16" fmla="*/ 2147483646 w 40"/>
                <a:gd name="T17" fmla="*/ 2147483646 h 60"/>
                <a:gd name="T18" fmla="*/ 0 w 40"/>
                <a:gd name="T19" fmla="*/ 2147483646 h 6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40"/>
                <a:gd name="T31" fmla="*/ 0 h 60"/>
                <a:gd name="T32" fmla="*/ 40 w 40"/>
                <a:gd name="T33" fmla="*/ 60 h 6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40" h="60">
                  <a:moveTo>
                    <a:pt x="0" y="36"/>
                  </a:moveTo>
                  <a:cubicBezTo>
                    <a:pt x="0" y="36"/>
                    <a:pt x="0" y="24"/>
                    <a:pt x="0" y="24"/>
                  </a:cubicBezTo>
                  <a:cubicBezTo>
                    <a:pt x="0" y="11"/>
                    <a:pt x="11" y="0"/>
                    <a:pt x="24" y="0"/>
                  </a:cubicBezTo>
                  <a:cubicBezTo>
                    <a:pt x="24" y="0"/>
                    <a:pt x="16" y="0"/>
                    <a:pt x="16" y="0"/>
                  </a:cubicBezTo>
                  <a:cubicBezTo>
                    <a:pt x="29" y="0"/>
                    <a:pt x="40" y="11"/>
                    <a:pt x="40" y="24"/>
                  </a:cubicBezTo>
                  <a:cubicBezTo>
                    <a:pt x="40" y="24"/>
                    <a:pt x="40" y="36"/>
                    <a:pt x="40" y="36"/>
                  </a:cubicBezTo>
                  <a:cubicBezTo>
                    <a:pt x="40" y="49"/>
                    <a:pt x="29" y="60"/>
                    <a:pt x="16" y="60"/>
                  </a:cubicBezTo>
                  <a:cubicBezTo>
                    <a:pt x="16" y="60"/>
                    <a:pt x="16" y="60"/>
                    <a:pt x="16" y="60"/>
                  </a:cubicBezTo>
                  <a:cubicBezTo>
                    <a:pt x="16" y="60"/>
                    <a:pt x="24" y="60"/>
                    <a:pt x="24" y="60"/>
                  </a:cubicBezTo>
                  <a:cubicBezTo>
                    <a:pt x="11" y="60"/>
                    <a:pt x="0" y="49"/>
                    <a:pt x="0" y="36"/>
                  </a:cubicBez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5602" name="Rectangle 82">
              <a:extLst>
                <a:ext uri="{FF2B5EF4-FFF2-40B4-BE49-F238E27FC236}">
                  <a16:creationId xmlns:a16="http://schemas.microsoft.com/office/drawing/2014/main" id="{DF32EF56-A76B-6043-B137-F40E9478D3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92750" y="4079875"/>
              <a:ext cx="14747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K</a:t>
              </a:r>
              <a:endParaRPr lang="en-US" altLang="en-US" sz="1800" b="0"/>
            </a:p>
          </p:txBody>
        </p:sp>
        <p:sp>
          <p:nvSpPr>
            <p:cNvPr id="65603" name="Rectangle 83">
              <a:extLst>
                <a:ext uri="{FF2B5EF4-FFF2-40B4-BE49-F238E27FC236}">
                  <a16:creationId xmlns:a16="http://schemas.microsoft.com/office/drawing/2014/main" id="{B6B14F84-58E9-B149-9F0B-0DB1FD4BA0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37138" y="4249738"/>
              <a:ext cx="14747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K</a:t>
              </a:r>
              <a:endParaRPr lang="en-US" altLang="en-US" sz="1800" b="0"/>
            </a:p>
          </p:txBody>
        </p:sp>
        <p:sp>
          <p:nvSpPr>
            <p:cNvPr id="65604" name="Rectangle 84">
              <a:extLst>
                <a:ext uri="{FF2B5EF4-FFF2-40B4-BE49-F238E27FC236}">
                  <a16:creationId xmlns:a16="http://schemas.microsoft.com/office/drawing/2014/main" id="{A315C4EA-A97D-684B-A88D-F4B9193E77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84775" y="4344988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2</a:t>
              </a:r>
              <a:endParaRPr lang="en-US" altLang="en-US" sz="1800" b="0"/>
            </a:p>
          </p:txBody>
        </p:sp>
        <p:sp>
          <p:nvSpPr>
            <p:cNvPr id="65605" name="Rectangle 85">
              <a:extLst>
                <a:ext uri="{FF2B5EF4-FFF2-40B4-BE49-F238E27FC236}">
                  <a16:creationId xmlns:a16="http://schemas.microsoft.com/office/drawing/2014/main" id="{1039C547-9E55-A845-A7D9-8AA2BBF520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37138" y="1820863"/>
              <a:ext cx="14747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K</a:t>
              </a:r>
              <a:endParaRPr lang="en-US" altLang="en-US" sz="1800" b="0"/>
            </a:p>
          </p:txBody>
        </p:sp>
        <p:sp>
          <p:nvSpPr>
            <p:cNvPr id="65606" name="Oval 87">
              <a:extLst>
                <a:ext uri="{FF2B5EF4-FFF2-40B4-BE49-F238E27FC236}">
                  <a16:creationId xmlns:a16="http://schemas.microsoft.com/office/drawing/2014/main" id="{82F32AD8-6841-0340-842A-AEDE72559D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80088" y="2090738"/>
              <a:ext cx="98425" cy="96837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65607" name="Oval 89">
              <a:extLst>
                <a:ext uri="{FF2B5EF4-FFF2-40B4-BE49-F238E27FC236}">
                  <a16:creationId xmlns:a16="http://schemas.microsoft.com/office/drawing/2014/main" id="{A8E7F48A-4A07-C843-8537-65818F8FFA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80088" y="4511675"/>
              <a:ext cx="98425" cy="96838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65608" name="Rectangle 90">
              <a:extLst>
                <a:ext uri="{FF2B5EF4-FFF2-40B4-BE49-F238E27FC236}">
                  <a16:creationId xmlns:a16="http://schemas.microsoft.com/office/drawing/2014/main" id="{3834E6A9-99F9-CB41-AAD7-6EA4B69748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84775" y="1916113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sz="1800" b="0"/>
            </a:p>
          </p:txBody>
        </p:sp>
        <p:sp>
          <p:nvSpPr>
            <p:cNvPr id="65609" name="AutoShape 92">
              <a:extLst>
                <a:ext uri="{FF2B5EF4-FFF2-40B4-BE49-F238E27FC236}">
                  <a16:creationId xmlns:a16="http://schemas.microsoft.com/office/drawing/2014/main" id="{0B4DBBEE-1C03-1343-B3ED-A6B4FB7C4E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82900" y="3355975"/>
              <a:ext cx="579438" cy="484188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65610" name="AutoShape 94">
              <a:extLst>
                <a:ext uri="{FF2B5EF4-FFF2-40B4-BE49-F238E27FC236}">
                  <a16:creationId xmlns:a16="http://schemas.microsoft.com/office/drawing/2014/main" id="{7D78D264-2E95-8447-A40B-ADB105F577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16800" y="1073150"/>
              <a:ext cx="579438" cy="484188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65611" name="Line 95">
              <a:extLst>
                <a:ext uri="{FF2B5EF4-FFF2-40B4-BE49-F238E27FC236}">
                  <a16:creationId xmlns:a16="http://schemas.microsoft.com/office/drawing/2014/main" id="{B35B8AED-ECA1-7F44-BC89-12CE070F31C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663700" y="1465263"/>
              <a:ext cx="300038" cy="157162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65539" name="Oval 76">
            <a:extLst>
              <a:ext uri="{FF2B5EF4-FFF2-40B4-BE49-F238E27FC236}">
                <a16:creationId xmlns:a16="http://schemas.microsoft.com/office/drawing/2014/main" id="{741E6EC6-7824-7C4D-8E43-0788BF54C0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93200" y="1736725"/>
            <a:ext cx="673100" cy="725488"/>
          </a:xfrm>
          <a:prstGeom prst="ellips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914400">
              <a:spcBef>
                <a:spcPct val="0"/>
              </a:spcBef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65540" name="TextBox 77">
            <a:extLst>
              <a:ext uri="{FF2B5EF4-FFF2-40B4-BE49-F238E27FC236}">
                <a16:creationId xmlns:a16="http://schemas.microsoft.com/office/drawing/2014/main" id="{AB812A4F-FEB5-B24F-BB1D-752883D73F7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997950" y="2551113"/>
            <a:ext cx="825500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</a:rPr>
              <a:t>output</a:t>
            </a:r>
          </a:p>
        </p:txBody>
      </p:sp>
      <p:sp>
        <p:nvSpPr>
          <p:cNvPr id="65541" name="Oval 78">
            <a:extLst>
              <a:ext uri="{FF2B5EF4-FFF2-40B4-BE49-F238E27FC236}">
                <a16:creationId xmlns:a16="http://schemas.microsoft.com/office/drawing/2014/main" id="{6E8A911C-F763-BF4D-9FC7-3DA9E8428A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20813" y="1638300"/>
            <a:ext cx="673100" cy="725488"/>
          </a:xfrm>
          <a:prstGeom prst="ellips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914400">
              <a:spcBef>
                <a:spcPct val="0"/>
              </a:spcBef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65542" name="TextBox 79">
            <a:extLst>
              <a:ext uri="{FF2B5EF4-FFF2-40B4-BE49-F238E27FC236}">
                <a16:creationId xmlns:a16="http://schemas.microsoft.com/office/drawing/2014/main" id="{0DBA30FA-7A9E-1B42-8F71-85B46E1CCE3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95401" y="2527300"/>
            <a:ext cx="684213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</a:rPr>
              <a:t>input</a:t>
            </a:r>
          </a:p>
        </p:txBody>
      </p:sp>
    </p:spTree>
  </p:cSld>
  <p:clrMapOvr>
    <a:masterClrMapping/>
  </p:clrMapOvr>
  <p:transition/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2">
            <a:extLst>
              <a:ext uri="{FF2B5EF4-FFF2-40B4-BE49-F238E27FC236}">
                <a16:creationId xmlns:a16="http://schemas.microsoft.com/office/drawing/2014/main" id="{4EC891DC-8220-984F-BB82-10857CA356B3}"/>
              </a:ext>
            </a:extLst>
          </p:cNvPr>
          <p:cNvSpPr txBox="1">
            <a:spLocks noChangeArrowheads="1"/>
          </p:cNvSpPr>
          <p:nvPr/>
        </p:nvSpPr>
        <p:spPr>
          <a:xfrm>
            <a:off x="914400" y="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What kind of machine is this?</a:t>
            </a:r>
          </a:p>
        </p:txBody>
      </p:sp>
      <p:grpSp>
        <p:nvGrpSpPr>
          <p:cNvPr id="66562" name="Group 6">
            <a:extLst>
              <a:ext uri="{FF2B5EF4-FFF2-40B4-BE49-F238E27FC236}">
                <a16:creationId xmlns:a16="http://schemas.microsoft.com/office/drawing/2014/main" id="{35EF347E-F9EC-444F-A853-565B8F4A55E5}"/>
              </a:ext>
            </a:extLst>
          </p:cNvPr>
          <p:cNvGrpSpPr>
            <a:grpSpLocks/>
          </p:cNvGrpSpPr>
          <p:nvPr/>
        </p:nvGrpSpPr>
        <p:grpSpPr bwMode="auto">
          <a:xfrm>
            <a:off x="1714501" y="1598613"/>
            <a:ext cx="7695497" cy="4102258"/>
            <a:chOff x="800100" y="820738"/>
            <a:chExt cx="7695497" cy="4102258"/>
          </a:xfrm>
        </p:grpSpPr>
        <p:sp>
          <p:nvSpPr>
            <p:cNvPr id="66567" name="Freeform 9">
              <a:extLst>
                <a:ext uri="{FF2B5EF4-FFF2-40B4-BE49-F238E27FC236}">
                  <a16:creationId xmlns:a16="http://schemas.microsoft.com/office/drawing/2014/main" id="{532D76DF-8E87-2B43-93EE-2BBDFD6B330C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3663" y="1149350"/>
              <a:ext cx="1198562" cy="2592388"/>
            </a:xfrm>
            <a:custGeom>
              <a:avLst/>
              <a:gdLst>
                <a:gd name="T0" fmla="*/ 0 w 755"/>
                <a:gd name="T1" fmla="*/ 0 h 1633"/>
                <a:gd name="T2" fmla="*/ 0 w 755"/>
                <a:gd name="T3" fmla="*/ 2147483646 h 1633"/>
                <a:gd name="T4" fmla="*/ 2147483646 w 755"/>
                <a:gd name="T5" fmla="*/ 2147483646 h 1633"/>
                <a:gd name="T6" fmla="*/ 0 60000 65536"/>
                <a:gd name="T7" fmla="*/ 0 60000 65536"/>
                <a:gd name="T8" fmla="*/ 0 60000 65536"/>
                <a:gd name="T9" fmla="*/ 0 w 755"/>
                <a:gd name="T10" fmla="*/ 0 h 1633"/>
                <a:gd name="T11" fmla="*/ 755 w 755"/>
                <a:gd name="T12" fmla="*/ 1633 h 1633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755" h="1633">
                  <a:moveTo>
                    <a:pt x="0" y="0"/>
                  </a:moveTo>
                  <a:lnTo>
                    <a:pt x="0" y="1633"/>
                  </a:lnTo>
                  <a:lnTo>
                    <a:pt x="755" y="1633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68" name="Freeform 10">
              <a:extLst>
                <a:ext uri="{FF2B5EF4-FFF2-40B4-BE49-F238E27FC236}">
                  <a16:creationId xmlns:a16="http://schemas.microsoft.com/office/drawing/2014/main" id="{90A9BEB0-F971-3D42-93C4-281E807EFC9C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0688" y="4492625"/>
              <a:ext cx="1603375" cy="300038"/>
            </a:xfrm>
            <a:custGeom>
              <a:avLst/>
              <a:gdLst>
                <a:gd name="T0" fmla="*/ 0 w 1010"/>
                <a:gd name="T1" fmla="*/ 2147483646 h 189"/>
                <a:gd name="T2" fmla="*/ 2147483646 w 1010"/>
                <a:gd name="T3" fmla="*/ 2147483646 h 189"/>
                <a:gd name="T4" fmla="*/ 2147483646 w 1010"/>
                <a:gd name="T5" fmla="*/ 0 h 189"/>
                <a:gd name="T6" fmla="*/ 0 60000 65536"/>
                <a:gd name="T7" fmla="*/ 0 60000 65536"/>
                <a:gd name="T8" fmla="*/ 0 60000 65536"/>
                <a:gd name="T9" fmla="*/ 0 w 1010"/>
                <a:gd name="T10" fmla="*/ 0 h 189"/>
                <a:gd name="T11" fmla="*/ 1010 w 1010"/>
                <a:gd name="T12" fmla="*/ 189 h 18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010" h="189">
                  <a:moveTo>
                    <a:pt x="0" y="189"/>
                  </a:moveTo>
                  <a:lnTo>
                    <a:pt x="1010" y="189"/>
                  </a:lnTo>
                  <a:lnTo>
                    <a:pt x="101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69" name="Freeform 11">
              <a:extLst>
                <a:ext uri="{FF2B5EF4-FFF2-40B4-BE49-F238E27FC236}">
                  <a16:creationId xmlns:a16="http://schemas.microsoft.com/office/drawing/2014/main" id="{63A92403-A732-0944-A49E-4953A34EE30E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9138" y="2071688"/>
              <a:ext cx="1304925" cy="2720975"/>
            </a:xfrm>
            <a:custGeom>
              <a:avLst/>
              <a:gdLst>
                <a:gd name="T0" fmla="*/ 0 w 822"/>
                <a:gd name="T1" fmla="*/ 2147483646 h 1714"/>
                <a:gd name="T2" fmla="*/ 0 w 822"/>
                <a:gd name="T3" fmla="*/ 2147483646 h 1714"/>
                <a:gd name="T4" fmla="*/ 2147483646 w 822"/>
                <a:gd name="T5" fmla="*/ 2147483646 h 1714"/>
                <a:gd name="T6" fmla="*/ 2147483646 w 822"/>
                <a:gd name="T7" fmla="*/ 0 h 171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22"/>
                <a:gd name="T13" fmla="*/ 0 h 1714"/>
                <a:gd name="T14" fmla="*/ 822 w 822"/>
                <a:gd name="T15" fmla="*/ 1714 h 171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22" h="1714">
                  <a:moveTo>
                    <a:pt x="0" y="1714"/>
                  </a:moveTo>
                  <a:lnTo>
                    <a:pt x="0" y="378"/>
                  </a:lnTo>
                  <a:lnTo>
                    <a:pt x="822" y="378"/>
                  </a:lnTo>
                  <a:lnTo>
                    <a:pt x="822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70" name="Line 16">
              <a:extLst>
                <a:ext uri="{FF2B5EF4-FFF2-40B4-BE49-F238E27FC236}">
                  <a16:creationId xmlns:a16="http://schemas.microsoft.com/office/drawing/2014/main" id="{88537A23-9612-7C41-9A32-4B64F648545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562225" y="3441700"/>
              <a:ext cx="3206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71" name="Line 17">
              <a:extLst>
                <a:ext uri="{FF2B5EF4-FFF2-40B4-BE49-F238E27FC236}">
                  <a16:creationId xmlns:a16="http://schemas.microsoft.com/office/drawing/2014/main" id="{FB6DA51E-5446-9549-BB66-D371BB5D232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562225" y="3741738"/>
              <a:ext cx="320675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72" name="Rectangle 19">
              <a:extLst>
                <a:ext uri="{FF2B5EF4-FFF2-40B4-BE49-F238E27FC236}">
                  <a16:creationId xmlns:a16="http://schemas.microsoft.com/office/drawing/2014/main" id="{4A9259B9-A492-C045-A81B-8A27ECBDCC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49888" y="849313"/>
              <a:ext cx="747712" cy="1222375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66573" name="Rectangle 20">
              <a:extLst>
                <a:ext uri="{FF2B5EF4-FFF2-40B4-BE49-F238E27FC236}">
                  <a16:creationId xmlns:a16="http://schemas.microsoft.com/office/drawing/2014/main" id="{9CF33003-3268-264A-A668-BFB2F8FB0A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24500" y="1058863"/>
              <a:ext cx="80150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J</a:t>
              </a:r>
              <a:endParaRPr lang="en-US" altLang="en-US" sz="1800" b="0"/>
            </a:p>
          </p:txBody>
        </p:sp>
        <p:sp>
          <p:nvSpPr>
            <p:cNvPr id="66574" name="Rectangle 21">
              <a:extLst>
                <a:ext uri="{FF2B5EF4-FFF2-40B4-BE49-F238E27FC236}">
                  <a16:creationId xmlns:a16="http://schemas.microsoft.com/office/drawing/2014/main" id="{B3A096D4-F92F-D74E-A6F4-711443BE69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69000" y="1050925"/>
              <a:ext cx="14747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</a:t>
              </a:r>
              <a:endParaRPr lang="en-US" altLang="en-US" sz="1800" b="0"/>
            </a:p>
          </p:txBody>
        </p:sp>
        <p:sp>
          <p:nvSpPr>
            <p:cNvPr id="66575" name="Line 22">
              <a:extLst>
                <a:ext uri="{FF2B5EF4-FFF2-40B4-BE49-F238E27FC236}">
                  <a16:creationId xmlns:a16="http://schemas.microsoft.com/office/drawing/2014/main" id="{64B57057-78DA-0D4F-9555-6EEC603B125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984875" y="1663700"/>
              <a:ext cx="106363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76" name="Freeform 23">
              <a:extLst>
                <a:ext uri="{FF2B5EF4-FFF2-40B4-BE49-F238E27FC236}">
                  <a16:creationId xmlns:a16="http://schemas.microsoft.com/office/drawing/2014/main" id="{BB9CEC31-BE4E-0348-9061-C76F6B74C3B8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9888" y="1385888"/>
              <a:ext cx="149225" cy="149225"/>
            </a:xfrm>
            <a:custGeom>
              <a:avLst/>
              <a:gdLst>
                <a:gd name="T0" fmla="*/ 0 w 94"/>
                <a:gd name="T1" fmla="*/ 2147483646 h 94"/>
                <a:gd name="T2" fmla="*/ 2147483646 w 94"/>
                <a:gd name="T3" fmla="*/ 2147483646 h 94"/>
                <a:gd name="T4" fmla="*/ 0 w 94"/>
                <a:gd name="T5" fmla="*/ 0 h 94"/>
                <a:gd name="T6" fmla="*/ 0 60000 65536"/>
                <a:gd name="T7" fmla="*/ 0 60000 65536"/>
                <a:gd name="T8" fmla="*/ 0 60000 65536"/>
                <a:gd name="T9" fmla="*/ 0 w 94"/>
                <a:gd name="T10" fmla="*/ 0 h 94"/>
                <a:gd name="T11" fmla="*/ 94 w 94"/>
                <a:gd name="T12" fmla="*/ 94 h 9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94" h="94">
                  <a:moveTo>
                    <a:pt x="0" y="94"/>
                  </a:moveTo>
                  <a:lnTo>
                    <a:pt x="94" y="54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77" name="Freeform 24">
              <a:extLst>
                <a:ext uri="{FF2B5EF4-FFF2-40B4-BE49-F238E27FC236}">
                  <a16:creationId xmlns:a16="http://schemas.microsoft.com/office/drawing/2014/main" id="{05E6DB2D-EB49-C44E-B430-F2A63605B2F1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8538" y="3870325"/>
              <a:ext cx="63500" cy="42863"/>
            </a:xfrm>
            <a:custGeom>
              <a:avLst/>
              <a:gdLst>
                <a:gd name="T0" fmla="*/ 0 w 60"/>
                <a:gd name="T1" fmla="*/ 2147483646 h 40"/>
                <a:gd name="T2" fmla="*/ 0 w 60"/>
                <a:gd name="T3" fmla="*/ 2147483646 h 40"/>
                <a:gd name="T4" fmla="*/ 2147483646 w 60"/>
                <a:gd name="T5" fmla="*/ 0 h 40"/>
                <a:gd name="T6" fmla="*/ 2147483646 w 60"/>
                <a:gd name="T7" fmla="*/ 0 h 40"/>
                <a:gd name="T8" fmla="*/ 2147483646 w 60"/>
                <a:gd name="T9" fmla="*/ 2147483646 h 40"/>
                <a:gd name="T10" fmla="*/ 2147483646 w 60"/>
                <a:gd name="T11" fmla="*/ 2147483646 h 40"/>
                <a:gd name="T12" fmla="*/ 2147483646 w 60"/>
                <a:gd name="T13" fmla="*/ 2147483646 h 40"/>
                <a:gd name="T14" fmla="*/ 2147483646 w 60"/>
                <a:gd name="T15" fmla="*/ 2147483646 h 40"/>
                <a:gd name="T16" fmla="*/ 2147483646 w 60"/>
                <a:gd name="T17" fmla="*/ 2147483646 h 40"/>
                <a:gd name="T18" fmla="*/ 0 w 60"/>
                <a:gd name="T19" fmla="*/ 2147483646 h 4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60"/>
                <a:gd name="T31" fmla="*/ 0 h 40"/>
                <a:gd name="T32" fmla="*/ 60 w 60"/>
                <a:gd name="T33" fmla="*/ 40 h 4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60" h="40">
                  <a:moveTo>
                    <a:pt x="0" y="16"/>
                  </a:moveTo>
                  <a:cubicBezTo>
                    <a:pt x="0" y="16"/>
                    <a:pt x="0" y="24"/>
                    <a:pt x="0" y="24"/>
                  </a:cubicBezTo>
                  <a:cubicBezTo>
                    <a:pt x="0" y="11"/>
                    <a:pt x="11" y="0"/>
                    <a:pt x="24" y="0"/>
                  </a:cubicBezTo>
                  <a:cubicBezTo>
                    <a:pt x="24" y="0"/>
                    <a:pt x="36" y="0"/>
                    <a:pt x="36" y="0"/>
                  </a:cubicBezTo>
                  <a:cubicBezTo>
                    <a:pt x="49" y="0"/>
                    <a:pt x="60" y="11"/>
                    <a:pt x="60" y="24"/>
                  </a:cubicBezTo>
                  <a:cubicBezTo>
                    <a:pt x="60" y="24"/>
                    <a:pt x="60" y="16"/>
                    <a:pt x="60" y="16"/>
                  </a:cubicBezTo>
                  <a:cubicBezTo>
                    <a:pt x="60" y="29"/>
                    <a:pt x="49" y="40"/>
                    <a:pt x="36" y="40"/>
                  </a:cubicBezTo>
                  <a:cubicBezTo>
                    <a:pt x="36" y="40"/>
                    <a:pt x="36" y="40"/>
                    <a:pt x="36" y="40"/>
                  </a:cubicBezTo>
                  <a:cubicBezTo>
                    <a:pt x="36" y="40"/>
                    <a:pt x="24" y="40"/>
                    <a:pt x="24" y="40"/>
                  </a:cubicBezTo>
                  <a:cubicBezTo>
                    <a:pt x="11" y="40"/>
                    <a:pt x="0" y="29"/>
                    <a:pt x="0" y="16"/>
                  </a:cubicBez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6578" name="Line 25">
              <a:extLst>
                <a:ext uri="{FF2B5EF4-FFF2-40B4-BE49-F238E27FC236}">
                  <a16:creationId xmlns:a16="http://schemas.microsoft.com/office/drawing/2014/main" id="{2C94311A-EC02-5146-9136-97C6229FFA8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230688" y="1771650"/>
              <a:ext cx="121920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79" name="Line 28">
              <a:extLst>
                <a:ext uri="{FF2B5EF4-FFF2-40B4-BE49-F238E27FC236}">
                  <a16:creationId xmlns:a16="http://schemas.microsoft.com/office/drawing/2014/main" id="{BF779199-540E-E14D-BA83-A466E2F1E42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82938" y="1920875"/>
              <a:ext cx="2984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80" name="Line 29">
              <a:extLst>
                <a:ext uri="{FF2B5EF4-FFF2-40B4-BE49-F238E27FC236}">
                  <a16:creationId xmlns:a16="http://schemas.microsoft.com/office/drawing/2014/main" id="{0760C671-73F6-7149-B209-99ECAEE4DA8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079875" y="1771650"/>
              <a:ext cx="150813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81" name="Freeform 30">
              <a:extLst>
                <a:ext uri="{FF2B5EF4-FFF2-40B4-BE49-F238E27FC236}">
                  <a16:creationId xmlns:a16="http://schemas.microsoft.com/office/drawing/2014/main" id="{4F47AF06-40B5-564E-A944-71999F82312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1700" y="1511300"/>
              <a:ext cx="638175" cy="254000"/>
            </a:xfrm>
            <a:custGeom>
              <a:avLst/>
              <a:gdLst>
                <a:gd name="T0" fmla="*/ 0 w 598"/>
                <a:gd name="T1" fmla="*/ 0 h 238"/>
                <a:gd name="T2" fmla="*/ 2147483646 w 598"/>
                <a:gd name="T3" fmla="*/ 2147483646 h 238"/>
                <a:gd name="T4" fmla="*/ 2147483646 w 598"/>
                <a:gd name="T5" fmla="*/ 2147483646 h 238"/>
                <a:gd name="T6" fmla="*/ 2147483646 w 598"/>
                <a:gd name="T7" fmla="*/ 2147483646 h 238"/>
                <a:gd name="T8" fmla="*/ 2147483646 w 598"/>
                <a:gd name="T9" fmla="*/ 2147483646 h 238"/>
                <a:gd name="T10" fmla="*/ 2147483646 w 598"/>
                <a:gd name="T11" fmla="*/ 2147483646 h 238"/>
                <a:gd name="T12" fmla="*/ 2147483646 w 598"/>
                <a:gd name="T13" fmla="*/ 2147483646 h 238"/>
                <a:gd name="T14" fmla="*/ 2147483646 w 598"/>
                <a:gd name="T15" fmla="*/ 2147483646 h 238"/>
                <a:gd name="T16" fmla="*/ 2147483646 w 598"/>
                <a:gd name="T17" fmla="*/ 2147483646 h 238"/>
                <a:gd name="T18" fmla="*/ 2147483646 w 598"/>
                <a:gd name="T19" fmla="*/ 2147483646 h 238"/>
                <a:gd name="T20" fmla="*/ 2147483646 w 598"/>
                <a:gd name="T21" fmla="*/ 2147483646 h 238"/>
                <a:gd name="T22" fmla="*/ 2147483646 w 598"/>
                <a:gd name="T23" fmla="*/ 2147483646 h 238"/>
                <a:gd name="T24" fmla="*/ 2147483646 w 598"/>
                <a:gd name="T25" fmla="*/ 2147483646 h 238"/>
                <a:gd name="T26" fmla="*/ 2147483646 w 598"/>
                <a:gd name="T27" fmla="*/ 2147483646 h 23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98"/>
                <a:gd name="T43" fmla="*/ 0 h 238"/>
                <a:gd name="T44" fmla="*/ 598 w 598"/>
                <a:gd name="T45" fmla="*/ 238 h 238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98" h="238">
                  <a:moveTo>
                    <a:pt x="0" y="0"/>
                  </a:moveTo>
                  <a:cubicBezTo>
                    <a:pt x="252" y="0"/>
                    <a:pt x="252" y="0"/>
                    <a:pt x="270" y="1"/>
                  </a:cubicBezTo>
                  <a:cubicBezTo>
                    <a:pt x="288" y="3"/>
                    <a:pt x="288" y="3"/>
                    <a:pt x="305" y="5"/>
                  </a:cubicBezTo>
                  <a:cubicBezTo>
                    <a:pt x="323" y="8"/>
                    <a:pt x="323" y="8"/>
                    <a:pt x="343" y="14"/>
                  </a:cubicBezTo>
                  <a:cubicBezTo>
                    <a:pt x="363" y="20"/>
                    <a:pt x="363" y="20"/>
                    <a:pt x="380" y="29"/>
                  </a:cubicBezTo>
                  <a:cubicBezTo>
                    <a:pt x="398" y="38"/>
                    <a:pt x="398" y="38"/>
                    <a:pt x="413" y="46"/>
                  </a:cubicBezTo>
                  <a:cubicBezTo>
                    <a:pt x="429" y="55"/>
                    <a:pt x="429" y="55"/>
                    <a:pt x="442" y="63"/>
                  </a:cubicBezTo>
                  <a:cubicBezTo>
                    <a:pt x="454" y="71"/>
                    <a:pt x="454" y="71"/>
                    <a:pt x="463" y="78"/>
                  </a:cubicBezTo>
                  <a:cubicBezTo>
                    <a:pt x="472" y="85"/>
                    <a:pt x="472" y="85"/>
                    <a:pt x="482" y="92"/>
                  </a:cubicBezTo>
                  <a:cubicBezTo>
                    <a:pt x="492" y="99"/>
                    <a:pt x="492" y="99"/>
                    <a:pt x="502" y="110"/>
                  </a:cubicBezTo>
                  <a:cubicBezTo>
                    <a:pt x="513" y="121"/>
                    <a:pt x="513" y="121"/>
                    <a:pt x="525" y="136"/>
                  </a:cubicBezTo>
                  <a:cubicBezTo>
                    <a:pt x="538" y="151"/>
                    <a:pt x="538" y="151"/>
                    <a:pt x="550" y="169"/>
                  </a:cubicBezTo>
                  <a:cubicBezTo>
                    <a:pt x="563" y="186"/>
                    <a:pt x="563" y="186"/>
                    <a:pt x="576" y="205"/>
                  </a:cubicBezTo>
                  <a:cubicBezTo>
                    <a:pt x="589" y="223"/>
                    <a:pt x="589" y="223"/>
                    <a:pt x="598" y="238"/>
                  </a:cubicBez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82" name="Freeform 31">
              <a:extLst>
                <a:ext uri="{FF2B5EF4-FFF2-40B4-BE49-F238E27FC236}">
                  <a16:creationId xmlns:a16="http://schemas.microsoft.com/office/drawing/2014/main" id="{25A3C13C-7972-4D40-988C-5BE4AFE81DFD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1700" y="1766888"/>
              <a:ext cx="638175" cy="254000"/>
            </a:xfrm>
            <a:custGeom>
              <a:avLst/>
              <a:gdLst>
                <a:gd name="T0" fmla="*/ 0 w 598"/>
                <a:gd name="T1" fmla="*/ 2147483646 h 237"/>
                <a:gd name="T2" fmla="*/ 2147483646 w 598"/>
                <a:gd name="T3" fmla="*/ 2147483646 h 237"/>
                <a:gd name="T4" fmla="*/ 2147483646 w 598"/>
                <a:gd name="T5" fmla="*/ 2147483646 h 237"/>
                <a:gd name="T6" fmla="*/ 2147483646 w 598"/>
                <a:gd name="T7" fmla="*/ 2147483646 h 237"/>
                <a:gd name="T8" fmla="*/ 2147483646 w 598"/>
                <a:gd name="T9" fmla="*/ 2147483646 h 237"/>
                <a:gd name="T10" fmla="*/ 2147483646 w 598"/>
                <a:gd name="T11" fmla="*/ 2147483646 h 237"/>
                <a:gd name="T12" fmla="*/ 2147483646 w 598"/>
                <a:gd name="T13" fmla="*/ 2147483646 h 237"/>
                <a:gd name="T14" fmla="*/ 2147483646 w 598"/>
                <a:gd name="T15" fmla="*/ 2147483646 h 237"/>
                <a:gd name="T16" fmla="*/ 2147483646 w 598"/>
                <a:gd name="T17" fmla="*/ 2147483646 h 237"/>
                <a:gd name="T18" fmla="*/ 2147483646 w 598"/>
                <a:gd name="T19" fmla="*/ 2147483646 h 237"/>
                <a:gd name="T20" fmla="*/ 2147483646 w 598"/>
                <a:gd name="T21" fmla="*/ 2147483646 h 237"/>
                <a:gd name="T22" fmla="*/ 2147483646 w 598"/>
                <a:gd name="T23" fmla="*/ 2147483646 h 237"/>
                <a:gd name="T24" fmla="*/ 2147483646 w 598"/>
                <a:gd name="T25" fmla="*/ 2147483646 h 237"/>
                <a:gd name="T26" fmla="*/ 2147483646 w 598"/>
                <a:gd name="T27" fmla="*/ 0 h 23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98"/>
                <a:gd name="T43" fmla="*/ 0 h 237"/>
                <a:gd name="T44" fmla="*/ 598 w 598"/>
                <a:gd name="T45" fmla="*/ 237 h 237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98" h="237">
                  <a:moveTo>
                    <a:pt x="0" y="237"/>
                  </a:moveTo>
                  <a:cubicBezTo>
                    <a:pt x="252" y="237"/>
                    <a:pt x="252" y="237"/>
                    <a:pt x="270" y="236"/>
                  </a:cubicBezTo>
                  <a:cubicBezTo>
                    <a:pt x="288" y="235"/>
                    <a:pt x="288" y="235"/>
                    <a:pt x="305" y="232"/>
                  </a:cubicBezTo>
                  <a:cubicBezTo>
                    <a:pt x="323" y="230"/>
                    <a:pt x="323" y="230"/>
                    <a:pt x="343" y="224"/>
                  </a:cubicBezTo>
                  <a:cubicBezTo>
                    <a:pt x="363" y="217"/>
                    <a:pt x="363" y="217"/>
                    <a:pt x="380" y="209"/>
                  </a:cubicBezTo>
                  <a:cubicBezTo>
                    <a:pt x="398" y="200"/>
                    <a:pt x="398" y="200"/>
                    <a:pt x="413" y="191"/>
                  </a:cubicBezTo>
                  <a:cubicBezTo>
                    <a:pt x="429" y="182"/>
                    <a:pt x="429" y="182"/>
                    <a:pt x="442" y="174"/>
                  </a:cubicBezTo>
                  <a:cubicBezTo>
                    <a:pt x="454" y="166"/>
                    <a:pt x="454" y="166"/>
                    <a:pt x="463" y="159"/>
                  </a:cubicBezTo>
                  <a:cubicBezTo>
                    <a:pt x="472" y="152"/>
                    <a:pt x="472" y="152"/>
                    <a:pt x="482" y="146"/>
                  </a:cubicBezTo>
                  <a:cubicBezTo>
                    <a:pt x="492" y="139"/>
                    <a:pt x="492" y="139"/>
                    <a:pt x="502" y="127"/>
                  </a:cubicBezTo>
                  <a:cubicBezTo>
                    <a:pt x="513" y="116"/>
                    <a:pt x="513" y="116"/>
                    <a:pt x="525" y="101"/>
                  </a:cubicBezTo>
                  <a:cubicBezTo>
                    <a:pt x="538" y="86"/>
                    <a:pt x="538" y="86"/>
                    <a:pt x="550" y="69"/>
                  </a:cubicBezTo>
                  <a:cubicBezTo>
                    <a:pt x="563" y="51"/>
                    <a:pt x="563" y="51"/>
                    <a:pt x="576" y="33"/>
                  </a:cubicBezTo>
                  <a:cubicBezTo>
                    <a:pt x="589" y="15"/>
                    <a:pt x="589" y="15"/>
                    <a:pt x="598" y="0"/>
                  </a:cubicBez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83" name="Freeform 32">
              <a:extLst>
                <a:ext uri="{FF2B5EF4-FFF2-40B4-BE49-F238E27FC236}">
                  <a16:creationId xmlns:a16="http://schemas.microsoft.com/office/drawing/2014/main" id="{452D78E5-4C4D-1A45-993A-01A4C26D584D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5350" y="1511300"/>
              <a:ext cx="74613" cy="255588"/>
            </a:xfrm>
            <a:custGeom>
              <a:avLst/>
              <a:gdLst>
                <a:gd name="T0" fmla="*/ 0 w 71"/>
                <a:gd name="T1" fmla="*/ 0 h 239"/>
                <a:gd name="T2" fmla="*/ 2147483646 w 71"/>
                <a:gd name="T3" fmla="*/ 2147483646 h 239"/>
                <a:gd name="T4" fmla="*/ 2147483646 w 71"/>
                <a:gd name="T5" fmla="*/ 2147483646 h 239"/>
                <a:gd name="T6" fmla="*/ 2147483646 w 71"/>
                <a:gd name="T7" fmla="*/ 2147483646 h 239"/>
                <a:gd name="T8" fmla="*/ 2147483646 w 71"/>
                <a:gd name="T9" fmla="*/ 2147483646 h 239"/>
                <a:gd name="T10" fmla="*/ 2147483646 w 71"/>
                <a:gd name="T11" fmla="*/ 2147483646 h 239"/>
                <a:gd name="T12" fmla="*/ 2147483646 w 71"/>
                <a:gd name="T13" fmla="*/ 2147483646 h 239"/>
                <a:gd name="T14" fmla="*/ 2147483646 w 71"/>
                <a:gd name="T15" fmla="*/ 2147483646 h 23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71"/>
                <a:gd name="T25" fmla="*/ 0 h 239"/>
                <a:gd name="T26" fmla="*/ 71 w 71"/>
                <a:gd name="T27" fmla="*/ 239 h 23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71" h="239">
                  <a:moveTo>
                    <a:pt x="0" y="0"/>
                  </a:moveTo>
                  <a:cubicBezTo>
                    <a:pt x="16" y="29"/>
                    <a:pt x="16" y="29"/>
                    <a:pt x="23" y="44"/>
                  </a:cubicBezTo>
                  <a:cubicBezTo>
                    <a:pt x="29" y="59"/>
                    <a:pt x="29" y="59"/>
                    <a:pt x="36" y="77"/>
                  </a:cubicBezTo>
                  <a:cubicBezTo>
                    <a:pt x="43" y="95"/>
                    <a:pt x="43" y="95"/>
                    <a:pt x="48" y="113"/>
                  </a:cubicBezTo>
                  <a:cubicBezTo>
                    <a:pt x="54" y="131"/>
                    <a:pt x="54" y="131"/>
                    <a:pt x="59" y="150"/>
                  </a:cubicBezTo>
                  <a:cubicBezTo>
                    <a:pt x="65" y="168"/>
                    <a:pt x="65" y="168"/>
                    <a:pt x="66" y="183"/>
                  </a:cubicBezTo>
                  <a:cubicBezTo>
                    <a:pt x="68" y="199"/>
                    <a:pt x="68" y="199"/>
                    <a:pt x="69" y="208"/>
                  </a:cubicBezTo>
                  <a:cubicBezTo>
                    <a:pt x="71" y="218"/>
                    <a:pt x="71" y="218"/>
                    <a:pt x="70" y="239"/>
                  </a:cubicBez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84" name="Freeform 33">
              <a:extLst>
                <a:ext uri="{FF2B5EF4-FFF2-40B4-BE49-F238E27FC236}">
                  <a16:creationId xmlns:a16="http://schemas.microsoft.com/office/drawing/2014/main" id="{ECAFA237-9C8F-A949-B09D-2157EE7B18E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5350" y="1765300"/>
              <a:ext cx="74613" cy="255588"/>
            </a:xfrm>
            <a:custGeom>
              <a:avLst/>
              <a:gdLst>
                <a:gd name="T0" fmla="*/ 0 w 71"/>
                <a:gd name="T1" fmla="*/ 2147483646 h 238"/>
                <a:gd name="T2" fmla="*/ 2147483646 w 71"/>
                <a:gd name="T3" fmla="*/ 2147483646 h 238"/>
                <a:gd name="T4" fmla="*/ 2147483646 w 71"/>
                <a:gd name="T5" fmla="*/ 2147483646 h 238"/>
                <a:gd name="T6" fmla="*/ 2147483646 w 71"/>
                <a:gd name="T7" fmla="*/ 2147483646 h 238"/>
                <a:gd name="T8" fmla="*/ 2147483646 w 71"/>
                <a:gd name="T9" fmla="*/ 2147483646 h 238"/>
                <a:gd name="T10" fmla="*/ 2147483646 w 71"/>
                <a:gd name="T11" fmla="*/ 2147483646 h 238"/>
                <a:gd name="T12" fmla="*/ 2147483646 w 71"/>
                <a:gd name="T13" fmla="*/ 2147483646 h 238"/>
                <a:gd name="T14" fmla="*/ 2147483646 w 71"/>
                <a:gd name="T15" fmla="*/ 0 h 23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71"/>
                <a:gd name="T25" fmla="*/ 0 h 238"/>
                <a:gd name="T26" fmla="*/ 71 w 71"/>
                <a:gd name="T27" fmla="*/ 238 h 238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71" h="238">
                  <a:moveTo>
                    <a:pt x="0" y="238"/>
                  </a:moveTo>
                  <a:cubicBezTo>
                    <a:pt x="16" y="210"/>
                    <a:pt x="16" y="210"/>
                    <a:pt x="23" y="195"/>
                  </a:cubicBezTo>
                  <a:cubicBezTo>
                    <a:pt x="29" y="180"/>
                    <a:pt x="29" y="180"/>
                    <a:pt x="36" y="162"/>
                  </a:cubicBezTo>
                  <a:cubicBezTo>
                    <a:pt x="43" y="143"/>
                    <a:pt x="43" y="143"/>
                    <a:pt x="48" y="125"/>
                  </a:cubicBezTo>
                  <a:cubicBezTo>
                    <a:pt x="54" y="107"/>
                    <a:pt x="54" y="107"/>
                    <a:pt x="59" y="89"/>
                  </a:cubicBezTo>
                  <a:cubicBezTo>
                    <a:pt x="65" y="71"/>
                    <a:pt x="65" y="71"/>
                    <a:pt x="66" y="55"/>
                  </a:cubicBezTo>
                  <a:cubicBezTo>
                    <a:pt x="68" y="40"/>
                    <a:pt x="68" y="40"/>
                    <a:pt x="69" y="30"/>
                  </a:cubicBezTo>
                  <a:cubicBezTo>
                    <a:pt x="71" y="21"/>
                    <a:pt x="71" y="21"/>
                    <a:pt x="70" y="0"/>
                  </a:cubicBez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85" name="Line 34">
              <a:extLst>
                <a:ext uri="{FF2B5EF4-FFF2-40B4-BE49-F238E27FC236}">
                  <a16:creationId xmlns:a16="http://schemas.microsoft.com/office/drawing/2014/main" id="{F0255F5D-74C3-1B4E-83D1-54D0A0D597A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30688" y="3892550"/>
              <a:ext cx="121920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86" name="Freeform 35">
              <a:extLst>
                <a:ext uri="{FF2B5EF4-FFF2-40B4-BE49-F238E27FC236}">
                  <a16:creationId xmlns:a16="http://schemas.microsoft.com/office/drawing/2014/main" id="{5935AB2D-A5E2-024D-814F-2602B80243B1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9813" y="1471613"/>
              <a:ext cx="600075" cy="2420937"/>
            </a:xfrm>
            <a:custGeom>
              <a:avLst/>
              <a:gdLst>
                <a:gd name="T0" fmla="*/ 0 w 378"/>
                <a:gd name="T1" fmla="*/ 2147483646 h 1525"/>
                <a:gd name="T2" fmla="*/ 0 w 378"/>
                <a:gd name="T3" fmla="*/ 0 h 1525"/>
                <a:gd name="T4" fmla="*/ 2147483646 w 378"/>
                <a:gd name="T5" fmla="*/ 0 h 1525"/>
                <a:gd name="T6" fmla="*/ 0 60000 65536"/>
                <a:gd name="T7" fmla="*/ 0 60000 65536"/>
                <a:gd name="T8" fmla="*/ 0 60000 65536"/>
                <a:gd name="T9" fmla="*/ 0 w 378"/>
                <a:gd name="T10" fmla="*/ 0 h 1525"/>
                <a:gd name="T11" fmla="*/ 378 w 378"/>
                <a:gd name="T12" fmla="*/ 1525 h 1525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78" h="1525">
                  <a:moveTo>
                    <a:pt x="0" y="1525"/>
                  </a:moveTo>
                  <a:lnTo>
                    <a:pt x="0" y="0"/>
                  </a:lnTo>
                  <a:lnTo>
                    <a:pt x="3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87" name="Freeform 36">
              <a:extLst>
                <a:ext uri="{FF2B5EF4-FFF2-40B4-BE49-F238E27FC236}">
                  <a16:creationId xmlns:a16="http://schemas.microsoft.com/office/drawing/2014/main" id="{42A92551-1CC6-694A-A6D1-8117696384FB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2625" y="4762500"/>
              <a:ext cx="63500" cy="65088"/>
            </a:xfrm>
            <a:custGeom>
              <a:avLst/>
              <a:gdLst>
                <a:gd name="T0" fmla="*/ 0 w 60"/>
                <a:gd name="T1" fmla="*/ 2147483646 h 60"/>
                <a:gd name="T2" fmla="*/ 0 w 60"/>
                <a:gd name="T3" fmla="*/ 2147483646 h 60"/>
                <a:gd name="T4" fmla="*/ 2147483646 w 60"/>
                <a:gd name="T5" fmla="*/ 0 h 60"/>
                <a:gd name="T6" fmla="*/ 2147483646 w 60"/>
                <a:gd name="T7" fmla="*/ 0 h 60"/>
                <a:gd name="T8" fmla="*/ 2147483646 w 60"/>
                <a:gd name="T9" fmla="*/ 2147483646 h 60"/>
                <a:gd name="T10" fmla="*/ 2147483646 w 60"/>
                <a:gd name="T11" fmla="*/ 2147483646 h 60"/>
                <a:gd name="T12" fmla="*/ 2147483646 w 60"/>
                <a:gd name="T13" fmla="*/ 2147483646 h 60"/>
                <a:gd name="T14" fmla="*/ 2147483646 w 60"/>
                <a:gd name="T15" fmla="*/ 2147483646 h 60"/>
                <a:gd name="T16" fmla="*/ 2147483646 w 60"/>
                <a:gd name="T17" fmla="*/ 2147483646 h 60"/>
                <a:gd name="T18" fmla="*/ 0 w 60"/>
                <a:gd name="T19" fmla="*/ 2147483646 h 6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60"/>
                <a:gd name="T31" fmla="*/ 0 h 60"/>
                <a:gd name="T32" fmla="*/ 60 w 60"/>
                <a:gd name="T33" fmla="*/ 60 h 6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60" h="60">
                  <a:moveTo>
                    <a:pt x="0" y="36"/>
                  </a:moveTo>
                  <a:cubicBezTo>
                    <a:pt x="0" y="36"/>
                    <a:pt x="0" y="24"/>
                    <a:pt x="0" y="24"/>
                  </a:cubicBezTo>
                  <a:cubicBezTo>
                    <a:pt x="0" y="11"/>
                    <a:pt x="11" y="0"/>
                    <a:pt x="24" y="0"/>
                  </a:cubicBezTo>
                  <a:cubicBezTo>
                    <a:pt x="24" y="0"/>
                    <a:pt x="36" y="0"/>
                    <a:pt x="36" y="0"/>
                  </a:cubicBezTo>
                  <a:cubicBezTo>
                    <a:pt x="49" y="0"/>
                    <a:pt x="60" y="11"/>
                    <a:pt x="60" y="24"/>
                  </a:cubicBezTo>
                  <a:cubicBezTo>
                    <a:pt x="60" y="24"/>
                    <a:pt x="60" y="36"/>
                    <a:pt x="60" y="36"/>
                  </a:cubicBezTo>
                  <a:cubicBezTo>
                    <a:pt x="60" y="49"/>
                    <a:pt x="49" y="60"/>
                    <a:pt x="36" y="60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60"/>
                    <a:pt x="24" y="60"/>
                    <a:pt x="24" y="60"/>
                  </a:cubicBezTo>
                  <a:cubicBezTo>
                    <a:pt x="11" y="60"/>
                    <a:pt x="0" y="49"/>
                    <a:pt x="0" y="36"/>
                  </a:cubicBez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6588" name="Line 42">
              <a:extLst>
                <a:ext uri="{FF2B5EF4-FFF2-40B4-BE49-F238E27FC236}">
                  <a16:creationId xmlns:a16="http://schemas.microsoft.com/office/drawing/2014/main" id="{DFD0773D-49E7-BD4A-8F87-7670B325482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118350" y="1471613"/>
              <a:ext cx="298450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89" name="Line 43">
              <a:extLst>
                <a:ext uri="{FF2B5EF4-FFF2-40B4-BE49-F238E27FC236}">
                  <a16:creationId xmlns:a16="http://schemas.microsoft.com/office/drawing/2014/main" id="{8DBCA08C-9821-F547-B61E-4C7DF036DCA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016875" y="1320800"/>
              <a:ext cx="169863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90" name="Line 44">
              <a:extLst>
                <a:ext uri="{FF2B5EF4-FFF2-40B4-BE49-F238E27FC236}">
                  <a16:creationId xmlns:a16="http://schemas.microsoft.com/office/drawing/2014/main" id="{F39B3AD7-F487-0F45-9BD5-B8D8BB118C1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197600" y="1136650"/>
              <a:ext cx="1219200" cy="1270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91" name="Freeform 45">
              <a:extLst>
                <a:ext uri="{FF2B5EF4-FFF2-40B4-BE49-F238E27FC236}">
                  <a16:creationId xmlns:a16="http://schemas.microsoft.com/office/drawing/2014/main" id="{099AFF6C-9AC8-C540-86DB-BC45CCA3CA2C}"/>
                </a:ext>
              </a:extLst>
            </p:cNvPr>
            <p:cNvSpPr>
              <a:spLocks/>
            </p:cNvSpPr>
            <p:nvPr/>
          </p:nvSpPr>
          <p:spPr bwMode="auto">
            <a:xfrm>
              <a:off x="6197600" y="1471613"/>
              <a:ext cx="920750" cy="2120900"/>
            </a:xfrm>
            <a:custGeom>
              <a:avLst/>
              <a:gdLst>
                <a:gd name="T0" fmla="*/ 0 w 580"/>
                <a:gd name="T1" fmla="*/ 2147483646 h 1336"/>
                <a:gd name="T2" fmla="*/ 2147483646 w 580"/>
                <a:gd name="T3" fmla="*/ 2147483646 h 1336"/>
                <a:gd name="T4" fmla="*/ 2147483646 w 580"/>
                <a:gd name="T5" fmla="*/ 0 h 1336"/>
                <a:gd name="T6" fmla="*/ 0 60000 65536"/>
                <a:gd name="T7" fmla="*/ 0 60000 65536"/>
                <a:gd name="T8" fmla="*/ 0 60000 65536"/>
                <a:gd name="T9" fmla="*/ 0 w 580"/>
                <a:gd name="T10" fmla="*/ 0 h 1336"/>
                <a:gd name="T11" fmla="*/ 580 w 580"/>
                <a:gd name="T12" fmla="*/ 1336 h 13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80" h="1336">
                  <a:moveTo>
                    <a:pt x="0" y="1336"/>
                  </a:moveTo>
                  <a:lnTo>
                    <a:pt x="580" y="1336"/>
                  </a:lnTo>
                  <a:lnTo>
                    <a:pt x="58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92" name="Line 46">
              <a:extLst>
                <a:ext uri="{FF2B5EF4-FFF2-40B4-BE49-F238E27FC236}">
                  <a16:creationId xmlns:a16="http://schemas.microsoft.com/office/drawing/2014/main" id="{A9443258-AA5A-E74B-B26D-88A0A1C1A13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186738" y="1320800"/>
              <a:ext cx="150812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93" name="Rectangle 47">
              <a:extLst>
                <a:ext uri="{FF2B5EF4-FFF2-40B4-BE49-F238E27FC236}">
                  <a16:creationId xmlns:a16="http://schemas.microsoft.com/office/drawing/2014/main" id="{013A800C-6F8B-4045-9766-A993043E08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70588" y="1663700"/>
              <a:ext cx="14747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</a:t>
              </a:r>
              <a:endParaRPr lang="en-US" altLang="en-US" sz="1800" b="0"/>
            </a:p>
          </p:txBody>
        </p:sp>
        <p:sp>
          <p:nvSpPr>
            <p:cNvPr id="66594" name="Rectangle 48">
              <a:extLst>
                <a:ext uri="{FF2B5EF4-FFF2-40B4-BE49-F238E27FC236}">
                  <a16:creationId xmlns:a16="http://schemas.microsoft.com/office/drawing/2014/main" id="{CB682111-8E9F-D346-BF88-1B5FAAD468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7288" y="3786188"/>
              <a:ext cx="490519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Clock</a:t>
              </a:r>
              <a:endParaRPr lang="en-US" altLang="en-US" sz="1800" b="0"/>
            </a:p>
          </p:txBody>
        </p:sp>
        <p:sp>
          <p:nvSpPr>
            <p:cNvPr id="66595" name="Freeform 49">
              <a:extLst>
                <a:ext uri="{FF2B5EF4-FFF2-40B4-BE49-F238E27FC236}">
                  <a16:creationId xmlns:a16="http://schemas.microsoft.com/office/drawing/2014/main" id="{4DEE9129-4704-1F45-B32B-0DE0D5680919}"/>
                </a:ext>
              </a:extLst>
            </p:cNvPr>
            <p:cNvSpPr>
              <a:spLocks/>
            </p:cNvSpPr>
            <p:nvPr/>
          </p:nvSpPr>
          <p:spPr bwMode="auto">
            <a:xfrm>
              <a:off x="6797675" y="1120775"/>
              <a:ext cx="41275" cy="63500"/>
            </a:xfrm>
            <a:custGeom>
              <a:avLst/>
              <a:gdLst>
                <a:gd name="T0" fmla="*/ 0 w 40"/>
                <a:gd name="T1" fmla="*/ 2147483646 h 60"/>
                <a:gd name="T2" fmla="*/ 0 w 40"/>
                <a:gd name="T3" fmla="*/ 2147483646 h 60"/>
                <a:gd name="T4" fmla="*/ 2147483646 w 40"/>
                <a:gd name="T5" fmla="*/ 0 h 60"/>
                <a:gd name="T6" fmla="*/ 2147483646 w 40"/>
                <a:gd name="T7" fmla="*/ 0 h 60"/>
                <a:gd name="T8" fmla="*/ 2147483646 w 40"/>
                <a:gd name="T9" fmla="*/ 2147483646 h 60"/>
                <a:gd name="T10" fmla="*/ 2147483646 w 40"/>
                <a:gd name="T11" fmla="*/ 2147483646 h 60"/>
                <a:gd name="T12" fmla="*/ 2147483646 w 40"/>
                <a:gd name="T13" fmla="*/ 2147483646 h 60"/>
                <a:gd name="T14" fmla="*/ 2147483646 w 40"/>
                <a:gd name="T15" fmla="*/ 2147483646 h 60"/>
                <a:gd name="T16" fmla="*/ 2147483646 w 40"/>
                <a:gd name="T17" fmla="*/ 2147483646 h 60"/>
                <a:gd name="T18" fmla="*/ 0 w 40"/>
                <a:gd name="T19" fmla="*/ 2147483646 h 6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40"/>
                <a:gd name="T31" fmla="*/ 0 h 60"/>
                <a:gd name="T32" fmla="*/ 40 w 40"/>
                <a:gd name="T33" fmla="*/ 60 h 6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40" h="60">
                  <a:moveTo>
                    <a:pt x="0" y="36"/>
                  </a:moveTo>
                  <a:cubicBezTo>
                    <a:pt x="0" y="36"/>
                    <a:pt x="0" y="24"/>
                    <a:pt x="0" y="24"/>
                  </a:cubicBezTo>
                  <a:cubicBezTo>
                    <a:pt x="0" y="11"/>
                    <a:pt x="11" y="0"/>
                    <a:pt x="24" y="0"/>
                  </a:cubicBezTo>
                  <a:cubicBezTo>
                    <a:pt x="24" y="0"/>
                    <a:pt x="16" y="0"/>
                    <a:pt x="16" y="0"/>
                  </a:cubicBezTo>
                  <a:cubicBezTo>
                    <a:pt x="29" y="0"/>
                    <a:pt x="40" y="11"/>
                    <a:pt x="40" y="24"/>
                  </a:cubicBezTo>
                  <a:cubicBezTo>
                    <a:pt x="40" y="24"/>
                    <a:pt x="40" y="36"/>
                    <a:pt x="40" y="36"/>
                  </a:cubicBezTo>
                  <a:cubicBezTo>
                    <a:pt x="40" y="49"/>
                    <a:pt x="29" y="60"/>
                    <a:pt x="16" y="60"/>
                  </a:cubicBezTo>
                  <a:cubicBezTo>
                    <a:pt x="16" y="60"/>
                    <a:pt x="16" y="60"/>
                    <a:pt x="16" y="60"/>
                  </a:cubicBezTo>
                  <a:cubicBezTo>
                    <a:pt x="16" y="60"/>
                    <a:pt x="24" y="60"/>
                    <a:pt x="24" y="60"/>
                  </a:cubicBezTo>
                  <a:cubicBezTo>
                    <a:pt x="11" y="60"/>
                    <a:pt x="0" y="49"/>
                    <a:pt x="0" y="36"/>
                  </a:cubicBez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6596" name="Rectangle 50">
              <a:extLst>
                <a:ext uri="{FF2B5EF4-FFF2-40B4-BE49-F238E27FC236}">
                  <a16:creationId xmlns:a16="http://schemas.microsoft.com/office/drawing/2014/main" id="{F60E1033-3F5D-0248-8E60-37363174E2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79813" y="4676775"/>
              <a:ext cx="559449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Resetn</a:t>
              </a:r>
              <a:endParaRPr lang="en-US" altLang="en-US" sz="1800" b="0"/>
            </a:p>
          </p:txBody>
        </p:sp>
        <p:sp>
          <p:nvSpPr>
            <p:cNvPr id="66597" name="Rectangle 51">
              <a:extLst>
                <a:ext uri="{FF2B5EF4-FFF2-40B4-BE49-F238E27FC236}">
                  <a16:creationId xmlns:a16="http://schemas.microsoft.com/office/drawing/2014/main" id="{24F880E4-E367-0E42-8762-09F41D2069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29375" y="3267075"/>
              <a:ext cx="10259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endParaRPr lang="en-US" altLang="en-US" sz="1800" b="0"/>
            </a:p>
          </p:txBody>
        </p:sp>
        <p:sp>
          <p:nvSpPr>
            <p:cNvPr id="66598" name="Rectangle 52">
              <a:extLst>
                <a:ext uri="{FF2B5EF4-FFF2-40B4-BE49-F238E27FC236}">
                  <a16:creationId xmlns:a16="http://schemas.microsoft.com/office/drawing/2014/main" id="{CABBCA37-C05D-224E-A04E-9AC912531B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21450" y="3363913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2</a:t>
              </a:r>
              <a:endParaRPr lang="en-US" altLang="en-US" sz="1800" b="0"/>
            </a:p>
          </p:txBody>
        </p:sp>
        <p:sp>
          <p:nvSpPr>
            <p:cNvPr id="66599" name="Rectangle 53">
              <a:extLst>
                <a:ext uri="{FF2B5EF4-FFF2-40B4-BE49-F238E27FC236}">
                  <a16:creationId xmlns:a16="http://schemas.microsoft.com/office/drawing/2014/main" id="{C5F69562-E591-B248-9674-A3816B461F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29375" y="820738"/>
              <a:ext cx="10259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endParaRPr lang="en-US" altLang="en-US" sz="1800" b="0"/>
            </a:p>
          </p:txBody>
        </p:sp>
        <p:sp>
          <p:nvSpPr>
            <p:cNvPr id="66600" name="Rectangle 54">
              <a:extLst>
                <a:ext uri="{FF2B5EF4-FFF2-40B4-BE49-F238E27FC236}">
                  <a16:creationId xmlns:a16="http://schemas.microsoft.com/office/drawing/2014/main" id="{08184BE1-393C-8C4E-8CA5-9740F15F54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21450" y="915988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sz="1800" b="0"/>
            </a:p>
          </p:txBody>
        </p:sp>
        <p:sp>
          <p:nvSpPr>
            <p:cNvPr id="66601" name="Rectangle 55">
              <a:extLst>
                <a:ext uri="{FF2B5EF4-FFF2-40B4-BE49-F238E27FC236}">
                  <a16:creationId xmlns:a16="http://schemas.microsoft.com/office/drawing/2014/main" id="{3E026DF8-3FCE-C445-BBDC-E242820DF7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59363" y="3289300"/>
              <a:ext cx="80150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J</a:t>
              </a:r>
              <a:endParaRPr lang="en-US" altLang="en-US" sz="1800" b="0"/>
            </a:p>
          </p:txBody>
        </p:sp>
        <p:sp>
          <p:nvSpPr>
            <p:cNvPr id="66602" name="Rectangle 56">
              <a:extLst>
                <a:ext uri="{FF2B5EF4-FFF2-40B4-BE49-F238E27FC236}">
                  <a16:creationId xmlns:a16="http://schemas.microsoft.com/office/drawing/2014/main" id="{19B8B512-B6D7-6C4E-819C-C1F4283CEC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62550" y="3384550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2</a:t>
              </a:r>
              <a:endParaRPr lang="en-US" altLang="en-US" sz="1800" b="0"/>
            </a:p>
          </p:txBody>
        </p:sp>
        <p:sp>
          <p:nvSpPr>
            <p:cNvPr id="66603" name="Rectangle 57">
              <a:extLst>
                <a:ext uri="{FF2B5EF4-FFF2-40B4-BE49-F238E27FC236}">
                  <a16:creationId xmlns:a16="http://schemas.microsoft.com/office/drawing/2014/main" id="{43BEE037-2CCF-9B46-8327-50F6D2BBA4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59363" y="865188"/>
              <a:ext cx="80150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J</a:t>
              </a:r>
              <a:endParaRPr lang="en-US" altLang="en-US" sz="1800" b="0"/>
            </a:p>
          </p:txBody>
        </p:sp>
        <p:sp>
          <p:nvSpPr>
            <p:cNvPr id="66604" name="Line 58">
              <a:extLst>
                <a:ext uri="{FF2B5EF4-FFF2-40B4-BE49-F238E27FC236}">
                  <a16:creationId xmlns:a16="http://schemas.microsoft.com/office/drawing/2014/main" id="{99AB35D8-ABAD-7E47-8880-06E61DBC5E8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3462338" y="3592513"/>
              <a:ext cx="1987550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05" name="Rectangle 59">
              <a:extLst>
                <a:ext uri="{FF2B5EF4-FFF2-40B4-BE49-F238E27FC236}">
                  <a16:creationId xmlns:a16="http://schemas.microsoft.com/office/drawing/2014/main" id="{77F7664A-1108-FB41-A47C-45994FF97A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62550" y="960438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sz="1800" b="0"/>
            </a:p>
          </p:txBody>
        </p:sp>
        <p:sp>
          <p:nvSpPr>
            <p:cNvPr id="66606" name="Rectangle 60">
              <a:extLst>
                <a:ext uri="{FF2B5EF4-FFF2-40B4-BE49-F238E27FC236}">
                  <a16:creationId xmlns:a16="http://schemas.microsoft.com/office/drawing/2014/main" id="{7C25940E-EDCF-FC4B-891C-0E25487560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0100" y="1042988"/>
              <a:ext cx="14747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endParaRPr lang="en-US" altLang="en-US" sz="1800" b="0"/>
            </a:p>
          </p:txBody>
        </p:sp>
        <p:sp>
          <p:nvSpPr>
            <p:cNvPr id="66607" name="Rectangle 61">
              <a:extLst>
                <a:ext uri="{FF2B5EF4-FFF2-40B4-BE49-F238E27FC236}">
                  <a16:creationId xmlns:a16="http://schemas.microsoft.com/office/drawing/2014/main" id="{E6F1B75F-E635-744F-8A38-CC7F355DE3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404225" y="1193800"/>
              <a:ext cx="913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z</a:t>
              </a:r>
              <a:endParaRPr lang="en-US" altLang="en-US" sz="1800" b="0"/>
            </a:p>
          </p:txBody>
        </p:sp>
        <p:sp>
          <p:nvSpPr>
            <p:cNvPr id="66608" name="Rectangle 62">
              <a:extLst>
                <a:ext uri="{FF2B5EF4-FFF2-40B4-BE49-F238E27FC236}">
                  <a16:creationId xmlns:a16="http://schemas.microsoft.com/office/drawing/2014/main" id="{6EEE412B-43A2-C24B-940C-C6C4555042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49888" y="3292475"/>
              <a:ext cx="747712" cy="1200150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66609" name="Rectangle 63">
              <a:extLst>
                <a:ext uri="{FF2B5EF4-FFF2-40B4-BE49-F238E27FC236}">
                  <a16:creationId xmlns:a16="http://schemas.microsoft.com/office/drawing/2014/main" id="{1681CD9E-7DE3-FE47-ACF7-06189383B9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92750" y="1651000"/>
              <a:ext cx="14747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K</a:t>
              </a:r>
              <a:endParaRPr lang="en-US" altLang="en-US" sz="1800" b="0"/>
            </a:p>
          </p:txBody>
        </p:sp>
        <p:sp>
          <p:nvSpPr>
            <p:cNvPr id="66610" name="Rectangle 64">
              <a:extLst>
                <a:ext uri="{FF2B5EF4-FFF2-40B4-BE49-F238E27FC236}">
                  <a16:creationId xmlns:a16="http://schemas.microsoft.com/office/drawing/2014/main" id="{BD5B18EC-783B-A74A-99F4-A81B81DBD4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24500" y="3489325"/>
              <a:ext cx="80150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J</a:t>
              </a:r>
              <a:endParaRPr lang="en-US" altLang="en-US" sz="1800" b="0"/>
            </a:p>
          </p:txBody>
        </p:sp>
        <p:sp>
          <p:nvSpPr>
            <p:cNvPr id="66611" name="Rectangle 65">
              <a:extLst>
                <a:ext uri="{FF2B5EF4-FFF2-40B4-BE49-F238E27FC236}">
                  <a16:creationId xmlns:a16="http://schemas.microsoft.com/office/drawing/2014/main" id="{3FF7E4BF-C80F-F243-8DA5-B2667666E0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69000" y="3479800"/>
              <a:ext cx="14747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</a:t>
              </a:r>
              <a:endParaRPr lang="en-US" altLang="en-US" sz="1800" b="0"/>
            </a:p>
          </p:txBody>
        </p:sp>
        <p:sp>
          <p:nvSpPr>
            <p:cNvPr id="66612" name="Line 66">
              <a:extLst>
                <a:ext uri="{FF2B5EF4-FFF2-40B4-BE49-F238E27FC236}">
                  <a16:creationId xmlns:a16="http://schemas.microsoft.com/office/drawing/2014/main" id="{14C05144-DB7C-684F-88B9-BBD327F1C77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984875" y="4084638"/>
              <a:ext cx="106363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13" name="Freeform 67">
              <a:extLst>
                <a:ext uri="{FF2B5EF4-FFF2-40B4-BE49-F238E27FC236}">
                  <a16:creationId xmlns:a16="http://schemas.microsoft.com/office/drawing/2014/main" id="{D8E25320-B62E-5446-8B22-4D50ABB687ED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9888" y="3806825"/>
              <a:ext cx="149225" cy="171450"/>
            </a:xfrm>
            <a:custGeom>
              <a:avLst/>
              <a:gdLst>
                <a:gd name="T0" fmla="*/ 0 w 94"/>
                <a:gd name="T1" fmla="*/ 2147483646 h 108"/>
                <a:gd name="T2" fmla="*/ 2147483646 w 94"/>
                <a:gd name="T3" fmla="*/ 2147483646 h 108"/>
                <a:gd name="T4" fmla="*/ 0 w 94"/>
                <a:gd name="T5" fmla="*/ 0 h 108"/>
                <a:gd name="T6" fmla="*/ 0 60000 65536"/>
                <a:gd name="T7" fmla="*/ 0 60000 65536"/>
                <a:gd name="T8" fmla="*/ 0 60000 65536"/>
                <a:gd name="T9" fmla="*/ 0 w 94"/>
                <a:gd name="T10" fmla="*/ 0 h 108"/>
                <a:gd name="T11" fmla="*/ 94 w 94"/>
                <a:gd name="T12" fmla="*/ 108 h 10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94" h="108">
                  <a:moveTo>
                    <a:pt x="0" y="108"/>
                  </a:moveTo>
                  <a:lnTo>
                    <a:pt x="94" y="54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14" name="Rectangle 68">
              <a:extLst>
                <a:ext uri="{FF2B5EF4-FFF2-40B4-BE49-F238E27FC236}">
                  <a16:creationId xmlns:a16="http://schemas.microsoft.com/office/drawing/2014/main" id="{F1572FBF-767F-CE4B-BB57-4D2D2CA211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70588" y="4094163"/>
              <a:ext cx="14747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</a:t>
              </a:r>
              <a:endParaRPr lang="en-US" altLang="en-US" sz="1800" b="0"/>
            </a:p>
          </p:txBody>
        </p:sp>
        <p:sp>
          <p:nvSpPr>
            <p:cNvPr id="66615" name="Freeform 69">
              <a:extLst>
                <a:ext uri="{FF2B5EF4-FFF2-40B4-BE49-F238E27FC236}">
                  <a16:creationId xmlns:a16="http://schemas.microsoft.com/office/drawing/2014/main" id="{3D9C8871-9A0E-7A42-B350-EC14845A33C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2938" y="1920875"/>
              <a:ext cx="3635375" cy="2271713"/>
            </a:xfrm>
            <a:custGeom>
              <a:avLst/>
              <a:gdLst>
                <a:gd name="T0" fmla="*/ 0 w 2290"/>
                <a:gd name="T1" fmla="*/ 0 h 1431"/>
                <a:gd name="T2" fmla="*/ 0 w 2290"/>
                <a:gd name="T3" fmla="*/ 2147483646 h 1431"/>
                <a:gd name="T4" fmla="*/ 2147483646 w 2290"/>
                <a:gd name="T5" fmla="*/ 2147483646 h 1431"/>
                <a:gd name="T6" fmla="*/ 2147483646 w 2290"/>
                <a:gd name="T7" fmla="*/ 2147483646 h 1431"/>
                <a:gd name="T8" fmla="*/ 2147483646 w 2290"/>
                <a:gd name="T9" fmla="*/ 2147483646 h 14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90"/>
                <a:gd name="T16" fmla="*/ 0 h 1431"/>
                <a:gd name="T17" fmla="*/ 2290 w 2290"/>
                <a:gd name="T18" fmla="*/ 1431 h 143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90" h="1431">
                  <a:moveTo>
                    <a:pt x="0" y="0"/>
                  </a:moveTo>
                  <a:lnTo>
                    <a:pt x="0" y="662"/>
                  </a:lnTo>
                  <a:lnTo>
                    <a:pt x="2290" y="662"/>
                  </a:lnTo>
                  <a:lnTo>
                    <a:pt x="2290" y="1431"/>
                  </a:lnTo>
                  <a:lnTo>
                    <a:pt x="1899" y="1431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16" name="Freeform 70">
              <a:extLst>
                <a:ext uri="{FF2B5EF4-FFF2-40B4-BE49-F238E27FC236}">
                  <a16:creationId xmlns:a16="http://schemas.microsoft.com/office/drawing/2014/main" id="{2FABF40E-60B2-4849-A26E-142AF6EE84D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2225" y="1149350"/>
              <a:ext cx="4256088" cy="2292350"/>
            </a:xfrm>
            <a:custGeom>
              <a:avLst/>
              <a:gdLst>
                <a:gd name="T0" fmla="*/ 0 w 2681"/>
                <a:gd name="T1" fmla="*/ 2147483646 h 1444"/>
                <a:gd name="T2" fmla="*/ 0 w 2681"/>
                <a:gd name="T3" fmla="*/ 2147483646 h 1444"/>
                <a:gd name="T4" fmla="*/ 2147483646 w 2681"/>
                <a:gd name="T5" fmla="*/ 2147483646 h 1444"/>
                <a:gd name="T6" fmla="*/ 2147483646 w 2681"/>
                <a:gd name="T7" fmla="*/ 0 h 144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681"/>
                <a:gd name="T13" fmla="*/ 0 h 1444"/>
                <a:gd name="T14" fmla="*/ 2681 w 2681"/>
                <a:gd name="T15" fmla="*/ 1444 h 144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681" h="1444">
                  <a:moveTo>
                    <a:pt x="0" y="1444"/>
                  </a:moveTo>
                  <a:lnTo>
                    <a:pt x="0" y="770"/>
                  </a:lnTo>
                  <a:lnTo>
                    <a:pt x="2681" y="770"/>
                  </a:lnTo>
                  <a:lnTo>
                    <a:pt x="2681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17" name="Line 71">
              <a:extLst>
                <a:ext uri="{FF2B5EF4-FFF2-40B4-BE49-F238E27FC236}">
                  <a16:creationId xmlns:a16="http://schemas.microsoft.com/office/drawing/2014/main" id="{88626B92-F75D-934F-96DC-F7671B7BF49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042988" y="1149350"/>
              <a:ext cx="440690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18" name="Line 73">
              <a:extLst>
                <a:ext uri="{FF2B5EF4-FFF2-40B4-BE49-F238E27FC236}">
                  <a16:creationId xmlns:a16="http://schemas.microsoft.com/office/drawing/2014/main" id="{AE759A31-1E26-8E4B-8EA9-AA9BF8A0ADA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363663" y="1620838"/>
              <a:ext cx="300037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19" name="Freeform 74">
              <a:extLst>
                <a:ext uri="{FF2B5EF4-FFF2-40B4-BE49-F238E27FC236}">
                  <a16:creationId xmlns:a16="http://schemas.microsoft.com/office/drawing/2014/main" id="{8067475A-A371-A940-A96A-042D4EE2C075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3700" y="1471613"/>
              <a:ext cx="300038" cy="300037"/>
            </a:xfrm>
            <a:custGeom>
              <a:avLst/>
              <a:gdLst>
                <a:gd name="T0" fmla="*/ 2147483646 w 189"/>
                <a:gd name="T1" fmla="*/ 2147483646 h 189"/>
                <a:gd name="T2" fmla="*/ 0 w 189"/>
                <a:gd name="T3" fmla="*/ 2147483646 h 189"/>
                <a:gd name="T4" fmla="*/ 0 w 189"/>
                <a:gd name="T5" fmla="*/ 0 h 189"/>
                <a:gd name="T6" fmla="*/ 0 60000 65536"/>
                <a:gd name="T7" fmla="*/ 0 60000 65536"/>
                <a:gd name="T8" fmla="*/ 0 60000 65536"/>
                <a:gd name="T9" fmla="*/ 0 w 189"/>
                <a:gd name="T10" fmla="*/ 0 h 189"/>
                <a:gd name="T11" fmla="*/ 189 w 189"/>
                <a:gd name="T12" fmla="*/ 189 h 18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89" h="189">
                  <a:moveTo>
                    <a:pt x="189" y="94"/>
                  </a:moveTo>
                  <a:lnTo>
                    <a:pt x="0" y="189"/>
                  </a:lnTo>
                  <a:lnTo>
                    <a:pt x="0" y="0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20" name="Oval 76">
              <a:extLst>
                <a:ext uri="{FF2B5EF4-FFF2-40B4-BE49-F238E27FC236}">
                  <a16:creationId xmlns:a16="http://schemas.microsoft.com/office/drawing/2014/main" id="{435615FD-4AC2-6F46-AB13-708CE7C553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65325" y="1568450"/>
              <a:ext cx="96838" cy="96838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66621" name="Line 77">
              <a:extLst>
                <a:ext uri="{FF2B5EF4-FFF2-40B4-BE49-F238E27FC236}">
                  <a16:creationId xmlns:a16="http://schemas.microsoft.com/office/drawing/2014/main" id="{B0CFCCDC-BDEF-4D42-B877-472B41B3740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2062163" y="1620838"/>
              <a:ext cx="1400175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22" name="Freeform 78">
              <a:extLst>
                <a:ext uri="{FF2B5EF4-FFF2-40B4-BE49-F238E27FC236}">
                  <a16:creationId xmlns:a16="http://schemas.microsoft.com/office/drawing/2014/main" id="{6FCB584F-8591-4E4E-992D-1723A7D62BBB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2188" y="1620838"/>
              <a:ext cx="3187700" cy="2571750"/>
            </a:xfrm>
            <a:custGeom>
              <a:avLst/>
              <a:gdLst>
                <a:gd name="T0" fmla="*/ 2147483646 w 2008"/>
                <a:gd name="T1" fmla="*/ 2147483646 h 1620"/>
                <a:gd name="T2" fmla="*/ 0 w 2008"/>
                <a:gd name="T3" fmla="*/ 2147483646 h 1620"/>
                <a:gd name="T4" fmla="*/ 0 w 2008"/>
                <a:gd name="T5" fmla="*/ 0 h 1620"/>
                <a:gd name="T6" fmla="*/ 0 60000 65536"/>
                <a:gd name="T7" fmla="*/ 0 60000 65536"/>
                <a:gd name="T8" fmla="*/ 0 60000 65536"/>
                <a:gd name="T9" fmla="*/ 0 w 2008"/>
                <a:gd name="T10" fmla="*/ 0 h 1620"/>
                <a:gd name="T11" fmla="*/ 2008 w 2008"/>
                <a:gd name="T12" fmla="*/ 1620 h 162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008" h="1620">
                  <a:moveTo>
                    <a:pt x="2008" y="1620"/>
                  </a:moveTo>
                  <a:lnTo>
                    <a:pt x="0" y="1620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23" name="Freeform 79">
              <a:extLst>
                <a:ext uri="{FF2B5EF4-FFF2-40B4-BE49-F238E27FC236}">
                  <a16:creationId xmlns:a16="http://schemas.microsoft.com/office/drawing/2014/main" id="{2934BC57-84D7-AC4C-82B5-04981CE1AC19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8738" y="1128713"/>
              <a:ext cx="65087" cy="63500"/>
            </a:xfrm>
            <a:custGeom>
              <a:avLst/>
              <a:gdLst>
                <a:gd name="T0" fmla="*/ 0 w 60"/>
                <a:gd name="T1" fmla="*/ 2147483646 h 60"/>
                <a:gd name="T2" fmla="*/ 0 w 60"/>
                <a:gd name="T3" fmla="*/ 2147483646 h 60"/>
                <a:gd name="T4" fmla="*/ 2147483646 w 60"/>
                <a:gd name="T5" fmla="*/ 0 h 60"/>
                <a:gd name="T6" fmla="*/ 2147483646 w 60"/>
                <a:gd name="T7" fmla="*/ 0 h 60"/>
                <a:gd name="T8" fmla="*/ 2147483646 w 60"/>
                <a:gd name="T9" fmla="*/ 2147483646 h 60"/>
                <a:gd name="T10" fmla="*/ 2147483646 w 60"/>
                <a:gd name="T11" fmla="*/ 2147483646 h 60"/>
                <a:gd name="T12" fmla="*/ 2147483646 w 60"/>
                <a:gd name="T13" fmla="*/ 2147483646 h 60"/>
                <a:gd name="T14" fmla="*/ 2147483646 w 60"/>
                <a:gd name="T15" fmla="*/ 2147483646 h 60"/>
                <a:gd name="T16" fmla="*/ 2147483646 w 60"/>
                <a:gd name="T17" fmla="*/ 2147483646 h 60"/>
                <a:gd name="T18" fmla="*/ 0 w 60"/>
                <a:gd name="T19" fmla="*/ 2147483646 h 6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60"/>
                <a:gd name="T31" fmla="*/ 0 h 60"/>
                <a:gd name="T32" fmla="*/ 60 w 60"/>
                <a:gd name="T33" fmla="*/ 60 h 6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60" h="60">
                  <a:moveTo>
                    <a:pt x="0" y="36"/>
                  </a:moveTo>
                  <a:cubicBezTo>
                    <a:pt x="0" y="36"/>
                    <a:pt x="0" y="24"/>
                    <a:pt x="0" y="24"/>
                  </a:cubicBezTo>
                  <a:cubicBezTo>
                    <a:pt x="0" y="11"/>
                    <a:pt x="11" y="0"/>
                    <a:pt x="24" y="0"/>
                  </a:cubicBezTo>
                  <a:cubicBezTo>
                    <a:pt x="24" y="0"/>
                    <a:pt x="36" y="0"/>
                    <a:pt x="36" y="0"/>
                  </a:cubicBezTo>
                  <a:cubicBezTo>
                    <a:pt x="49" y="0"/>
                    <a:pt x="60" y="11"/>
                    <a:pt x="60" y="24"/>
                  </a:cubicBezTo>
                  <a:cubicBezTo>
                    <a:pt x="60" y="24"/>
                    <a:pt x="60" y="36"/>
                    <a:pt x="60" y="36"/>
                  </a:cubicBezTo>
                  <a:cubicBezTo>
                    <a:pt x="60" y="49"/>
                    <a:pt x="49" y="60"/>
                    <a:pt x="36" y="60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60"/>
                    <a:pt x="24" y="60"/>
                    <a:pt x="24" y="60"/>
                  </a:cubicBezTo>
                  <a:cubicBezTo>
                    <a:pt x="11" y="60"/>
                    <a:pt x="0" y="49"/>
                    <a:pt x="0" y="36"/>
                  </a:cubicBez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6624" name="Freeform 80">
              <a:extLst>
                <a:ext uri="{FF2B5EF4-FFF2-40B4-BE49-F238E27FC236}">
                  <a16:creationId xmlns:a16="http://schemas.microsoft.com/office/drawing/2014/main" id="{F816E46F-A75F-F74F-B20D-028F96937D00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8738" y="1577975"/>
              <a:ext cx="65087" cy="65088"/>
            </a:xfrm>
            <a:custGeom>
              <a:avLst/>
              <a:gdLst>
                <a:gd name="T0" fmla="*/ 0 w 60"/>
                <a:gd name="T1" fmla="*/ 2147483646 h 60"/>
                <a:gd name="T2" fmla="*/ 0 w 60"/>
                <a:gd name="T3" fmla="*/ 2147483646 h 60"/>
                <a:gd name="T4" fmla="*/ 2147483646 w 60"/>
                <a:gd name="T5" fmla="*/ 0 h 60"/>
                <a:gd name="T6" fmla="*/ 2147483646 w 60"/>
                <a:gd name="T7" fmla="*/ 0 h 60"/>
                <a:gd name="T8" fmla="*/ 2147483646 w 60"/>
                <a:gd name="T9" fmla="*/ 2147483646 h 60"/>
                <a:gd name="T10" fmla="*/ 2147483646 w 60"/>
                <a:gd name="T11" fmla="*/ 2147483646 h 60"/>
                <a:gd name="T12" fmla="*/ 2147483646 w 60"/>
                <a:gd name="T13" fmla="*/ 2147483646 h 60"/>
                <a:gd name="T14" fmla="*/ 2147483646 w 60"/>
                <a:gd name="T15" fmla="*/ 2147483646 h 60"/>
                <a:gd name="T16" fmla="*/ 2147483646 w 60"/>
                <a:gd name="T17" fmla="*/ 2147483646 h 60"/>
                <a:gd name="T18" fmla="*/ 0 w 60"/>
                <a:gd name="T19" fmla="*/ 2147483646 h 6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60"/>
                <a:gd name="T31" fmla="*/ 0 h 60"/>
                <a:gd name="T32" fmla="*/ 60 w 60"/>
                <a:gd name="T33" fmla="*/ 60 h 6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60" h="60">
                  <a:moveTo>
                    <a:pt x="0" y="36"/>
                  </a:moveTo>
                  <a:cubicBezTo>
                    <a:pt x="0" y="36"/>
                    <a:pt x="0" y="24"/>
                    <a:pt x="0" y="24"/>
                  </a:cubicBezTo>
                  <a:cubicBezTo>
                    <a:pt x="0" y="11"/>
                    <a:pt x="11" y="0"/>
                    <a:pt x="24" y="0"/>
                  </a:cubicBezTo>
                  <a:cubicBezTo>
                    <a:pt x="24" y="0"/>
                    <a:pt x="36" y="0"/>
                    <a:pt x="36" y="0"/>
                  </a:cubicBezTo>
                  <a:cubicBezTo>
                    <a:pt x="49" y="0"/>
                    <a:pt x="60" y="11"/>
                    <a:pt x="60" y="24"/>
                  </a:cubicBezTo>
                  <a:cubicBezTo>
                    <a:pt x="60" y="24"/>
                    <a:pt x="60" y="36"/>
                    <a:pt x="60" y="36"/>
                  </a:cubicBezTo>
                  <a:cubicBezTo>
                    <a:pt x="60" y="49"/>
                    <a:pt x="49" y="60"/>
                    <a:pt x="36" y="60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60"/>
                    <a:pt x="24" y="60"/>
                    <a:pt x="24" y="60"/>
                  </a:cubicBezTo>
                  <a:cubicBezTo>
                    <a:pt x="11" y="60"/>
                    <a:pt x="0" y="49"/>
                    <a:pt x="0" y="36"/>
                  </a:cubicBez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6625" name="Freeform 81">
              <a:extLst>
                <a:ext uri="{FF2B5EF4-FFF2-40B4-BE49-F238E27FC236}">
                  <a16:creationId xmlns:a16="http://schemas.microsoft.com/office/drawing/2014/main" id="{0873F0E0-F712-FF4D-82A0-F19D96603A74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1550" y="1585913"/>
              <a:ext cx="42863" cy="65087"/>
            </a:xfrm>
            <a:custGeom>
              <a:avLst/>
              <a:gdLst>
                <a:gd name="T0" fmla="*/ 0 w 40"/>
                <a:gd name="T1" fmla="*/ 2147483646 h 60"/>
                <a:gd name="T2" fmla="*/ 0 w 40"/>
                <a:gd name="T3" fmla="*/ 2147483646 h 60"/>
                <a:gd name="T4" fmla="*/ 2147483646 w 40"/>
                <a:gd name="T5" fmla="*/ 0 h 60"/>
                <a:gd name="T6" fmla="*/ 2147483646 w 40"/>
                <a:gd name="T7" fmla="*/ 0 h 60"/>
                <a:gd name="T8" fmla="*/ 2147483646 w 40"/>
                <a:gd name="T9" fmla="*/ 2147483646 h 60"/>
                <a:gd name="T10" fmla="*/ 2147483646 w 40"/>
                <a:gd name="T11" fmla="*/ 2147483646 h 60"/>
                <a:gd name="T12" fmla="*/ 2147483646 w 40"/>
                <a:gd name="T13" fmla="*/ 2147483646 h 60"/>
                <a:gd name="T14" fmla="*/ 2147483646 w 40"/>
                <a:gd name="T15" fmla="*/ 2147483646 h 60"/>
                <a:gd name="T16" fmla="*/ 2147483646 w 40"/>
                <a:gd name="T17" fmla="*/ 2147483646 h 60"/>
                <a:gd name="T18" fmla="*/ 0 w 40"/>
                <a:gd name="T19" fmla="*/ 2147483646 h 6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40"/>
                <a:gd name="T31" fmla="*/ 0 h 60"/>
                <a:gd name="T32" fmla="*/ 40 w 40"/>
                <a:gd name="T33" fmla="*/ 60 h 6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40" h="60">
                  <a:moveTo>
                    <a:pt x="0" y="36"/>
                  </a:moveTo>
                  <a:cubicBezTo>
                    <a:pt x="0" y="36"/>
                    <a:pt x="0" y="24"/>
                    <a:pt x="0" y="24"/>
                  </a:cubicBezTo>
                  <a:cubicBezTo>
                    <a:pt x="0" y="11"/>
                    <a:pt x="11" y="0"/>
                    <a:pt x="24" y="0"/>
                  </a:cubicBezTo>
                  <a:cubicBezTo>
                    <a:pt x="24" y="0"/>
                    <a:pt x="16" y="0"/>
                    <a:pt x="16" y="0"/>
                  </a:cubicBezTo>
                  <a:cubicBezTo>
                    <a:pt x="29" y="0"/>
                    <a:pt x="40" y="11"/>
                    <a:pt x="40" y="24"/>
                  </a:cubicBezTo>
                  <a:cubicBezTo>
                    <a:pt x="40" y="24"/>
                    <a:pt x="40" y="36"/>
                    <a:pt x="40" y="36"/>
                  </a:cubicBezTo>
                  <a:cubicBezTo>
                    <a:pt x="40" y="49"/>
                    <a:pt x="29" y="60"/>
                    <a:pt x="16" y="60"/>
                  </a:cubicBezTo>
                  <a:cubicBezTo>
                    <a:pt x="16" y="60"/>
                    <a:pt x="16" y="60"/>
                    <a:pt x="16" y="60"/>
                  </a:cubicBezTo>
                  <a:cubicBezTo>
                    <a:pt x="16" y="60"/>
                    <a:pt x="24" y="60"/>
                    <a:pt x="24" y="60"/>
                  </a:cubicBezTo>
                  <a:cubicBezTo>
                    <a:pt x="11" y="60"/>
                    <a:pt x="0" y="49"/>
                    <a:pt x="0" y="36"/>
                  </a:cubicBez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6626" name="Rectangle 82">
              <a:extLst>
                <a:ext uri="{FF2B5EF4-FFF2-40B4-BE49-F238E27FC236}">
                  <a16:creationId xmlns:a16="http://schemas.microsoft.com/office/drawing/2014/main" id="{7E7CB59D-B18C-F645-8BB6-428A491AC1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92750" y="4079875"/>
              <a:ext cx="14747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K</a:t>
              </a:r>
              <a:endParaRPr lang="en-US" altLang="en-US" sz="1800" b="0"/>
            </a:p>
          </p:txBody>
        </p:sp>
        <p:sp>
          <p:nvSpPr>
            <p:cNvPr id="66627" name="Rectangle 83">
              <a:extLst>
                <a:ext uri="{FF2B5EF4-FFF2-40B4-BE49-F238E27FC236}">
                  <a16:creationId xmlns:a16="http://schemas.microsoft.com/office/drawing/2014/main" id="{0471244C-CC57-044E-B8AC-BA6C7566C1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37138" y="4249738"/>
              <a:ext cx="14747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K</a:t>
              </a:r>
              <a:endParaRPr lang="en-US" altLang="en-US" sz="1800" b="0"/>
            </a:p>
          </p:txBody>
        </p:sp>
        <p:sp>
          <p:nvSpPr>
            <p:cNvPr id="66628" name="Rectangle 84">
              <a:extLst>
                <a:ext uri="{FF2B5EF4-FFF2-40B4-BE49-F238E27FC236}">
                  <a16:creationId xmlns:a16="http://schemas.microsoft.com/office/drawing/2014/main" id="{A9A3688B-7AA1-534A-9EE8-89DB63215A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84775" y="4344988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2</a:t>
              </a:r>
              <a:endParaRPr lang="en-US" altLang="en-US" sz="1800" b="0"/>
            </a:p>
          </p:txBody>
        </p:sp>
        <p:sp>
          <p:nvSpPr>
            <p:cNvPr id="66629" name="Rectangle 85">
              <a:extLst>
                <a:ext uri="{FF2B5EF4-FFF2-40B4-BE49-F238E27FC236}">
                  <a16:creationId xmlns:a16="http://schemas.microsoft.com/office/drawing/2014/main" id="{83899F6D-FB57-CD48-8545-B006E9D083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37138" y="1820863"/>
              <a:ext cx="14747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K</a:t>
              </a:r>
              <a:endParaRPr lang="en-US" altLang="en-US" sz="1800" b="0"/>
            </a:p>
          </p:txBody>
        </p:sp>
        <p:sp>
          <p:nvSpPr>
            <p:cNvPr id="66630" name="Oval 87">
              <a:extLst>
                <a:ext uri="{FF2B5EF4-FFF2-40B4-BE49-F238E27FC236}">
                  <a16:creationId xmlns:a16="http://schemas.microsoft.com/office/drawing/2014/main" id="{B2374C6C-F8A7-AF46-A881-5C14F72165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80088" y="2090738"/>
              <a:ext cx="98425" cy="96837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66631" name="Oval 89">
              <a:extLst>
                <a:ext uri="{FF2B5EF4-FFF2-40B4-BE49-F238E27FC236}">
                  <a16:creationId xmlns:a16="http://schemas.microsoft.com/office/drawing/2014/main" id="{1B40AC49-3362-8443-B3F6-39C64D32D5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80088" y="4511675"/>
              <a:ext cx="98425" cy="96838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66632" name="Rectangle 90">
              <a:extLst>
                <a:ext uri="{FF2B5EF4-FFF2-40B4-BE49-F238E27FC236}">
                  <a16:creationId xmlns:a16="http://schemas.microsoft.com/office/drawing/2014/main" id="{E04B7185-3D5A-6747-94DA-5DD33A85CD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84775" y="1916113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sz="1800" b="0"/>
            </a:p>
          </p:txBody>
        </p:sp>
        <p:sp>
          <p:nvSpPr>
            <p:cNvPr id="66633" name="AutoShape 92">
              <a:extLst>
                <a:ext uri="{FF2B5EF4-FFF2-40B4-BE49-F238E27FC236}">
                  <a16:creationId xmlns:a16="http://schemas.microsoft.com/office/drawing/2014/main" id="{6A2C9A41-164A-8446-B8D0-D188F14276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82900" y="3355975"/>
              <a:ext cx="579438" cy="484188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66634" name="AutoShape 94">
              <a:extLst>
                <a:ext uri="{FF2B5EF4-FFF2-40B4-BE49-F238E27FC236}">
                  <a16:creationId xmlns:a16="http://schemas.microsoft.com/office/drawing/2014/main" id="{1F94E56D-B02B-5F47-8338-FE33BB6AB1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16800" y="1073150"/>
              <a:ext cx="579438" cy="484188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66635" name="Line 95">
              <a:extLst>
                <a:ext uri="{FF2B5EF4-FFF2-40B4-BE49-F238E27FC236}">
                  <a16:creationId xmlns:a16="http://schemas.microsoft.com/office/drawing/2014/main" id="{D75AEEDE-2012-EC47-B3B1-9CD8F0EB7D4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663700" y="1465263"/>
              <a:ext cx="300038" cy="157162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66563" name="Oval 76">
            <a:extLst>
              <a:ext uri="{FF2B5EF4-FFF2-40B4-BE49-F238E27FC236}">
                <a16:creationId xmlns:a16="http://schemas.microsoft.com/office/drawing/2014/main" id="{D976F975-A072-FC40-AB75-79E228952F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93200" y="1736725"/>
            <a:ext cx="673100" cy="725488"/>
          </a:xfrm>
          <a:prstGeom prst="ellips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914400">
              <a:spcBef>
                <a:spcPct val="0"/>
              </a:spcBef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66564" name="TextBox 77">
            <a:extLst>
              <a:ext uri="{FF2B5EF4-FFF2-40B4-BE49-F238E27FC236}">
                <a16:creationId xmlns:a16="http://schemas.microsoft.com/office/drawing/2014/main" id="{F79ACB2C-D76C-1D4B-9F58-4BDCAA77660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997950" y="2551113"/>
            <a:ext cx="825500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</a:rPr>
              <a:t>output</a:t>
            </a:r>
          </a:p>
        </p:txBody>
      </p:sp>
      <p:sp>
        <p:nvSpPr>
          <p:cNvPr id="66565" name="Oval 78">
            <a:extLst>
              <a:ext uri="{FF2B5EF4-FFF2-40B4-BE49-F238E27FC236}">
                <a16:creationId xmlns:a16="http://schemas.microsoft.com/office/drawing/2014/main" id="{4C4960D2-4303-4947-9807-ABD161DF84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20813" y="1638300"/>
            <a:ext cx="673100" cy="725488"/>
          </a:xfrm>
          <a:prstGeom prst="ellips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914400">
              <a:spcBef>
                <a:spcPct val="0"/>
              </a:spcBef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66566" name="TextBox 79">
            <a:extLst>
              <a:ext uri="{FF2B5EF4-FFF2-40B4-BE49-F238E27FC236}">
                <a16:creationId xmlns:a16="http://schemas.microsoft.com/office/drawing/2014/main" id="{C7742E5E-571F-2C44-98AE-36C9443B8E4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95401" y="2527300"/>
            <a:ext cx="684213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</a:rPr>
              <a:t>input</a:t>
            </a:r>
          </a:p>
        </p:txBody>
      </p:sp>
    </p:spTree>
  </p:cSld>
  <p:clrMapOvr>
    <a:masterClrMapping/>
  </p:clrMapOvr>
  <p:transition/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2">
            <a:extLst>
              <a:ext uri="{FF2B5EF4-FFF2-40B4-BE49-F238E27FC236}">
                <a16:creationId xmlns:a16="http://schemas.microsoft.com/office/drawing/2014/main" id="{DD883D46-5E31-7842-8097-6BC60BE633D7}"/>
              </a:ext>
            </a:extLst>
          </p:cNvPr>
          <p:cNvSpPr txBox="1">
            <a:spLocks noChangeArrowheads="1"/>
          </p:cNvSpPr>
          <p:nvPr/>
        </p:nvSpPr>
        <p:spPr>
          <a:xfrm>
            <a:off x="914400" y="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Where are the flip-flops?</a:t>
            </a:r>
          </a:p>
        </p:txBody>
      </p:sp>
      <p:grpSp>
        <p:nvGrpSpPr>
          <p:cNvPr id="67586" name="Group 6">
            <a:extLst>
              <a:ext uri="{FF2B5EF4-FFF2-40B4-BE49-F238E27FC236}">
                <a16:creationId xmlns:a16="http://schemas.microsoft.com/office/drawing/2014/main" id="{F92DBDC7-892C-1D4B-A40A-FC7A9988F4A8}"/>
              </a:ext>
            </a:extLst>
          </p:cNvPr>
          <p:cNvGrpSpPr>
            <a:grpSpLocks/>
          </p:cNvGrpSpPr>
          <p:nvPr/>
        </p:nvGrpSpPr>
        <p:grpSpPr bwMode="auto">
          <a:xfrm>
            <a:off x="1714501" y="1598613"/>
            <a:ext cx="7695497" cy="4102258"/>
            <a:chOff x="800100" y="820738"/>
            <a:chExt cx="7695497" cy="4102258"/>
          </a:xfrm>
        </p:grpSpPr>
        <p:sp>
          <p:nvSpPr>
            <p:cNvPr id="67587" name="Freeform 9">
              <a:extLst>
                <a:ext uri="{FF2B5EF4-FFF2-40B4-BE49-F238E27FC236}">
                  <a16:creationId xmlns:a16="http://schemas.microsoft.com/office/drawing/2014/main" id="{194ECFE6-9B0D-6040-91DF-2321FCD7AC89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3663" y="1149350"/>
              <a:ext cx="1198562" cy="2592388"/>
            </a:xfrm>
            <a:custGeom>
              <a:avLst/>
              <a:gdLst>
                <a:gd name="T0" fmla="*/ 0 w 755"/>
                <a:gd name="T1" fmla="*/ 0 h 1633"/>
                <a:gd name="T2" fmla="*/ 0 w 755"/>
                <a:gd name="T3" fmla="*/ 2147483646 h 1633"/>
                <a:gd name="T4" fmla="*/ 2147483646 w 755"/>
                <a:gd name="T5" fmla="*/ 2147483646 h 1633"/>
                <a:gd name="T6" fmla="*/ 0 60000 65536"/>
                <a:gd name="T7" fmla="*/ 0 60000 65536"/>
                <a:gd name="T8" fmla="*/ 0 60000 65536"/>
                <a:gd name="T9" fmla="*/ 0 w 755"/>
                <a:gd name="T10" fmla="*/ 0 h 1633"/>
                <a:gd name="T11" fmla="*/ 755 w 755"/>
                <a:gd name="T12" fmla="*/ 1633 h 1633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755" h="1633">
                  <a:moveTo>
                    <a:pt x="0" y="0"/>
                  </a:moveTo>
                  <a:lnTo>
                    <a:pt x="0" y="1633"/>
                  </a:lnTo>
                  <a:lnTo>
                    <a:pt x="755" y="1633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588" name="Freeform 10">
              <a:extLst>
                <a:ext uri="{FF2B5EF4-FFF2-40B4-BE49-F238E27FC236}">
                  <a16:creationId xmlns:a16="http://schemas.microsoft.com/office/drawing/2014/main" id="{C2C94502-7E08-B84C-82A5-17A385227E3E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0688" y="4492625"/>
              <a:ext cx="1603375" cy="300038"/>
            </a:xfrm>
            <a:custGeom>
              <a:avLst/>
              <a:gdLst>
                <a:gd name="T0" fmla="*/ 0 w 1010"/>
                <a:gd name="T1" fmla="*/ 2147483646 h 189"/>
                <a:gd name="T2" fmla="*/ 2147483646 w 1010"/>
                <a:gd name="T3" fmla="*/ 2147483646 h 189"/>
                <a:gd name="T4" fmla="*/ 2147483646 w 1010"/>
                <a:gd name="T5" fmla="*/ 0 h 189"/>
                <a:gd name="T6" fmla="*/ 0 60000 65536"/>
                <a:gd name="T7" fmla="*/ 0 60000 65536"/>
                <a:gd name="T8" fmla="*/ 0 60000 65536"/>
                <a:gd name="T9" fmla="*/ 0 w 1010"/>
                <a:gd name="T10" fmla="*/ 0 h 189"/>
                <a:gd name="T11" fmla="*/ 1010 w 1010"/>
                <a:gd name="T12" fmla="*/ 189 h 18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010" h="189">
                  <a:moveTo>
                    <a:pt x="0" y="189"/>
                  </a:moveTo>
                  <a:lnTo>
                    <a:pt x="1010" y="189"/>
                  </a:lnTo>
                  <a:lnTo>
                    <a:pt x="101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589" name="Freeform 11">
              <a:extLst>
                <a:ext uri="{FF2B5EF4-FFF2-40B4-BE49-F238E27FC236}">
                  <a16:creationId xmlns:a16="http://schemas.microsoft.com/office/drawing/2014/main" id="{0C23098C-B854-384D-B1A7-194FE069E30A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9138" y="2071688"/>
              <a:ext cx="1304925" cy="2720975"/>
            </a:xfrm>
            <a:custGeom>
              <a:avLst/>
              <a:gdLst>
                <a:gd name="T0" fmla="*/ 0 w 822"/>
                <a:gd name="T1" fmla="*/ 2147483646 h 1714"/>
                <a:gd name="T2" fmla="*/ 0 w 822"/>
                <a:gd name="T3" fmla="*/ 2147483646 h 1714"/>
                <a:gd name="T4" fmla="*/ 2147483646 w 822"/>
                <a:gd name="T5" fmla="*/ 2147483646 h 1714"/>
                <a:gd name="T6" fmla="*/ 2147483646 w 822"/>
                <a:gd name="T7" fmla="*/ 0 h 171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22"/>
                <a:gd name="T13" fmla="*/ 0 h 1714"/>
                <a:gd name="T14" fmla="*/ 822 w 822"/>
                <a:gd name="T15" fmla="*/ 1714 h 171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22" h="1714">
                  <a:moveTo>
                    <a:pt x="0" y="1714"/>
                  </a:moveTo>
                  <a:lnTo>
                    <a:pt x="0" y="378"/>
                  </a:lnTo>
                  <a:lnTo>
                    <a:pt x="822" y="378"/>
                  </a:lnTo>
                  <a:lnTo>
                    <a:pt x="822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590" name="Line 16">
              <a:extLst>
                <a:ext uri="{FF2B5EF4-FFF2-40B4-BE49-F238E27FC236}">
                  <a16:creationId xmlns:a16="http://schemas.microsoft.com/office/drawing/2014/main" id="{057DA54B-D9EB-FC41-A130-432D1D82311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562225" y="3441700"/>
              <a:ext cx="3206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591" name="Line 17">
              <a:extLst>
                <a:ext uri="{FF2B5EF4-FFF2-40B4-BE49-F238E27FC236}">
                  <a16:creationId xmlns:a16="http://schemas.microsoft.com/office/drawing/2014/main" id="{B8FDD13E-C019-7C48-AA4B-99A46261D8D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562225" y="3741738"/>
              <a:ext cx="320675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592" name="Rectangle 19">
              <a:extLst>
                <a:ext uri="{FF2B5EF4-FFF2-40B4-BE49-F238E27FC236}">
                  <a16:creationId xmlns:a16="http://schemas.microsoft.com/office/drawing/2014/main" id="{13149831-F4FF-DD46-B8E0-F451FDE185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49888" y="849313"/>
              <a:ext cx="747712" cy="1222375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67593" name="Rectangle 20">
              <a:extLst>
                <a:ext uri="{FF2B5EF4-FFF2-40B4-BE49-F238E27FC236}">
                  <a16:creationId xmlns:a16="http://schemas.microsoft.com/office/drawing/2014/main" id="{D6DCA0BE-6390-AB44-B5EC-1E078C679F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24500" y="1058863"/>
              <a:ext cx="80150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J</a:t>
              </a:r>
              <a:endParaRPr lang="en-US" altLang="en-US" sz="1800" b="0"/>
            </a:p>
          </p:txBody>
        </p:sp>
        <p:sp>
          <p:nvSpPr>
            <p:cNvPr id="67594" name="Rectangle 21">
              <a:extLst>
                <a:ext uri="{FF2B5EF4-FFF2-40B4-BE49-F238E27FC236}">
                  <a16:creationId xmlns:a16="http://schemas.microsoft.com/office/drawing/2014/main" id="{9A41D4AA-093B-274C-B605-8524A5BAD5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69000" y="1050925"/>
              <a:ext cx="14747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</a:t>
              </a:r>
              <a:endParaRPr lang="en-US" altLang="en-US" sz="1800" b="0"/>
            </a:p>
          </p:txBody>
        </p:sp>
        <p:sp>
          <p:nvSpPr>
            <p:cNvPr id="67595" name="Line 22">
              <a:extLst>
                <a:ext uri="{FF2B5EF4-FFF2-40B4-BE49-F238E27FC236}">
                  <a16:creationId xmlns:a16="http://schemas.microsoft.com/office/drawing/2014/main" id="{202F0D47-AE5D-244C-96E0-B11861676B8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984875" y="1663700"/>
              <a:ext cx="106363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596" name="Freeform 23">
              <a:extLst>
                <a:ext uri="{FF2B5EF4-FFF2-40B4-BE49-F238E27FC236}">
                  <a16:creationId xmlns:a16="http://schemas.microsoft.com/office/drawing/2014/main" id="{9B19615E-4EBD-7544-BF5E-ECAA9DAF7C4A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9888" y="1385888"/>
              <a:ext cx="149225" cy="149225"/>
            </a:xfrm>
            <a:custGeom>
              <a:avLst/>
              <a:gdLst>
                <a:gd name="T0" fmla="*/ 0 w 94"/>
                <a:gd name="T1" fmla="*/ 2147483646 h 94"/>
                <a:gd name="T2" fmla="*/ 2147483646 w 94"/>
                <a:gd name="T3" fmla="*/ 2147483646 h 94"/>
                <a:gd name="T4" fmla="*/ 0 w 94"/>
                <a:gd name="T5" fmla="*/ 0 h 94"/>
                <a:gd name="T6" fmla="*/ 0 60000 65536"/>
                <a:gd name="T7" fmla="*/ 0 60000 65536"/>
                <a:gd name="T8" fmla="*/ 0 60000 65536"/>
                <a:gd name="T9" fmla="*/ 0 w 94"/>
                <a:gd name="T10" fmla="*/ 0 h 94"/>
                <a:gd name="T11" fmla="*/ 94 w 94"/>
                <a:gd name="T12" fmla="*/ 94 h 9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94" h="94">
                  <a:moveTo>
                    <a:pt x="0" y="94"/>
                  </a:moveTo>
                  <a:lnTo>
                    <a:pt x="94" y="54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597" name="Freeform 24">
              <a:extLst>
                <a:ext uri="{FF2B5EF4-FFF2-40B4-BE49-F238E27FC236}">
                  <a16:creationId xmlns:a16="http://schemas.microsoft.com/office/drawing/2014/main" id="{EC2F223E-7BDA-B84B-B9B1-132113BF861A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8538" y="3870325"/>
              <a:ext cx="63500" cy="42863"/>
            </a:xfrm>
            <a:custGeom>
              <a:avLst/>
              <a:gdLst>
                <a:gd name="T0" fmla="*/ 0 w 60"/>
                <a:gd name="T1" fmla="*/ 2147483646 h 40"/>
                <a:gd name="T2" fmla="*/ 0 w 60"/>
                <a:gd name="T3" fmla="*/ 2147483646 h 40"/>
                <a:gd name="T4" fmla="*/ 2147483646 w 60"/>
                <a:gd name="T5" fmla="*/ 0 h 40"/>
                <a:gd name="T6" fmla="*/ 2147483646 w 60"/>
                <a:gd name="T7" fmla="*/ 0 h 40"/>
                <a:gd name="T8" fmla="*/ 2147483646 w 60"/>
                <a:gd name="T9" fmla="*/ 2147483646 h 40"/>
                <a:gd name="T10" fmla="*/ 2147483646 w 60"/>
                <a:gd name="T11" fmla="*/ 2147483646 h 40"/>
                <a:gd name="T12" fmla="*/ 2147483646 w 60"/>
                <a:gd name="T13" fmla="*/ 2147483646 h 40"/>
                <a:gd name="T14" fmla="*/ 2147483646 w 60"/>
                <a:gd name="T15" fmla="*/ 2147483646 h 40"/>
                <a:gd name="T16" fmla="*/ 2147483646 w 60"/>
                <a:gd name="T17" fmla="*/ 2147483646 h 40"/>
                <a:gd name="T18" fmla="*/ 0 w 60"/>
                <a:gd name="T19" fmla="*/ 2147483646 h 4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60"/>
                <a:gd name="T31" fmla="*/ 0 h 40"/>
                <a:gd name="T32" fmla="*/ 60 w 60"/>
                <a:gd name="T33" fmla="*/ 40 h 4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60" h="40">
                  <a:moveTo>
                    <a:pt x="0" y="16"/>
                  </a:moveTo>
                  <a:cubicBezTo>
                    <a:pt x="0" y="16"/>
                    <a:pt x="0" y="24"/>
                    <a:pt x="0" y="24"/>
                  </a:cubicBezTo>
                  <a:cubicBezTo>
                    <a:pt x="0" y="11"/>
                    <a:pt x="11" y="0"/>
                    <a:pt x="24" y="0"/>
                  </a:cubicBezTo>
                  <a:cubicBezTo>
                    <a:pt x="24" y="0"/>
                    <a:pt x="36" y="0"/>
                    <a:pt x="36" y="0"/>
                  </a:cubicBezTo>
                  <a:cubicBezTo>
                    <a:pt x="49" y="0"/>
                    <a:pt x="60" y="11"/>
                    <a:pt x="60" y="24"/>
                  </a:cubicBezTo>
                  <a:cubicBezTo>
                    <a:pt x="60" y="24"/>
                    <a:pt x="60" y="16"/>
                    <a:pt x="60" y="16"/>
                  </a:cubicBezTo>
                  <a:cubicBezTo>
                    <a:pt x="60" y="29"/>
                    <a:pt x="49" y="40"/>
                    <a:pt x="36" y="40"/>
                  </a:cubicBezTo>
                  <a:cubicBezTo>
                    <a:pt x="36" y="40"/>
                    <a:pt x="36" y="40"/>
                    <a:pt x="36" y="40"/>
                  </a:cubicBezTo>
                  <a:cubicBezTo>
                    <a:pt x="36" y="40"/>
                    <a:pt x="24" y="40"/>
                    <a:pt x="24" y="40"/>
                  </a:cubicBezTo>
                  <a:cubicBezTo>
                    <a:pt x="11" y="40"/>
                    <a:pt x="0" y="29"/>
                    <a:pt x="0" y="16"/>
                  </a:cubicBez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598" name="Line 25">
              <a:extLst>
                <a:ext uri="{FF2B5EF4-FFF2-40B4-BE49-F238E27FC236}">
                  <a16:creationId xmlns:a16="http://schemas.microsoft.com/office/drawing/2014/main" id="{E078B03F-7A0B-EE4B-A594-E20C350D02A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230688" y="1771650"/>
              <a:ext cx="121920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599" name="Line 28">
              <a:extLst>
                <a:ext uri="{FF2B5EF4-FFF2-40B4-BE49-F238E27FC236}">
                  <a16:creationId xmlns:a16="http://schemas.microsoft.com/office/drawing/2014/main" id="{E63E60F2-4909-1F43-9424-5263023E84B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82938" y="1920875"/>
              <a:ext cx="2984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00" name="Line 29">
              <a:extLst>
                <a:ext uri="{FF2B5EF4-FFF2-40B4-BE49-F238E27FC236}">
                  <a16:creationId xmlns:a16="http://schemas.microsoft.com/office/drawing/2014/main" id="{00EA987C-CC55-154F-A98A-1A0E95DE5C4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079875" y="1771650"/>
              <a:ext cx="150813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01" name="Freeform 30">
              <a:extLst>
                <a:ext uri="{FF2B5EF4-FFF2-40B4-BE49-F238E27FC236}">
                  <a16:creationId xmlns:a16="http://schemas.microsoft.com/office/drawing/2014/main" id="{73F4EC61-006E-DD45-9D37-B122821104C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1700" y="1511300"/>
              <a:ext cx="638175" cy="254000"/>
            </a:xfrm>
            <a:custGeom>
              <a:avLst/>
              <a:gdLst>
                <a:gd name="T0" fmla="*/ 0 w 598"/>
                <a:gd name="T1" fmla="*/ 0 h 238"/>
                <a:gd name="T2" fmla="*/ 2147483646 w 598"/>
                <a:gd name="T3" fmla="*/ 2147483646 h 238"/>
                <a:gd name="T4" fmla="*/ 2147483646 w 598"/>
                <a:gd name="T5" fmla="*/ 2147483646 h 238"/>
                <a:gd name="T6" fmla="*/ 2147483646 w 598"/>
                <a:gd name="T7" fmla="*/ 2147483646 h 238"/>
                <a:gd name="T8" fmla="*/ 2147483646 w 598"/>
                <a:gd name="T9" fmla="*/ 2147483646 h 238"/>
                <a:gd name="T10" fmla="*/ 2147483646 w 598"/>
                <a:gd name="T11" fmla="*/ 2147483646 h 238"/>
                <a:gd name="T12" fmla="*/ 2147483646 w 598"/>
                <a:gd name="T13" fmla="*/ 2147483646 h 238"/>
                <a:gd name="T14" fmla="*/ 2147483646 w 598"/>
                <a:gd name="T15" fmla="*/ 2147483646 h 238"/>
                <a:gd name="T16" fmla="*/ 2147483646 w 598"/>
                <a:gd name="T17" fmla="*/ 2147483646 h 238"/>
                <a:gd name="T18" fmla="*/ 2147483646 w 598"/>
                <a:gd name="T19" fmla="*/ 2147483646 h 238"/>
                <a:gd name="T20" fmla="*/ 2147483646 w 598"/>
                <a:gd name="T21" fmla="*/ 2147483646 h 238"/>
                <a:gd name="T22" fmla="*/ 2147483646 w 598"/>
                <a:gd name="T23" fmla="*/ 2147483646 h 238"/>
                <a:gd name="T24" fmla="*/ 2147483646 w 598"/>
                <a:gd name="T25" fmla="*/ 2147483646 h 238"/>
                <a:gd name="T26" fmla="*/ 2147483646 w 598"/>
                <a:gd name="T27" fmla="*/ 2147483646 h 23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98"/>
                <a:gd name="T43" fmla="*/ 0 h 238"/>
                <a:gd name="T44" fmla="*/ 598 w 598"/>
                <a:gd name="T45" fmla="*/ 238 h 238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98" h="238">
                  <a:moveTo>
                    <a:pt x="0" y="0"/>
                  </a:moveTo>
                  <a:cubicBezTo>
                    <a:pt x="252" y="0"/>
                    <a:pt x="252" y="0"/>
                    <a:pt x="270" y="1"/>
                  </a:cubicBezTo>
                  <a:cubicBezTo>
                    <a:pt x="288" y="3"/>
                    <a:pt x="288" y="3"/>
                    <a:pt x="305" y="5"/>
                  </a:cubicBezTo>
                  <a:cubicBezTo>
                    <a:pt x="323" y="8"/>
                    <a:pt x="323" y="8"/>
                    <a:pt x="343" y="14"/>
                  </a:cubicBezTo>
                  <a:cubicBezTo>
                    <a:pt x="363" y="20"/>
                    <a:pt x="363" y="20"/>
                    <a:pt x="380" y="29"/>
                  </a:cubicBezTo>
                  <a:cubicBezTo>
                    <a:pt x="398" y="38"/>
                    <a:pt x="398" y="38"/>
                    <a:pt x="413" y="46"/>
                  </a:cubicBezTo>
                  <a:cubicBezTo>
                    <a:pt x="429" y="55"/>
                    <a:pt x="429" y="55"/>
                    <a:pt x="442" y="63"/>
                  </a:cubicBezTo>
                  <a:cubicBezTo>
                    <a:pt x="454" y="71"/>
                    <a:pt x="454" y="71"/>
                    <a:pt x="463" y="78"/>
                  </a:cubicBezTo>
                  <a:cubicBezTo>
                    <a:pt x="472" y="85"/>
                    <a:pt x="472" y="85"/>
                    <a:pt x="482" y="92"/>
                  </a:cubicBezTo>
                  <a:cubicBezTo>
                    <a:pt x="492" y="99"/>
                    <a:pt x="492" y="99"/>
                    <a:pt x="502" y="110"/>
                  </a:cubicBezTo>
                  <a:cubicBezTo>
                    <a:pt x="513" y="121"/>
                    <a:pt x="513" y="121"/>
                    <a:pt x="525" y="136"/>
                  </a:cubicBezTo>
                  <a:cubicBezTo>
                    <a:pt x="538" y="151"/>
                    <a:pt x="538" y="151"/>
                    <a:pt x="550" y="169"/>
                  </a:cubicBezTo>
                  <a:cubicBezTo>
                    <a:pt x="563" y="186"/>
                    <a:pt x="563" y="186"/>
                    <a:pt x="576" y="205"/>
                  </a:cubicBezTo>
                  <a:cubicBezTo>
                    <a:pt x="589" y="223"/>
                    <a:pt x="589" y="223"/>
                    <a:pt x="598" y="238"/>
                  </a:cubicBez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02" name="Freeform 31">
              <a:extLst>
                <a:ext uri="{FF2B5EF4-FFF2-40B4-BE49-F238E27FC236}">
                  <a16:creationId xmlns:a16="http://schemas.microsoft.com/office/drawing/2014/main" id="{C0539301-C404-4B44-A786-6DAFB1B398D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1700" y="1766888"/>
              <a:ext cx="638175" cy="254000"/>
            </a:xfrm>
            <a:custGeom>
              <a:avLst/>
              <a:gdLst>
                <a:gd name="T0" fmla="*/ 0 w 598"/>
                <a:gd name="T1" fmla="*/ 2147483646 h 237"/>
                <a:gd name="T2" fmla="*/ 2147483646 w 598"/>
                <a:gd name="T3" fmla="*/ 2147483646 h 237"/>
                <a:gd name="T4" fmla="*/ 2147483646 w 598"/>
                <a:gd name="T5" fmla="*/ 2147483646 h 237"/>
                <a:gd name="T6" fmla="*/ 2147483646 w 598"/>
                <a:gd name="T7" fmla="*/ 2147483646 h 237"/>
                <a:gd name="T8" fmla="*/ 2147483646 w 598"/>
                <a:gd name="T9" fmla="*/ 2147483646 h 237"/>
                <a:gd name="T10" fmla="*/ 2147483646 w 598"/>
                <a:gd name="T11" fmla="*/ 2147483646 h 237"/>
                <a:gd name="T12" fmla="*/ 2147483646 w 598"/>
                <a:gd name="T13" fmla="*/ 2147483646 h 237"/>
                <a:gd name="T14" fmla="*/ 2147483646 w 598"/>
                <a:gd name="T15" fmla="*/ 2147483646 h 237"/>
                <a:gd name="T16" fmla="*/ 2147483646 w 598"/>
                <a:gd name="T17" fmla="*/ 2147483646 h 237"/>
                <a:gd name="T18" fmla="*/ 2147483646 w 598"/>
                <a:gd name="T19" fmla="*/ 2147483646 h 237"/>
                <a:gd name="T20" fmla="*/ 2147483646 w 598"/>
                <a:gd name="T21" fmla="*/ 2147483646 h 237"/>
                <a:gd name="T22" fmla="*/ 2147483646 w 598"/>
                <a:gd name="T23" fmla="*/ 2147483646 h 237"/>
                <a:gd name="T24" fmla="*/ 2147483646 w 598"/>
                <a:gd name="T25" fmla="*/ 2147483646 h 237"/>
                <a:gd name="T26" fmla="*/ 2147483646 w 598"/>
                <a:gd name="T27" fmla="*/ 0 h 23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98"/>
                <a:gd name="T43" fmla="*/ 0 h 237"/>
                <a:gd name="T44" fmla="*/ 598 w 598"/>
                <a:gd name="T45" fmla="*/ 237 h 237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98" h="237">
                  <a:moveTo>
                    <a:pt x="0" y="237"/>
                  </a:moveTo>
                  <a:cubicBezTo>
                    <a:pt x="252" y="237"/>
                    <a:pt x="252" y="237"/>
                    <a:pt x="270" y="236"/>
                  </a:cubicBezTo>
                  <a:cubicBezTo>
                    <a:pt x="288" y="235"/>
                    <a:pt x="288" y="235"/>
                    <a:pt x="305" y="232"/>
                  </a:cubicBezTo>
                  <a:cubicBezTo>
                    <a:pt x="323" y="230"/>
                    <a:pt x="323" y="230"/>
                    <a:pt x="343" y="224"/>
                  </a:cubicBezTo>
                  <a:cubicBezTo>
                    <a:pt x="363" y="217"/>
                    <a:pt x="363" y="217"/>
                    <a:pt x="380" y="209"/>
                  </a:cubicBezTo>
                  <a:cubicBezTo>
                    <a:pt x="398" y="200"/>
                    <a:pt x="398" y="200"/>
                    <a:pt x="413" y="191"/>
                  </a:cubicBezTo>
                  <a:cubicBezTo>
                    <a:pt x="429" y="182"/>
                    <a:pt x="429" y="182"/>
                    <a:pt x="442" y="174"/>
                  </a:cubicBezTo>
                  <a:cubicBezTo>
                    <a:pt x="454" y="166"/>
                    <a:pt x="454" y="166"/>
                    <a:pt x="463" y="159"/>
                  </a:cubicBezTo>
                  <a:cubicBezTo>
                    <a:pt x="472" y="152"/>
                    <a:pt x="472" y="152"/>
                    <a:pt x="482" y="146"/>
                  </a:cubicBezTo>
                  <a:cubicBezTo>
                    <a:pt x="492" y="139"/>
                    <a:pt x="492" y="139"/>
                    <a:pt x="502" y="127"/>
                  </a:cubicBezTo>
                  <a:cubicBezTo>
                    <a:pt x="513" y="116"/>
                    <a:pt x="513" y="116"/>
                    <a:pt x="525" y="101"/>
                  </a:cubicBezTo>
                  <a:cubicBezTo>
                    <a:pt x="538" y="86"/>
                    <a:pt x="538" y="86"/>
                    <a:pt x="550" y="69"/>
                  </a:cubicBezTo>
                  <a:cubicBezTo>
                    <a:pt x="563" y="51"/>
                    <a:pt x="563" y="51"/>
                    <a:pt x="576" y="33"/>
                  </a:cubicBezTo>
                  <a:cubicBezTo>
                    <a:pt x="589" y="15"/>
                    <a:pt x="589" y="15"/>
                    <a:pt x="598" y="0"/>
                  </a:cubicBez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03" name="Freeform 32">
              <a:extLst>
                <a:ext uri="{FF2B5EF4-FFF2-40B4-BE49-F238E27FC236}">
                  <a16:creationId xmlns:a16="http://schemas.microsoft.com/office/drawing/2014/main" id="{13B0BDD0-7EB8-AC49-B042-D548D0E946E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5350" y="1511300"/>
              <a:ext cx="74613" cy="255588"/>
            </a:xfrm>
            <a:custGeom>
              <a:avLst/>
              <a:gdLst>
                <a:gd name="T0" fmla="*/ 0 w 71"/>
                <a:gd name="T1" fmla="*/ 0 h 239"/>
                <a:gd name="T2" fmla="*/ 2147483646 w 71"/>
                <a:gd name="T3" fmla="*/ 2147483646 h 239"/>
                <a:gd name="T4" fmla="*/ 2147483646 w 71"/>
                <a:gd name="T5" fmla="*/ 2147483646 h 239"/>
                <a:gd name="T6" fmla="*/ 2147483646 w 71"/>
                <a:gd name="T7" fmla="*/ 2147483646 h 239"/>
                <a:gd name="T8" fmla="*/ 2147483646 w 71"/>
                <a:gd name="T9" fmla="*/ 2147483646 h 239"/>
                <a:gd name="T10" fmla="*/ 2147483646 w 71"/>
                <a:gd name="T11" fmla="*/ 2147483646 h 239"/>
                <a:gd name="T12" fmla="*/ 2147483646 w 71"/>
                <a:gd name="T13" fmla="*/ 2147483646 h 239"/>
                <a:gd name="T14" fmla="*/ 2147483646 w 71"/>
                <a:gd name="T15" fmla="*/ 2147483646 h 23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71"/>
                <a:gd name="T25" fmla="*/ 0 h 239"/>
                <a:gd name="T26" fmla="*/ 71 w 71"/>
                <a:gd name="T27" fmla="*/ 239 h 23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71" h="239">
                  <a:moveTo>
                    <a:pt x="0" y="0"/>
                  </a:moveTo>
                  <a:cubicBezTo>
                    <a:pt x="16" y="29"/>
                    <a:pt x="16" y="29"/>
                    <a:pt x="23" y="44"/>
                  </a:cubicBezTo>
                  <a:cubicBezTo>
                    <a:pt x="29" y="59"/>
                    <a:pt x="29" y="59"/>
                    <a:pt x="36" y="77"/>
                  </a:cubicBezTo>
                  <a:cubicBezTo>
                    <a:pt x="43" y="95"/>
                    <a:pt x="43" y="95"/>
                    <a:pt x="48" y="113"/>
                  </a:cubicBezTo>
                  <a:cubicBezTo>
                    <a:pt x="54" y="131"/>
                    <a:pt x="54" y="131"/>
                    <a:pt x="59" y="150"/>
                  </a:cubicBezTo>
                  <a:cubicBezTo>
                    <a:pt x="65" y="168"/>
                    <a:pt x="65" y="168"/>
                    <a:pt x="66" y="183"/>
                  </a:cubicBezTo>
                  <a:cubicBezTo>
                    <a:pt x="68" y="199"/>
                    <a:pt x="68" y="199"/>
                    <a:pt x="69" y="208"/>
                  </a:cubicBezTo>
                  <a:cubicBezTo>
                    <a:pt x="71" y="218"/>
                    <a:pt x="71" y="218"/>
                    <a:pt x="70" y="239"/>
                  </a:cubicBez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04" name="Freeform 33">
              <a:extLst>
                <a:ext uri="{FF2B5EF4-FFF2-40B4-BE49-F238E27FC236}">
                  <a16:creationId xmlns:a16="http://schemas.microsoft.com/office/drawing/2014/main" id="{DFB09AB3-E18D-C449-85EE-924944107DB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5350" y="1765300"/>
              <a:ext cx="74613" cy="255588"/>
            </a:xfrm>
            <a:custGeom>
              <a:avLst/>
              <a:gdLst>
                <a:gd name="T0" fmla="*/ 0 w 71"/>
                <a:gd name="T1" fmla="*/ 2147483646 h 238"/>
                <a:gd name="T2" fmla="*/ 2147483646 w 71"/>
                <a:gd name="T3" fmla="*/ 2147483646 h 238"/>
                <a:gd name="T4" fmla="*/ 2147483646 w 71"/>
                <a:gd name="T5" fmla="*/ 2147483646 h 238"/>
                <a:gd name="T6" fmla="*/ 2147483646 w 71"/>
                <a:gd name="T7" fmla="*/ 2147483646 h 238"/>
                <a:gd name="T8" fmla="*/ 2147483646 w 71"/>
                <a:gd name="T9" fmla="*/ 2147483646 h 238"/>
                <a:gd name="T10" fmla="*/ 2147483646 w 71"/>
                <a:gd name="T11" fmla="*/ 2147483646 h 238"/>
                <a:gd name="T12" fmla="*/ 2147483646 w 71"/>
                <a:gd name="T13" fmla="*/ 2147483646 h 238"/>
                <a:gd name="T14" fmla="*/ 2147483646 w 71"/>
                <a:gd name="T15" fmla="*/ 0 h 23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71"/>
                <a:gd name="T25" fmla="*/ 0 h 238"/>
                <a:gd name="T26" fmla="*/ 71 w 71"/>
                <a:gd name="T27" fmla="*/ 238 h 238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71" h="238">
                  <a:moveTo>
                    <a:pt x="0" y="238"/>
                  </a:moveTo>
                  <a:cubicBezTo>
                    <a:pt x="16" y="210"/>
                    <a:pt x="16" y="210"/>
                    <a:pt x="23" y="195"/>
                  </a:cubicBezTo>
                  <a:cubicBezTo>
                    <a:pt x="29" y="180"/>
                    <a:pt x="29" y="180"/>
                    <a:pt x="36" y="162"/>
                  </a:cubicBezTo>
                  <a:cubicBezTo>
                    <a:pt x="43" y="143"/>
                    <a:pt x="43" y="143"/>
                    <a:pt x="48" y="125"/>
                  </a:cubicBezTo>
                  <a:cubicBezTo>
                    <a:pt x="54" y="107"/>
                    <a:pt x="54" y="107"/>
                    <a:pt x="59" y="89"/>
                  </a:cubicBezTo>
                  <a:cubicBezTo>
                    <a:pt x="65" y="71"/>
                    <a:pt x="65" y="71"/>
                    <a:pt x="66" y="55"/>
                  </a:cubicBezTo>
                  <a:cubicBezTo>
                    <a:pt x="68" y="40"/>
                    <a:pt x="68" y="40"/>
                    <a:pt x="69" y="30"/>
                  </a:cubicBezTo>
                  <a:cubicBezTo>
                    <a:pt x="71" y="21"/>
                    <a:pt x="71" y="21"/>
                    <a:pt x="70" y="0"/>
                  </a:cubicBez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05" name="Line 34">
              <a:extLst>
                <a:ext uri="{FF2B5EF4-FFF2-40B4-BE49-F238E27FC236}">
                  <a16:creationId xmlns:a16="http://schemas.microsoft.com/office/drawing/2014/main" id="{66B163DC-5BFE-5347-BC2A-48EC58253A9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30688" y="3892550"/>
              <a:ext cx="121920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06" name="Freeform 35">
              <a:extLst>
                <a:ext uri="{FF2B5EF4-FFF2-40B4-BE49-F238E27FC236}">
                  <a16:creationId xmlns:a16="http://schemas.microsoft.com/office/drawing/2014/main" id="{108C7712-0BBC-4946-A626-136687F49185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9813" y="1471613"/>
              <a:ext cx="600075" cy="2420937"/>
            </a:xfrm>
            <a:custGeom>
              <a:avLst/>
              <a:gdLst>
                <a:gd name="T0" fmla="*/ 0 w 378"/>
                <a:gd name="T1" fmla="*/ 2147483646 h 1525"/>
                <a:gd name="T2" fmla="*/ 0 w 378"/>
                <a:gd name="T3" fmla="*/ 0 h 1525"/>
                <a:gd name="T4" fmla="*/ 2147483646 w 378"/>
                <a:gd name="T5" fmla="*/ 0 h 1525"/>
                <a:gd name="T6" fmla="*/ 0 60000 65536"/>
                <a:gd name="T7" fmla="*/ 0 60000 65536"/>
                <a:gd name="T8" fmla="*/ 0 60000 65536"/>
                <a:gd name="T9" fmla="*/ 0 w 378"/>
                <a:gd name="T10" fmla="*/ 0 h 1525"/>
                <a:gd name="T11" fmla="*/ 378 w 378"/>
                <a:gd name="T12" fmla="*/ 1525 h 1525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78" h="1525">
                  <a:moveTo>
                    <a:pt x="0" y="1525"/>
                  </a:moveTo>
                  <a:lnTo>
                    <a:pt x="0" y="0"/>
                  </a:lnTo>
                  <a:lnTo>
                    <a:pt x="3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07" name="Freeform 36">
              <a:extLst>
                <a:ext uri="{FF2B5EF4-FFF2-40B4-BE49-F238E27FC236}">
                  <a16:creationId xmlns:a16="http://schemas.microsoft.com/office/drawing/2014/main" id="{0BEB9055-859A-714D-87AF-E28386E55DA9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2625" y="4762500"/>
              <a:ext cx="63500" cy="65088"/>
            </a:xfrm>
            <a:custGeom>
              <a:avLst/>
              <a:gdLst>
                <a:gd name="T0" fmla="*/ 0 w 60"/>
                <a:gd name="T1" fmla="*/ 2147483646 h 60"/>
                <a:gd name="T2" fmla="*/ 0 w 60"/>
                <a:gd name="T3" fmla="*/ 2147483646 h 60"/>
                <a:gd name="T4" fmla="*/ 2147483646 w 60"/>
                <a:gd name="T5" fmla="*/ 0 h 60"/>
                <a:gd name="T6" fmla="*/ 2147483646 w 60"/>
                <a:gd name="T7" fmla="*/ 0 h 60"/>
                <a:gd name="T8" fmla="*/ 2147483646 w 60"/>
                <a:gd name="T9" fmla="*/ 2147483646 h 60"/>
                <a:gd name="T10" fmla="*/ 2147483646 w 60"/>
                <a:gd name="T11" fmla="*/ 2147483646 h 60"/>
                <a:gd name="T12" fmla="*/ 2147483646 w 60"/>
                <a:gd name="T13" fmla="*/ 2147483646 h 60"/>
                <a:gd name="T14" fmla="*/ 2147483646 w 60"/>
                <a:gd name="T15" fmla="*/ 2147483646 h 60"/>
                <a:gd name="T16" fmla="*/ 2147483646 w 60"/>
                <a:gd name="T17" fmla="*/ 2147483646 h 60"/>
                <a:gd name="T18" fmla="*/ 0 w 60"/>
                <a:gd name="T19" fmla="*/ 2147483646 h 6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60"/>
                <a:gd name="T31" fmla="*/ 0 h 60"/>
                <a:gd name="T32" fmla="*/ 60 w 60"/>
                <a:gd name="T33" fmla="*/ 60 h 6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60" h="60">
                  <a:moveTo>
                    <a:pt x="0" y="36"/>
                  </a:moveTo>
                  <a:cubicBezTo>
                    <a:pt x="0" y="36"/>
                    <a:pt x="0" y="24"/>
                    <a:pt x="0" y="24"/>
                  </a:cubicBezTo>
                  <a:cubicBezTo>
                    <a:pt x="0" y="11"/>
                    <a:pt x="11" y="0"/>
                    <a:pt x="24" y="0"/>
                  </a:cubicBezTo>
                  <a:cubicBezTo>
                    <a:pt x="24" y="0"/>
                    <a:pt x="36" y="0"/>
                    <a:pt x="36" y="0"/>
                  </a:cubicBezTo>
                  <a:cubicBezTo>
                    <a:pt x="49" y="0"/>
                    <a:pt x="60" y="11"/>
                    <a:pt x="60" y="24"/>
                  </a:cubicBezTo>
                  <a:cubicBezTo>
                    <a:pt x="60" y="24"/>
                    <a:pt x="60" y="36"/>
                    <a:pt x="60" y="36"/>
                  </a:cubicBezTo>
                  <a:cubicBezTo>
                    <a:pt x="60" y="49"/>
                    <a:pt x="49" y="60"/>
                    <a:pt x="36" y="60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60"/>
                    <a:pt x="24" y="60"/>
                    <a:pt x="24" y="60"/>
                  </a:cubicBezTo>
                  <a:cubicBezTo>
                    <a:pt x="11" y="60"/>
                    <a:pt x="0" y="49"/>
                    <a:pt x="0" y="36"/>
                  </a:cubicBez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608" name="Line 42">
              <a:extLst>
                <a:ext uri="{FF2B5EF4-FFF2-40B4-BE49-F238E27FC236}">
                  <a16:creationId xmlns:a16="http://schemas.microsoft.com/office/drawing/2014/main" id="{AF2763E0-868F-CD49-A27F-82BFAC41BB7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118350" y="1471613"/>
              <a:ext cx="298450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09" name="Line 43">
              <a:extLst>
                <a:ext uri="{FF2B5EF4-FFF2-40B4-BE49-F238E27FC236}">
                  <a16:creationId xmlns:a16="http://schemas.microsoft.com/office/drawing/2014/main" id="{08FD833B-D69D-454B-B391-538D8474C51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016875" y="1320800"/>
              <a:ext cx="169863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10" name="Line 44">
              <a:extLst>
                <a:ext uri="{FF2B5EF4-FFF2-40B4-BE49-F238E27FC236}">
                  <a16:creationId xmlns:a16="http://schemas.microsoft.com/office/drawing/2014/main" id="{2AAEF9FD-FF21-9845-AD67-7B18F26D56F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197600" y="1136650"/>
              <a:ext cx="1219200" cy="1270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11" name="Freeform 45">
              <a:extLst>
                <a:ext uri="{FF2B5EF4-FFF2-40B4-BE49-F238E27FC236}">
                  <a16:creationId xmlns:a16="http://schemas.microsoft.com/office/drawing/2014/main" id="{13F86947-7FED-214E-9E05-EC90637C692F}"/>
                </a:ext>
              </a:extLst>
            </p:cNvPr>
            <p:cNvSpPr>
              <a:spLocks/>
            </p:cNvSpPr>
            <p:nvPr/>
          </p:nvSpPr>
          <p:spPr bwMode="auto">
            <a:xfrm>
              <a:off x="6197600" y="1471613"/>
              <a:ext cx="920750" cy="2120900"/>
            </a:xfrm>
            <a:custGeom>
              <a:avLst/>
              <a:gdLst>
                <a:gd name="T0" fmla="*/ 0 w 580"/>
                <a:gd name="T1" fmla="*/ 2147483646 h 1336"/>
                <a:gd name="T2" fmla="*/ 2147483646 w 580"/>
                <a:gd name="T3" fmla="*/ 2147483646 h 1336"/>
                <a:gd name="T4" fmla="*/ 2147483646 w 580"/>
                <a:gd name="T5" fmla="*/ 0 h 1336"/>
                <a:gd name="T6" fmla="*/ 0 60000 65536"/>
                <a:gd name="T7" fmla="*/ 0 60000 65536"/>
                <a:gd name="T8" fmla="*/ 0 60000 65536"/>
                <a:gd name="T9" fmla="*/ 0 w 580"/>
                <a:gd name="T10" fmla="*/ 0 h 1336"/>
                <a:gd name="T11" fmla="*/ 580 w 580"/>
                <a:gd name="T12" fmla="*/ 1336 h 13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80" h="1336">
                  <a:moveTo>
                    <a:pt x="0" y="1336"/>
                  </a:moveTo>
                  <a:lnTo>
                    <a:pt x="580" y="1336"/>
                  </a:lnTo>
                  <a:lnTo>
                    <a:pt x="58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12" name="Line 46">
              <a:extLst>
                <a:ext uri="{FF2B5EF4-FFF2-40B4-BE49-F238E27FC236}">
                  <a16:creationId xmlns:a16="http://schemas.microsoft.com/office/drawing/2014/main" id="{CF91A5BB-04E5-714F-926C-8BD8F1C8B3A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186738" y="1320800"/>
              <a:ext cx="150812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13" name="Rectangle 47">
              <a:extLst>
                <a:ext uri="{FF2B5EF4-FFF2-40B4-BE49-F238E27FC236}">
                  <a16:creationId xmlns:a16="http://schemas.microsoft.com/office/drawing/2014/main" id="{82E05E57-61CF-BC47-8B1B-FB365ECA14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70588" y="1663700"/>
              <a:ext cx="14747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</a:t>
              </a:r>
              <a:endParaRPr lang="en-US" altLang="en-US" sz="1800" b="0"/>
            </a:p>
          </p:txBody>
        </p:sp>
        <p:sp>
          <p:nvSpPr>
            <p:cNvPr id="67614" name="Rectangle 48">
              <a:extLst>
                <a:ext uri="{FF2B5EF4-FFF2-40B4-BE49-F238E27FC236}">
                  <a16:creationId xmlns:a16="http://schemas.microsoft.com/office/drawing/2014/main" id="{3CB807C6-A9F1-3641-9E71-D6C148AB77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7288" y="3786188"/>
              <a:ext cx="490519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Clock</a:t>
              </a:r>
              <a:endParaRPr lang="en-US" altLang="en-US" sz="1800" b="0"/>
            </a:p>
          </p:txBody>
        </p:sp>
        <p:sp>
          <p:nvSpPr>
            <p:cNvPr id="67615" name="Freeform 49">
              <a:extLst>
                <a:ext uri="{FF2B5EF4-FFF2-40B4-BE49-F238E27FC236}">
                  <a16:creationId xmlns:a16="http://schemas.microsoft.com/office/drawing/2014/main" id="{3BD25575-9507-2740-A552-1EDA5546D921}"/>
                </a:ext>
              </a:extLst>
            </p:cNvPr>
            <p:cNvSpPr>
              <a:spLocks/>
            </p:cNvSpPr>
            <p:nvPr/>
          </p:nvSpPr>
          <p:spPr bwMode="auto">
            <a:xfrm>
              <a:off x="6797675" y="1120775"/>
              <a:ext cx="41275" cy="63500"/>
            </a:xfrm>
            <a:custGeom>
              <a:avLst/>
              <a:gdLst>
                <a:gd name="T0" fmla="*/ 0 w 40"/>
                <a:gd name="T1" fmla="*/ 2147483646 h 60"/>
                <a:gd name="T2" fmla="*/ 0 w 40"/>
                <a:gd name="T3" fmla="*/ 2147483646 h 60"/>
                <a:gd name="T4" fmla="*/ 2147483646 w 40"/>
                <a:gd name="T5" fmla="*/ 0 h 60"/>
                <a:gd name="T6" fmla="*/ 2147483646 w 40"/>
                <a:gd name="T7" fmla="*/ 0 h 60"/>
                <a:gd name="T8" fmla="*/ 2147483646 w 40"/>
                <a:gd name="T9" fmla="*/ 2147483646 h 60"/>
                <a:gd name="T10" fmla="*/ 2147483646 w 40"/>
                <a:gd name="T11" fmla="*/ 2147483646 h 60"/>
                <a:gd name="T12" fmla="*/ 2147483646 w 40"/>
                <a:gd name="T13" fmla="*/ 2147483646 h 60"/>
                <a:gd name="T14" fmla="*/ 2147483646 w 40"/>
                <a:gd name="T15" fmla="*/ 2147483646 h 60"/>
                <a:gd name="T16" fmla="*/ 2147483646 w 40"/>
                <a:gd name="T17" fmla="*/ 2147483646 h 60"/>
                <a:gd name="T18" fmla="*/ 0 w 40"/>
                <a:gd name="T19" fmla="*/ 2147483646 h 6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40"/>
                <a:gd name="T31" fmla="*/ 0 h 60"/>
                <a:gd name="T32" fmla="*/ 40 w 40"/>
                <a:gd name="T33" fmla="*/ 60 h 6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40" h="60">
                  <a:moveTo>
                    <a:pt x="0" y="36"/>
                  </a:moveTo>
                  <a:cubicBezTo>
                    <a:pt x="0" y="36"/>
                    <a:pt x="0" y="24"/>
                    <a:pt x="0" y="24"/>
                  </a:cubicBezTo>
                  <a:cubicBezTo>
                    <a:pt x="0" y="11"/>
                    <a:pt x="11" y="0"/>
                    <a:pt x="24" y="0"/>
                  </a:cubicBezTo>
                  <a:cubicBezTo>
                    <a:pt x="24" y="0"/>
                    <a:pt x="16" y="0"/>
                    <a:pt x="16" y="0"/>
                  </a:cubicBezTo>
                  <a:cubicBezTo>
                    <a:pt x="29" y="0"/>
                    <a:pt x="40" y="11"/>
                    <a:pt x="40" y="24"/>
                  </a:cubicBezTo>
                  <a:cubicBezTo>
                    <a:pt x="40" y="24"/>
                    <a:pt x="40" y="36"/>
                    <a:pt x="40" y="36"/>
                  </a:cubicBezTo>
                  <a:cubicBezTo>
                    <a:pt x="40" y="49"/>
                    <a:pt x="29" y="60"/>
                    <a:pt x="16" y="60"/>
                  </a:cubicBezTo>
                  <a:cubicBezTo>
                    <a:pt x="16" y="60"/>
                    <a:pt x="16" y="60"/>
                    <a:pt x="16" y="60"/>
                  </a:cubicBezTo>
                  <a:cubicBezTo>
                    <a:pt x="16" y="60"/>
                    <a:pt x="24" y="60"/>
                    <a:pt x="24" y="60"/>
                  </a:cubicBezTo>
                  <a:cubicBezTo>
                    <a:pt x="11" y="60"/>
                    <a:pt x="0" y="49"/>
                    <a:pt x="0" y="36"/>
                  </a:cubicBez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616" name="Rectangle 50">
              <a:extLst>
                <a:ext uri="{FF2B5EF4-FFF2-40B4-BE49-F238E27FC236}">
                  <a16:creationId xmlns:a16="http://schemas.microsoft.com/office/drawing/2014/main" id="{5A233773-AC52-8648-A9D7-3D0C4F722F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79813" y="4676775"/>
              <a:ext cx="559449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Resetn</a:t>
              </a:r>
              <a:endParaRPr lang="en-US" altLang="en-US" sz="1800" b="0"/>
            </a:p>
          </p:txBody>
        </p:sp>
        <p:sp>
          <p:nvSpPr>
            <p:cNvPr id="67617" name="Rectangle 51">
              <a:extLst>
                <a:ext uri="{FF2B5EF4-FFF2-40B4-BE49-F238E27FC236}">
                  <a16:creationId xmlns:a16="http://schemas.microsoft.com/office/drawing/2014/main" id="{19B44763-90B9-DC48-BF1D-5DEE76DD93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29375" y="3267075"/>
              <a:ext cx="10259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endParaRPr lang="en-US" altLang="en-US" sz="1800" b="0"/>
            </a:p>
          </p:txBody>
        </p:sp>
        <p:sp>
          <p:nvSpPr>
            <p:cNvPr id="67618" name="Rectangle 52">
              <a:extLst>
                <a:ext uri="{FF2B5EF4-FFF2-40B4-BE49-F238E27FC236}">
                  <a16:creationId xmlns:a16="http://schemas.microsoft.com/office/drawing/2014/main" id="{EDB3BB61-76D6-AE46-834D-F57B864F12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21450" y="3363913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2</a:t>
              </a:r>
              <a:endParaRPr lang="en-US" altLang="en-US" sz="1800" b="0"/>
            </a:p>
          </p:txBody>
        </p:sp>
        <p:sp>
          <p:nvSpPr>
            <p:cNvPr id="67619" name="Rectangle 53">
              <a:extLst>
                <a:ext uri="{FF2B5EF4-FFF2-40B4-BE49-F238E27FC236}">
                  <a16:creationId xmlns:a16="http://schemas.microsoft.com/office/drawing/2014/main" id="{0F10EF8A-C559-7946-BDFF-73836BB9EC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29375" y="820738"/>
              <a:ext cx="10259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endParaRPr lang="en-US" altLang="en-US" sz="1800" b="0"/>
            </a:p>
          </p:txBody>
        </p:sp>
        <p:sp>
          <p:nvSpPr>
            <p:cNvPr id="67620" name="Rectangle 54">
              <a:extLst>
                <a:ext uri="{FF2B5EF4-FFF2-40B4-BE49-F238E27FC236}">
                  <a16:creationId xmlns:a16="http://schemas.microsoft.com/office/drawing/2014/main" id="{9293B845-E6A1-6F4E-AEDF-F053625133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21450" y="915988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sz="1800" b="0"/>
            </a:p>
          </p:txBody>
        </p:sp>
        <p:sp>
          <p:nvSpPr>
            <p:cNvPr id="67621" name="Rectangle 55">
              <a:extLst>
                <a:ext uri="{FF2B5EF4-FFF2-40B4-BE49-F238E27FC236}">
                  <a16:creationId xmlns:a16="http://schemas.microsoft.com/office/drawing/2014/main" id="{1C4B2A8C-98A8-6942-9878-8A6A02546F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59363" y="3289300"/>
              <a:ext cx="80150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J</a:t>
              </a:r>
              <a:endParaRPr lang="en-US" altLang="en-US" sz="1800" b="0"/>
            </a:p>
          </p:txBody>
        </p:sp>
        <p:sp>
          <p:nvSpPr>
            <p:cNvPr id="67622" name="Rectangle 56">
              <a:extLst>
                <a:ext uri="{FF2B5EF4-FFF2-40B4-BE49-F238E27FC236}">
                  <a16:creationId xmlns:a16="http://schemas.microsoft.com/office/drawing/2014/main" id="{AEAA239B-17F4-F34B-9FD1-04535DCE0D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62550" y="3384550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2</a:t>
              </a:r>
              <a:endParaRPr lang="en-US" altLang="en-US" sz="1800" b="0"/>
            </a:p>
          </p:txBody>
        </p:sp>
        <p:sp>
          <p:nvSpPr>
            <p:cNvPr id="67623" name="Rectangle 57">
              <a:extLst>
                <a:ext uri="{FF2B5EF4-FFF2-40B4-BE49-F238E27FC236}">
                  <a16:creationId xmlns:a16="http://schemas.microsoft.com/office/drawing/2014/main" id="{52B1E2D7-ACF9-6F4C-8285-0D3B81A5C8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59363" y="865188"/>
              <a:ext cx="80150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J</a:t>
              </a:r>
              <a:endParaRPr lang="en-US" altLang="en-US" sz="1800" b="0"/>
            </a:p>
          </p:txBody>
        </p:sp>
        <p:sp>
          <p:nvSpPr>
            <p:cNvPr id="67624" name="Line 58">
              <a:extLst>
                <a:ext uri="{FF2B5EF4-FFF2-40B4-BE49-F238E27FC236}">
                  <a16:creationId xmlns:a16="http://schemas.microsoft.com/office/drawing/2014/main" id="{B30EDC7F-B61A-3146-AAB4-F67896F8C25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3462338" y="3592513"/>
              <a:ext cx="1987550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25" name="Rectangle 59">
              <a:extLst>
                <a:ext uri="{FF2B5EF4-FFF2-40B4-BE49-F238E27FC236}">
                  <a16:creationId xmlns:a16="http://schemas.microsoft.com/office/drawing/2014/main" id="{CC4A4D9A-5591-F442-976B-A9F2D36FEE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62550" y="960438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sz="1800" b="0"/>
            </a:p>
          </p:txBody>
        </p:sp>
        <p:sp>
          <p:nvSpPr>
            <p:cNvPr id="67626" name="Rectangle 60">
              <a:extLst>
                <a:ext uri="{FF2B5EF4-FFF2-40B4-BE49-F238E27FC236}">
                  <a16:creationId xmlns:a16="http://schemas.microsoft.com/office/drawing/2014/main" id="{03132DBD-0F8C-1D42-B55E-042A5DE150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0100" y="1042988"/>
              <a:ext cx="14747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endParaRPr lang="en-US" altLang="en-US" sz="1800" b="0"/>
            </a:p>
          </p:txBody>
        </p:sp>
        <p:sp>
          <p:nvSpPr>
            <p:cNvPr id="67627" name="Rectangle 61">
              <a:extLst>
                <a:ext uri="{FF2B5EF4-FFF2-40B4-BE49-F238E27FC236}">
                  <a16:creationId xmlns:a16="http://schemas.microsoft.com/office/drawing/2014/main" id="{8A05E006-2D16-CC43-A2B9-14FBFB6282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404225" y="1193800"/>
              <a:ext cx="913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z</a:t>
              </a:r>
              <a:endParaRPr lang="en-US" altLang="en-US" sz="1800" b="0"/>
            </a:p>
          </p:txBody>
        </p:sp>
        <p:sp>
          <p:nvSpPr>
            <p:cNvPr id="67628" name="Rectangle 62">
              <a:extLst>
                <a:ext uri="{FF2B5EF4-FFF2-40B4-BE49-F238E27FC236}">
                  <a16:creationId xmlns:a16="http://schemas.microsoft.com/office/drawing/2014/main" id="{91581EBA-4CEA-394A-A963-C2EFAF701A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49888" y="3292475"/>
              <a:ext cx="747712" cy="1200150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67629" name="Rectangle 63">
              <a:extLst>
                <a:ext uri="{FF2B5EF4-FFF2-40B4-BE49-F238E27FC236}">
                  <a16:creationId xmlns:a16="http://schemas.microsoft.com/office/drawing/2014/main" id="{2B49B3A3-44D0-0840-B2EB-10A8CC57FA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92750" y="1651000"/>
              <a:ext cx="14747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K</a:t>
              </a:r>
              <a:endParaRPr lang="en-US" altLang="en-US" sz="1800" b="0"/>
            </a:p>
          </p:txBody>
        </p:sp>
        <p:sp>
          <p:nvSpPr>
            <p:cNvPr id="67630" name="Rectangle 64">
              <a:extLst>
                <a:ext uri="{FF2B5EF4-FFF2-40B4-BE49-F238E27FC236}">
                  <a16:creationId xmlns:a16="http://schemas.microsoft.com/office/drawing/2014/main" id="{D3C6EE89-3CB5-094E-860B-997373F54F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24500" y="3489325"/>
              <a:ext cx="80150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J</a:t>
              </a:r>
              <a:endParaRPr lang="en-US" altLang="en-US" sz="1800" b="0"/>
            </a:p>
          </p:txBody>
        </p:sp>
        <p:sp>
          <p:nvSpPr>
            <p:cNvPr id="67631" name="Rectangle 65">
              <a:extLst>
                <a:ext uri="{FF2B5EF4-FFF2-40B4-BE49-F238E27FC236}">
                  <a16:creationId xmlns:a16="http://schemas.microsoft.com/office/drawing/2014/main" id="{6BBD1A21-D290-4E41-9DE8-ADDE467436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69000" y="3479800"/>
              <a:ext cx="14747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</a:t>
              </a:r>
              <a:endParaRPr lang="en-US" altLang="en-US" sz="1800" b="0"/>
            </a:p>
          </p:txBody>
        </p:sp>
        <p:sp>
          <p:nvSpPr>
            <p:cNvPr id="67632" name="Line 66">
              <a:extLst>
                <a:ext uri="{FF2B5EF4-FFF2-40B4-BE49-F238E27FC236}">
                  <a16:creationId xmlns:a16="http://schemas.microsoft.com/office/drawing/2014/main" id="{CDE3DC1D-11AF-0E41-8939-534749BAA7C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984875" y="4084638"/>
              <a:ext cx="106363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33" name="Freeform 67">
              <a:extLst>
                <a:ext uri="{FF2B5EF4-FFF2-40B4-BE49-F238E27FC236}">
                  <a16:creationId xmlns:a16="http://schemas.microsoft.com/office/drawing/2014/main" id="{76952C3B-385C-AF44-B3B2-60420EC4ACB2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9888" y="3806825"/>
              <a:ext cx="149225" cy="171450"/>
            </a:xfrm>
            <a:custGeom>
              <a:avLst/>
              <a:gdLst>
                <a:gd name="T0" fmla="*/ 0 w 94"/>
                <a:gd name="T1" fmla="*/ 2147483646 h 108"/>
                <a:gd name="T2" fmla="*/ 2147483646 w 94"/>
                <a:gd name="T3" fmla="*/ 2147483646 h 108"/>
                <a:gd name="T4" fmla="*/ 0 w 94"/>
                <a:gd name="T5" fmla="*/ 0 h 108"/>
                <a:gd name="T6" fmla="*/ 0 60000 65536"/>
                <a:gd name="T7" fmla="*/ 0 60000 65536"/>
                <a:gd name="T8" fmla="*/ 0 60000 65536"/>
                <a:gd name="T9" fmla="*/ 0 w 94"/>
                <a:gd name="T10" fmla="*/ 0 h 108"/>
                <a:gd name="T11" fmla="*/ 94 w 94"/>
                <a:gd name="T12" fmla="*/ 108 h 10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94" h="108">
                  <a:moveTo>
                    <a:pt x="0" y="108"/>
                  </a:moveTo>
                  <a:lnTo>
                    <a:pt x="94" y="54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34" name="Rectangle 68">
              <a:extLst>
                <a:ext uri="{FF2B5EF4-FFF2-40B4-BE49-F238E27FC236}">
                  <a16:creationId xmlns:a16="http://schemas.microsoft.com/office/drawing/2014/main" id="{0E56CE89-6617-1241-8E14-9AB391ABB7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70588" y="4094163"/>
              <a:ext cx="14747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</a:t>
              </a:r>
              <a:endParaRPr lang="en-US" altLang="en-US" sz="1800" b="0"/>
            </a:p>
          </p:txBody>
        </p:sp>
        <p:sp>
          <p:nvSpPr>
            <p:cNvPr id="67635" name="Freeform 69">
              <a:extLst>
                <a:ext uri="{FF2B5EF4-FFF2-40B4-BE49-F238E27FC236}">
                  <a16:creationId xmlns:a16="http://schemas.microsoft.com/office/drawing/2014/main" id="{C6C23D45-F64E-EE43-98C9-979BA0870FD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2938" y="1920875"/>
              <a:ext cx="3635375" cy="2271713"/>
            </a:xfrm>
            <a:custGeom>
              <a:avLst/>
              <a:gdLst>
                <a:gd name="T0" fmla="*/ 0 w 2290"/>
                <a:gd name="T1" fmla="*/ 0 h 1431"/>
                <a:gd name="T2" fmla="*/ 0 w 2290"/>
                <a:gd name="T3" fmla="*/ 2147483646 h 1431"/>
                <a:gd name="T4" fmla="*/ 2147483646 w 2290"/>
                <a:gd name="T5" fmla="*/ 2147483646 h 1431"/>
                <a:gd name="T6" fmla="*/ 2147483646 w 2290"/>
                <a:gd name="T7" fmla="*/ 2147483646 h 1431"/>
                <a:gd name="T8" fmla="*/ 2147483646 w 2290"/>
                <a:gd name="T9" fmla="*/ 2147483646 h 14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90"/>
                <a:gd name="T16" fmla="*/ 0 h 1431"/>
                <a:gd name="T17" fmla="*/ 2290 w 2290"/>
                <a:gd name="T18" fmla="*/ 1431 h 143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90" h="1431">
                  <a:moveTo>
                    <a:pt x="0" y="0"/>
                  </a:moveTo>
                  <a:lnTo>
                    <a:pt x="0" y="662"/>
                  </a:lnTo>
                  <a:lnTo>
                    <a:pt x="2290" y="662"/>
                  </a:lnTo>
                  <a:lnTo>
                    <a:pt x="2290" y="1431"/>
                  </a:lnTo>
                  <a:lnTo>
                    <a:pt x="1899" y="1431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36" name="Freeform 70">
              <a:extLst>
                <a:ext uri="{FF2B5EF4-FFF2-40B4-BE49-F238E27FC236}">
                  <a16:creationId xmlns:a16="http://schemas.microsoft.com/office/drawing/2014/main" id="{0E71E2B6-9142-AA40-BB3C-54892122213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2225" y="1149350"/>
              <a:ext cx="4256088" cy="2292350"/>
            </a:xfrm>
            <a:custGeom>
              <a:avLst/>
              <a:gdLst>
                <a:gd name="T0" fmla="*/ 0 w 2681"/>
                <a:gd name="T1" fmla="*/ 2147483646 h 1444"/>
                <a:gd name="T2" fmla="*/ 0 w 2681"/>
                <a:gd name="T3" fmla="*/ 2147483646 h 1444"/>
                <a:gd name="T4" fmla="*/ 2147483646 w 2681"/>
                <a:gd name="T5" fmla="*/ 2147483646 h 1444"/>
                <a:gd name="T6" fmla="*/ 2147483646 w 2681"/>
                <a:gd name="T7" fmla="*/ 0 h 144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681"/>
                <a:gd name="T13" fmla="*/ 0 h 1444"/>
                <a:gd name="T14" fmla="*/ 2681 w 2681"/>
                <a:gd name="T15" fmla="*/ 1444 h 144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681" h="1444">
                  <a:moveTo>
                    <a:pt x="0" y="1444"/>
                  </a:moveTo>
                  <a:lnTo>
                    <a:pt x="0" y="770"/>
                  </a:lnTo>
                  <a:lnTo>
                    <a:pt x="2681" y="770"/>
                  </a:lnTo>
                  <a:lnTo>
                    <a:pt x="2681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37" name="Line 71">
              <a:extLst>
                <a:ext uri="{FF2B5EF4-FFF2-40B4-BE49-F238E27FC236}">
                  <a16:creationId xmlns:a16="http://schemas.microsoft.com/office/drawing/2014/main" id="{8C1D0A8E-A12D-784E-B403-307EA3A315F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042988" y="1149350"/>
              <a:ext cx="440690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38" name="Line 73">
              <a:extLst>
                <a:ext uri="{FF2B5EF4-FFF2-40B4-BE49-F238E27FC236}">
                  <a16:creationId xmlns:a16="http://schemas.microsoft.com/office/drawing/2014/main" id="{5EEAEBA4-46F9-3243-AAE6-907CF990B01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363663" y="1620838"/>
              <a:ext cx="300037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39" name="Freeform 74">
              <a:extLst>
                <a:ext uri="{FF2B5EF4-FFF2-40B4-BE49-F238E27FC236}">
                  <a16:creationId xmlns:a16="http://schemas.microsoft.com/office/drawing/2014/main" id="{F4F86AD4-9661-3340-9847-3B1FA826E5CB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3700" y="1471613"/>
              <a:ext cx="300038" cy="300037"/>
            </a:xfrm>
            <a:custGeom>
              <a:avLst/>
              <a:gdLst>
                <a:gd name="T0" fmla="*/ 2147483646 w 189"/>
                <a:gd name="T1" fmla="*/ 2147483646 h 189"/>
                <a:gd name="T2" fmla="*/ 0 w 189"/>
                <a:gd name="T3" fmla="*/ 2147483646 h 189"/>
                <a:gd name="T4" fmla="*/ 0 w 189"/>
                <a:gd name="T5" fmla="*/ 0 h 189"/>
                <a:gd name="T6" fmla="*/ 0 60000 65536"/>
                <a:gd name="T7" fmla="*/ 0 60000 65536"/>
                <a:gd name="T8" fmla="*/ 0 60000 65536"/>
                <a:gd name="T9" fmla="*/ 0 w 189"/>
                <a:gd name="T10" fmla="*/ 0 h 189"/>
                <a:gd name="T11" fmla="*/ 189 w 189"/>
                <a:gd name="T12" fmla="*/ 189 h 18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89" h="189">
                  <a:moveTo>
                    <a:pt x="189" y="94"/>
                  </a:moveTo>
                  <a:lnTo>
                    <a:pt x="0" y="189"/>
                  </a:lnTo>
                  <a:lnTo>
                    <a:pt x="0" y="0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40" name="Oval 76">
              <a:extLst>
                <a:ext uri="{FF2B5EF4-FFF2-40B4-BE49-F238E27FC236}">
                  <a16:creationId xmlns:a16="http://schemas.microsoft.com/office/drawing/2014/main" id="{DA13F04F-986C-664F-BF82-1F8BD7D054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65325" y="1568450"/>
              <a:ext cx="96838" cy="96838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67641" name="Line 77">
              <a:extLst>
                <a:ext uri="{FF2B5EF4-FFF2-40B4-BE49-F238E27FC236}">
                  <a16:creationId xmlns:a16="http://schemas.microsoft.com/office/drawing/2014/main" id="{CD24A811-C37E-B24B-BDDE-77F9C92A369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2062163" y="1620838"/>
              <a:ext cx="1400175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42" name="Freeform 78">
              <a:extLst>
                <a:ext uri="{FF2B5EF4-FFF2-40B4-BE49-F238E27FC236}">
                  <a16:creationId xmlns:a16="http://schemas.microsoft.com/office/drawing/2014/main" id="{E33D4E38-D23D-C04A-B581-5C4DDBEB5822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2188" y="1620838"/>
              <a:ext cx="3187700" cy="2571750"/>
            </a:xfrm>
            <a:custGeom>
              <a:avLst/>
              <a:gdLst>
                <a:gd name="T0" fmla="*/ 2147483646 w 2008"/>
                <a:gd name="T1" fmla="*/ 2147483646 h 1620"/>
                <a:gd name="T2" fmla="*/ 0 w 2008"/>
                <a:gd name="T3" fmla="*/ 2147483646 h 1620"/>
                <a:gd name="T4" fmla="*/ 0 w 2008"/>
                <a:gd name="T5" fmla="*/ 0 h 1620"/>
                <a:gd name="T6" fmla="*/ 0 60000 65536"/>
                <a:gd name="T7" fmla="*/ 0 60000 65536"/>
                <a:gd name="T8" fmla="*/ 0 60000 65536"/>
                <a:gd name="T9" fmla="*/ 0 w 2008"/>
                <a:gd name="T10" fmla="*/ 0 h 1620"/>
                <a:gd name="T11" fmla="*/ 2008 w 2008"/>
                <a:gd name="T12" fmla="*/ 1620 h 162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008" h="1620">
                  <a:moveTo>
                    <a:pt x="2008" y="1620"/>
                  </a:moveTo>
                  <a:lnTo>
                    <a:pt x="0" y="1620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43" name="Freeform 79">
              <a:extLst>
                <a:ext uri="{FF2B5EF4-FFF2-40B4-BE49-F238E27FC236}">
                  <a16:creationId xmlns:a16="http://schemas.microsoft.com/office/drawing/2014/main" id="{B44063E8-AB8B-0447-BD1B-E6535763FAB8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8738" y="1128713"/>
              <a:ext cx="65087" cy="63500"/>
            </a:xfrm>
            <a:custGeom>
              <a:avLst/>
              <a:gdLst>
                <a:gd name="T0" fmla="*/ 0 w 60"/>
                <a:gd name="T1" fmla="*/ 2147483646 h 60"/>
                <a:gd name="T2" fmla="*/ 0 w 60"/>
                <a:gd name="T3" fmla="*/ 2147483646 h 60"/>
                <a:gd name="T4" fmla="*/ 2147483646 w 60"/>
                <a:gd name="T5" fmla="*/ 0 h 60"/>
                <a:gd name="T6" fmla="*/ 2147483646 w 60"/>
                <a:gd name="T7" fmla="*/ 0 h 60"/>
                <a:gd name="T8" fmla="*/ 2147483646 w 60"/>
                <a:gd name="T9" fmla="*/ 2147483646 h 60"/>
                <a:gd name="T10" fmla="*/ 2147483646 w 60"/>
                <a:gd name="T11" fmla="*/ 2147483646 h 60"/>
                <a:gd name="T12" fmla="*/ 2147483646 w 60"/>
                <a:gd name="T13" fmla="*/ 2147483646 h 60"/>
                <a:gd name="T14" fmla="*/ 2147483646 w 60"/>
                <a:gd name="T15" fmla="*/ 2147483646 h 60"/>
                <a:gd name="T16" fmla="*/ 2147483646 w 60"/>
                <a:gd name="T17" fmla="*/ 2147483646 h 60"/>
                <a:gd name="T18" fmla="*/ 0 w 60"/>
                <a:gd name="T19" fmla="*/ 2147483646 h 6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60"/>
                <a:gd name="T31" fmla="*/ 0 h 60"/>
                <a:gd name="T32" fmla="*/ 60 w 60"/>
                <a:gd name="T33" fmla="*/ 60 h 6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60" h="60">
                  <a:moveTo>
                    <a:pt x="0" y="36"/>
                  </a:moveTo>
                  <a:cubicBezTo>
                    <a:pt x="0" y="36"/>
                    <a:pt x="0" y="24"/>
                    <a:pt x="0" y="24"/>
                  </a:cubicBezTo>
                  <a:cubicBezTo>
                    <a:pt x="0" y="11"/>
                    <a:pt x="11" y="0"/>
                    <a:pt x="24" y="0"/>
                  </a:cubicBezTo>
                  <a:cubicBezTo>
                    <a:pt x="24" y="0"/>
                    <a:pt x="36" y="0"/>
                    <a:pt x="36" y="0"/>
                  </a:cubicBezTo>
                  <a:cubicBezTo>
                    <a:pt x="49" y="0"/>
                    <a:pt x="60" y="11"/>
                    <a:pt x="60" y="24"/>
                  </a:cubicBezTo>
                  <a:cubicBezTo>
                    <a:pt x="60" y="24"/>
                    <a:pt x="60" y="36"/>
                    <a:pt x="60" y="36"/>
                  </a:cubicBezTo>
                  <a:cubicBezTo>
                    <a:pt x="60" y="49"/>
                    <a:pt x="49" y="60"/>
                    <a:pt x="36" y="60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60"/>
                    <a:pt x="24" y="60"/>
                    <a:pt x="24" y="60"/>
                  </a:cubicBezTo>
                  <a:cubicBezTo>
                    <a:pt x="11" y="60"/>
                    <a:pt x="0" y="49"/>
                    <a:pt x="0" y="36"/>
                  </a:cubicBez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644" name="Freeform 80">
              <a:extLst>
                <a:ext uri="{FF2B5EF4-FFF2-40B4-BE49-F238E27FC236}">
                  <a16:creationId xmlns:a16="http://schemas.microsoft.com/office/drawing/2014/main" id="{B15AE17C-96AC-7243-9F10-3233CDBC7F44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8738" y="1577975"/>
              <a:ext cx="65087" cy="65088"/>
            </a:xfrm>
            <a:custGeom>
              <a:avLst/>
              <a:gdLst>
                <a:gd name="T0" fmla="*/ 0 w 60"/>
                <a:gd name="T1" fmla="*/ 2147483646 h 60"/>
                <a:gd name="T2" fmla="*/ 0 w 60"/>
                <a:gd name="T3" fmla="*/ 2147483646 h 60"/>
                <a:gd name="T4" fmla="*/ 2147483646 w 60"/>
                <a:gd name="T5" fmla="*/ 0 h 60"/>
                <a:gd name="T6" fmla="*/ 2147483646 w 60"/>
                <a:gd name="T7" fmla="*/ 0 h 60"/>
                <a:gd name="T8" fmla="*/ 2147483646 w 60"/>
                <a:gd name="T9" fmla="*/ 2147483646 h 60"/>
                <a:gd name="T10" fmla="*/ 2147483646 w 60"/>
                <a:gd name="T11" fmla="*/ 2147483646 h 60"/>
                <a:gd name="T12" fmla="*/ 2147483646 w 60"/>
                <a:gd name="T13" fmla="*/ 2147483646 h 60"/>
                <a:gd name="T14" fmla="*/ 2147483646 w 60"/>
                <a:gd name="T15" fmla="*/ 2147483646 h 60"/>
                <a:gd name="T16" fmla="*/ 2147483646 w 60"/>
                <a:gd name="T17" fmla="*/ 2147483646 h 60"/>
                <a:gd name="T18" fmla="*/ 0 w 60"/>
                <a:gd name="T19" fmla="*/ 2147483646 h 6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60"/>
                <a:gd name="T31" fmla="*/ 0 h 60"/>
                <a:gd name="T32" fmla="*/ 60 w 60"/>
                <a:gd name="T33" fmla="*/ 60 h 6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60" h="60">
                  <a:moveTo>
                    <a:pt x="0" y="36"/>
                  </a:moveTo>
                  <a:cubicBezTo>
                    <a:pt x="0" y="36"/>
                    <a:pt x="0" y="24"/>
                    <a:pt x="0" y="24"/>
                  </a:cubicBezTo>
                  <a:cubicBezTo>
                    <a:pt x="0" y="11"/>
                    <a:pt x="11" y="0"/>
                    <a:pt x="24" y="0"/>
                  </a:cubicBezTo>
                  <a:cubicBezTo>
                    <a:pt x="24" y="0"/>
                    <a:pt x="36" y="0"/>
                    <a:pt x="36" y="0"/>
                  </a:cubicBezTo>
                  <a:cubicBezTo>
                    <a:pt x="49" y="0"/>
                    <a:pt x="60" y="11"/>
                    <a:pt x="60" y="24"/>
                  </a:cubicBezTo>
                  <a:cubicBezTo>
                    <a:pt x="60" y="24"/>
                    <a:pt x="60" y="36"/>
                    <a:pt x="60" y="36"/>
                  </a:cubicBezTo>
                  <a:cubicBezTo>
                    <a:pt x="60" y="49"/>
                    <a:pt x="49" y="60"/>
                    <a:pt x="36" y="60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60"/>
                    <a:pt x="24" y="60"/>
                    <a:pt x="24" y="60"/>
                  </a:cubicBezTo>
                  <a:cubicBezTo>
                    <a:pt x="11" y="60"/>
                    <a:pt x="0" y="49"/>
                    <a:pt x="0" y="36"/>
                  </a:cubicBez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645" name="Freeform 81">
              <a:extLst>
                <a:ext uri="{FF2B5EF4-FFF2-40B4-BE49-F238E27FC236}">
                  <a16:creationId xmlns:a16="http://schemas.microsoft.com/office/drawing/2014/main" id="{91CFC85F-39F4-204F-AD8F-7EC0EECEED8C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1550" y="1585913"/>
              <a:ext cx="42863" cy="65087"/>
            </a:xfrm>
            <a:custGeom>
              <a:avLst/>
              <a:gdLst>
                <a:gd name="T0" fmla="*/ 0 w 40"/>
                <a:gd name="T1" fmla="*/ 2147483646 h 60"/>
                <a:gd name="T2" fmla="*/ 0 w 40"/>
                <a:gd name="T3" fmla="*/ 2147483646 h 60"/>
                <a:gd name="T4" fmla="*/ 2147483646 w 40"/>
                <a:gd name="T5" fmla="*/ 0 h 60"/>
                <a:gd name="T6" fmla="*/ 2147483646 w 40"/>
                <a:gd name="T7" fmla="*/ 0 h 60"/>
                <a:gd name="T8" fmla="*/ 2147483646 w 40"/>
                <a:gd name="T9" fmla="*/ 2147483646 h 60"/>
                <a:gd name="T10" fmla="*/ 2147483646 w 40"/>
                <a:gd name="T11" fmla="*/ 2147483646 h 60"/>
                <a:gd name="T12" fmla="*/ 2147483646 w 40"/>
                <a:gd name="T13" fmla="*/ 2147483646 h 60"/>
                <a:gd name="T14" fmla="*/ 2147483646 w 40"/>
                <a:gd name="T15" fmla="*/ 2147483646 h 60"/>
                <a:gd name="T16" fmla="*/ 2147483646 w 40"/>
                <a:gd name="T17" fmla="*/ 2147483646 h 60"/>
                <a:gd name="T18" fmla="*/ 0 w 40"/>
                <a:gd name="T19" fmla="*/ 2147483646 h 6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40"/>
                <a:gd name="T31" fmla="*/ 0 h 60"/>
                <a:gd name="T32" fmla="*/ 40 w 40"/>
                <a:gd name="T33" fmla="*/ 60 h 6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40" h="60">
                  <a:moveTo>
                    <a:pt x="0" y="36"/>
                  </a:moveTo>
                  <a:cubicBezTo>
                    <a:pt x="0" y="36"/>
                    <a:pt x="0" y="24"/>
                    <a:pt x="0" y="24"/>
                  </a:cubicBezTo>
                  <a:cubicBezTo>
                    <a:pt x="0" y="11"/>
                    <a:pt x="11" y="0"/>
                    <a:pt x="24" y="0"/>
                  </a:cubicBezTo>
                  <a:cubicBezTo>
                    <a:pt x="24" y="0"/>
                    <a:pt x="16" y="0"/>
                    <a:pt x="16" y="0"/>
                  </a:cubicBezTo>
                  <a:cubicBezTo>
                    <a:pt x="29" y="0"/>
                    <a:pt x="40" y="11"/>
                    <a:pt x="40" y="24"/>
                  </a:cubicBezTo>
                  <a:cubicBezTo>
                    <a:pt x="40" y="24"/>
                    <a:pt x="40" y="36"/>
                    <a:pt x="40" y="36"/>
                  </a:cubicBezTo>
                  <a:cubicBezTo>
                    <a:pt x="40" y="49"/>
                    <a:pt x="29" y="60"/>
                    <a:pt x="16" y="60"/>
                  </a:cubicBezTo>
                  <a:cubicBezTo>
                    <a:pt x="16" y="60"/>
                    <a:pt x="16" y="60"/>
                    <a:pt x="16" y="60"/>
                  </a:cubicBezTo>
                  <a:cubicBezTo>
                    <a:pt x="16" y="60"/>
                    <a:pt x="24" y="60"/>
                    <a:pt x="24" y="60"/>
                  </a:cubicBezTo>
                  <a:cubicBezTo>
                    <a:pt x="11" y="60"/>
                    <a:pt x="0" y="49"/>
                    <a:pt x="0" y="36"/>
                  </a:cubicBez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646" name="Rectangle 82">
              <a:extLst>
                <a:ext uri="{FF2B5EF4-FFF2-40B4-BE49-F238E27FC236}">
                  <a16:creationId xmlns:a16="http://schemas.microsoft.com/office/drawing/2014/main" id="{1A7EBFF4-10FB-BF4A-A66A-7C18F14068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92750" y="4079875"/>
              <a:ext cx="14747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K</a:t>
              </a:r>
              <a:endParaRPr lang="en-US" altLang="en-US" sz="1800" b="0"/>
            </a:p>
          </p:txBody>
        </p:sp>
        <p:sp>
          <p:nvSpPr>
            <p:cNvPr id="67647" name="Rectangle 83">
              <a:extLst>
                <a:ext uri="{FF2B5EF4-FFF2-40B4-BE49-F238E27FC236}">
                  <a16:creationId xmlns:a16="http://schemas.microsoft.com/office/drawing/2014/main" id="{2891FB6A-7EC3-8447-A03E-6959ED06F8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37138" y="4249738"/>
              <a:ext cx="14747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K</a:t>
              </a:r>
              <a:endParaRPr lang="en-US" altLang="en-US" sz="1800" b="0"/>
            </a:p>
          </p:txBody>
        </p:sp>
        <p:sp>
          <p:nvSpPr>
            <p:cNvPr id="67648" name="Rectangle 84">
              <a:extLst>
                <a:ext uri="{FF2B5EF4-FFF2-40B4-BE49-F238E27FC236}">
                  <a16:creationId xmlns:a16="http://schemas.microsoft.com/office/drawing/2014/main" id="{3816F8F5-4B14-AB47-A8E7-76E5184169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84775" y="4344988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2</a:t>
              </a:r>
              <a:endParaRPr lang="en-US" altLang="en-US" sz="1800" b="0"/>
            </a:p>
          </p:txBody>
        </p:sp>
        <p:sp>
          <p:nvSpPr>
            <p:cNvPr id="67649" name="Rectangle 85">
              <a:extLst>
                <a:ext uri="{FF2B5EF4-FFF2-40B4-BE49-F238E27FC236}">
                  <a16:creationId xmlns:a16="http://schemas.microsoft.com/office/drawing/2014/main" id="{43CA2D5A-5A31-C544-83FF-DB9A3CE2F4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37138" y="1820863"/>
              <a:ext cx="14747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K</a:t>
              </a:r>
              <a:endParaRPr lang="en-US" altLang="en-US" sz="1800" b="0"/>
            </a:p>
          </p:txBody>
        </p:sp>
        <p:sp>
          <p:nvSpPr>
            <p:cNvPr id="67650" name="Oval 87">
              <a:extLst>
                <a:ext uri="{FF2B5EF4-FFF2-40B4-BE49-F238E27FC236}">
                  <a16:creationId xmlns:a16="http://schemas.microsoft.com/office/drawing/2014/main" id="{E33F306C-2F1D-5D4D-8E1F-C93E8AC3A8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80088" y="2090738"/>
              <a:ext cx="98425" cy="96837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67651" name="Oval 89">
              <a:extLst>
                <a:ext uri="{FF2B5EF4-FFF2-40B4-BE49-F238E27FC236}">
                  <a16:creationId xmlns:a16="http://schemas.microsoft.com/office/drawing/2014/main" id="{91BF7EB2-3A45-224C-B751-D5865D94E5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80088" y="4511675"/>
              <a:ext cx="98425" cy="96838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67652" name="Rectangle 90">
              <a:extLst>
                <a:ext uri="{FF2B5EF4-FFF2-40B4-BE49-F238E27FC236}">
                  <a16:creationId xmlns:a16="http://schemas.microsoft.com/office/drawing/2014/main" id="{7F0AA0B3-7B71-7B4D-AF86-1112C19803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84775" y="1916113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sz="1800" b="0"/>
            </a:p>
          </p:txBody>
        </p:sp>
        <p:sp>
          <p:nvSpPr>
            <p:cNvPr id="67653" name="AutoShape 92">
              <a:extLst>
                <a:ext uri="{FF2B5EF4-FFF2-40B4-BE49-F238E27FC236}">
                  <a16:creationId xmlns:a16="http://schemas.microsoft.com/office/drawing/2014/main" id="{AE4C22EA-80FD-E145-AB33-421F307C93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82900" y="3355975"/>
              <a:ext cx="579438" cy="484188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67654" name="AutoShape 94">
              <a:extLst>
                <a:ext uri="{FF2B5EF4-FFF2-40B4-BE49-F238E27FC236}">
                  <a16:creationId xmlns:a16="http://schemas.microsoft.com/office/drawing/2014/main" id="{B24822E7-7E88-014A-BBBF-0838E6E5BC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16800" y="1073150"/>
              <a:ext cx="579438" cy="484188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67655" name="Line 95">
              <a:extLst>
                <a:ext uri="{FF2B5EF4-FFF2-40B4-BE49-F238E27FC236}">
                  <a16:creationId xmlns:a16="http://schemas.microsoft.com/office/drawing/2014/main" id="{B7DC8582-77E8-1443-A4B9-5CE88E88857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663700" y="1465263"/>
              <a:ext cx="300038" cy="157162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</p:spTree>
  </p:cSld>
  <p:clrMapOvr>
    <a:masterClrMapping/>
  </p:clrMapOvr>
  <p:transition/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2">
            <a:extLst>
              <a:ext uri="{FF2B5EF4-FFF2-40B4-BE49-F238E27FC236}">
                <a16:creationId xmlns:a16="http://schemas.microsoft.com/office/drawing/2014/main" id="{304E07A8-ED11-CC4E-BB18-33533C4F2AE7}"/>
              </a:ext>
            </a:extLst>
          </p:cNvPr>
          <p:cNvSpPr txBox="1">
            <a:spLocks noChangeArrowheads="1"/>
          </p:cNvSpPr>
          <p:nvPr/>
        </p:nvSpPr>
        <p:spPr>
          <a:xfrm>
            <a:off x="914400" y="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Where are the flip-flops?</a:t>
            </a:r>
          </a:p>
        </p:txBody>
      </p:sp>
      <p:grpSp>
        <p:nvGrpSpPr>
          <p:cNvPr id="68610" name="Group 6">
            <a:extLst>
              <a:ext uri="{FF2B5EF4-FFF2-40B4-BE49-F238E27FC236}">
                <a16:creationId xmlns:a16="http://schemas.microsoft.com/office/drawing/2014/main" id="{AF921231-ED8D-404A-8492-4D27B177879F}"/>
              </a:ext>
            </a:extLst>
          </p:cNvPr>
          <p:cNvGrpSpPr>
            <a:grpSpLocks/>
          </p:cNvGrpSpPr>
          <p:nvPr/>
        </p:nvGrpSpPr>
        <p:grpSpPr bwMode="auto">
          <a:xfrm>
            <a:off x="1714501" y="1598613"/>
            <a:ext cx="7695497" cy="4102258"/>
            <a:chOff x="800100" y="820738"/>
            <a:chExt cx="7695497" cy="4102258"/>
          </a:xfrm>
        </p:grpSpPr>
        <p:sp>
          <p:nvSpPr>
            <p:cNvPr id="68613" name="Freeform 9">
              <a:extLst>
                <a:ext uri="{FF2B5EF4-FFF2-40B4-BE49-F238E27FC236}">
                  <a16:creationId xmlns:a16="http://schemas.microsoft.com/office/drawing/2014/main" id="{4D7716B1-4C61-CE4B-B595-10E06DF0F64B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3663" y="1149350"/>
              <a:ext cx="1198562" cy="2592388"/>
            </a:xfrm>
            <a:custGeom>
              <a:avLst/>
              <a:gdLst>
                <a:gd name="T0" fmla="*/ 0 w 755"/>
                <a:gd name="T1" fmla="*/ 0 h 1633"/>
                <a:gd name="T2" fmla="*/ 0 w 755"/>
                <a:gd name="T3" fmla="*/ 2147483646 h 1633"/>
                <a:gd name="T4" fmla="*/ 2147483646 w 755"/>
                <a:gd name="T5" fmla="*/ 2147483646 h 1633"/>
                <a:gd name="T6" fmla="*/ 0 60000 65536"/>
                <a:gd name="T7" fmla="*/ 0 60000 65536"/>
                <a:gd name="T8" fmla="*/ 0 60000 65536"/>
                <a:gd name="T9" fmla="*/ 0 w 755"/>
                <a:gd name="T10" fmla="*/ 0 h 1633"/>
                <a:gd name="T11" fmla="*/ 755 w 755"/>
                <a:gd name="T12" fmla="*/ 1633 h 1633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755" h="1633">
                  <a:moveTo>
                    <a:pt x="0" y="0"/>
                  </a:moveTo>
                  <a:lnTo>
                    <a:pt x="0" y="1633"/>
                  </a:lnTo>
                  <a:lnTo>
                    <a:pt x="755" y="1633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14" name="Freeform 10">
              <a:extLst>
                <a:ext uri="{FF2B5EF4-FFF2-40B4-BE49-F238E27FC236}">
                  <a16:creationId xmlns:a16="http://schemas.microsoft.com/office/drawing/2014/main" id="{E58F54BC-4A78-8042-99A0-E81C7A43CCCE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0688" y="4492625"/>
              <a:ext cx="1603375" cy="300038"/>
            </a:xfrm>
            <a:custGeom>
              <a:avLst/>
              <a:gdLst>
                <a:gd name="T0" fmla="*/ 0 w 1010"/>
                <a:gd name="T1" fmla="*/ 2147483646 h 189"/>
                <a:gd name="T2" fmla="*/ 2147483646 w 1010"/>
                <a:gd name="T3" fmla="*/ 2147483646 h 189"/>
                <a:gd name="T4" fmla="*/ 2147483646 w 1010"/>
                <a:gd name="T5" fmla="*/ 0 h 189"/>
                <a:gd name="T6" fmla="*/ 0 60000 65536"/>
                <a:gd name="T7" fmla="*/ 0 60000 65536"/>
                <a:gd name="T8" fmla="*/ 0 60000 65536"/>
                <a:gd name="T9" fmla="*/ 0 w 1010"/>
                <a:gd name="T10" fmla="*/ 0 h 189"/>
                <a:gd name="T11" fmla="*/ 1010 w 1010"/>
                <a:gd name="T12" fmla="*/ 189 h 18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010" h="189">
                  <a:moveTo>
                    <a:pt x="0" y="189"/>
                  </a:moveTo>
                  <a:lnTo>
                    <a:pt x="1010" y="189"/>
                  </a:lnTo>
                  <a:lnTo>
                    <a:pt x="101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15" name="Freeform 11">
              <a:extLst>
                <a:ext uri="{FF2B5EF4-FFF2-40B4-BE49-F238E27FC236}">
                  <a16:creationId xmlns:a16="http://schemas.microsoft.com/office/drawing/2014/main" id="{49A4E220-805E-F247-816E-55240A58241D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9138" y="2071688"/>
              <a:ext cx="1304925" cy="2720975"/>
            </a:xfrm>
            <a:custGeom>
              <a:avLst/>
              <a:gdLst>
                <a:gd name="T0" fmla="*/ 0 w 822"/>
                <a:gd name="T1" fmla="*/ 2147483646 h 1714"/>
                <a:gd name="T2" fmla="*/ 0 w 822"/>
                <a:gd name="T3" fmla="*/ 2147483646 h 1714"/>
                <a:gd name="T4" fmla="*/ 2147483646 w 822"/>
                <a:gd name="T5" fmla="*/ 2147483646 h 1714"/>
                <a:gd name="T6" fmla="*/ 2147483646 w 822"/>
                <a:gd name="T7" fmla="*/ 0 h 171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22"/>
                <a:gd name="T13" fmla="*/ 0 h 1714"/>
                <a:gd name="T14" fmla="*/ 822 w 822"/>
                <a:gd name="T15" fmla="*/ 1714 h 171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22" h="1714">
                  <a:moveTo>
                    <a:pt x="0" y="1714"/>
                  </a:moveTo>
                  <a:lnTo>
                    <a:pt x="0" y="378"/>
                  </a:lnTo>
                  <a:lnTo>
                    <a:pt x="822" y="378"/>
                  </a:lnTo>
                  <a:lnTo>
                    <a:pt x="822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16" name="Line 16">
              <a:extLst>
                <a:ext uri="{FF2B5EF4-FFF2-40B4-BE49-F238E27FC236}">
                  <a16:creationId xmlns:a16="http://schemas.microsoft.com/office/drawing/2014/main" id="{5777939E-9B43-0A49-90BD-6427EAF780F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562225" y="3441700"/>
              <a:ext cx="3206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17" name="Line 17">
              <a:extLst>
                <a:ext uri="{FF2B5EF4-FFF2-40B4-BE49-F238E27FC236}">
                  <a16:creationId xmlns:a16="http://schemas.microsoft.com/office/drawing/2014/main" id="{5BF54F4C-74CC-2542-945D-B66EB693657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562225" y="3741738"/>
              <a:ext cx="320675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18" name="Rectangle 19">
              <a:extLst>
                <a:ext uri="{FF2B5EF4-FFF2-40B4-BE49-F238E27FC236}">
                  <a16:creationId xmlns:a16="http://schemas.microsoft.com/office/drawing/2014/main" id="{45F8D59D-CC55-7D49-B009-14398AF30F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49888" y="849313"/>
              <a:ext cx="747712" cy="1222375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68619" name="Rectangle 20">
              <a:extLst>
                <a:ext uri="{FF2B5EF4-FFF2-40B4-BE49-F238E27FC236}">
                  <a16:creationId xmlns:a16="http://schemas.microsoft.com/office/drawing/2014/main" id="{66C3DBD4-CFFD-E849-8E91-B5F17AC7C9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24500" y="1058863"/>
              <a:ext cx="80150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J</a:t>
              </a:r>
              <a:endParaRPr lang="en-US" altLang="en-US" sz="1800" b="0"/>
            </a:p>
          </p:txBody>
        </p:sp>
        <p:sp>
          <p:nvSpPr>
            <p:cNvPr id="68620" name="Rectangle 21">
              <a:extLst>
                <a:ext uri="{FF2B5EF4-FFF2-40B4-BE49-F238E27FC236}">
                  <a16:creationId xmlns:a16="http://schemas.microsoft.com/office/drawing/2014/main" id="{4FD34DCA-1695-1B4C-B7CB-116D315CA2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69000" y="1050925"/>
              <a:ext cx="14747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</a:t>
              </a:r>
              <a:endParaRPr lang="en-US" altLang="en-US" sz="1800" b="0"/>
            </a:p>
          </p:txBody>
        </p:sp>
        <p:sp>
          <p:nvSpPr>
            <p:cNvPr id="68621" name="Line 22">
              <a:extLst>
                <a:ext uri="{FF2B5EF4-FFF2-40B4-BE49-F238E27FC236}">
                  <a16:creationId xmlns:a16="http://schemas.microsoft.com/office/drawing/2014/main" id="{F212106B-6439-C74E-BE9C-22DFF5D43BE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984875" y="1663700"/>
              <a:ext cx="106363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22" name="Freeform 23">
              <a:extLst>
                <a:ext uri="{FF2B5EF4-FFF2-40B4-BE49-F238E27FC236}">
                  <a16:creationId xmlns:a16="http://schemas.microsoft.com/office/drawing/2014/main" id="{EECF2649-2ADA-D444-A738-C86C0FDA64C0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9888" y="1385888"/>
              <a:ext cx="149225" cy="149225"/>
            </a:xfrm>
            <a:custGeom>
              <a:avLst/>
              <a:gdLst>
                <a:gd name="T0" fmla="*/ 0 w 94"/>
                <a:gd name="T1" fmla="*/ 2147483646 h 94"/>
                <a:gd name="T2" fmla="*/ 2147483646 w 94"/>
                <a:gd name="T3" fmla="*/ 2147483646 h 94"/>
                <a:gd name="T4" fmla="*/ 0 w 94"/>
                <a:gd name="T5" fmla="*/ 0 h 94"/>
                <a:gd name="T6" fmla="*/ 0 60000 65536"/>
                <a:gd name="T7" fmla="*/ 0 60000 65536"/>
                <a:gd name="T8" fmla="*/ 0 60000 65536"/>
                <a:gd name="T9" fmla="*/ 0 w 94"/>
                <a:gd name="T10" fmla="*/ 0 h 94"/>
                <a:gd name="T11" fmla="*/ 94 w 94"/>
                <a:gd name="T12" fmla="*/ 94 h 9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94" h="94">
                  <a:moveTo>
                    <a:pt x="0" y="94"/>
                  </a:moveTo>
                  <a:lnTo>
                    <a:pt x="94" y="54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23" name="Freeform 24">
              <a:extLst>
                <a:ext uri="{FF2B5EF4-FFF2-40B4-BE49-F238E27FC236}">
                  <a16:creationId xmlns:a16="http://schemas.microsoft.com/office/drawing/2014/main" id="{BF019FC4-E552-8543-9D9D-6309D4E1CB5C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8538" y="3870325"/>
              <a:ext cx="63500" cy="42863"/>
            </a:xfrm>
            <a:custGeom>
              <a:avLst/>
              <a:gdLst>
                <a:gd name="T0" fmla="*/ 0 w 60"/>
                <a:gd name="T1" fmla="*/ 2147483646 h 40"/>
                <a:gd name="T2" fmla="*/ 0 w 60"/>
                <a:gd name="T3" fmla="*/ 2147483646 h 40"/>
                <a:gd name="T4" fmla="*/ 2147483646 w 60"/>
                <a:gd name="T5" fmla="*/ 0 h 40"/>
                <a:gd name="T6" fmla="*/ 2147483646 w 60"/>
                <a:gd name="T7" fmla="*/ 0 h 40"/>
                <a:gd name="T8" fmla="*/ 2147483646 w 60"/>
                <a:gd name="T9" fmla="*/ 2147483646 h 40"/>
                <a:gd name="T10" fmla="*/ 2147483646 w 60"/>
                <a:gd name="T11" fmla="*/ 2147483646 h 40"/>
                <a:gd name="T12" fmla="*/ 2147483646 w 60"/>
                <a:gd name="T13" fmla="*/ 2147483646 h 40"/>
                <a:gd name="T14" fmla="*/ 2147483646 w 60"/>
                <a:gd name="T15" fmla="*/ 2147483646 h 40"/>
                <a:gd name="T16" fmla="*/ 2147483646 w 60"/>
                <a:gd name="T17" fmla="*/ 2147483646 h 40"/>
                <a:gd name="T18" fmla="*/ 0 w 60"/>
                <a:gd name="T19" fmla="*/ 2147483646 h 4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60"/>
                <a:gd name="T31" fmla="*/ 0 h 40"/>
                <a:gd name="T32" fmla="*/ 60 w 60"/>
                <a:gd name="T33" fmla="*/ 40 h 4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60" h="40">
                  <a:moveTo>
                    <a:pt x="0" y="16"/>
                  </a:moveTo>
                  <a:cubicBezTo>
                    <a:pt x="0" y="16"/>
                    <a:pt x="0" y="24"/>
                    <a:pt x="0" y="24"/>
                  </a:cubicBezTo>
                  <a:cubicBezTo>
                    <a:pt x="0" y="11"/>
                    <a:pt x="11" y="0"/>
                    <a:pt x="24" y="0"/>
                  </a:cubicBezTo>
                  <a:cubicBezTo>
                    <a:pt x="24" y="0"/>
                    <a:pt x="36" y="0"/>
                    <a:pt x="36" y="0"/>
                  </a:cubicBezTo>
                  <a:cubicBezTo>
                    <a:pt x="49" y="0"/>
                    <a:pt x="60" y="11"/>
                    <a:pt x="60" y="24"/>
                  </a:cubicBezTo>
                  <a:cubicBezTo>
                    <a:pt x="60" y="24"/>
                    <a:pt x="60" y="16"/>
                    <a:pt x="60" y="16"/>
                  </a:cubicBezTo>
                  <a:cubicBezTo>
                    <a:pt x="60" y="29"/>
                    <a:pt x="49" y="40"/>
                    <a:pt x="36" y="40"/>
                  </a:cubicBezTo>
                  <a:cubicBezTo>
                    <a:pt x="36" y="40"/>
                    <a:pt x="36" y="40"/>
                    <a:pt x="36" y="40"/>
                  </a:cubicBezTo>
                  <a:cubicBezTo>
                    <a:pt x="36" y="40"/>
                    <a:pt x="24" y="40"/>
                    <a:pt x="24" y="40"/>
                  </a:cubicBezTo>
                  <a:cubicBezTo>
                    <a:pt x="11" y="40"/>
                    <a:pt x="0" y="29"/>
                    <a:pt x="0" y="16"/>
                  </a:cubicBez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8624" name="Line 25">
              <a:extLst>
                <a:ext uri="{FF2B5EF4-FFF2-40B4-BE49-F238E27FC236}">
                  <a16:creationId xmlns:a16="http://schemas.microsoft.com/office/drawing/2014/main" id="{E86EAA0F-D83E-BC41-8A1A-5AFF2E3FB56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230688" y="1771650"/>
              <a:ext cx="121920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25" name="Line 28">
              <a:extLst>
                <a:ext uri="{FF2B5EF4-FFF2-40B4-BE49-F238E27FC236}">
                  <a16:creationId xmlns:a16="http://schemas.microsoft.com/office/drawing/2014/main" id="{0D6D5307-5E24-AE45-9765-AC6B556072E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82938" y="1920875"/>
              <a:ext cx="2984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26" name="Line 29">
              <a:extLst>
                <a:ext uri="{FF2B5EF4-FFF2-40B4-BE49-F238E27FC236}">
                  <a16:creationId xmlns:a16="http://schemas.microsoft.com/office/drawing/2014/main" id="{E5680161-15B1-7A49-AD1B-760B5504020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079875" y="1771650"/>
              <a:ext cx="150813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27" name="Freeform 30">
              <a:extLst>
                <a:ext uri="{FF2B5EF4-FFF2-40B4-BE49-F238E27FC236}">
                  <a16:creationId xmlns:a16="http://schemas.microsoft.com/office/drawing/2014/main" id="{4E934E27-3E60-A54B-948A-2A19753E7C60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1700" y="1511300"/>
              <a:ext cx="638175" cy="254000"/>
            </a:xfrm>
            <a:custGeom>
              <a:avLst/>
              <a:gdLst>
                <a:gd name="T0" fmla="*/ 0 w 598"/>
                <a:gd name="T1" fmla="*/ 0 h 238"/>
                <a:gd name="T2" fmla="*/ 2147483646 w 598"/>
                <a:gd name="T3" fmla="*/ 2147483646 h 238"/>
                <a:gd name="T4" fmla="*/ 2147483646 w 598"/>
                <a:gd name="T5" fmla="*/ 2147483646 h 238"/>
                <a:gd name="T6" fmla="*/ 2147483646 w 598"/>
                <a:gd name="T7" fmla="*/ 2147483646 h 238"/>
                <a:gd name="T8" fmla="*/ 2147483646 w 598"/>
                <a:gd name="T9" fmla="*/ 2147483646 h 238"/>
                <a:gd name="T10" fmla="*/ 2147483646 w 598"/>
                <a:gd name="T11" fmla="*/ 2147483646 h 238"/>
                <a:gd name="T12" fmla="*/ 2147483646 w 598"/>
                <a:gd name="T13" fmla="*/ 2147483646 h 238"/>
                <a:gd name="T14" fmla="*/ 2147483646 w 598"/>
                <a:gd name="T15" fmla="*/ 2147483646 h 238"/>
                <a:gd name="T16" fmla="*/ 2147483646 w 598"/>
                <a:gd name="T17" fmla="*/ 2147483646 h 238"/>
                <a:gd name="T18" fmla="*/ 2147483646 w 598"/>
                <a:gd name="T19" fmla="*/ 2147483646 h 238"/>
                <a:gd name="T20" fmla="*/ 2147483646 w 598"/>
                <a:gd name="T21" fmla="*/ 2147483646 h 238"/>
                <a:gd name="T22" fmla="*/ 2147483646 w 598"/>
                <a:gd name="T23" fmla="*/ 2147483646 h 238"/>
                <a:gd name="T24" fmla="*/ 2147483646 w 598"/>
                <a:gd name="T25" fmla="*/ 2147483646 h 238"/>
                <a:gd name="T26" fmla="*/ 2147483646 w 598"/>
                <a:gd name="T27" fmla="*/ 2147483646 h 23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98"/>
                <a:gd name="T43" fmla="*/ 0 h 238"/>
                <a:gd name="T44" fmla="*/ 598 w 598"/>
                <a:gd name="T45" fmla="*/ 238 h 238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98" h="238">
                  <a:moveTo>
                    <a:pt x="0" y="0"/>
                  </a:moveTo>
                  <a:cubicBezTo>
                    <a:pt x="252" y="0"/>
                    <a:pt x="252" y="0"/>
                    <a:pt x="270" y="1"/>
                  </a:cubicBezTo>
                  <a:cubicBezTo>
                    <a:pt x="288" y="3"/>
                    <a:pt x="288" y="3"/>
                    <a:pt x="305" y="5"/>
                  </a:cubicBezTo>
                  <a:cubicBezTo>
                    <a:pt x="323" y="8"/>
                    <a:pt x="323" y="8"/>
                    <a:pt x="343" y="14"/>
                  </a:cubicBezTo>
                  <a:cubicBezTo>
                    <a:pt x="363" y="20"/>
                    <a:pt x="363" y="20"/>
                    <a:pt x="380" y="29"/>
                  </a:cubicBezTo>
                  <a:cubicBezTo>
                    <a:pt x="398" y="38"/>
                    <a:pt x="398" y="38"/>
                    <a:pt x="413" y="46"/>
                  </a:cubicBezTo>
                  <a:cubicBezTo>
                    <a:pt x="429" y="55"/>
                    <a:pt x="429" y="55"/>
                    <a:pt x="442" y="63"/>
                  </a:cubicBezTo>
                  <a:cubicBezTo>
                    <a:pt x="454" y="71"/>
                    <a:pt x="454" y="71"/>
                    <a:pt x="463" y="78"/>
                  </a:cubicBezTo>
                  <a:cubicBezTo>
                    <a:pt x="472" y="85"/>
                    <a:pt x="472" y="85"/>
                    <a:pt x="482" y="92"/>
                  </a:cubicBezTo>
                  <a:cubicBezTo>
                    <a:pt x="492" y="99"/>
                    <a:pt x="492" y="99"/>
                    <a:pt x="502" y="110"/>
                  </a:cubicBezTo>
                  <a:cubicBezTo>
                    <a:pt x="513" y="121"/>
                    <a:pt x="513" y="121"/>
                    <a:pt x="525" y="136"/>
                  </a:cubicBezTo>
                  <a:cubicBezTo>
                    <a:pt x="538" y="151"/>
                    <a:pt x="538" y="151"/>
                    <a:pt x="550" y="169"/>
                  </a:cubicBezTo>
                  <a:cubicBezTo>
                    <a:pt x="563" y="186"/>
                    <a:pt x="563" y="186"/>
                    <a:pt x="576" y="205"/>
                  </a:cubicBezTo>
                  <a:cubicBezTo>
                    <a:pt x="589" y="223"/>
                    <a:pt x="589" y="223"/>
                    <a:pt x="598" y="238"/>
                  </a:cubicBez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28" name="Freeform 31">
              <a:extLst>
                <a:ext uri="{FF2B5EF4-FFF2-40B4-BE49-F238E27FC236}">
                  <a16:creationId xmlns:a16="http://schemas.microsoft.com/office/drawing/2014/main" id="{80991B50-C1CC-5F46-94D5-A0C115F02F7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1700" y="1766888"/>
              <a:ext cx="638175" cy="254000"/>
            </a:xfrm>
            <a:custGeom>
              <a:avLst/>
              <a:gdLst>
                <a:gd name="T0" fmla="*/ 0 w 598"/>
                <a:gd name="T1" fmla="*/ 2147483646 h 237"/>
                <a:gd name="T2" fmla="*/ 2147483646 w 598"/>
                <a:gd name="T3" fmla="*/ 2147483646 h 237"/>
                <a:gd name="T4" fmla="*/ 2147483646 w 598"/>
                <a:gd name="T5" fmla="*/ 2147483646 h 237"/>
                <a:gd name="T6" fmla="*/ 2147483646 w 598"/>
                <a:gd name="T7" fmla="*/ 2147483646 h 237"/>
                <a:gd name="T8" fmla="*/ 2147483646 w 598"/>
                <a:gd name="T9" fmla="*/ 2147483646 h 237"/>
                <a:gd name="T10" fmla="*/ 2147483646 w 598"/>
                <a:gd name="T11" fmla="*/ 2147483646 h 237"/>
                <a:gd name="T12" fmla="*/ 2147483646 w 598"/>
                <a:gd name="T13" fmla="*/ 2147483646 h 237"/>
                <a:gd name="T14" fmla="*/ 2147483646 w 598"/>
                <a:gd name="T15" fmla="*/ 2147483646 h 237"/>
                <a:gd name="T16" fmla="*/ 2147483646 w 598"/>
                <a:gd name="T17" fmla="*/ 2147483646 h 237"/>
                <a:gd name="T18" fmla="*/ 2147483646 w 598"/>
                <a:gd name="T19" fmla="*/ 2147483646 h 237"/>
                <a:gd name="T20" fmla="*/ 2147483646 w 598"/>
                <a:gd name="T21" fmla="*/ 2147483646 h 237"/>
                <a:gd name="T22" fmla="*/ 2147483646 w 598"/>
                <a:gd name="T23" fmla="*/ 2147483646 h 237"/>
                <a:gd name="T24" fmla="*/ 2147483646 w 598"/>
                <a:gd name="T25" fmla="*/ 2147483646 h 237"/>
                <a:gd name="T26" fmla="*/ 2147483646 w 598"/>
                <a:gd name="T27" fmla="*/ 0 h 23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98"/>
                <a:gd name="T43" fmla="*/ 0 h 237"/>
                <a:gd name="T44" fmla="*/ 598 w 598"/>
                <a:gd name="T45" fmla="*/ 237 h 237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98" h="237">
                  <a:moveTo>
                    <a:pt x="0" y="237"/>
                  </a:moveTo>
                  <a:cubicBezTo>
                    <a:pt x="252" y="237"/>
                    <a:pt x="252" y="237"/>
                    <a:pt x="270" y="236"/>
                  </a:cubicBezTo>
                  <a:cubicBezTo>
                    <a:pt x="288" y="235"/>
                    <a:pt x="288" y="235"/>
                    <a:pt x="305" y="232"/>
                  </a:cubicBezTo>
                  <a:cubicBezTo>
                    <a:pt x="323" y="230"/>
                    <a:pt x="323" y="230"/>
                    <a:pt x="343" y="224"/>
                  </a:cubicBezTo>
                  <a:cubicBezTo>
                    <a:pt x="363" y="217"/>
                    <a:pt x="363" y="217"/>
                    <a:pt x="380" y="209"/>
                  </a:cubicBezTo>
                  <a:cubicBezTo>
                    <a:pt x="398" y="200"/>
                    <a:pt x="398" y="200"/>
                    <a:pt x="413" y="191"/>
                  </a:cubicBezTo>
                  <a:cubicBezTo>
                    <a:pt x="429" y="182"/>
                    <a:pt x="429" y="182"/>
                    <a:pt x="442" y="174"/>
                  </a:cubicBezTo>
                  <a:cubicBezTo>
                    <a:pt x="454" y="166"/>
                    <a:pt x="454" y="166"/>
                    <a:pt x="463" y="159"/>
                  </a:cubicBezTo>
                  <a:cubicBezTo>
                    <a:pt x="472" y="152"/>
                    <a:pt x="472" y="152"/>
                    <a:pt x="482" y="146"/>
                  </a:cubicBezTo>
                  <a:cubicBezTo>
                    <a:pt x="492" y="139"/>
                    <a:pt x="492" y="139"/>
                    <a:pt x="502" y="127"/>
                  </a:cubicBezTo>
                  <a:cubicBezTo>
                    <a:pt x="513" y="116"/>
                    <a:pt x="513" y="116"/>
                    <a:pt x="525" y="101"/>
                  </a:cubicBezTo>
                  <a:cubicBezTo>
                    <a:pt x="538" y="86"/>
                    <a:pt x="538" y="86"/>
                    <a:pt x="550" y="69"/>
                  </a:cubicBezTo>
                  <a:cubicBezTo>
                    <a:pt x="563" y="51"/>
                    <a:pt x="563" y="51"/>
                    <a:pt x="576" y="33"/>
                  </a:cubicBezTo>
                  <a:cubicBezTo>
                    <a:pt x="589" y="15"/>
                    <a:pt x="589" y="15"/>
                    <a:pt x="598" y="0"/>
                  </a:cubicBez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29" name="Freeform 32">
              <a:extLst>
                <a:ext uri="{FF2B5EF4-FFF2-40B4-BE49-F238E27FC236}">
                  <a16:creationId xmlns:a16="http://schemas.microsoft.com/office/drawing/2014/main" id="{EBF056DD-743C-A943-870E-D357AAA39DB1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5350" y="1511300"/>
              <a:ext cx="74613" cy="255588"/>
            </a:xfrm>
            <a:custGeom>
              <a:avLst/>
              <a:gdLst>
                <a:gd name="T0" fmla="*/ 0 w 71"/>
                <a:gd name="T1" fmla="*/ 0 h 239"/>
                <a:gd name="T2" fmla="*/ 2147483646 w 71"/>
                <a:gd name="T3" fmla="*/ 2147483646 h 239"/>
                <a:gd name="T4" fmla="*/ 2147483646 w 71"/>
                <a:gd name="T5" fmla="*/ 2147483646 h 239"/>
                <a:gd name="T6" fmla="*/ 2147483646 w 71"/>
                <a:gd name="T7" fmla="*/ 2147483646 h 239"/>
                <a:gd name="T8" fmla="*/ 2147483646 w 71"/>
                <a:gd name="T9" fmla="*/ 2147483646 h 239"/>
                <a:gd name="T10" fmla="*/ 2147483646 w 71"/>
                <a:gd name="T11" fmla="*/ 2147483646 h 239"/>
                <a:gd name="T12" fmla="*/ 2147483646 w 71"/>
                <a:gd name="T13" fmla="*/ 2147483646 h 239"/>
                <a:gd name="T14" fmla="*/ 2147483646 w 71"/>
                <a:gd name="T15" fmla="*/ 2147483646 h 23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71"/>
                <a:gd name="T25" fmla="*/ 0 h 239"/>
                <a:gd name="T26" fmla="*/ 71 w 71"/>
                <a:gd name="T27" fmla="*/ 239 h 23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71" h="239">
                  <a:moveTo>
                    <a:pt x="0" y="0"/>
                  </a:moveTo>
                  <a:cubicBezTo>
                    <a:pt x="16" y="29"/>
                    <a:pt x="16" y="29"/>
                    <a:pt x="23" y="44"/>
                  </a:cubicBezTo>
                  <a:cubicBezTo>
                    <a:pt x="29" y="59"/>
                    <a:pt x="29" y="59"/>
                    <a:pt x="36" y="77"/>
                  </a:cubicBezTo>
                  <a:cubicBezTo>
                    <a:pt x="43" y="95"/>
                    <a:pt x="43" y="95"/>
                    <a:pt x="48" y="113"/>
                  </a:cubicBezTo>
                  <a:cubicBezTo>
                    <a:pt x="54" y="131"/>
                    <a:pt x="54" y="131"/>
                    <a:pt x="59" y="150"/>
                  </a:cubicBezTo>
                  <a:cubicBezTo>
                    <a:pt x="65" y="168"/>
                    <a:pt x="65" y="168"/>
                    <a:pt x="66" y="183"/>
                  </a:cubicBezTo>
                  <a:cubicBezTo>
                    <a:pt x="68" y="199"/>
                    <a:pt x="68" y="199"/>
                    <a:pt x="69" y="208"/>
                  </a:cubicBezTo>
                  <a:cubicBezTo>
                    <a:pt x="71" y="218"/>
                    <a:pt x="71" y="218"/>
                    <a:pt x="70" y="239"/>
                  </a:cubicBez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30" name="Freeform 33">
              <a:extLst>
                <a:ext uri="{FF2B5EF4-FFF2-40B4-BE49-F238E27FC236}">
                  <a16:creationId xmlns:a16="http://schemas.microsoft.com/office/drawing/2014/main" id="{296A8A91-824F-4641-B258-836DD8D125AD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5350" y="1765300"/>
              <a:ext cx="74613" cy="255588"/>
            </a:xfrm>
            <a:custGeom>
              <a:avLst/>
              <a:gdLst>
                <a:gd name="T0" fmla="*/ 0 w 71"/>
                <a:gd name="T1" fmla="*/ 2147483646 h 238"/>
                <a:gd name="T2" fmla="*/ 2147483646 w 71"/>
                <a:gd name="T3" fmla="*/ 2147483646 h 238"/>
                <a:gd name="T4" fmla="*/ 2147483646 w 71"/>
                <a:gd name="T5" fmla="*/ 2147483646 h 238"/>
                <a:gd name="T6" fmla="*/ 2147483646 w 71"/>
                <a:gd name="T7" fmla="*/ 2147483646 h 238"/>
                <a:gd name="T8" fmla="*/ 2147483646 w 71"/>
                <a:gd name="T9" fmla="*/ 2147483646 h 238"/>
                <a:gd name="T10" fmla="*/ 2147483646 w 71"/>
                <a:gd name="T11" fmla="*/ 2147483646 h 238"/>
                <a:gd name="T12" fmla="*/ 2147483646 w 71"/>
                <a:gd name="T13" fmla="*/ 2147483646 h 238"/>
                <a:gd name="T14" fmla="*/ 2147483646 w 71"/>
                <a:gd name="T15" fmla="*/ 0 h 23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71"/>
                <a:gd name="T25" fmla="*/ 0 h 238"/>
                <a:gd name="T26" fmla="*/ 71 w 71"/>
                <a:gd name="T27" fmla="*/ 238 h 238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71" h="238">
                  <a:moveTo>
                    <a:pt x="0" y="238"/>
                  </a:moveTo>
                  <a:cubicBezTo>
                    <a:pt x="16" y="210"/>
                    <a:pt x="16" y="210"/>
                    <a:pt x="23" y="195"/>
                  </a:cubicBezTo>
                  <a:cubicBezTo>
                    <a:pt x="29" y="180"/>
                    <a:pt x="29" y="180"/>
                    <a:pt x="36" y="162"/>
                  </a:cubicBezTo>
                  <a:cubicBezTo>
                    <a:pt x="43" y="143"/>
                    <a:pt x="43" y="143"/>
                    <a:pt x="48" y="125"/>
                  </a:cubicBezTo>
                  <a:cubicBezTo>
                    <a:pt x="54" y="107"/>
                    <a:pt x="54" y="107"/>
                    <a:pt x="59" y="89"/>
                  </a:cubicBezTo>
                  <a:cubicBezTo>
                    <a:pt x="65" y="71"/>
                    <a:pt x="65" y="71"/>
                    <a:pt x="66" y="55"/>
                  </a:cubicBezTo>
                  <a:cubicBezTo>
                    <a:pt x="68" y="40"/>
                    <a:pt x="68" y="40"/>
                    <a:pt x="69" y="30"/>
                  </a:cubicBezTo>
                  <a:cubicBezTo>
                    <a:pt x="71" y="21"/>
                    <a:pt x="71" y="21"/>
                    <a:pt x="70" y="0"/>
                  </a:cubicBez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31" name="Line 34">
              <a:extLst>
                <a:ext uri="{FF2B5EF4-FFF2-40B4-BE49-F238E27FC236}">
                  <a16:creationId xmlns:a16="http://schemas.microsoft.com/office/drawing/2014/main" id="{07E201F4-AF98-E14F-8482-26A4D001310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30688" y="3892550"/>
              <a:ext cx="121920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32" name="Freeform 35">
              <a:extLst>
                <a:ext uri="{FF2B5EF4-FFF2-40B4-BE49-F238E27FC236}">
                  <a16:creationId xmlns:a16="http://schemas.microsoft.com/office/drawing/2014/main" id="{0CA1F023-E24C-AE4E-A3B1-F1B8D1B72497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9813" y="1471613"/>
              <a:ext cx="600075" cy="2420937"/>
            </a:xfrm>
            <a:custGeom>
              <a:avLst/>
              <a:gdLst>
                <a:gd name="T0" fmla="*/ 0 w 378"/>
                <a:gd name="T1" fmla="*/ 2147483646 h 1525"/>
                <a:gd name="T2" fmla="*/ 0 w 378"/>
                <a:gd name="T3" fmla="*/ 0 h 1525"/>
                <a:gd name="T4" fmla="*/ 2147483646 w 378"/>
                <a:gd name="T5" fmla="*/ 0 h 1525"/>
                <a:gd name="T6" fmla="*/ 0 60000 65536"/>
                <a:gd name="T7" fmla="*/ 0 60000 65536"/>
                <a:gd name="T8" fmla="*/ 0 60000 65536"/>
                <a:gd name="T9" fmla="*/ 0 w 378"/>
                <a:gd name="T10" fmla="*/ 0 h 1525"/>
                <a:gd name="T11" fmla="*/ 378 w 378"/>
                <a:gd name="T12" fmla="*/ 1525 h 1525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78" h="1525">
                  <a:moveTo>
                    <a:pt x="0" y="1525"/>
                  </a:moveTo>
                  <a:lnTo>
                    <a:pt x="0" y="0"/>
                  </a:lnTo>
                  <a:lnTo>
                    <a:pt x="3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33" name="Freeform 36">
              <a:extLst>
                <a:ext uri="{FF2B5EF4-FFF2-40B4-BE49-F238E27FC236}">
                  <a16:creationId xmlns:a16="http://schemas.microsoft.com/office/drawing/2014/main" id="{25D73958-2303-B348-A21E-6AC4361E4A03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2625" y="4762500"/>
              <a:ext cx="63500" cy="65088"/>
            </a:xfrm>
            <a:custGeom>
              <a:avLst/>
              <a:gdLst>
                <a:gd name="T0" fmla="*/ 0 w 60"/>
                <a:gd name="T1" fmla="*/ 2147483646 h 60"/>
                <a:gd name="T2" fmla="*/ 0 w 60"/>
                <a:gd name="T3" fmla="*/ 2147483646 h 60"/>
                <a:gd name="T4" fmla="*/ 2147483646 w 60"/>
                <a:gd name="T5" fmla="*/ 0 h 60"/>
                <a:gd name="T6" fmla="*/ 2147483646 w 60"/>
                <a:gd name="T7" fmla="*/ 0 h 60"/>
                <a:gd name="T8" fmla="*/ 2147483646 w 60"/>
                <a:gd name="T9" fmla="*/ 2147483646 h 60"/>
                <a:gd name="T10" fmla="*/ 2147483646 w 60"/>
                <a:gd name="T11" fmla="*/ 2147483646 h 60"/>
                <a:gd name="T12" fmla="*/ 2147483646 w 60"/>
                <a:gd name="T13" fmla="*/ 2147483646 h 60"/>
                <a:gd name="T14" fmla="*/ 2147483646 w 60"/>
                <a:gd name="T15" fmla="*/ 2147483646 h 60"/>
                <a:gd name="T16" fmla="*/ 2147483646 w 60"/>
                <a:gd name="T17" fmla="*/ 2147483646 h 60"/>
                <a:gd name="T18" fmla="*/ 0 w 60"/>
                <a:gd name="T19" fmla="*/ 2147483646 h 6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60"/>
                <a:gd name="T31" fmla="*/ 0 h 60"/>
                <a:gd name="T32" fmla="*/ 60 w 60"/>
                <a:gd name="T33" fmla="*/ 60 h 6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60" h="60">
                  <a:moveTo>
                    <a:pt x="0" y="36"/>
                  </a:moveTo>
                  <a:cubicBezTo>
                    <a:pt x="0" y="36"/>
                    <a:pt x="0" y="24"/>
                    <a:pt x="0" y="24"/>
                  </a:cubicBezTo>
                  <a:cubicBezTo>
                    <a:pt x="0" y="11"/>
                    <a:pt x="11" y="0"/>
                    <a:pt x="24" y="0"/>
                  </a:cubicBezTo>
                  <a:cubicBezTo>
                    <a:pt x="24" y="0"/>
                    <a:pt x="36" y="0"/>
                    <a:pt x="36" y="0"/>
                  </a:cubicBezTo>
                  <a:cubicBezTo>
                    <a:pt x="49" y="0"/>
                    <a:pt x="60" y="11"/>
                    <a:pt x="60" y="24"/>
                  </a:cubicBezTo>
                  <a:cubicBezTo>
                    <a:pt x="60" y="24"/>
                    <a:pt x="60" y="36"/>
                    <a:pt x="60" y="36"/>
                  </a:cubicBezTo>
                  <a:cubicBezTo>
                    <a:pt x="60" y="49"/>
                    <a:pt x="49" y="60"/>
                    <a:pt x="36" y="60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60"/>
                    <a:pt x="24" y="60"/>
                    <a:pt x="24" y="60"/>
                  </a:cubicBezTo>
                  <a:cubicBezTo>
                    <a:pt x="11" y="60"/>
                    <a:pt x="0" y="49"/>
                    <a:pt x="0" y="36"/>
                  </a:cubicBez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8634" name="Line 42">
              <a:extLst>
                <a:ext uri="{FF2B5EF4-FFF2-40B4-BE49-F238E27FC236}">
                  <a16:creationId xmlns:a16="http://schemas.microsoft.com/office/drawing/2014/main" id="{A10940E0-42A0-DA45-8B28-1EDF9FDA57B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118350" y="1471613"/>
              <a:ext cx="298450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35" name="Line 43">
              <a:extLst>
                <a:ext uri="{FF2B5EF4-FFF2-40B4-BE49-F238E27FC236}">
                  <a16:creationId xmlns:a16="http://schemas.microsoft.com/office/drawing/2014/main" id="{F1DCD52E-520F-1948-84E7-FE23B8CDA71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016875" y="1320800"/>
              <a:ext cx="169863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36" name="Line 44">
              <a:extLst>
                <a:ext uri="{FF2B5EF4-FFF2-40B4-BE49-F238E27FC236}">
                  <a16:creationId xmlns:a16="http://schemas.microsoft.com/office/drawing/2014/main" id="{9D304457-143C-F14F-A8D7-67156E85E3F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197600" y="1136650"/>
              <a:ext cx="1219200" cy="1270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37" name="Freeform 45">
              <a:extLst>
                <a:ext uri="{FF2B5EF4-FFF2-40B4-BE49-F238E27FC236}">
                  <a16:creationId xmlns:a16="http://schemas.microsoft.com/office/drawing/2014/main" id="{8B22BBC3-05FC-BD40-86CA-043612BE904D}"/>
                </a:ext>
              </a:extLst>
            </p:cNvPr>
            <p:cNvSpPr>
              <a:spLocks/>
            </p:cNvSpPr>
            <p:nvPr/>
          </p:nvSpPr>
          <p:spPr bwMode="auto">
            <a:xfrm>
              <a:off x="6197600" y="1471613"/>
              <a:ext cx="920750" cy="2120900"/>
            </a:xfrm>
            <a:custGeom>
              <a:avLst/>
              <a:gdLst>
                <a:gd name="T0" fmla="*/ 0 w 580"/>
                <a:gd name="T1" fmla="*/ 2147483646 h 1336"/>
                <a:gd name="T2" fmla="*/ 2147483646 w 580"/>
                <a:gd name="T3" fmla="*/ 2147483646 h 1336"/>
                <a:gd name="T4" fmla="*/ 2147483646 w 580"/>
                <a:gd name="T5" fmla="*/ 0 h 1336"/>
                <a:gd name="T6" fmla="*/ 0 60000 65536"/>
                <a:gd name="T7" fmla="*/ 0 60000 65536"/>
                <a:gd name="T8" fmla="*/ 0 60000 65536"/>
                <a:gd name="T9" fmla="*/ 0 w 580"/>
                <a:gd name="T10" fmla="*/ 0 h 1336"/>
                <a:gd name="T11" fmla="*/ 580 w 580"/>
                <a:gd name="T12" fmla="*/ 1336 h 13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80" h="1336">
                  <a:moveTo>
                    <a:pt x="0" y="1336"/>
                  </a:moveTo>
                  <a:lnTo>
                    <a:pt x="580" y="1336"/>
                  </a:lnTo>
                  <a:lnTo>
                    <a:pt x="58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38" name="Line 46">
              <a:extLst>
                <a:ext uri="{FF2B5EF4-FFF2-40B4-BE49-F238E27FC236}">
                  <a16:creationId xmlns:a16="http://schemas.microsoft.com/office/drawing/2014/main" id="{E173CB20-1F2B-554B-AB21-6103A1803A9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186738" y="1320800"/>
              <a:ext cx="150812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39" name="Rectangle 47">
              <a:extLst>
                <a:ext uri="{FF2B5EF4-FFF2-40B4-BE49-F238E27FC236}">
                  <a16:creationId xmlns:a16="http://schemas.microsoft.com/office/drawing/2014/main" id="{A7A5ED0D-B2F3-1B47-905D-B2A2ACE9A9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70588" y="1663700"/>
              <a:ext cx="14747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</a:t>
              </a:r>
              <a:endParaRPr lang="en-US" altLang="en-US" sz="1800" b="0"/>
            </a:p>
          </p:txBody>
        </p:sp>
        <p:sp>
          <p:nvSpPr>
            <p:cNvPr id="68640" name="Rectangle 48">
              <a:extLst>
                <a:ext uri="{FF2B5EF4-FFF2-40B4-BE49-F238E27FC236}">
                  <a16:creationId xmlns:a16="http://schemas.microsoft.com/office/drawing/2014/main" id="{EFCC6D11-C98D-DB44-B843-762BEB3A8B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7288" y="3786188"/>
              <a:ext cx="490519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Clock</a:t>
              </a:r>
              <a:endParaRPr lang="en-US" altLang="en-US" sz="1800" b="0"/>
            </a:p>
          </p:txBody>
        </p:sp>
        <p:sp>
          <p:nvSpPr>
            <p:cNvPr id="68641" name="Freeform 49">
              <a:extLst>
                <a:ext uri="{FF2B5EF4-FFF2-40B4-BE49-F238E27FC236}">
                  <a16:creationId xmlns:a16="http://schemas.microsoft.com/office/drawing/2014/main" id="{52A11A83-2903-7F42-B653-0F102EAAF7D2}"/>
                </a:ext>
              </a:extLst>
            </p:cNvPr>
            <p:cNvSpPr>
              <a:spLocks/>
            </p:cNvSpPr>
            <p:nvPr/>
          </p:nvSpPr>
          <p:spPr bwMode="auto">
            <a:xfrm>
              <a:off x="6797675" y="1120775"/>
              <a:ext cx="41275" cy="63500"/>
            </a:xfrm>
            <a:custGeom>
              <a:avLst/>
              <a:gdLst>
                <a:gd name="T0" fmla="*/ 0 w 40"/>
                <a:gd name="T1" fmla="*/ 2147483646 h 60"/>
                <a:gd name="T2" fmla="*/ 0 w 40"/>
                <a:gd name="T3" fmla="*/ 2147483646 h 60"/>
                <a:gd name="T4" fmla="*/ 2147483646 w 40"/>
                <a:gd name="T5" fmla="*/ 0 h 60"/>
                <a:gd name="T6" fmla="*/ 2147483646 w 40"/>
                <a:gd name="T7" fmla="*/ 0 h 60"/>
                <a:gd name="T8" fmla="*/ 2147483646 w 40"/>
                <a:gd name="T9" fmla="*/ 2147483646 h 60"/>
                <a:gd name="T10" fmla="*/ 2147483646 w 40"/>
                <a:gd name="T11" fmla="*/ 2147483646 h 60"/>
                <a:gd name="T12" fmla="*/ 2147483646 w 40"/>
                <a:gd name="T13" fmla="*/ 2147483646 h 60"/>
                <a:gd name="T14" fmla="*/ 2147483646 w 40"/>
                <a:gd name="T15" fmla="*/ 2147483646 h 60"/>
                <a:gd name="T16" fmla="*/ 2147483646 w 40"/>
                <a:gd name="T17" fmla="*/ 2147483646 h 60"/>
                <a:gd name="T18" fmla="*/ 0 w 40"/>
                <a:gd name="T19" fmla="*/ 2147483646 h 6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40"/>
                <a:gd name="T31" fmla="*/ 0 h 60"/>
                <a:gd name="T32" fmla="*/ 40 w 40"/>
                <a:gd name="T33" fmla="*/ 60 h 6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40" h="60">
                  <a:moveTo>
                    <a:pt x="0" y="36"/>
                  </a:moveTo>
                  <a:cubicBezTo>
                    <a:pt x="0" y="36"/>
                    <a:pt x="0" y="24"/>
                    <a:pt x="0" y="24"/>
                  </a:cubicBezTo>
                  <a:cubicBezTo>
                    <a:pt x="0" y="11"/>
                    <a:pt x="11" y="0"/>
                    <a:pt x="24" y="0"/>
                  </a:cubicBezTo>
                  <a:cubicBezTo>
                    <a:pt x="24" y="0"/>
                    <a:pt x="16" y="0"/>
                    <a:pt x="16" y="0"/>
                  </a:cubicBezTo>
                  <a:cubicBezTo>
                    <a:pt x="29" y="0"/>
                    <a:pt x="40" y="11"/>
                    <a:pt x="40" y="24"/>
                  </a:cubicBezTo>
                  <a:cubicBezTo>
                    <a:pt x="40" y="24"/>
                    <a:pt x="40" y="36"/>
                    <a:pt x="40" y="36"/>
                  </a:cubicBezTo>
                  <a:cubicBezTo>
                    <a:pt x="40" y="49"/>
                    <a:pt x="29" y="60"/>
                    <a:pt x="16" y="60"/>
                  </a:cubicBezTo>
                  <a:cubicBezTo>
                    <a:pt x="16" y="60"/>
                    <a:pt x="16" y="60"/>
                    <a:pt x="16" y="60"/>
                  </a:cubicBezTo>
                  <a:cubicBezTo>
                    <a:pt x="16" y="60"/>
                    <a:pt x="24" y="60"/>
                    <a:pt x="24" y="60"/>
                  </a:cubicBezTo>
                  <a:cubicBezTo>
                    <a:pt x="11" y="60"/>
                    <a:pt x="0" y="49"/>
                    <a:pt x="0" y="36"/>
                  </a:cubicBez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8642" name="Rectangle 50">
              <a:extLst>
                <a:ext uri="{FF2B5EF4-FFF2-40B4-BE49-F238E27FC236}">
                  <a16:creationId xmlns:a16="http://schemas.microsoft.com/office/drawing/2014/main" id="{321EE245-DD34-3F47-912F-C470A8F254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79813" y="4676775"/>
              <a:ext cx="559449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Resetn</a:t>
              </a:r>
              <a:endParaRPr lang="en-US" altLang="en-US" sz="1800" b="0"/>
            </a:p>
          </p:txBody>
        </p:sp>
        <p:sp>
          <p:nvSpPr>
            <p:cNvPr id="68643" name="Rectangle 51">
              <a:extLst>
                <a:ext uri="{FF2B5EF4-FFF2-40B4-BE49-F238E27FC236}">
                  <a16:creationId xmlns:a16="http://schemas.microsoft.com/office/drawing/2014/main" id="{F0F185DE-EAE6-BC40-A592-DE1A6F0FFB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29375" y="3267075"/>
              <a:ext cx="10259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endParaRPr lang="en-US" altLang="en-US" sz="1800" b="0"/>
            </a:p>
          </p:txBody>
        </p:sp>
        <p:sp>
          <p:nvSpPr>
            <p:cNvPr id="68644" name="Rectangle 52">
              <a:extLst>
                <a:ext uri="{FF2B5EF4-FFF2-40B4-BE49-F238E27FC236}">
                  <a16:creationId xmlns:a16="http://schemas.microsoft.com/office/drawing/2014/main" id="{60DEF52D-6686-9440-A8D1-E4DC6D21B7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21450" y="3363913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2</a:t>
              </a:r>
              <a:endParaRPr lang="en-US" altLang="en-US" sz="1800" b="0"/>
            </a:p>
          </p:txBody>
        </p:sp>
        <p:sp>
          <p:nvSpPr>
            <p:cNvPr id="68645" name="Rectangle 53">
              <a:extLst>
                <a:ext uri="{FF2B5EF4-FFF2-40B4-BE49-F238E27FC236}">
                  <a16:creationId xmlns:a16="http://schemas.microsoft.com/office/drawing/2014/main" id="{BF6B9DC4-F983-5C44-927D-F439984B55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29375" y="820738"/>
              <a:ext cx="10259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endParaRPr lang="en-US" altLang="en-US" sz="1800" b="0"/>
            </a:p>
          </p:txBody>
        </p:sp>
        <p:sp>
          <p:nvSpPr>
            <p:cNvPr id="68646" name="Rectangle 54">
              <a:extLst>
                <a:ext uri="{FF2B5EF4-FFF2-40B4-BE49-F238E27FC236}">
                  <a16:creationId xmlns:a16="http://schemas.microsoft.com/office/drawing/2014/main" id="{D618A329-F9C6-3F41-A33E-E035EC5474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21450" y="915988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sz="1800" b="0"/>
            </a:p>
          </p:txBody>
        </p:sp>
        <p:sp>
          <p:nvSpPr>
            <p:cNvPr id="68647" name="Rectangle 55">
              <a:extLst>
                <a:ext uri="{FF2B5EF4-FFF2-40B4-BE49-F238E27FC236}">
                  <a16:creationId xmlns:a16="http://schemas.microsoft.com/office/drawing/2014/main" id="{63F8B297-FF68-AB4E-AE57-FD989D3A99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59363" y="3289300"/>
              <a:ext cx="80150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J</a:t>
              </a:r>
              <a:endParaRPr lang="en-US" altLang="en-US" sz="1800" b="0"/>
            </a:p>
          </p:txBody>
        </p:sp>
        <p:sp>
          <p:nvSpPr>
            <p:cNvPr id="68648" name="Rectangle 56">
              <a:extLst>
                <a:ext uri="{FF2B5EF4-FFF2-40B4-BE49-F238E27FC236}">
                  <a16:creationId xmlns:a16="http://schemas.microsoft.com/office/drawing/2014/main" id="{D983D431-443E-2B44-B818-960F1D309B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62550" y="3384550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2</a:t>
              </a:r>
              <a:endParaRPr lang="en-US" altLang="en-US" sz="1800" b="0"/>
            </a:p>
          </p:txBody>
        </p:sp>
        <p:sp>
          <p:nvSpPr>
            <p:cNvPr id="68649" name="Rectangle 57">
              <a:extLst>
                <a:ext uri="{FF2B5EF4-FFF2-40B4-BE49-F238E27FC236}">
                  <a16:creationId xmlns:a16="http://schemas.microsoft.com/office/drawing/2014/main" id="{1304DD75-3F21-8B45-A90B-E97748397F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59363" y="865188"/>
              <a:ext cx="80150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J</a:t>
              </a:r>
              <a:endParaRPr lang="en-US" altLang="en-US" sz="1800" b="0"/>
            </a:p>
          </p:txBody>
        </p:sp>
        <p:sp>
          <p:nvSpPr>
            <p:cNvPr id="68650" name="Line 58">
              <a:extLst>
                <a:ext uri="{FF2B5EF4-FFF2-40B4-BE49-F238E27FC236}">
                  <a16:creationId xmlns:a16="http://schemas.microsoft.com/office/drawing/2014/main" id="{3CD8B0D4-0EFA-014C-86B8-E0139F50B0B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3462338" y="3592513"/>
              <a:ext cx="1987550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51" name="Rectangle 59">
              <a:extLst>
                <a:ext uri="{FF2B5EF4-FFF2-40B4-BE49-F238E27FC236}">
                  <a16:creationId xmlns:a16="http://schemas.microsoft.com/office/drawing/2014/main" id="{86877DEA-B147-EC4F-86A7-319F9C5969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62550" y="960438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sz="1800" b="0"/>
            </a:p>
          </p:txBody>
        </p:sp>
        <p:sp>
          <p:nvSpPr>
            <p:cNvPr id="68652" name="Rectangle 60">
              <a:extLst>
                <a:ext uri="{FF2B5EF4-FFF2-40B4-BE49-F238E27FC236}">
                  <a16:creationId xmlns:a16="http://schemas.microsoft.com/office/drawing/2014/main" id="{78584D27-606F-EE44-8B3E-5357DFA717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0100" y="1042988"/>
              <a:ext cx="14747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endParaRPr lang="en-US" altLang="en-US" sz="1800" b="0"/>
            </a:p>
          </p:txBody>
        </p:sp>
        <p:sp>
          <p:nvSpPr>
            <p:cNvPr id="68653" name="Rectangle 61">
              <a:extLst>
                <a:ext uri="{FF2B5EF4-FFF2-40B4-BE49-F238E27FC236}">
                  <a16:creationId xmlns:a16="http://schemas.microsoft.com/office/drawing/2014/main" id="{AC94F556-C269-C440-A2CC-CA4E88E115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404225" y="1193800"/>
              <a:ext cx="913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z</a:t>
              </a:r>
              <a:endParaRPr lang="en-US" altLang="en-US" sz="1800" b="0"/>
            </a:p>
          </p:txBody>
        </p:sp>
        <p:sp>
          <p:nvSpPr>
            <p:cNvPr id="68654" name="Rectangle 62">
              <a:extLst>
                <a:ext uri="{FF2B5EF4-FFF2-40B4-BE49-F238E27FC236}">
                  <a16:creationId xmlns:a16="http://schemas.microsoft.com/office/drawing/2014/main" id="{ED5DDCA9-5D00-EB46-B5B5-7A9C10C05A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49888" y="3292475"/>
              <a:ext cx="747712" cy="1200150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68655" name="Rectangle 63">
              <a:extLst>
                <a:ext uri="{FF2B5EF4-FFF2-40B4-BE49-F238E27FC236}">
                  <a16:creationId xmlns:a16="http://schemas.microsoft.com/office/drawing/2014/main" id="{82DCCD69-9898-3F47-B6EC-22065C7FD0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92750" y="1651000"/>
              <a:ext cx="14747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K</a:t>
              </a:r>
              <a:endParaRPr lang="en-US" altLang="en-US" sz="1800" b="0"/>
            </a:p>
          </p:txBody>
        </p:sp>
        <p:sp>
          <p:nvSpPr>
            <p:cNvPr id="68656" name="Rectangle 64">
              <a:extLst>
                <a:ext uri="{FF2B5EF4-FFF2-40B4-BE49-F238E27FC236}">
                  <a16:creationId xmlns:a16="http://schemas.microsoft.com/office/drawing/2014/main" id="{56A09482-6A1F-1647-818E-13AC2D033F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24500" y="3489325"/>
              <a:ext cx="80150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J</a:t>
              </a:r>
              <a:endParaRPr lang="en-US" altLang="en-US" sz="1800" b="0"/>
            </a:p>
          </p:txBody>
        </p:sp>
        <p:sp>
          <p:nvSpPr>
            <p:cNvPr id="68657" name="Rectangle 65">
              <a:extLst>
                <a:ext uri="{FF2B5EF4-FFF2-40B4-BE49-F238E27FC236}">
                  <a16:creationId xmlns:a16="http://schemas.microsoft.com/office/drawing/2014/main" id="{691328BE-A82E-3445-8899-A47D557228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69000" y="3479800"/>
              <a:ext cx="14747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</a:t>
              </a:r>
              <a:endParaRPr lang="en-US" altLang="en-US" sz="1800" b="0"/>
            </a:p>
          </p:txBody>
        </p:sp>
        <p:sp>
          <p:nvSpPr>
            <p:cNvPr id="68658" name="Line 66">
              <a:extLst>
                <a:ext uri="{FF2B5EF4-FFF2-40B4-BE49-F238E27FC236}">
                  <a16:creationId xmlns:a16="http://schemas.microsoft.com/office/drawing/2014/main" id="{CD0A9648-30C6-5041-B65C-FB4A94E01C4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984875" y="4084638"/>
              <a:ext cx="106363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59" name="Freeform 67">
              <a:extLst>
                <a:ext uri="{FF2B5EF4-FFF2-40B4-BE49-F238E27FC236}">
                  <a16:creationId xmlns:a16="http://schemas.microsoft.com/office/drawing/2014/main" id="{D824F4BC-8219-0F49-AC41-FA83FE08BD39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9888" y="3806825"/>
              <a:ext cx="149225" cy="171450"/>
            </a:xfrm>
            <a:custGeom>
              <a:avLst/>
              <a:gdLst>
                <a:gd name="T0" fmla="*/ 0 w 94"/>
                <a:gd name="T1" fmla="*/ 2147483646 h 108"/>
                <a:gd name="T2" fmla="*/ 2147483646 w 94"/>
                <a:gd name="T3" fmla="*/ 2147483646 h 108"/>
                <a:gd name="T4" fmla="*/ 0 w 94"/>
                <a:gd name="T5" fmla="*/ 0 h 108"/>
                <a:gd name="T6" fmla="*/ 0 60000 65536"/>
                <a:gd name="T7" fmla="*/ 0 60000 65536"/>
                <a:gd name="T8" fmla="*/ 0 60000 65536"/>
                <a:gd name="T9" fmla="*/ 0 w 94"/>
                <a:gd name="T10" fmla="*/ 0 h 108"/>
                <a:gd name="T11" fmla="*/ 94 w 94"/>
                <a:gd name="T12" fmla="*/ 108 h 10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94" h="108">
                  <a:moveTo>
                    <a:pt x="0" y="108"/>
                  </a:moveTo>
                  <a:lnTo>
                    <a:pt x="94" y="54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60" name="Rectangle 68">
              <a:extLst>
                <a:ext uri="{FF2B5EF4-FFF2-40B4-BE49-F238E27FC236}">
                  <a16:creationId xmlns:a16="http://schemas.microsoft.com/office/drawing/2014/main" id="{801B4276-AC66-B84D-A62C-C432895FA2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70588" y="4094163"/>
              <a:ext cx="14747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</a:t>
              </a:r>
              <a:endParaRPr lang="en-US" altLang="en-US" sz="1800" b="0"/>
            </a:p>
          </p:txBody>
        </p:sp>
        <p:sp>
          <p:nvSpPr>
            <p:cNvPr id="68661" name="Freeform 69">
              <a:extLst>
                <a:ext uri="{FF2B5EF4-FFF2-40B4-BE49-F238E27FC236}">
                  <a16:creationId xmlns:a16="http://schemas.microsoft.com/office/drawing/2014/main" id="{88414E0E-E0B4-BC4B-AAB1-63079F1B7DF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2938" y="1920875"/>
              <a:ext cx="3635375" cy="2271713"/>
            </a:xfrm>
            <a:custGeom>
              <a:avLst/>
              <a:gdLst>
                <a:gd name="T0" fmla="*/ 0 w 2290"/>
                <a:gd name="T1" fmla="*/ 0 h 1431"/>
                <a:gd name="T2" fmla="*/ 0 w 2290"/>
                <a:gd name="T3" fmla="*/ 2147483646 h 1431"/>
                <a:gd name="T4" fmla="*/ 2147483646 w 2290"/>
                <a:gd name="T5" fmla="*/ 2147483646 h 1431"/>
                <a:gd name="T6" fmla="*/ 2147483646 w 2290"/>
                <a:gd name="T7" fmla="*/ 2147483646 h 1431"/>
                <a:gd name="T8" fmla="*/ 2147483646 w 2290"/>
                <a:gd name="T9" fmla="*/ 2147483646 h 14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90"/>
                <a:gd name="T16" fmla="*/ 0 h 1431"/>
                <a:gd name="T17" fmla="*/ 2290 w 2290"/>
                <a:gd name="T18" fmla="*/ 1431 h 143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90" h="1431">
                  <a:moveTo>
                    <a:pt x="0" y="0"/>
                  </a:moveTo>
                  <a:lnTo>
                    <a:pt x="0" y="662"/>
                  </a:lnTo>
                  <a:lnTo>
                    <a:pt x="2290" y="662"/>
                  </a:lnTo>
                  <a:lnTo>
                    <a:pt x="2290" y="1431"/>
                  </a:lnTo>
                  <a:lnTo>
                    <a:pt x="1899" y="1431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62" name="Freeform 70">
              <a:extLst>
                <a:ext uri="{FF2B5EF4-FFF2-40B4-BE49-F238E27FC236}">
                  <a16:creationId xmlns:a16="http://schemas.microsoft.com/office/drawing/2014/main" id="{DBE4EFAA-65B7-9B42-9E4A-7095A10BD0F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2225" y="1149350"/>
              <a:ext cx="4256088" cy="2292350"/>
            </a:xfrm>
            <a:custGeom>
              <a:avLst/>
              <a:gdLst>
                <a:gd name="T0" fmla="*/ 0 w 2681"/>
                <a:gd name="T1" fmla="*/ 2147483646 h 1444"/>
                <a:gd name="T2" fmla="*/ 0 w 2681"/>
                <a:gd name="T3" fmla="*/ 2147483646 h 1444"/>
                <a:gd name="T4" fmla="*/ 2147483646 w 2681"/>
                <a:gd name="T5" fmla="*/ 2147483646 h 1444"/>
                <a:gd name="T6" fmla="*/ 2147483646 w 2681"/>
                <a:gd name="T7" fmla="*/ 0 h 144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681"/>
                <a:gd name="T13" fmla="*/ 0 h 1444"/>
                <a:gd name="T14" fmla="*/ 2681 w 2681"/>
                <a:gd name="T15" fmla="*/ 1444 h 144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681" h="1444">
                  <a:moveTo>
                    <a:pt x="0" y="1444"/>
                  </a:moveTo>
                  <a:lnTo>
                    <a:pt x="0" y="770"/>
                  </a:lnTo>
                  <a:lnTo>
                    <a:pt x="2681" y="770"/>
                  </a:lnTo>
                  <a:lnTo>
                    <a:pt x="2681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63" name="Line 71">
              <a:extLst>
                <a:ext uri="{FF2B5EF4-FFF2-40B4-BE49-F238E27FC236}">
                  <a16:creationId xmlns:a16="http://schemas.microsoft.com/office/drawing/2014/main" id="{93DD320E-571F-8346-8C75-0C4559644D5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042988" y="1149350"/>
              <a:ext cx="440690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64" name="Line 73">
              <a:extLst>
                <a:ext uri="{FF2B5EF4-FFF2-40B4-BE49-F238E27FC236}">
                  <a16:creationId xmlns:a16="http://schemas.microsoft.com/office/drawing/2014/main" id="{CE1BB136-A7EA-7844-B4F9-BAB1349BB82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363663" y="1620838"/>
              <a:ext cx="300037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65" name="Freeform 74">
              <a:extLst>
                <a:ext uri="{FF2B5EF4-FFF2-40B4-BE49-F238E27FC236}">
                  <a16:creationId xmlns:a16="http://schemas.microsoft.com/office/drawing/2014/main" id="{3335CB9F-6B77-9343-8407-97E2BCA47F17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3700" y="1471613"/>
              <a:ext cx="300038" cy="300037"/>
            </a:xfrm>
            <a:custGeom>
              <a:avLst/>
              <a:gdLst>
                <a:gd name="T0" fmla="*/ 2147483646 w 189"/>
                <a:gd name="T1" fmla="*/ 2147483646 h 189"/>
                <a:gd name="T2" fmla="*/ 0 w 189"/>
                <a:gd name="T3" fmla="*/ 2147483646 h 189"/>
                <a:gd name="T4" fmla="*/ 0 w 189"/>
                <a:gd name="T5" fmla="*/ 0 h 189"/>
                <a:gd name="T6" fmla="*/ 0 60000 65536"/>
                <a:gd name="T7" fmla="*/ 0 60000 65536"/>
                <a:gd name="T8" fmla="*/ 0 60000 65536"/>
                <a:gd name="T9" fmla="*/ 0 w 189"/>
                <a:gd name="T10" fmla="*/ 0 h 189"/>
                <a:gd name="T11" fmla="*/ 189 w 189"/>
                <a:gd name="T12" fmla="*/ 189 h 18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89" h="189">
                  <a:moveTo>
                    <a:pt x="189" y="94"/>
                  </a:moveTo>
                  <a:lnTo>
                    <a:pt x="0" y="189"/>
                  </a:lnTo>
                  <a:lnTo>
                    <a:pt x="0" y="0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66" name="Oval 76">
              <a:extLst>
                <a:ext uri="{FF2B5EF4-FFF2-40B4-BE49-F238E27FC236}">
                  <a16:creationId xmlns:a16="http://schemas.microsoft.com/office/drawing/2014/main" id="{4DDBF24D-9441-DF4B-95EA-C4E8C38BE2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65325" y="1568450"/>
              <a:ext cx="96838" cy="96838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68667" name="Line 77">
              <a:extLst>
                <a:ext uri="{FF2B5EF4-FFF2-40B4-BE49-F238E27FC236}">
                  <a16:creationId xmlns:a16="http://schemas.microsoft.com/office/drawing/2014/main" id="{405EB5F7-1892-3B42-B826-D849410AD9D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2062163" y="1620838"/>
              <a:ext cx="1400175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68" name="Freeform 78">
              <a:extLst>
                <a:ext uri="{FF2B5EF4-FFF2-40B4-BE49-F238E27FC236}">
                  <a16:creationId xmlns:a16="http://schemas.microsoft.com/office/drawing/2014/main" id="{9A176CBF-A337-4849-BE93-4AE9AF202097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2188" y="1620838"/>
              <a:ext cx="3187700" cy="2571750"/>
            </a:xfrm>
            <a:custGeom>
              <a:avLst/>
              <a:gdLst>
                <a:gd name="T0" fmla="*/ 2147483646 w 2008"/>
                <a:gd name="T1" fmla="*/ 2147483646 h 1620"/>
                <a:gd name="T2" fmla="*/ 0 w 2008"/>
                <a:gd name="T3" fmla="*/ 2147483646 h 1620"/>
                <a:gd name="T4" fmla="*/ 0 w 2008"/>
                <a:gd name="T5" fmla="*/ 0 h 1620"/>
                <a:gd name="T6" fmla="*/ 0 60000 65536"/>
                <a:gd name="T7" fmla="*/ 0 60000 65536"/>
                <a:gd name="T8" fmla="*/ 0 60000 65536"/>
                <a:gd name="T9" fmla="*/ 0 w 2008"/>
                <a:gd name="T10" fmla="*/ 0 h 1620"/>
                <a:gd name="T11" fmla="*/ 2008 w 2008"/>
                <a:gd name="T12" fmla="*/ 1620 h 162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008" h="1620">
                  <a:moveTo>
                    <a:pt x="2008" y="1620"/>
                  </a:moveTo>
                  <a:lnTo>
                    <a:pt x="0" y="1620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69" name="Freeform 79">
              <a:extLst>
                <a:ext uri="{FF2B5EF4-FFF2-40B4-BE49-F238E27FC236}">
                  <a16:creationId xmlns:a16="http://schemas.microsoft.com/office/drawing/2014/main" id="{46E34C42-52F9-A440-B72A-FE03D528B66F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8738" y="1128713"/>
              <a:ext cx="65087" cy="63500"/>
            </a:xfrm>
            <a:custGeom>
              <a:avLst/>
              <a:gdLst>
                <a:gd name="T0" fmla="*/ 0 w 60"/>
                <a:gd name="T1" fmla="*/ 2147483646 h 60"/>
                <a:gd name="T2" fmla="*/ 0 w 60"/>
                <a:gd name="T3" fmla="*/ 2147483646 h 60"/>
                <a:gd name="T4" fmla="*/ 2147483646 w 60"/>
                <a:gd name="T5" fmla="*/ 0 h 60"/>
                <a:gd name="T6" fmla="*/ 2147483646 w 60"/>
                <a:gd name="T7" fmla="*/ 0 h 60"/>
                <a:gd name="T8" fmla="*/ 2147483646 w 60"/>
                <a:gd name="T9" fmla="*/ 2147483646 h 60"/>
                <a:gd name="T10" fmla="*/ 2147483646 w 60"/>
                <a:gd name="T11" fmla="*/ 2147483646 h 60"/>
                <a:gd name="T12" fmla="*/ 2147483646 w 60"/>
                <a:gd name="T13" fmla="*/ 2147483646 h 60"/>
                <a:gd name="T14" fmla="*/ 2147483646 w 60"/>
                <a:gd name="T15" fmla="*/ 2147483646 h 60"/>
                <a:gd name="T16" fmla="*/ 2147483646 w 60"/>
                <a:gd name="T17" fmla="*/ 2147483646 h 60"/>
                <a:gd name="T18" fmla="*/ 0 w 60"/>
                <a:gd name="T19" fmla="*/ 2147483646 h 6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60"/>
                <a:gd name="T31" fmla="*/ 0 h 60"/>
                <a:gd name="T32" fmla="*/ 60 w 60"/>
                <a:gd name="T33" fmla="*/ 60 h 6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60" h="60">
                  <a:moveTo>
                    <a:pt x="0" y="36"/>
                  </a:moveTo>
                  <a:cubicBezTo>
                    <a:pt x="0" y="36"/>
                    <a:pt x="0" y="24"/>
                    <a:pt x="0" y="24"/>
                  </a:cubicBezTo>
                  <a:cubicBezTo>
                    <a:pt x="0" y="11"/>
                    <a:pt x="11" y="0"/>
                    <a:pt x="24" y="0"/>
                  </a:cubicBezTo>
                  <a:cubicBezTo>
                    <a:pt x="24" y="0"/>
                    <a:pt x="36" y="0"/>
                    <a:pt x="36" y="0"/>
                  </a:cubicBezTo>
                  <a:cubicBezTo>
                    <a:pt x="49" y="0"/>
                    <a:pt x="60" y="11"/>
                    <a:pt x="60" y="24"/>
                  </a:cubicBezTo>
                  <a:cubicBezTo>
                    <a:pt x="60" y="24"/>
                    <a:pt x="60" y="36"/>
                    <a:pt x="60" y="36"/>
                  </a:cubicBezTo>
                  <a:cubicBezTo>
                    <a:pt x="60" y="49"/>
                    <a:pt x="49" y="60"/>
                    <a:pt x="36" y="60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60"/>
                    <a:pt x="24" y="60"/>
                    <a:pt x="24" y="60"/>
                  </a:cubicBezTo>
                  <a:cubicBezTo>
                    <a:pt x="11" y="60"/>
                    <a:pt x="0" y="49"/>
                    <a:pt x="0" y="36"/>
                  </a:cubicBez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8670" name="Freeform 80">
              <a:extLst>
                <a:ext uri="{FF2B5EF4-FFF2-40B4-BE49-F238E27FC236}">
                  <a16:creationId xmlns:a16="http://schemas.microsoft.com/office/drawing/2014/main" id="{2D773DA8-30A8-C147-87C6-EADB1BF52B72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8738" y="1577975"/>
              <a:ext cx="65087" cy="65088"/>
            </a:xfrm>
            <a:custGeom>
              <a:avLst/>
              <a:gdLst>
                <a:gd name="T0" fmla="*/ 0 w 60"/>
                <a:gd name="T1" fmla="*/ 2147483646 h 60"/>
                <a:gd name="T2" fmla="*/ 0 w 60"/>
                <a:gd name="T3" fmla="*/ 2147483646 h 60"/>
                <a:gd name="T4" fmla="*/ 2147483646 w 60"/>
                <a:gd name="T5" fmla="*/ 0 h 60"/>
                <a:gd name="T6" fmla="*/ 2147483646 w 60"/>
                <a:gd name="T7" fmla="*/ 0 h 60"/>
                <a:gd name="T8" fmla="*/ 2147483646 w 60"/>
                <a:gd name="T9" fmla="*/ 2147483646 h 60"/>
                <a:gd name="T10" fmla="*/ 2147483646 w 60"/>
                <a:gd name="T11" fmla="*/ 2147483646 h 60"/>
                <a:gd name="T12" fmla="*/ 2147483646 w 60"/>
                <a:gd name="T13" fmla="*/ 2147483646 h 60"/>
                <a:gd name="T14" fmla="*/ 2147483646 w 60"/>
                <a:gd name="T15" fmla="*/ 2147483646 h 60"/>
                <a:gd name="T16" fmla="*/ 2147483646 w 60"/>
                <a:gd name="T17" fmla="*/ 2147483646 h 60"/>
                <a:gd name="T18" fmla="*/ 0 w 60"/>
                <a:gd name="T19" fmla="*/ 2147483646 h 6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60"/>
                <a:gd name="T31" fmla="*/ 0 h 60"/>
                <a:gd name="T32" fmla="*/ 60 w 60"/>
                <a:gd name="T33" fmla="*/ 60 h 6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60" h="60">
                  <a:moveTo>
                    <a:pt x="0" y="36"/>
                  </a:moveTo>
                  <a:cubicBezTo>
                    <a:pt x="0" y="36"/>
                    <a:pt x="0" y="24"/>
                    <a:pt x="0" y="24"/>
                  </a:cubicBezTo>
                  <a:cubicBezTo>
                    <a:pt x="0" y="11"/>
                    <a:pt x="11" y="0"/>
                    <a:pt x="24" y="0"/>
                  </a:cubicBezTo>
                  <a:cubicBezTo>
                    <a:pt x="24" y="0"/>
                    <a:pt x="36" y="0"/>
                    <a:pt x="36" y="0"/>
                  </a:cubicBezTo>
                  <a:cubicBezTo>
                    <a:pt x="49" y="0"/>
                    <a:pt x="60" y="11"/>
                    <a:pt x="60" y="24"/>
                  </a:cubicBezTo>
                  <a:cubicBezTo>
                    <a:pt x="60" y="24"/>
                    <a:pt x="60" y="36"/>
                    <a:pt x="60" y="36"/>
                  </a:cubicBezTo>
                  <a:cubicBezTo>
                    <a:pt x="60" y="49"/>
                    <a:pt x="49" y="60"/>
                    <a:pt x="36" y="60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60"/>
                    <a:pt x="24" y="60"/>
                    <a:pt x="24" y="60"/>
                  </a:cubicBezTo>
                  <a:cubicBezTo>
                    <a:pt x="11" y="60"/>
                    <a:pt x="0" y="49"/>
                    <a:pt x="0" y="36"/>
                  </a:cubicBez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8671" name="Freeform 81">
              <a:extLst>
                <a:ext uri="{FF2B5EF4-FFF2-40B4-BE49-F238E27FC236}">
                  <a16:creationId xmlns:a16="http://schemas.microsoft.com/office/drawing/2014/main" id="{80677457-3A1A-BE47-AFBA-B2D16B9238DD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1550" y="1585913"/>
              <a:ext cx="42863" cy="65087"/>
            </a:xfrm>
            <a:custGeom>
              <a:avLst/>
              <a:gdLst>
                <a:gd name="T0" fmla="*/ 0 w 40"/>
                <a:gd name="T1" fmla="*/ 2147483646 h 60"/>
                <a:gd name="T2" fmla="*/ 0 w 40"/>
                <a:gd name="T3" fmla="*/ 2147483646 h 60"/>
                <a:gd name="T4" fmla="*/ 2147483646 w 40"/>
                <a:gd name="T5" fmla="*/ 0 h 60"/>
                <a:gd name="T6" fmla="*/ 2147483646 w 40"/>
                <a:gd name="T7" fmla="*/ 0 h 60"/>
                <a:gd name="T8" fmla="*/ 2147483646 w 40"/>
                <a:gd name="T9" fmla="*/ 2147483646 h 60"/>
                <a:gd name="T10" fmla="*/ 2147483646 w 40"/>
                <a:gd name="T11" fmla="*/ 2147483646 h 60"/>
                <a:gd name="T12" fmla="*/ 2147483646 w 40"/>
                <a:gd name="T13" fmla="*/ 2147483646 h 60"/>
                <a:gd name="T14" fmla="*/ 2147483646 w 40"/>
                <a:gd name="T15" fmla="*/ 2147483646 h 60"/>
                <a:gd name="T16" fmla="*/ 2147483646 w 40"/>
                <a:gd name="T17" fmla="*/ 2147483646 h 60"/>
                <a:gd name="T18" fmla="*/ 0 w 40"/>
                <a:gd name="T19" fmla="*/ 2147483646 h 6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40"/>
                <a:gd name="T31" fmla="*/ 0 h 60"/>
                <a:gd name="T32" fmla="*/ 40 w 40"/>
                <a:gd name="T33" fmla="*/ 60 h 6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40" h="60">
                  <a:moveTo>
                    <a:pt x="0" y="36"/>
                  </a:moveTo>
                  <a:cubicBezTo>
                    <a:pt x="0" y="36"/>
                    <a:pt x="0" y="24"/>
                    <a:pt x="0" y="24"/>
                  </a:cubicBezTo>
                  <a:cubicBezTo>
                    <a:pt x="0" y="11"/>
                    <a:pt x="11" y="0"/>
                    <a:pt x="24" y="0"/>
                  </a:cubicBezTo>
                  <a:cubicBezTo>
                    <a:pt x="24" y="0"/>
                    <a:pt x="16" y="0"/>
                    <a:pt x="16" y="0"/>
                  </a:cubicBezTo>
                  <a:cubicBezTo>
                    <a:pt x="29" y="0"/>
                    <a:pt x="40" y="11"/>
                    <a:pt x="40" y="24"/>
                  </a:cubicBezTo>
                  <a:cubicBezTo>
                    <a:pt x="40" y="24"/>
                    <a:pt x="40" y="36"/>
                    <a:pt x="40" y="36"/>
                  </a:cubicBezTo>
                  <a:cubicBezTo>
                    <a:pt x="40" y="49"/>
                    <a:pt x="29" y="60"/>
                    <a:pt x="16" y="60"/>
                  </a:cubicBezTo>
                  <a:cubicBezTo>
                    <a:pt x="16" y="60"/>
                    <a:pt x="16" y="60"/>
                    <a:pt x="16" y="60"/>
                  </a:cubicBezTo>
                  <a:cubicBezTo>
                    <a:pt x="16" y="60"/>
                    <a:pt x="24" y="60"/>
                    <a:pt x="24" y="60"/>
                  </a:cubicBezTo>
                  <a:cubicBezTo>
                    <a:pt x="11" y="60"/>
                    <a:pt x="0" y="49"/>
                    <a:pt x="0" y="36"/>
                  </a:cubicBez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8672" name="Rectangle 82">
              <a:extLst>
                <a:ext uri="{FF2B5EF4-FFF2-40B4-BE49-F238E27FC236}">
                  <a16:creationId xmlns:a16="http://schemas.microsoft.com/office/drawing/2014/main" id="{D502BA08-F40E-AC4F-9C8F-46398CDD12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92750" y="4079875"/>
              <a:ext cx="14747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K</a:t>
              </a:r>
              <a:endParaRPr lang="en-US" altLang="en-US" sz="1800" b="0"/>
            </a:p>
          </p:txBody>
        </p:sp>
        <p:sp>
          <p:nvSpPr>
            <p:cNvPr id="68673" name="Rectangle 83">
              <a:extLst>
                <a:ext uri="{FF2B5EF4-FFF2-40B4-BE49-F238E27FC236}">
                  <a16:creationId xmlns:a16="http://schemas.microsoft.com/office/drawing/2014/main" id="{510E3382-0F2C-BF40-A0D1-FD07E5B2BD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37138" y="4249738"/>
              <a:ext cx="14747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K</a:t>
              </a:r>
              <a:endParaRPr lang="en-US" altLang="en-US" sz="1800" b="0"/>
            </a:p>
          </p:txBody>
        </p:sp>
        <p:sp>
          <p:nvSpPr>
            <p:cNvPr id="68674" name="Rectangle 84">
              <a:extLst>
                <a:ext uri="{FF2B5EF4-FFF2-40B4-BE49-F238E27FC236}">
                  <a16:creationId xmlns:a16="http://schemas.microsoft.com/office/drawing/2014/main" id="{C47F41A8-38C0-E845-BC7D-52C60A5754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84775" y="4344988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2</a:t>
              </a:r>
              <a:endParaRPr lang="en-US" altLang="en-US" sz="1800" b="0"/>
            </a:p>
          </p:txBody>
        </p:sp>
        <p:sp>
          <p:nvSpPr>
            <p:cNvPr id="68675" name="Rectangle 85">
              <a:extLst>
                <a:ext uri="{FF2B5EF4-FFF2-40B4-BE49-F238E27FC236}">
                  <a16:creationId xmlns:a16="http://schemas.microsoft.com/office/drawing/2014/main" id="{AF71CFD1-8839-7943-9C83-BC31962E0D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37138" y="1820863"/>
              <a:ext cx="14747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K</a:t>
              </a:r>
              <a:endParaRPr lang="en-US" altLang="en-US" sz="1800" b="0"/>
            </a:p>
          </p:txBody>
        </p:sp>
        <p:sp>
          <p:nvSpPr>
            <p:cNvPr id="68676" name="Oval 87">
              <a:extLst>
                <a:ext uri="{FF2B5EF4-FFF2-40B4-BE49-F238E27FC236}">
                  <a16:creationId xmlns:a16="http://schemas.microsoft.com/office/drawing/2014/main" id="{394B10AA-5A5B-7640-96AF-DD2720C2CD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80088" y="2090738"/>
              <a:ext cx="98425" cy="96837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68677" name="Oval 89">
              <a:extLst>
                <a:ext uri="{FF2B5EF4-FFF2-40B4-BE49-F238E27FC236}">
                  <a16:creationId xmlns:a16="http://schemas.microsoft.com/office/drawing/2014/main" id="{440C4E7B-3249-C041-A01E-A02D54D333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80088" y="4511675"/>
              <a:ext cx="98425" cy="96838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68678" name="Rectangle 90">
              <a:extLst>
                <a:ext uri="{FF2B5EF4-FFF2-40B4-BE49-F238E27FC236}">
                  <a16:creationId xmlns:a16="http://schemas.microsoft.com/office/drawing/2014/main" id="{5680B5C0-34AE-FB48-BAFC-9546E6735A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84775" y="1916113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sz="1800" b="0"/>
            </a:p>
          </p:txBody>
        </p:sp>
        <p:sp>
          <p:nvSpPr>
            <p:cNvPr id="68679" name="AutoShape 92">
              <a:extLst>
                <a:ext uri="{FF2B5EF4-FFF2-40B4-BE49-F238E27FC236}">
                  <a16:creationId xmlns:a16="http://schemas.microsoft.com/office/drawing/2014/main" id="{3503B998-2313-C449-AFC1-0181142B3F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82900" y="3355975"/>
              <a:ext cx="579438" cy="484188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68680" name="AutoShape 94">
              <a:extLst>
                <a:ext uri="{FF2B5EF4-FFF2-40B4-BE49-F238E27FC236}">
                  <a16:creationId xmlns:a16="http://schemas.microsoft.com/office/drawing/2014/main" id="{CF00900C-768E-C545-A310-32C9F6876D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16800" y="1073150"/>
              <a:ext cx="579438" cy="484188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68681" name="Line 95">
              <a:extLst>
                <a:ext uri="{FF2B5EF4-FFF2-40B4-BE49-F238E27FC236}">
                  <a16:creationId xmlns:a16="http://schemas.microsoft.com/office/drawing/2014/main" id="{C5558765-0115-E44E-B406-0DDB53FB211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663700" y="1465263"/>
              <a:ext cx="300038" cy="157162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68611" name="Oval 76">
            <a:extLst>
              <a:ext uri="{FF2B5EF4-FFF2-40B4-BE49-F238E27FC236}">
                <a16:creationId xmlns:a16="http://schemas.microsoft.com/office/drawing/2014/main" id="{62F6C6DE-5034-CE45-ABDF-D74BDC49E8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88063" y="1349375"/>
            <a:ext cx="1295400" cy="1951038"/>
          </a:xfrm>
          <a:prstGeom prst="ellips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914400">
              <a:spcBef>
                <a:spcPct val="0"/>
              </a:spcBef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68612" name="Oval 77">
            <a:extLst>
              <a:ext uri="{FF2B5EF4-FFF2-40B4-BE49-F238E27FC236}">
                <a16:creationId xmlns:a16="http://schemas.microsoft.com/office/drawing/2014/main" id="{C7190572-7A81-7040-B7FF-62A79414A1E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88063" y="3640139"/>
            <a:ext cx="1295400" cy="1952625"/>
          </a:xfrm>
          <a:prstGeom prst="ellips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914400">
              <a:spcBef>
                <a:spcPct val="0"/>
              </a:spcBef>
              <a:buNone/>
            </a:pPr>
            <a:endParaRPr lang="en-US" altLang="en-US" b="0"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2">
            <a:extLst>
              <a:ext uri="{FF2B5EF4-FFF2-40B4-BE49-F238E27FC236}">
                <a16:creationId xmlns:a16="http://schemas.microsoft.com/office/drawing/2014/main" id="{73300101-26A5-EB49-866B-D063C8364A3D}"/>
              </a:ext>
            </a:extLst>
          </p:cNvPr>
          <p:cNvSpPr txBox="1">
            <a:spLocks noChangeArrowheads="1"/>
          </p:cNvSpPr>
          <p:nvPr/>
        </p:nvSpPr>
        <p:spPr>
          <a:xfrm>
            <a:off x="914400" y="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Where are the outputs of the flip-flops?</a:t>
            </a:r>
          </a:p>
        </p:txBody>
      </p:sp>
      <p:grpSp>
        <p:nvGrpSpPr>
          <p:cNvPr id="69634" name="Group 6">
            <a:extLst>
              <a:ext uri="{FF2B5EF4-FFF2-40B4-BE49-F238E27FC236}">
                <a16:creationId xmlns:a16="http://schemas.microsoft.com/office/drawing/2014/main" id="{2853347B-8AF7-2948-BE60-A8D9020390A5}"/>
              </a:ext>
            </a:extLst>
          </p:cNvPr>
          <p:cNvGrpSpPr>
            <a:grpSpLocks/>
          </p:cNvGrpSpPr>
          <p:nvPr/>
        </p:nvGrpSpPr>
        <p:grpSpPr bwMode="auto">
          <a:xfrm>
            <a:off x="1714501" y="1598613"/>
            <a:ext cx="7695497" cy="4102258"/>
            <a:chOff x="800100" y="820738"/>
            <a:chExt cx="7695497" cy="4102258"/>
          </a:xfrm>
        </p:grpSpPr>
        <p:sp>
          <p:nvSpPr>
            <p:cNvPr id="69635" name="Freeform 9">
              <a:extLst>
                <a:ext uri="{FF2B5EF4-FFF2-40B4-BE49-F238E27FC236}">
                  <a16:creationId xmlns:a16="http://schemas.microsoft.com/office/drawing/2014/main" id="{C5ADFF6B-4048-C84E-BD54-CB727A3C387E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3663" y="1149350"/>
              <a:ext cx="1198562" cy="2592388"/>
            </a:xfrm>
            <a:custGeom>
              <a:avLst/>
              <a:gdLst>
                <a:gd name="T0" fmla="*/ 0 w 755"/>
                <a:gd name="T1" fmla="*/ 0 h 1633"/>
                <a:gd name="T2" fmla="*/ 0 w 755"/>
                <a:gd name="T3" fmla="*/ 2147483646 h 1633"/>
                <a:gd name="T4" fmla="*/ 2147483646 w 755"/>
                <a:gd name="T5" fmla="*/ 2147483646 h 1633"/>
                <a:gd name="T6" fmla="*/ 0 60000 65536"/>
                <a:gd name="T7" fmla="*/ 0 60000 65536"/>
                <a:gd name="T8" fmla="*/ 0 60000 65536"/>
                <a:gd name="T9" fmla="*/ 0 w 755"/>
                <a:gd name="T10" fmla="*/ 0 h 1633"/>
                <a:gd name="T11" fmla="*/ 755 w 755"/>
                <a:gd name="T12" fmla="*/ 1633 h 1633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755" h="1633">
                  <a:moveTo>
                    <a:pt x="0" y="0"/>
                  </a:moveTo>
                  <a:lnTo>
                    <a:pt x="0" y="1633"/>
                  </a:lnTo>
                  <a:lnTo>
                    <a:pt x="755" y="1633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636" name="Freeform 10">
              <a:extLst>
                <a:ext uri="{FF2B5EF4-FFF2-40B4-BE49-F238E27FC236}">
                  <a16:creationId xmlns:a16="http://schemas.microsoft.com/office/drawing/2014/main" id="{7FD4A75E-95A5-FA4F-857E-5E769179FCEB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0688" y="4492625"/>
              <a:ext cx="1603375" cy="300038"/>
            </a:xfrm>
            <a:custGeom>
              <a:avLst/>
              <a:gdLst>
                <a:gd name="T0" fmla="*/ 0 w 1010"/>
                <a:gd name="T1" fmla="*/ 2147483646 h 189"/>
                <a:gd name="T2" fmla="*/ 2147483646 w 1010"/>
                <a:gd name="T3" fmla="*/ 2147483646 h 189"/>
                <a:gd name="T4" fmla="*/ 2147483646 w 1010"/>
                <a:gd name="T5" fmla="*/ 0 h 189"/>
                <a:gd name="T6" fmla="*/ 0 60000 65536"/>
                <a:gd name="T7" fmla="*/ 0 60000 65536"/>
                <a:gd name="T8" fmla="*/ 0 60000 65536"/>
                <a:gd name="T9" fmla="*/ 0 w 1010"/>
                <a:gd name="T10" fmla="*/ 0 h 189"/>
                <a:gd name="T11" fmla="*/ 1010 w 1010"/>
                <a:gd name="T12" fmla="*/ 189 h 18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010" h="189">
                  <a:moveTo>
                    <a:pt x="0" y="189"/>
                  </a:moveTo>
                  <a:lnTo>
                    <a:pt x="1010" y="189"/>
                  </a:lnTo>
                  <a:lnTo>
                    <a:pt x="101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637" name="Freeform 11">
              <a:extLst>
                <a:ext uri="{FF2B5EF4-FFF2-40B4-BE49-F238E27FC236}">
                  <a16:creationId xmlns:a16="http://schemas.microsoft.com/office/drawing/2014/main" id="{FFDC26AF-23D0-DB40-834B-A6CED34B0E3E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9138" y="2071688"/>
              <a:ext cx="1304925" cy="2720975"/>
            </a:xfrm>
            <a:custGeom>
              <a:avLst/>
              <a:gdLst>
                <a:gd name="T0" fmla="*/ 0 w 822"/>
                <a:gd name="T1" fmla="*/ 2147483646 h 1714"/>
                <a:gd name="T2" fmla="*/ 0 w 822"/>
                <a:gd name="T3" fmla="*/ 2147483646 h 1714"/>
                <a:gd name="T4" fmla="*/ 2147483646 w 822"/>
                <a:gd name="T5" fmla="*/ 2147483646 h 1714"/>
                <a:gd name="T6" fmla="*/ 2147483646 w 822"/>
                <a:gd name="T7" fmla="*/ 0 h 171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22"/>
                <a:gd name="T13" fmla="*/ 0 h 1714"/>
                <a:gd name="T14" fmla="*/ 822 w 822"/>
                <a:gd name="T15" fmla="*/ 1714 h 171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22" h="1714">
                  <a:moveTo>
                    <a:pt x="0" y="1714"/>
                  </a:moveTo>
                  <a:lnTo>
                    <a:pt x="0" y="378"/>
                  </a:lnTo>
                  <a:lnTo>
                    <a:pt x="822" y="378"/>
                  </a:lnTo>
                  <a:lnTo>
                    <a:pt x="822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638" name="Line 16">
              <a:extLst>
                <a:ext uri="{FF2B5EF4-FFF2-40B4-BE49-F238E27FC236}">
                  <a16:creationId xmlns:a16="http://schemas.microsoft.com/office/drawing/2014/main" id="{1BB999A7-7237-DE41-8A81-F413EDEC4E3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562225" y="3441700"/>
              <a:ext cx="3206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639" name="Line 17">
              <a:extLst>
                <a:ext uri="{FF2B5EF4-FFF2-40B4-BE49-F238E27FC236}">
                  <a16:creationId xmlns:a16="http://schemas.microsoft.com/office/drawing/2014/main" id="{75FE719B-A8E1-6240-BE83-06C6D07B65D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562225" y="3741738"/>
              <a:ext cx="320675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640" name="Rectangle 19">
              <a:extLst>
                <a:ext uri="{FF2B5EF4-FFF2-40B4-BE49-F238E27FC236}">
                  <a16:creationId xmlns:a16="http://schemas.microsoft.com/office/drawing/2014/main" id="{840227C1-7298-C446-99AD-14D4F61957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49888" y="849313"/>
              <a:ext cx="747712" cy="1222375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69641" name="Rectangle 20">
              <a:extLst>
                <a:ext uri="{FF2B5EF4-FFF2-40B4-BE49-F238E27FC236}">
                  <a16:creationId xmlns:a16="http://schemas.microsoft.com/office/drawing/2014/main" id="{4420010D-7B88-7D4A-BE0A-BFA53FE5F6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24500" y="1058863"/>
              <a:ext cx="80150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J</a:t>
              </a:r>
              <a:endParaRPr lang="en-US" altLang="en-US" sz="1800" b="0"/>
            </a:p>
          </p:txBody>
        </p:sp>
        <p:sp>
          <p:nvSpPr>
            <p:cNvPr id="69642" name="Rectangle 21">
              <a:extLst>
                <a:ext uri="{FF2B5EF4-FFF2-40B4-BE49-F238E27FC236}">
                  <a16:creationId xmlns:a16="http://schemas.microsoft.com/office/drawing/2014/main" id="{51A6E728-E33C-0040-A279-1D24B4C845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69000" y="1050925"/>
              <a:ext cx="14747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</a:t>
              </a:r>
              <a:endParaRPr lang="en-US" altLang="en-US" sz="1800" b="0"/>
            </a:p>
          </p:txBody>
        </p:sp>
        <p:sp>
          <p:nvSpPr>
            <p:cNvPr id="69643" name="Line 22">
              <a:extLst>
                <a:ext uri="{FF2B5EF4-FFF2-40B4-BE49-F238E27FC236}">
                  <a16:creationId xmlns:a16="http://schemas.microsoft.com/office/drawing/2014/main" id="{32C735BE-7AFB-8348-A066-A5B90FD4394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984875" y="1663700"/>
              <a:ext cx="106363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644" name="Freeform 23">
              <a:extLst>
                <a:ext uri="{FF2B5EF4-FFF2-40B4-BE49-F238E27FC236}">
                  <a16:creationId xmlns:a16="http://schemas.microsoft.com/office/drawing/2014/main" id="{72E86A4B-DCE4-0143-AEFA-A6E5EDC86A82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9888" y="1385888"/>
              <a:ext cx="149225" cy="149225"/>
            </a:xfrm>
            <a:custGeom>
              <a:avLst/>
              <a:gdLst>
                <a:gd name="T0" fmla="*/ 0 w 94"/>
                <a:gd name="T1" fmla="*/ 2147483646 h 94"/>
                <a:gd name="T2" fmla="*/ 2147483646 w 94"/>
                <a:gd name="T3" fmla="*/ 2147483646 h 94"/>
                <a:gd name="T4" fmla="*/ 0 w 94"/>
                <a:gd name="T5" fmla="*/ 0 h 94"/>
                <a:gd name="T6" fmla="*/ 0 60000 65536"/>
                <a:gd name="T7" fmla="*/ 0 60000 65536"/>
                <a:gd name="T8" fmla="*/ 0 60000 65536"/>
                <a:gd name="T9" fmla="*/ 0 w 94"/>
                <a:gd name="T10" fmla="*/ 0 h 94"/>
                <a:gd name="T11" fmla="*/ 94 w 94"/>
                <a:gd name="T12" fmla="*/ 94 h 9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94" h="94">
                  <a:moveTo>
                    <a:pt x="0" y="94"/>
                  </a:moveTo>
                  <a:lnTo>
                    <a:pt x="94" y="54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645" name="Freeform 24">
              <a:extLst>
                <a:ext uri="{FF2B5EF4-FFF2-40B4-BE49-F238E27FC236}">
                  <a16:creationId xmlns:a16="http://schemas.microsoft.com/office/drawing/2014/main" id="{CEE83C30-F826-394B-918D-2FE46B7B59D2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8538" y="3870325"/>
              <a:ext cx="63500" cy="42863"/>
            </a:xfrm>
            <a:custGeom>
              <a:avLst/>
              <a:gdLst>
                <a:gd name="T0" fmla="*/ 0 w 60"/>
                <a:gd name="T1" fmla="*/ 2147483646 h 40"/>
                <a:gd name="T2" fmla="*/ 0 w 60"/>
                <a:gd name="T3" fmla="*/ 2147483646 h 40"/>
                <a:gd name="T4" fmla="*/ 2147483646 w 60"/>
                <a:gd name="T5" fmla="*/ 0 h 40"/>
                <a:gd name="T6" fmla="*/ 2147483646 w 60"/>
                <a:gd name="T7" fmla="*/ 0 h 40"/>
                <a:gd name="T8" fmla="*/ 2147483646 w 60"/>
                <a:gd name="T9" fmla="*/ 2147483646 h 40"/>
                <a:gd name="T10" fmla="*/ 2147483646 w 60"/>
                <a:gd name="T11" fmla="*/ 2147483646 h 40"/>
                <a:gd name="T12" fmla="*/ 2147483646 w 60"/>
                <a:gd name="T13" fmla="*/ 2147483646 h 40"/>
                <a:gd name="T14" fmla="*/ 2147483646 w 60"/>
                <a:gd name="T15" fmla="*/ 2147483646 h 40"/>
                <a:gd name="T16" fmla="*/ 2147483646 w 60"/>
                <a:gd name="T17" fmla="*/ 2147483646 h 40"/>
                <a:gd name="T18" fmla="*/ 0 w 60"/>
                <a:gd name="T19" fmla="*/ 2147483646 h 4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60"/>
                <a:gd name="T31" fmla="*/ 0 h 40"/>
                <a:gd name="T32" fmla="*/ 60 w 60"/>
                <a:gd name="T33" fmla="*/ 40 h 4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60" h="40">
                  <a:moveTo>
                    <a:pt x="0" y="16"/>
                  </a:moveTo>
                  <a:cubicBezTo>
                    <a:pt x="0" y="16"/>
                    <a:pt x="0" y="24"/>
                    <a:pt x="0" y="24"/>
                  </a:cubicBezTo>
                  <a:cubicBezTo>
                    <a:pt x="0" y="11"/>
                    <a:pt x="11" y="0"/>
                    <a:pt x="24" y="0"/>
                  </a:cubicBezTo>
                  <a:cubicBezTo>
                    <a:pt x="24" y="0"/>
                    <a:pt x="36" y="0"/>
                    <a:pt x="36" y="0"/>
                  </a:cubicBezTo>
                  <a:cubicBezTo>
                    <a:pt x="49" y="0"/>
                    <a:pt x="60" y="11"/>
                    <a:pt x="60" y="24"/>
                  </a:cubicBezTo>
                  <a:cubicBezTo>
                    <a:pt x="60" y="24"/>
                    <a:pt x="60" y="16"/>
                    <a:pt x="60" y="16"/>
                  </a:cubicBezTo>
                  <a:cubicBezTo>
                    <a:pt x="60" y="29"/>
                    <a:pt x="49" y="40"/>
                    <a:pt x="36" y="40"/>
                  </a:cubicBezTo>
                  <a:cubicBezTo>
                    <a:pt x="36" y="40"/>
                    <a:pt x="36" y="40"/>
                    <a:pt x="36" y="40"/>
                  </a:cubicBezTo>
                  <a:cubicBezTo>
                    <a:pt x="36" y="40"/>
                    <a:pt x="24" y="40"/>
                    <a:pt x="24" y="40"/>
                  </a:cubicBezTo>
                  <a:cubicBezTo>
                    <a:pt x="11" y="40"/>
                    <a:pt x="0" y="29"/>
                    <a:pt x="0" y="16"/>
                  </a:cubicBez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646" name="Line 25">
              <a:extLst>
                <a:ext uri="{FF2B5EF4-FFF2-40B4-BE49-F238E27FC236}">
                  <a16:creationId xmlns:a16="http://schemas.microsoft.com/office/drawing/2014/main" id="{5FA153C0-66AC-6045-AEEC-D541C1E427A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230688" y="1771650"/>
              <a:ext cx="121920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647" name="Line 28">
              <a:extLst>
                <a:ext uri="{FF2B5EF4-FFF2-40B4-BE49-F238E27FC236}">
                  <a16:creationId xmlns:a16="http://schemas.microsoft.com/office/drawing/2014/main" id="{B0158C09-471E-FB4F-B77B-D1BCE325C5B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82938" y="1920875"/>
              <a:ext cx="2984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648" name="Line 29">
              <a:extLst>
                <a:ext uri="{FF2B5EF4-FFF2-40B4-BE49-F238E27FC236}">
                  <a16:creationId xmlns:a16="http://schemas.microsoft.com/office/drawing/2014/main" id="{5543032A-784F-F14E-9DAC-9AFA10D7516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079875" y="1771650"/>
              <a:ext cx="150813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649" name="Freeform 30">
              <a:extLst>
                <a:ext uri="{FF2B5EF4-FFF2-40B4-BE49-F238E27FC236}">
                  <a16:creationId xmlns:a16="http://schemas.microsoft.com/office/drawing/2014/main" id="{08C2EBB3-8BF3-264C-8DB4-2225699F4E3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1700" y="1511300"/>
              <a:ext cx="638175" cy="254000"/>
            </a:xfrm>
            <a:custGeom>
              <a:avLst/>
              <a:gdLst>
                <a:gd name="T0" fmla="*/ 0 w 598"/>
                <a:gd name="T1" fmla="*/ 0 h 238"/>
                <a:gd name="T2" fmla="*/ 2147483646 w 598"/>
                <a:gd name="T3" fmla="*/ 2147483646 h 238"/>
                <a:gd name="T4" fmla="*/ 2147483646 w 598"/>
                <a:gd name="T5" fmla="*/ 2147483646 h 238"/>
                <a:gd name="T6" fmla="*/ 2147483646 w 598"/>
                <a:gd name="T7" fmla="*/ 2147483646 h 238"/>
                <a:gd name="T8" fmla="*/ 2147483646 w 598"/>
                <a:gd name="T9" fmla="*/ 2147483646 h 238"/>
                <a:gd name="T10" fmla="*/ 2147483646 w 598"/>
                <a:gd name="T11" fmla="*/ 2147483646 h 238"/>
                <a:gd name="T12" fmla="*/ 2147483646 w 598"/>
                <a:gd name="T13" fmla="*/ 2147483646 h 238"/>
                <a:gd name="T14" fmla="*/ 2147483646 w 598"/>
                <a:gd name="T15" fmla="*/ 2147483646 h 238"/>
                <a:gd name="T16" fmla="*/ 2147483646 w 598"/>
                <a:gd name="T17" fmla="*/ 2147483646 h 238"/>
                <a:gd name="T18" fmla="*/ 2147483646 w 598"/>
                <a:gd name="T19" fmla="*/ 2147483646 h 238"/>
                <a:gd name="T20" fmla="*/ 2147483646 w 598"/>
                <a:gd name="T21" fmla="*/ 2147483646 h 238"/>
                <a:gd name="T22" fmla="*/ 2147483646 w 598"/>
                <a:gd name="T23" fmla="*/ 2147483646 h 238"/>
                <a:gd name="T24" fmla="*/ 2147483646 w 598"/>
                <a:gd name="T25" fmla="*/ 2147483646 h 238"/>
                <a:gd name="T26" fmla="*/ 2147483646 w 598"/>
                <a:gd name="T27" fmla="*/ 2147483646 h 23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98"/>
                <a:gd name="T43" fmla="*/ 0 h 238"/>
                <a:gd name="T44" fmla="*/ 598 w 598"/>
                <a:gd name="T45" fmla="*/ 238 h 238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98" h="238">
                  <a:moveTo>
                    <a:pt x="0" y="0"/>
                  </a:moveTo>
                  <a:cubicBezTo>
                    <a:pt x="252" y="0"/>
                    <a:pt x="252" y="0"/>
                    <a:pt x="270" y="1"/>
                  </a:cubicBezTo>
                  <a:cubicBezTo>
                    <a:pt x="288" y="3"/>
                    <a:pt x="288" y="3"/>
                    <a:pt x="305" y="5"/>
                  </a:cubicBezTo>
                  <a:cubicBezTo>
                    <a:pt x="323" y="8"/>
                    <a:pt x="323" y="8"/>
                    <a:pt x="343" y="14"/>
                  </a:cubicBezTo>
                  <a:cubicBezTo>
                    <a:pt x="363" y="20"/>
                    <a:pt x="363" y="20"/>
                    <a:pt x="380" y="29"/>
                  </a:cubicBezTo>
                  <a:cubicBezTo>
                    <a:pt x="398" y="38"/>
                    <a:pt x="398" y="38"/>
                    <a:pt x="413" y="46"/>
                  </a:cubicBezTo>
                  <a:cubicBezTo>
                    <a:pt x="429" y="55"/>
                    <a:pt x="429" y="55"/>
                    <a:pt x="442" y="63"/>
                  </a:cubicBezTo>
                  <a:cubicBezTo>
                    <a:pt x="454" y="71"/>
                    <a:pt x="454" y="71"/>
                    <a:pt x="463" y="78"/>
                  </a:cubicBezTo>
                  <a:cubicBezTo>
                    <a:pt x="472" y="85"/>
                    <a:pt x="472" y="85"/>
                    <a:pt x="482" y="92"/>
                  </a:cubicBezTo>
                  <a:cubicBezTo>
                    <a:pt x="492" y="99"/>
                    <a:pt x="492" y="99"/>
                    <a:pt x="502" y="110"/>
                  </a:cubicBezTo>
                  <a:cubicBezTo>
                    <a:pt x="513" y="121"/>
                    <a:pt x="513" y="121"/>
                    <a:pt x="525" y="136"/>
                  </a:cubicBezTo>
                  <a:cubicBezTo>
                    <a:pt x="538" y="151"/>
                    <a:pt x="538" y="151"/>
                    <a:pt x="550" y="169"/>
                  </a:cubicBezTo>
                  <a:cubicBezTo>
                    <a:pt x="563" y="186"/>
                    <a:pt x="563" y="186"/>
                    <a:pt x="576" y="205"/>
                  </a:cubicBezTo>
                  <a:cubicBezTo>
                    <a:pt x="589" y="223"/>
                    <a:pt x="589" y="223"/>
                    <a:pt x="598" y="238"/>
                  </a:cubicBez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650" name="Freeform 31">
              <a:extLst>
                <a:ext uri="{FF2B5EF4-FFF2-40B4-BE49-F238E27FC236}">
                  <a16:creationId xmlns:a16="http://schemas.microsoft.com/office/drawing/2014/main" id="{9C0F2B09-1C5A-7C4D-8BCF-1A55E3C59971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1700" y="1766888"/>
              <a:ext cx="638175" cy="254000"/>
            </a:xfrm>
            <a:custGeom>
              <a:avLst/>
              <a:gdLst>
                <a:gd name="T0" fmla="*/ 0 w 598"/>
                <a:gd name="T1" fmla="*/ 2147483646 h 237"/>
                <a:gd name="T2" fmla="*/ 2147483646 w 598"/>
                <a:gd name="T3" fmla="*/ 2147483646 h 237"/>
                <a:gd name="T4" fmla="*/ 2147483646 w 598"/>
                <a:gd name="T5" fmla="*/ 2147483646 h 237"/>
                <a:gd name="T6" fmla="*/ 2147483646 w 598"/>
                <a:gd name="T7" fmla="*/ 2147483646 h 237"/>
                <a:gd name="T8" fmla="*/ 2147483646 w 598"/>
                <a:gd name="T9" fmla="*/ 2147483646 h 237"/>
                <a:gd name="T10" fmla="*/ 2147483646 w 598"/>
                <a:gd name="T11" fmla="*/ 2147483646 h 237"/>
                <a:gd name="T12" fmla="*/ 2147483646 w 598"/>
                <a:gd name="T13" fmla="*/ 2147483646 h 237"/>
                <a:gd name="T14" fmla="*/ 2147483646 w 598"/>
                <a:gd name="T15" fmla="*/ 2147483646 h 237"/>
                <a:gd name="T16" fmla="*/ 2147483646 w 598"/>
                <a:gd name="T17" fmla="*/ 2147483646 h 237"/>
                <a:gd name="T18" fmla="*/ 2147483646 w 598"/>
                <a:gd name="T19" fmla="*/ 2147483646 h 237"/>
                <a:gd name="T20" fmla="*/ 2147483646 w 598"/>
                <a:gd name="T21" fmla="*/ 2147483646 h 237"/>
                <a:gd name="T22" fmla="*/ 2147483646 w 598"/>
                <a:gd name="T23" fmla="*/ 2147483646 h 237"/>
                <a:gd name="T24" fmla="*/ 2147483646 w 598"/>
                <a:gd name="T25" fmla="*/ 2147483646 h 237"/>
                <a:gd name="T26" fmla="*/ 2147483646 w 598"/>
                <a:gd name="T27" fmla="*/ 0 h 23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98"/>
                <a:gd name="T43" fmla="*/ 0 h 237"/>
                <a:gd name="T44" fmla="*/ 598 w 598"/>
                <a:gd name="T45" fmla="*/ 237 h 237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98" h="237">
                  <a:moveTo>
                    <a:pt x="0" y="237"/>
                  </a:moveTo>
                  <a:cubicBezTo>
                    <a:pt x="252" y="237"/>
                    <a:pt x="252" y="237"/>
                    <a:pt x="270" y="236"/>
                  </a:cubicBezTo>
                  <a:cubicBezTo>
                    <a:pt x="288" y="235"/>
                    <a:pt x="288" y="235"/>
                    <a:pt x="305" y="232"/>
                  </a:cubicBezTo>
                  <a:cubicBezTo>
                    <a:pt x="323" y="230"/>
                    <a:pt x="323" y="230"/>
                    <a:pt x="343" y="224"/>
                  </a:cubicBezTo>
                  <a:cubicBezTo>
                    <a:pt x="363" y="217"/>
                    <a:pt x="363" y="217"/>
                    <a:pt x="380" y="209"/>
                  </a:cubicBezTo>
                  <a:cubicBezTo>
                    <a:pt x="398" y="200"/>
                    <a:pt x="398" y="200"/>
                    <a:pt x="413" y="191"/>
                  </a:cubicBezTo>
                  <a:cubicBezTo>
                    <a:pt x="429" y="182"/>
                    <a:pt x="429" y="182"/>
                    <a:pt x="442" y="174"/>
                  </a:cubicBezTo>
                  <a:cubicBezTo>
                    <a:pt x="454" y="166"/>
                    <a:pt x="454" y="166"/>
                    <a:pt x="463" y="159"/>
                  </a:cubicBezTo>
                  <a:cubicBezTo>
                    <a:pt x="472" y="152"/>
                    <a:pt x="472" y="152"/>
                    <a:pt x="482" y="146"/>
                  </a:cubicBezTo>
                  <a:cubicBezTo>
                    <a:pt x="492" y="139"/>
                    <a:pt x="492" y="139"/>
                    <a:pt x="502" y="127"/>
                  </a:cubicBezTo>
                  <a:cubicBezTo>
                    <a:pt x="513" y="116"/>
                    <a:pt x="513" y="116"/>
                    <a:pt x="525" y="101"/>
                  </a:cubicBezTo>
                  <a:cubicBezTo>
                    <a:pt x="538" y="86"/>
                    <a:pt x="538" y="86"/>
                    <a:pt x="550" y="69"/>
                  </a:cubicBezTo>
                  <a:cubicBezTo>
                    <a:pt x="563" y="51"/>
                    <a:pt x="563" y="51"/>
                    <a:pt x="576" y="33"/>
                  </a:cubicBezTo>
                  <a:cubicBezTo>
                    <a:pt x="589" y="15"/>
                    <a:pt x="589" y="15"/>
                    <a:pt x="598" y="0"/>
                  </a:cubicBez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651" name="Freeform 32">
              <a:extLst>
                <a:ext uri="{FF2B5EF4-FFF2-40B4-BE49-F238E27FC236}">
                  <a16:creationId xmlns:a16="http://schemas.microsoft.com/office/drawing/2014/main" id="{F252E443-E07A-134E-A780-CAB3B9A5EC56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5350" y="1511300"/>
              <a:ext cx="74613" cy="255588"/>
            </a:xfrm>
            <a:custGeom>
              <a:avLst/>
              <a:gdLst>
                <a:gd name="T0" fmla="*/ 0 w 71"/>
                <a:gd name="T1" fmla="*/ 0 h 239"/>
                <a:gd name="T2" fmla="*/ 2147483646 w 71"/>
                <a:gd name="T3" fmla="*/ 2147483646 h 239"/>
                <a:gd name="T4" fmla="*/ 2147483646 w 71"/>
                <a:gd name="T5" fmla="*/ 2147483646 h 239"/>
                <a:gd name="T6" fmla="*/ 2147483646 w 71"/>
                <a:gd name="T7" fmla="*/ 2147483646 h 239"/>
                <a:gd name="T8" fmla="*/ 2147483646 w 71"/>
                <a:gd name="T9" fmla="*/ 2147483646 h 239"/>
                <a:gd name="T10" fmla="*/ 2147483646 w 71"/>
                <a:gd name="T11" fmla="*/ 2147483646 h 239"/>
                <a:gd name="T12" fmla="*/ 2147483646 w 71"/>
                <a:gd name="T13" fmla="*/ 2147483646 h 239"/>
                <a:gd name="T14" fmla="*/ 2147483646 w 71"/>
                <a:gd name="T15" fmla="*/ 2147483646 h 23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71"/>
                <a:gd name="T25" fmla="*/ 0 h 239"/>
                <a:gd name="T26" fmla="*/ 71 w 71"/>
                <a:gd name="T27" fmla="*/ 239 h 23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71" h="239">
                  <a:moveTo>
                    <a:pt x="0" y="0"/>
                  </a:moveTo>
                  <a:cubicBezTo>
                    <a:pt x="16" y="29"/>
                    <a:pt x="16" y="29"/>
                    <a:pt x="23" y="44"/>
                  </a:cubicBezTo>
                  <a:cubicBezTo>
                    <a:pt x="29" y="59"/>
                    <a:pt x="29" y="59"/>
                    <a:pt x="36" y="77"/>
                  </a:cubicBezTo>
                  <a:cubicBezTo>
                    <a:pt x="43" y="95"/>
                    <a:pt x="43" y="95"/>
                    <a:pt x="48" y="113"/>
                  </a:cubicBezTo>
                  <a:cubicBezTo>
                    <a:pt x="54" y="131"/>
                    <a:pt x="54" y="131"/>
                    <a:pt x="59" y="150"/>
                  </a:cubicBezTo>
                  <a:cubicBezTo>
                    <a:pt x="65" y="168"/>
                    <a:pt x="65" y="168"/>
                    <a:pt x="66" y="183"/>
                  </a:cubicBezTo>
                  <a:cubicBezTo>
                    <a:pt x="68" y="199"/>
                    <a:pt x="68" y="199"/>
                    <a:pt x="69" y="208"/>
                  </a:cubicBezTo>
                  <a:cubicBezTo>
                    <a:pt x="71" y="218"/>
                    <a:pt x="71" y="218"/>
                    <a:pt x="70" y="239"/>
                  </a:cubicBez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652" name="Freeform 33">
              <a:extLst>
                <a:ext uri="{FF2B5EF4-FFF2-40B4-BE49-F238E27FC236}">
                  <a16:creationId xmlns:a16="http://schemas.microsoft.com/office/drawing/2014/main" id="{B34DA1B2-2A8D-4748-A62A-D6466AA0CA8D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5350" y="1765300"/>
              <a:ext cx="74613" cy="255588"/>
            </a:xfrm>
            <a:custGeom>
              <a:avLst/>
              <a:gdLst>
                <a:gd name="T0" fmla="*/ 0 w 71"/>
                <a:gd name="T1" fmla="*/ 2147483646 h 238"/>
                <a:gd name="T2" fmla="*/ 2147483646 w 71"/>
                <a:gd name="T3" fmla="*/ 2147483646 h 238"/>
                <a:gd name="T4" fmla="*/ 2147483646 w 71"/>
                <a:gd name="T5" fmla="*/ 2147483646 h 238"/>
                <a:gd name="T6" fmla="*/ 2147483646 w 71"/>
                <a:gd name="T7" fmla="*/ 2147483646 h 238"/>
                <a:gd name="T8" fmla="*/ 2147483646 w 71"/>
                <a:gd name="T9" fmla="*/ 2147483646 h 238"/>
                <a:gd name="T10" fmla="*/ 2147483646 w 71"/>
                <a:gd name="T11" fmla="*/ 2147483646 h 238"/>
                <a:gd name="T12" fmla="*/ 2147483646 w 71"/>
                <a:gd name="T13" fmla="*/ 2147483646 h 238"/>
                <a:gd name="T14" fmla="*/ 2147483646 w 71"/>
                <a:gd name="T15" fmla="*/ 0 h 23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71"/>
                <a:gd name="T25" fmla="*/ 0 h 238"/>
                <a:gd name="T26" fmla="*/ 71 w 71"/>
                <a:gd name="T27" fmla="*/ 238 h 238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71" h="238">
                  <a:moveTo>
                    <a:pt x="0" y="238"/>
                  </a:moveTo>
                  <a:cubicBezTo>
                    <a:pt x="16" y="210"/>
                    <a:pt x="16" y="210"/>
                    <a:pt x="23" y="195"/>
                  </a:cubicBezTo>
                  <a:cubicBezTo>
                    <a:pt x="29" y="180"/>
                    <a:pt x="29" y="180"/>
                    <a:pt x="36" y="162"/>
                  </a:cubicBezTo>
                  <a:cubicBezTo>
                    <a:pt x="43" y="143"/>
                    <a:pt x="43" y="143"/>
                    <a:pt x="48" y="125"/>
                  </a:cubicBezTo>
                  <a:cubicBezTo>
                    <a:pt x="54" y="107"/>
                    <a:pt x="54" y="107"/>
                    <a:pt x="59" y="89"/>
                  </a:cubicBezTo>
                  <a:cubicBezTo>
                    <a:pt x="65" y="71"/>
                    <a:pt x="65" y="71"/>
                    <a:pt x="66" y="55"/>
                  </a:cubicBezTo>
                  <a:cubicBezTo>
                    <a:pt x="68" y="40"/>
                    <a:pt x="68" y="40"/>
                    <a:pt x="69" y="30"/>
                  </a:cubicBezTo>
                  <a:cubicBezTo>
                    <a:pt x="71" y="21"/>
                    <a:pt x="71" y="21"/>
                    <a:pt x="70" y="0"/>
                  </a:cubicBez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653" name="Line 34">
              <a:extLst>
                <a:ext uri="{FF2B5EF4-FFF2-40B4-BE49-F238E27FC236}">
                  <a16:creationId xmlns:a16="http://schemas.microsoft.com/office/drawing/2014/main" id="{B1B2D4E3-6CE7-FC47-A0EA-CC6B5AA4A03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30688" y="3892550"/>
              <a:ext cx="121920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654" name="Freeform 35">
              <a:extLst>
                <a:ext uri="{FF2B5EF4-FFF2-40B4-BE49-F238E27FC236}">
                  <a16:creationId xmlns:a16="http://schemas.microsoft.com/office/drawing/2014/main" id="{6FA3B8E2-6F15-444F-9829-B98EFAFEC5E2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9813" y="1471613"/>
              <a:ext cx="600075" cy="2420937"/>
            </a:xfrm>
            <a:custGeom>
              <a:avLst/>
              <a:gdLst>
                <a:gd name="T0" fmla="*/ 0 w 378"/>
                <a:gd name="T1" fmla="*/ 2147483646 h 1525"/>
                <a:gd name="T2" fmla="*/ 0 w 378"/>
                <a:gd name="T3" fmla="*/ 0 h 1525"/>
                <a:gd name="T4" fmla="*/ 2147483646 w 378"/>
                <a:gd name="T5" fmla="*/ 0 h 1525"/>
                <a:gd name="T6" fmla="*/ 0 60000 65536"/>
                <a:gd name="T7" fmla="*/ 0 60000 65536"/>
                <a:gd name="T8" fmla="*/ 0 60000 65536"/>
                <a:gd name="T9" fmla="*/ 0 w 378"/>
                <a:gd name="T10" fmla="*/ 0 h 1525"/>
                <a:gd name="T11" fmla="*/ 378 w 378"/>
                <a:gd name="T12" fmla="*/ 1525 h 1525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78" h="1525">
                  <a:moveTo>
                    <a:pt x="0" y="1525"/>
                  </a:moveTo>
                  <a:lnTo>
                    <a:pt x="0" y="0"/>
                  </a:lnTo>
                  <a:lnTo>
                    <a:pt x="3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655" name="Freeform 36">
              <a:extLst>
                <a:ext uri="{FF2B5EF4-FFF2-40B4-BE49-F238E27FC236}">
                  <a16:creationId xmlns:a16="http://schemas.microsoft.com/office/drawing/2014/main" id="{F9BB3C3C-4949-7644-883C-296175E880F0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2625" y="4762500"/>
              <a:ext cx="63500" cy="65088"/>
            </a:xfrm>
            <a:custGeom>
              <a:avLst/>
              <a:gdLst>
                <a:gd name="T0" fmla="*/ 0 w 60"/>
                <a:gd name="T1" fmla="*/ 2147483646 h 60"/>
                <a:gd name="T2" fmla="*/ 0 w 60"/>
                <a:gd name="T3" fmla="*/ 2147483646 h 60"/>
                <a:gd name="T4" fmla="*/ 2147483646 w 60"/>
                <a:gd name="T5" fmla="*/ 0 h 60"/>
                <a:gd name="T6" fmla="*/ 2147483646 w 60"/>
                <a:gd name="T7" fmla="*/ 0 h 60"/>
                <a:gd name="T8" fmla="*/ 2147483646 w 60"/>
                <a:gd name="T9" fmla="*/ 2147483646 h 60"/>
                <a:gd name="T10" fmla="*/ 2147483646 w 60"/>
                <a:gd name="T11" fmla="*/ 2147483646 h 60"/>
                <a:gd name="T12" fmla="*/ 2147483646 w 60"/>
                <a:gd name="T13" fmla="*/ 2147483646 h 60"/>
                <a:gd name="T14" fmla="*/ 2147483646 w 60"/>
                <a:gd name="T15" fmla="*/ 2147483646 h 60"/>
                <a:gd name="T16" fmla="*/ 2147483646 w 60"/>
                <a:gd name="T17" fmla="*/ 2147483646 h 60"/>
                <a:gd name="T18" fmla="*/ 0 w 60"/>
                <a:gd name="T19" fmla="*/ 2147483646 h 6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60"/>
                <a:gd name="T31" fmla="*/ 0 h 60"/>
                <a:gd name="T32" fmla="*/ 60 w 60"/>
                <a:gd name="T33" fmla="*/ 60 h 6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60" h="60">
                  <a:moveTo>
                    <a:pt x="0" y="36"/>
                  </a:moveTo>
                  <a:cubicBezTo>
                    <a:pt x="0" y="36"/>
                    <a:pt x="0" y="24"/>
                    <a:pt x="0" y="24"/>
                  </a:cubicBezTo>
                  <a:cubicBezTo>
                    <a:pt x="0" y="11"/>
                    <a:pt x="11" y="0"/>
                    <a:pt x="24" y="0"/>
                  </a:cubicBezTo>
                  <a:cubicBezTo>
                    <a:pt x="24" y="0"/>
                    <a:pt x="36" y="0"/>
                    <a:pt x="36" y="0"/>
                  </a:cubicBezTo>
                  <a:cubicBezTo>
                    <a:pt x="49" y="0"/>
                    <a:pt x="60" y="11"/>
                    <a:pt x="60" y="24"/>
                  </a:cubicBezTo>
                  <a:cubicBezTo>
                    <a:pt x="60" y="24"/>
                    <a:pt x="60" y="36"/>
                    <a:pt x="60" y="36"/>
                  </a:cubicBezTo>
                  <a:cubicBezTo>
                    <a:pt x="60" y="49"/>
                    <a:pt x="49" y="60"/>
                    <a:pt x="36" y="60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60"/>
                    <a:pt x="24" y="60"/>
                    <a:pt x="24" y="60"/>
                  </a:cubicBezTo>
                  <a:cubicBezTo>
                    <a:pt x="11" y="60"/>
                    <a:pt x="0" y="49"/>
                    <a:pt x="0" y="36"/>
                  </a:cubicBez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656" name="Line 42">
              <a:extLst>
                <a:ext uri="{FF2B5EF4-FFF2-40B4-BE49-F238E27FC236}">
                  <a16:creationId xmlns:a16="http://schemas.microsoft.com/office/drawing/2014/main" id="{7CD33E9F-AD50-ED4F-BCA9-E1F02D8EF92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118350" y="1471613"/>
              <a:ext cx="298450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657" name="Line 43">
              <a:extLst>
                <a:ext uri="{FF2B5EF4-FFF2-40B4-BE49-F238E27FC236}">
                  <a16:creationId xmlns:a16="http://schemas.microsoft.com/office/drawing/2014/main" id="{FD593B56-FBD1-FA45-909B-FB435EBDAFB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016875" y="1320800"/>
              <a:ext cx="169863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658" name="Line 44">
              <a:extLst>
                <a:ext uri="{FF2B5EF4-FFF2-40B4-BE49-F238E27FC236}">
                  <a16:creationId xmlns:a16="http://schemas.microsoft.com/office/drawing/2014/main" id="{97EE55B5-E63E-6742-890A-B69F9E70C71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197600" y="1136650"/>
              <a:ext cx="1219200" cy="1270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659" name="Freeform 45">
              <a:extLst>
                <a:ext uri="{FF2B5EF4-FFF2-40B4-BE49-F238E27FC236}">
                  <a16:creationId xmlns:a16="http://schemas.microsoft.com/office/drawing/2014/main" id="{54C1D91C-19DF-2741-905E-FD4C5FC70430}"/>
                </a:ext>
              </a:extLst>
            </p:cNvPr>
            <p:cNvSpPr>
              <a:spLocks/>
            </p:cNvSpPr>
            <p:nvPr/>
          </p:nvSpPr>
          <p:spPr bwMode="auto">
            <a:xfrm>
              <a:off x="6197600" y="1471613"/>
              <a:ext cx="920750" cy="2120900"/>
            </a:xfrm>
            <a:custGeom>
              <a:avLst/>
              <a:gdLst>
                <a:gd name="T0" fmla="*/ 0 w 580"/>
                <a:gd name="T1" fmla="*/ 2147483646 h 1336"/>
                <a:gd name="T2" fmla="*/ 2147483646 w 580"/>
                <a:gd name="T3" fmla="*/ 2147483646 h 1336"/>
                <a:gd name="T4" fmla="*/ 2147483646 w 580"/>
                <a:gd name="T5" fmla="*/ 0 h 1336"/>
                <a:gd name="T6" fmla="*/ 0 60000 65536"/>
                <a:gd name="T7" fmla="*/ 0 60000 65536"/>
                <a:gd name="T8" fmla="*/ 0 60000 65536"/>
                <a:gd name="T9" fmla="*/ 0 w 580"/>
                <a:gd name="T10" fmla="*/ 0 h 1336"/>
                <a:gd name="T11" fmla="*/ 580 w 580"/>
                <a:gd name="T12" fmla="*/ 1336 h 13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80" h="1336">
                  <a:moveTo>
                    <a:pt x="0" y="1336"/>
                  </a:moveTo>
                  <a:lnTo>
                    <a:pt x="580" y="1336"/>
                  </a:lnTo>
                  <a:lnTo>
                    <a:pt x="58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660" name="Line 46">
              <a:extLst>
                <a:ext uri="{FF2B5EF4-FFF2-40B4-BE49-F238E27FC236}">
                  <a16:creationId xmlns:a16="http://schemas.microsoft.com/office/drawing/2014/main" id="{E05E9E6D-5A85-E84A-811A-09734902E78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186738" y="1320800"/>
              <a:ext cx="150812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661" name="Rectangle 47">
              <a:extLst>
                <a:ext uri="{FF2B5EF4-FFF2-40B4-BE49-F238E27FC236}">
                  <a16:creationId xmlns:a16="http://schemas.microsoft.com/office/drawing/2014/main" id="{F0B1CE04-B5D8-0140-B655-2E18A46408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70588" y="1663700"/>
              <a:ext cx="14747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</a:t>
              </a:r>
              <a:endParaRPr lang="en-US" altLang="en-US" sz="1800" b="0"/>
            </a:p>
          </p:txBody>
        </p:sp>
        <p:sp>
          <p:nvSpPr>
            <p:cNvPr id="69662" name="Rectangle 48">
              <a:extLst>
                <a:ext uri="{FF2B5EF4-FFF2-40B4-BE49-F238E27FC236}">
                  <a16:creationId xmlns:a16="http://schemas.microsoft.com/office/drawing/2014/main" id="{393F4D54-29D3-3147-99F3-F956906B57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7288" y="3786188"/>
              <a:ext cx="490519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Clock</a:t>
              </a:r>
              <a:endParaRPr lang="en-US" altLang="en-US" sz="1800" b="0"/>
            </a:p>
          </p:txBody>
        </p:sp>
        <p:sp>
          <p:nvSpPr>
            <p:cNvPr id="69663" name="Freeform 49">
              <a:extLst>
                <a:ext uri="{FF2B5EF4-FFF2-40B4-BE49-F238E27FC236}">
                  <a16:creationId xmlns:a16="http://schemas.microsoft.com/office/drawing/2014/main" id="{3F0E3D3B-6530-C44C-A156-EC531FF28B83}"/>
                </a:ext>
              </a:extLst>
            </p:cNvPr>
            <p:cNvSpPr>
              <a:spLocks/>
            </p:cNvSpPr>
            <p:nvPr/>
          </p:nvSpPr>
          <p:spPr bwMode="auto">
            <a:xfrm>
              <a:off x="6797675" y="1120775"/>
              <a:ext cx="41275" cy="63500"/>
            </a:xfrm>
            <a:custGeom>
              <a:avLst/>
              <a:gdLst>
                <a:gd name="T0" fmla="*/ 0 w 40"/>
                <a:gd name="T1" fmla="*/ 2147483646 h 60"/>
                <a:gd name="T2" fmla="*/ 0 w 40"/>
                <a:gd name="T3" fmla="*/ 2147483646 h 60"/>
                <a:gd name="T4" fmla="*/ 2147483646 w 40"/>
                <a:gd name="T5" fmla="*/ 0 h 60"/>
                <a:gd name="T6" fmla="*/ 2147483646 w 40"/>
                <a:gd name="T7" fmla="*/ 0 h 60"/>
                <a:gd name="T8" fmla="*/ 2147483646 w 40"/>
                <a:gd name="T9" fmla="*/ 2147483646 h 60"/>
                <a:gd name="T10" fmla="*/ 2147483646 w 40"/>
                <a:gd name="T11" fmla="*/ 2147483646 h 60"/>
                <a:gd name="T12" fmla="*/ 2147483646 w 40"/>
                <a:gd name="T13" fmla="*/ 2147483646 h 60"/>
                <a:gd name="T14" fmla="*/ 2147483646 w 40"/>
                <a:gd name="T15" fmla="*/ 2147483646 h 60"/>
                <a:gd name="T16" fmla="*/ 2147483646 w 40"/>
                <a:gd name="T17" fmla="*/ 2147483646 h 60"/>
                <a:gd name="T18" fmla="*/ 0 w 40"/>
                <a:gd name="T19" fmla="*/ 2147483646 h 6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40"/>
                <a:gd name="T31" fmla="*/ 0 h 60"/>
                <a:gd name="T32" fmla="*/ 40 w 40"/>
                <a:gd name="T33" fmla="*/ 60 h 6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40" h="60">
                  <a:moveTo>
                    <a:pt x="0" y="36"/>
                  </a:moveTo>
                  <a:cubicBezTo>
                    <a:pt x="0" y="36"/>
                    <a:pt x="0" y="24"/>
                    <a:pt x="0" y="24"/>
                  </a:cubicBezTo>
                  <a:cubicBezTo>
                    <a:pt x="0" y="11"/>
                    <a:pt x="11" y="0"/>
                    <a:pt x="24" y="0"/>
                  </a:cubicBezTo>
                  <a:cubicBezTo>
                    <a:pt x="24" y="0"/>
                    <a:pt x="16" y="0"/>
                    <a:pt x="16" y="0"/>
                  </a:cubicBezTo>
                  <a:cubicBezTo>
                    <a:pt x="29" y="0"/>
                    <a:pt x="40" y="11"/>
                    <a:pt x="40" y="24"/>
                  </a:cubicBezTo>
                  <a:cubicBezTo>
                    <a:pt x="40" y="24"/>
                    <a:pt x="40" y="36"/>
                    <a:pt x="40" y="36"/>
                  </a:cubicBezTo>
                  <a:cubicBezTo>
                    <a:pt x="40" y="49"/>
                    <a:pt x="29" y="60"/>
                    <a:pt x="16" y="60"/>
                  </a:cubicBezTo>
                  <a:cubicBezTo>
                    <a:pt x="16" y="60"/>
                    <a:pt x="16" y="60"/>
                    <a:pt x="16" y="60"/>
                  </a:cubicBezTo>
                  <a:cubicBezTo>
                    <a:pt x="16" y="60"/>
                    <a:pt x="24" y="60"/>
                    <a:pt x="24" y="60"/>
                  </a:cubicBezTo>
                  <a:cubicBezTo>
                    <a:pt x="11" y="60"/>
                    <a:pt x="0" y="49"/>
                    <a:pt x="0" y="36"/>
                  </a:cubicBez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664" name="Rectangle 50">
              <a:extLst>
                <a:ext uri="{FF2B5EF4-FFF2-40B4-BE49-F238E27FC236}">
                  <a16:creationId xmlns:a16="http://schemas.microsoft.com/office/drawing/2014/main" id="{81B1778A-A99A-C641-8E56-9C8102624B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79813" y="4676775"/>
              <a:ext cx="559449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Resetn</a:t>
              </a:r>
              <a:endParaRPr lang="en-US" altLang="en-US" sz="1800" b="0"/>
            </a:p>
          </p:txBody>
        </p:sp>
        <p:sp>
          <p:nvSpPr>
            <p:cNvPr id="69665" name="Rectangle 51">
              <a:extLst>
                <a:ext uri="{FF2B5EF4-FFF2-40B4-BE49-F238E27FC236}">
                  <a16:creationId xmlns:a16="http://schemas.microsoft.com/office/drawing/2014/main" id="{77C5D4C9-6A42-0440-AF56-25D2668CFD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29375" y="3267075"/>
              <a:ext cx="10259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endParaRPr lang="en-US" altLang="en-US" sz="1800" b="0"/>
            </a:p>
          </p:txBody>
        </p:sp>
        <p:sp>
          <p:nvSpPr>
            <p:cNvPr id="69666" name="Rectangle 52">
              <a:extLst>
                <a:ext uri="{FF2B5EF4-FFF2-40B4-BE49-F238E27FC236}">
                  <a16:creationId xmlns:a16="http://schemas.microsoft.com/office/drawing/2014/main" id="{9807B3A0-2CB6-C942-A637-971DE97551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21450" y="3363913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2</a:t>
              </a:r>
              <a:endParaRPr lang="en-US" altLang="en-US" sz="1800" b="0"/>
            </a:p>
          </p:txBody>
        </p:sp>
        <p:sp>
          <p:nvSpPr>
            <p:cNvPr id="69667" name="Rectangle 53">
              <a:extLst>
                <a:ext uri="{FF2B5EF4-FFF2-40B4-BE49-F238E27FC236}">
                  <a16:creationId xmlns:a16="http://schemas.microsoft.com/office/drawing/2014/main" id="{6A30207C-744E-EA4E-8653-97F1F5642C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29375" y="820738"/>
              <a:ext cx="10259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endParaRPr lang="en-US" altLang="en-US" sz="1800" b="0"/>
            </a:p>
          </p:txBody>
        </p:sp>
        <p:sp>
          <p:nvSpPr>
            <p:cNvPr id="69668" name="Rectangle 54">
              <a:extLst>
                <a:ext uri="{FF2B5EF4-FFF2-40B4-BE49-F238E27FC236}">
                  <a16:creationId xmlns:a16="http://schemas.microsoft.com/office/drawing/2014/main" id="{2540C9F0-3B71-4849-9BB4-F1806187BA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21450" y="915988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sz="1800" b="0"/>
            </a:p>
          </p:txBody>
        </p:sp>
        <p:sp>
          <p:nvSpPr>
            <p:cNvPr id="69669" name="Rectangle 55">
              <a:extLst>
                <a:ext uri="{FF2B5EF4-FFF2-40B4-BE49-F238E27FC236}">
                  <a16:creationId xmlns:a16="http://schemas.microsoft.com/office/drawing/2014/main" id="{F81B3297-4FBC-8C4C-9BDC-5BC4F22B3B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59363" y="3289300"/>
              <a:ext cx="80150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J</a:t>
              </a:r>
              <a:endParaRPr lang="en-US" altLang="en-US" sz="1800" b="0"/>
            </a:p>
          </p:txBody>
        </p:sp>
        <p:sp>
          <p:nvSpPr>
            <p:cNvPr id="69670" name="Rectangle 56">
              <a:extLst>
                <a:ext uri="{FF2B5EF4-FFF2-40B4-BE49-F238E27FC236}">
                  <a16:creationId xmlns:a16="http://schemas.microsoft.com/office/drawing/2014/main" id="{F71D01B8-65F7-E942-AFEE-9033B7A9A4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62550" y="3384550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2</a:t>
              </a:r>
              <a:endParaRPr lang="en-US" altLang="en-US" sz="1800" b="0"/>
            </a:p>
          </p:txBody>
        </p:sp>
        <p:sp>
          <p:nvSpPr>
            <p:cNvPr id="69671" name="Rectangle 57">
              <a:extLst>
                <a:ext uri="{FF2B5EF4-FFF2-40B4-BE49-F238E27FC236}">
                  <a16:creationId xmlns:a16="http://schemas.microsoft.com/office/drawing/2014/main" id="{AA69D245-9B4B-0E44-A85E-3CF4677CA2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59363" y="865188"/>
              <a:ext cx="80150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J</a:t>
              </a:r>
              <a:endParaRPr lang="en-US" altLang="en-US" sz="1800" b="0"/>
            </a:p>
          </p:txBody>
        </p:sp>
        <p:sp>
          <p:nvSpPr>
            <p:cNvPr id="69672" name="Line 58">
              <a:extLst>
                <a:ext uri="{FF2B5EF4-FFF2-40B4-BE49-F238E27FC236}">
                  <a16:creationId xmlns:a16="http://schemas.microsoft.com/office/drawing/2014/main" id="{B85C711E-37D8-F547-9A9F-BBE125060A9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3462338" y="3592513"/>
              <a:ext cx="1987550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673" name="Rectangle 59">
              <a:extLst>
                <a:ext uri="{FF2B5EF4-FFF2-40B4-BE49-F238E27FC236}">
                  <a16:creationId xmlns:a16="http://schemas.microsoft.com/office/drawing/2014/main" id="{21EEE7CC-2BAE-E04F-8F1A-1043D2598D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62550" y="960438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sz="1800" b="0"/>
            </a:p>
          </p:txBody>
        </p:sp>
        <p:sp>
          <p:nvSpPr>
            <p:cNvPr id="69674" name="Rectangle 60">
              <a:extLst>
                <a:ext uri="{FF2B5EF4-FFF2-40B4-BE49-F238E27FC236}">
                  <a16:creationId xmlns:a16="http://schemas.microsoft.com/office/drawing/2014/main" id="{2AEEAB5C-E9CB-0B44-972B-5790BA084B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0100" y="1042988"/>
              <a:ext cx="14747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endParaRPr lang="en-US" altLang="en-US" sz="1800" b="0"/>
            </a:p>
          </p:txBody>
        </p:sp>
        <p:sp>
          <p:nvSpPr>
            <p:cNvPr id="69675" name="Rectangle 61">
              <a:extLst>
                <a:ext uri="{FF2B5EF4-FFF2-40B4-BE49-F238E27FC236}">
                  <a16:creationId xmlns:a16="http://schemas.microsoft.com/office/drawing/2014/main" id="{86353916-3D7D-6A48-A99B-2DC9593568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404225" y="1193800"/>
              <a:ext cx="913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z</a:t>
              </a:r>
              <a:endParaRPr lang="en-US" altLang="en-US" sz="1800" b="0"/>
            </a:p>
          </p:txBody>
        </p:sp>
        <p:sp>
          <p:nvSpPr>
            <p:cNvPr id="69676" name="Rectangle 62">
              <a:extLst>
                <a:ext uri="{FF2B5EF4-FFF2-40B4-BE49-F238E27FC236}">
                  <a16:creationId xmlns:a16="http://schemas.microsoft.com/office/drawing/2014/main" id="{828B8694-2D8E-C346-BFA6-D68474A20C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49888" y="3292475"/>
              <a:ext cx="747712" cy="1200150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69677" name="Rectangle 63">
              <a:extLst>
                <a:ext uri="{FF2B5EF4-FFF2-40B4-BE49-F238E27FC236}">
                  <a16:creationId xmlns:a16="http://schemas.microsoft.com/office/drawing/2014/main" id="{F62C725E-D3D0-F848-AA63-4019F913A3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92750" y="1651000"/>
              <a:ext cx="14747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K</a:t>
              </a:r>
              <a:endParaRPr lang="en-US" altLang="en-US" sz="1800" b="0"/>
            </a:p>
          </p:txBody>
        </p:sp>
        <p:sp>
          <p:nvSpPr>
            <p:cNvPr id="69678" name="Rectangle 64">
              <a:extLst>
                <a:ext uri="{FF2B5EF4-FFF2-40B4-BE49-F238E27FC236}">
                  <a16:creationId xmlns:a16="http://schemas.microsoft.com/office/drawing/2014/main" id="{93339A05-1CAB-7C44-AADB-B2A256FE31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24500" y="3489325"/>
              <a:ext cx="80150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J</a:t>
              </a:r>
              <a:endParaRPr lang="en-US" altLang="en-US" sz="1800" b="0"/>
            </a:p>
          </p:txBody>
        </p:sp>
        <p:sp>
          <p:nvSpPr>
            <p:cNvPr id="69679" name="Rectangle 65">
              <a:extLst>
                <a:ext uri="{FF2B5EF4-FFF2-40B4-BE49-F238E27FC236}">
                  <a16:creationId xmlns:a16="http://schemas.microsoft.com/office/drawing/2014/main" id="{5E5C08A1-AFB3-2248-8569-C7D2F394EC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69000" y="3479800"/>
              <a:ext cx="14747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</a:t>
              </a:r>
              <a:endParaRPr lang="en-US" altLang="en-US" sz="1800" b="0"/>
            </a:p>
          </p:txBody>
        </p:sp>
        <p:sp>
          <p:nvSpPr>
            <p:cNvPr id="69680" name="Line 66">
              <a:extLst>
                <a:ext uri="{FF2B5EF4-FFF2-40B4-BE49-F238E27FC236}">
                  <a16:creationId xmlns:a16="http://schemas.microsoft.com/office/drawing/2014/main" id="{17DF0482-3E97-B840-B065-3A98A0885A4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984875" y="4084638"/>
              <a:ext cx="106363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681" name="Freeform 67">
              <a:extLst>
                <a:ext uri="{FF2B5EF4-FFF2-40B4-BE49-F238E27FC236}">
                  <a16:creationId xmlns:a16="http://schemas.microsoft.com/office/drawing/2014/main" id="{583B73B1-2ACA-3848-88B9-39752B426B19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9888" y="3806825"/>
              <a:ext cx="149225" cy="171450"/>
            </a:xfrm>
            <a:custGeom>
              <a:avLst/>
              <a:gdLst>
                <a:gd name="T0" fmla="*/ 0 w 94"/>
                <a:gd name="T1" fmla="*/ 2147483646 h 108"/>
                <a:gd name="T2" fmla="*/ 2147483646 w 94"/>
                <a:gd name="T3" fmla="*/ 2147483646 h 108"/>
                <a:gd name="T4" fmla="*/ 0 w 94"/>
                <a:gd name="T5" fmla="*/ 0 h 108"/>
                <a:gd name="T6" fmla="*/ 0 60000 65536"/>
                <a:gd name="T7" fmla="*/ 0 60000 65536"/>
                <a:gd name="T8" fmla="*/ 0 60000 65536"/>
                <a:gd name="T9" fmla="*/ 0 w 94"/>
                <a:gd name="T10" fmla="*/ 0 h 108"/>
                <a:gd name="T11" fmla="*/ 94 w 94"/>
                <a:gd name="T12" fmla="*/ 108 h 10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94" h="108">
                  <a:moveTo>
                    <a:pt x="0" y="108"/>
                  </a:moveTo>
                  <a:lnTo>
                    <a:pt x="94" y="54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682" name="Rectangle 68">
              <a:extLst>
                <a:ext uri="{FF2B5EF4-FFF2-40B4-BE49-F238E27FC236}">
                  <a16:creationId xmlns:a16="http://schemas.microsoft.com/office/drawing/2014/main" id="{3BB3DE49-D096-4945-BA17-12EFF50D64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70588" y="4094163"/>
              <a:ext cx="14747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</a:t>
              </a:r>
              <a:endParaRPr lang="en-US" altLang="en-US" sz="1800" b="0"/>
            </a:p>
          </p:txBody>
        </p:sp>
        <p:sp>
          <p:nvSpPr>
            <p:cNvPr id="69683" name="Freeform 69">
              <a:extLst>
                <a:ext uri="{FF2B5EF4-FFF2-40B4-BE49-F238E27FC236}">
                  <a16:creationId xmlns:a16="http://schemas.microsoft.com/office/drawing/2014/main" id="{BE44F18A-BBE9-F044-BC43-C26A0C661A3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2938" y="1920875"/>
              <a:ext cx="3635375" cy="2271713"/>
            </a:xfrm>
            <a:custGeom>
              <a:avLst/>
              <a:gdLst>
                <a:gd name="T0" fmla="*/ 0 w 2290"/>
                <a:gd name="T1" fmla="*/ 0 h 1431"/>
                <a:gd name="T2" fmla="*/ 0 w 2290"/>
                <a:gd name="T3" fmla="*/ 2147483646 h 1431"/>
                <a:gd name="T4" fmla="*/ 2147483646 w 2290"/>
                <a:gd name="T5" fmla="*/ 2147483646 h 1431"/>
                <a:gd name="T6" fmla="*/ 2147483646 w 2290"/>
                <a:gd name="T7" fmla="*/ 2147483646 h 1431"/>
                <a:gd name="T8" fmla="*/ 2147483646 w 2290"/>
                <a:gd name="T9" fmla="*/ 2147483646 h 14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90"/>
                <a:gd name="T16" fmla="*/ 0 h 1431"/>
                <a:gd name="T17" fmla="*/ 2290 w 2290"/>
                <a:gd name="T18" fmla="*/ 1431 h 143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90" h="1431">
                  <a:moveTo>
                    <a:pt x="0" y="0"/>
                  </a:moveTo>
                  <a:lnTo>
                    <a:pt x="0" y="662"/>
                  </a:lnTo>
                  <a:lnTo>
                    <a:pt x="2290" y="662"/>
                  </a:lnTo>
                  <a:lnTo>
                    <a:pt x="2290" y="1431"/>
                  </a:lnTo>
                  <a:lnTo>
                    <a:pt x="1899" y="1431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684" name="Freeform 70">
              <a:extLst>
                <a:ext uri="{FF2B5EF4-FFF2-40B4-BE49-F238E27FC236}">
                  <a16:creationId xmlns:a16="http://schemas.microsoft.com/office/drawing/2014/main" id="{490F7B3F-4ACB-1E42-8D6A-F2CC65ABE21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2225" y="1149350"/>
              <a:ext cx="4256088" cy="2292350"/>
            </a:xfrm>
            <a:custGeom>
              <a:avLst/>
              <a:gdLst>
                <a:gd name="T0" fmla="*/ 0 w 2681"/>
                <a:gd name="T1" fmla="*/ 2147483646 h 1444"/>
                <a:gd name="T2" fmla="*/ 0 w 2681"/>
                <a:gd name="T3" fmla="*/ 2147483646 h 1444"/>
                <a:gd name="T4" fmla="*/ 2147483646 w 2681"/>
                <a:gd name="T5" fmla="*/ 2147483646 h 1444"/>
                <a:gd name="T6" fmla="*/ 2147483646 w 2681"/>
                <a:gd name="T7" fmla="*/ 0 h 144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681"/>
                <a:gd name="T13" fmla="*/ 0 h 1444"/>
                <a:gd name="T14" fmla="*/ 2681 w 2681"/>
                <a:gd name="T15" fmla="*/ 1444 h 144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681" h="1444">
                  <a:moveTo>
                    <a:pt x="0" y="1444"/>
                  </a:moveTo>
                  <a:lnTo>
                    <a:pt x="0" y="770"/>
                  </a:lnTo>
                  <a:lnTo>
                    <a:pt x="2681" y="770"/>
                  </a:lnTo>
                  <a:lnTo>
                    <a:pt x="2681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685" name="Line 71">
              <a:extLst>
                <a:ext uri="{FF2B5EF4-FFF2-40B4-BE49-F238E27FC236}">
                  <a16:creationId xmlns:a16="http://schemas.microsoft.com/office/drawing/2014/main" id="{D9B1A666-35F3-C749-AB77-1791C912902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042988" y="1149350"/>
              <a:ext cx="440690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686" name="Line 73">
              <a:extLst>
                <a:ext uri="{FF2B5EF4-FFF2-40B4-BE49-F238E27FC236}">
                  <a16:creationId xmlns:a16="http://schemas.microsoft.com/office/drawing/2014/main" id="{3B26B07F-2F58-DA48-80BB-1629839015D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363663" y="1620838"/>
              <a:ext cx="300037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687" name="Freeform 74">
              <a:extLst>
                <a:ext uri="{FF2B5EF4-FFF2-40B4-BE49-F238E27FC236}">
                  <a16:creationId xmlns:a16="http://schemas.microsoft.com/office/drawing/2014/main" id="{217C7F78-737A-E34D-AD0C-694F58A75DFE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3700" y="1471613"/>
              <a:ext cx="300038" cy="300037"/>
            </a:xfrm>
            <a:custGeom>
              <a:avLst/>
              <a:gdLst>
                <a:gd name="T0" fmla="*/ 2147483646 w 189"/>
                <a:gd name="T1" fmla="*/ 2147483646 h 189"/>
                <a:gd name="T2" fmla="*/ 0 w 189"/>
                <a:gd name="T3" fmla="*/ 2147483646 h 189"/>
                <a:gd name="T4" fmla="*/ 0 w 189"/>
                <a:gd name="T5" fmla="*/ 0 h 189"/>
                <a:gd name="T6" fmla="*/ 0 60000 65536"/>
                <a:gd name="T7" fmla="*/ 0 60000 65536"/>
                <a:gd name="T8" fmla="*/ 0 60000 65536"/>
                <a:gd name="T9" fmla="*/ 0 w 189"/>
                <a:gd name="T10" fmla="*/ 0 h 189"/>
                <a:gd name="T11" fmla="*/ 189 w 189"/>
                <a:gd name="T12" fmla="*/ 189 h 18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89" h="189">
                  <a:moveTo>
                    <a:pt x="189" y="94"/>
                  </a:moveTo>
                  <a:lnTo>
                    <a:pt x="0" y="189"/>
                  </a:lnTo>
                  <a:lnTo>
                    <a:pt x="0" y="0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688" name="Oval 76">
              <a:extLst>
                <a:ext uri="{FF2B5EF4-FFF2-40B4-BE49-F238E27FC236}">
                  <a16:creationId xmlns:a16="http://schemas.microsoft.com/office/drawing/2014/main" id="{695C6C2A-93C6-454F-B5ED-78F78EC84F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65325" y="1568450"/>
              <a:ext cx="96838" cy="96838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69689" name="Line 77">
              <a:extLst>
                <a:ext uri="{FF2B5EF4-FFF2-40B4-BE49-F238E27FC236}">
                  <a16:creationId xmlns:a16="http://schemas.microsoft.com/office/drawing/2014/main" id="{A683B5AC-D861-1548-98E7-B0D54023793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2062163" y="1620838"/>
              <a:ext cx="1400175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690" name="Freeform 78">
              <a:extLst>
                <a:ext uri="{FF2B5EF4-FFF2-40B4-BE49-F238E27FC236}">
                  <a16:creationId xmlns:a16="http://schemas.microsoft.com/office/drawing/2014/main" id="{7F85CFAF-A40A-8B4F-B769-3B2EB3D3837E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2188" y="1620838"/>
              <a:ext cx="3187700" cy="2571750"/>
            </a:xfrm>
            <a:custGeom>
              <a:avLst/>
              <a:gdLst>
                <a:gd name="T0" fmla="*/ 2147483646 w 2008"/>
                <a:gd name="T1" fmla="*/ 2147483646 h 1620"/>
                <a:gd name="T2" fmla="*/ 0 w 2008"/>
                <a:gd name="T3" fmla="*/ 2147483646 h 1620"/>
                <a:gd name="T4" fmla="*/ 0 w 2008"/>
                <a:gd name="T5" fmla="*/ 0 h 1620"/>
                <a:gd name="T6" fmla="*/ 0 60000 65536"/>
                <a:gd name="T7" fmla="*/ 0 60000 65536"/>
                <a:gd name="T8" fmla="*/ 0 60000 65536"/>
                <a:gd name="T9" fmla="*/ 0 w 2008"/>
                <a:gd name="T10" fmla="*/ 0 h 1620"/>
                <a:gd name="T11" fmla="*/ 2008 w 2008"/>
                <a:gd name="T12" fmla="*/ 1620 h 162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008" h="1620">
                  <a:moveTo>
                    <a:pt x="2008" y="1620"/>
                  </a:moveTo>
                  <a:lnTo>
                    <a:pt x="0" y="1620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691" name="Freeform 79">
              <a:extLst>
                <a:ext uri="{FF2B5EF4-FFF2-40B4-BE49-F238E27FC236}">
                  <a16:creationId xmlns:a16="http://schemas.microsoft.com/office/drawing/2014/main" id="{355B5837-0C46-5C40-9ED0-F15322D37EC3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8738" y="1128713"/>
              <a:ext cx="65087" cy="63500"/>
            </a:xfrm>
            <a:custGeom>
              <a:avLst/>
              <a:gdLst>
                <a:gd name="T0" fmla="*/ 0 w 60"/>
                <a:gd name="T1" fmla="*/ 2147483646 h 60"/>
                <a:gd name="T2" fmla="*/ 0 w 60"/>
                <a:gd name="T3" fmla="*/ 2147483646 h 60"/>
                <a:gd name="T4" fmla="*/ 2147483646 w 60"/>
                <a:gd name="T5" fmla="*/ 0 h 60"/>
                <a:gd name="T6" fmla="*/ 2147483646 w 60"/>
                <a:gd name="T7" fmla="*/ 0 h 60"/>
                <a:gd name="T8" fmla="*/ 2147483646 w 60"/>
                <a:gd name="T9" fmla="*/ 2147483646 h 60"/>
                <a:gd name="T10" fmla="*/ 2147483646 w 60"/>
                <a:gd name="T11" fmla="*/ 2147483646 h 60"/>
                <a:gd name="T12" fmla="*/ 2147483646 w 60"/>
                <a:gd name="T13" fmla="*/ 2147483646 h 60"/>
                <a:gd name="T14" fmla="*/ 2147483646 w 60"/>
                <a:gd name="T15" fmla="*/ 2147483646 h 60"/>
                <a:gd name="T16" fmla="*/ 2147483646 w 60"/>
                <a:gd name="T17" fmla="*/ 2147483646 h 60"/>
                <a:gd name="T18" fmla="*/ 0 w 60"/>
                <a:gd name="T19" fmla="*/ 2147483646 h 6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60"/>
                <a:gd name="T31" fmla="*/ 0 h 60"/>
                <a:gd name="T32" fmla="*/ 60 w 60"/>
                <a:gd name="T33" fmla="*/ 60 h 6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60" h="60">
                  <a:moveTo>
                    <a:pt x="0" y="36"/>
                  </a:moveTo>
                  <a:cubicBezTo>
                    <a:pt x="0" y="36"/>
                    <a:pt x="0" y="24"/>
                    <a:pt x="0" y="24"/>
                  </a:cubicBezTo>
                  <a:cubicBezTo>
                    <a:pt x="0" y="11"/>
                    <a:pt x="11" y="0"/>
                    <a:pt x="24" y="0"/>
                  </a:cubicBezTo>
                  <a:cubicBezTo>
                    <a:pt x="24" y="0"/>
                    <a:pt x="36" y="0"/>
                    <a:pt x="36" y="0"/>
                  </a:cubicBezTo>
                  <a:cubicBezTo>
                    <a:pt x="49" y="0"/>
                    <a:pt x="60" y="11"/>
                    <a:pt x="60" y="24"/>
                  </a:cubicBezTo>
                  <a:cubicBezTo>
                    <a:pt x="60" y="24"/>
                    <a:pt x="60" y="36"/>
                    <a:pt x="60" y="36"/>
                  </a:cubicBezTo>
                  <a:cubicBezTo>
                    <a:pt x="60" y="49"/>
                    <a:pt x="49" y="60"/>
                    <a:pt x="36" y="60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60"/>
                    <a:pt x="24" y="60"/>
                    <a:pt x="24" y="60"/>
                  </a:cubicBezTo>
                  <a:cubicBezTo>
                    <a:pt x="11" y="60"/>
                    <a:pt x="0" y="49"/>
                    <a:pt x="0" y="36"/>
                  </a:cubicBez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692" name="Freeform 80">
              <a:extLst>
                <a:ext uri="{FF2B5EF4-FFF2-40B4-BE49-F238E27FC236}">
                  <a16:creationId xmlns:a16="http://schemas.microsoft.com/office/drawing/2014/main" id="{46ED7407-17F7-314D-8696-F92A87C147C1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8738" y="1577975"/>
              <a:ext cx="65087" cy="65088"/>
            </a:xfrm>
            <a:custGeom>
              <a:avLst/>
              <a:gdLst>
                <a:gd name="T0" fmla="*/ 0 w 60"/>
                <a:gd name="T1" fmla="*/ 2147483646 h 60"/>
                <a:gd name="T2" fmla="*/ 0 w 60"/>
                <a:gd name="T3" fmla="*/ 2147483646 h 60"/>
                <a:gd name="T4" fmla="*/ 2147483646 w 60"/>
                <a:gd name="T5" fmla="*/ 0 h 60"/>
                <a:gd name="T6" fmla="*/ 2147483646 w 60"/>
                <a:gd name="T7" fmla="*/ 0 h 60"/>
                <a:gd name="T8" fmla="*/ 2147483646 w 60"/>
                <a:gd name="T9" fmla="*/ 2147483646 h 60"/>
                <a:gd name="T10" fmla="*/ 2147483646 w 60"/>
                <a:gd name="T11" fmla="*/ 2147483646 h 60"/>
                <a:gd name="T12" fmla="*/ 2147483646 w 60"/>
                <a:gd name="T13" fmla="*/ 2147483646 h 60"/>
                <a:gd name="T14" fmla="*/ 2147483646 w 60"/>
                <a:gd name="T15" fmla="*/ 2147483646 h 60"/>
                <a:gd name="T16" fmla="*/ 2147483646 w 60"/>
                <a:gd name="T17" fmla="*/ 2147483646 h 60"/>
                <a:gd name="T18" fmla="*/ 0 w 60"/>
                <a:gd name="T19" fmla="*/ 2147483646 h 6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60"/>
                <a:gd name="T31" fmla="*/ 0 h 60"/>
                <a:gd name="T32" fmla="*/ 60 w 60"/>
                <a:gd name="T33" fmla="*/ 60 h 6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60" h="60">
                  <a:moveTo>
                    <a:pt x="0" y="36"/>
                  </a:moveTo>
                  <a:cubicBezTo>
                    <a:pt x="0" y="36"/>
                    <a:pt x="0" y="24"/>
                    <a:pt x="0" y="24"/>
                  </a:cubicBezTo>
                  <a:cubicBezTo>
                    <a:pt x="0" y="11"/>
                    <a:pt x="11" y="0"/>
                    <a:pt x="24" y="0"/>
                  </a:cubicBezTo>
                  <a:cubicBezTo>
                    <a:pt x="24" y="0"/>
                    <a:pt x="36" y="0"/>
                    <a:pt x="36" y="0"/>
                  </a:cubicBezTo>
                  <a:cubicBezTo>
                    <a:pt x="49" y="0"/>
                    <a:pt x="60" y="11"/>
                    <a:pt x="60" y="24"/>
                  </a:cubicBezTo>
                  <a:cubicBezTo>
                    <a:pt x="60" y="24"/>
                    <a:pt x="60" y="36"/>
                    <a:pt x="60" y="36"/>
                  </a:cubicBezTo>
                  <a:cubicBezTo>
                    <a:pt x="60" y="49"/>
                    <a:pt x="49" y="60"/>
                    <a:pt x="36" y="60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60"/>
                    <a:pt x="24" y="60"/>
                    <a:pt x="24" y="60"/>
                  </a:cubicBezTo>
                  <a:cubicBezTo>
                    <a:pt x="11" y="60"/>
                    <a:pt x="0" y="49"/>
                    <a:pt x="0" y="36"/>
                  </a:cubicBez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693" name="Freeform 81">
              <a:extLst>
                <a:ext uri="{FF2B5EF4-FFF2-40B4-BE49-F238E27FC236}">
                  <a16:creationId xmlns:a16="http://schemas.microsoft.com/office/drawing/2014/main" id="{52FB8F1E-A02E-954A-B3F1-1896D3455970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1550" y="1585913"/>
              <a:ext cx="42863" cy="65087"/>
            </a:xfrm>
            <a:custGeom>
              <a:avLst/>
              <a:gdLst>
                <a:gd name="T0" fmla="*/ 0 w 40"/>
                <a:gd name="T1" fmla="*/ 2147483646 h 60"/>
                <a:gd name="T2" fmla="*/ 0 w 40"/>
                <a:gd name="T3" fmla="*/ 2147483646 h 60"/>
                <a:gd name="T4" fmla="*/ 2147483646 w 40"/>
                <a:gd name="T5" fmla="*/ 0 h 60"/>
                <a:gd name="T6" fmla="*/ 2147483646 w 40"/>
                <a:gd name="T7" fmla="*/ 0 h 60"/>
                <a:gd name="T8" fmla="*/ 2147483646 w 40"/>
                <a:gd name="T9" fmla="*/ 2147483646 h 60"/>
                <a:gd name="T10" fmla="*/ 2147483646 w 40"/>
                <a:gd name="T11" fmla="*/ 2147483646 h 60"/>
                <a:gd name="T12" fmla="*/ 2147483646 w 40"/>
                <a:gd name="T13" fmla="*/ 2147483646 h 60"/>
                <a:gd name="T14" fmla="*/ 2147483646 w 40"/>
                <a:gd name="T15" fmla="*/ 2147483646 h 60"/>
                <a:gd name="T16" fmla="*/ 2147483646 w 40"/>
                <a:gd name="T17" fmla="*/ 2147483646 h 60"/>
                <a:gd name="T18" fmla="*/ 0 w 40"/>
                <a:gd name="T19" fmla="*/ 2147483646 h 6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40"/>
                <a:gd name="T31" fmla="*/ 0 h 60"/>
                <a:gd name="T32" fmla="*/ 40 w 40"/>
                <a:gd name="T33" fmla="*/ 60 h 6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40" h="60">
                  <a:moveTo>
                    <a:pt x="0" y="36"/>
                  </a:moveTo>
                  <a:cubicBezTo>
                    <a:pt x="0" y="36"/>
                    <a:pt x="0" y="24"/>
                    <a:pt x="0" y="24"/>
                  </a:cubicBezTo>
                  <a:cubicBezTo>
                    <a:pt x="0" y="11"/>
                    <a:pt x="11" y="0"/>
                    <a:pt x="24" y="0"/>
                  </a:cubicBezTo>
                  <a:cubicBezTo>
                    <a:pt x="24" y="0"/>
                    <a:pt x="16" y="0"/>
                    <a:pt x="16" y="0"/>
                  </a:cubicBezTo>
                  <a:cubicBezTo>
                    <a:pt x="29" y="0"/>
                    <a:pt x="40" y="11"/>
                    <a:pt x="40" y="24"/>
                  </a:cubicBezTo>
                  <a:cubicBezTo>
                    <a:pt x="40" y="24"/>
                    <a:pt x="40" y="36"/>
                    <a:pt x="40" y="36"/>
                  </a:cubicBezTo>
                  <a:cubicBezTo>
                    <a:pt x="40" y="49"/>
                    <a:pt x="29" y="60"/>
                    <a:pt x="16" y="60"/>
                  </a:cubicBezTo>
                  <a:cubicBezTo>
                    <a:pt x="16" y="60"/>
                    <a:pt x="16" y="60"/>
                    <a:pt x="16" y="60"/>
                  </a:cubicBezTo>
                  <a:cubicBezTo>
                    <a:pt x="16" y="60"/>
                    <a:pt x="24" y="60"/>
                    <a:pt x="24" y="60"/>
                  </a:cubicBezTo>
                  <a:cubicBezTo>
                    <a:pt x="11" y="60"/>
                    <a:pt x="0" y="49"/>
                    <a:pt x="0" y="36"/>
                  </a:cubicBez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694" name="Rectangle 82">
              <a:extLst>
                <a:ext uri="{FF2B5EF4-FFF2-40B4-BE49-F238E27FC236}">
                  <a16:creationId xmlns:a16="http://schemas.microsoft.com/office/drawing/2014/main" id="{AC156695-8873-9E4C-B749-F450AFACBF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92750" y="4079875"/>
              <a:ext cx="14747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K</a:t>
              </a:r>
              <a:endParaRPr lang="en-US" altLang="en-US" sz="1800" b="0"/>
            </a:p>
          </p:txBody>
        </p:sp>
        <p:sp>
          <p:nvSpPr>
            <p:cNvPr id="69695" name="Rectangle 83">
              <a:extLst>
                <a:ext uri="{FF2B5EF4-FFF2-40B4-BE49-F238E27FC236}">
                  <a16:creationId xmlns:a16="http://schemas.microsoft.com/office/drawing/2014/main" id="{FD4027A1-E851-D647-B298-7A19FC8B4A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37138" y="4249738"/>
              <a:ext cx="14747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K</a:t>
              </a:r>
              <a:endParaRPr lang="en-US" altLang="en-US" sz="1800" b="0"/>
            </a:p>
          </p:txBody>
        </p:sp>
        <p:sp>
          <p:nvSpPr>
            <p:cNvPr id="69696" name="Rectangle 84">
              <a:extLst>
                <a:ext uri="{FF2B5EF4-FFF2-40B4-BE49-F238E27FC236}">
                  <a16:creationId xmlns:a16="http://schemas.microsoft.com/office/drawing/2014/main" id="{A921245F-CDDD-4948-8E49-B2ACEEFCC2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84775" y="4344988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2</a:t>
              </a:r>
              <a:endParaRPr lang="en-US" altLang="en-US" sz="1800" b="0"/>
            </a:p>
          </p:txBody>
        </p:sp>
        <p:sp>
          <p:nvSpPr>
            <p:cNvPr id="69697" name="Rectangle 85">
              <a:extLst>
                <a:ext uri="{FF2B5EF4-FFF2-40B4-BE49-F238E27FC236}">
                  <a16:creationId xmlns:a16="http://schemas.microsoft.com/office/drawing/2014/main" id="{97B5D189-8756-E34D-A9BA-6A0E04A47C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37138" y="1820863"/>
              <a:ext cx="14747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K</a:t>
              </a:r>
              <a:endParaRPr lang="en-US" altLang="en-US" sz="1800" b="0"/>
            </a:p>
          </p:txBody>
        </p:sp>
        <p:sp>
          <p:nvSpPr>
            <p:cNvPr id="69698" name="Oval 87">
              <a:extLst>
                <a:ext uri="{FF2B5EF4-FFF2-40B4-BE49-F238E27FC236}">
                  <a16:creationId xmlns:a16="http://schemas.microsoft.com/office/drawing/2014/main" id="{987865FE-D50F-D841-8828-E07BBD50FC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80088" y="2090738"/>
              <a:ext cx="98425" cy="96837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69699" name="Oval 89">
              <a:extLst>
                <a:ext uri="{FF2B5EF4-FFF2-40B4-BE49-F238E27FC236}">
                  <a16:creationId xmlns:a16="http://schemas.microsoft.com/office/drawing/2014/main" id="{862E8D7B-73A0-9D44-A3BC-FE43936EA4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80088" y="4511675"/>
              <a:ext cx="98425" cy="96838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69700" name="Rectangle 90">
              <a:extLst>
                <a:ext uri="{FF2B5EF4-FFF2-40B4-BE49-F238E27FC236}">
                  <a16:creationId xmlns:a16="http://schemas.microsoft.com/office/drawing/2014/main" id="{DA40DAC7-0E15-7244-8BA4-CDDE4146D9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84775" y="1916113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sz="1800" b="0"/>
            </a:p>
          </p:txBody>
        </p:sp>
        <p:sp>
          <p:nvSpPr>
            <p:cNvPr id="69701" name="AutoShape 92">
              <a:extLst>
                <a:ext uri="{FF2B5EF4-FFF2-40B4-BE49-F238E27FC236}">
                  <a16:creationId xmlns:a16="http://schemas.microsoft.com/office/drawing/2014/main" id="{07006464-B5E1-C447-B7C8-A1510D1183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82900" y="3355975"/>
              <a:ext cx="579438" cy="484188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69702" name="AutoShape 94">
              <a:extLst>
                <a:ext uri="{FF2B5EF4-FFF2-40B4-BE49-F238E27FC236}">
                  <a16:creationId xmlns:a16="http://schemas.microsoft.com/office/drawing/2014/main" id="{C958167A-8ED2-724B-9165-C657FD25F6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16800" y="1073150"/>
              <a:ext cx="579438" cy="484188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69703" name="Line 95">
              <a:extLst>
                <a:ext uri="{FF2B5EF4-FFF2-40B4-BE49-F238E27FC236}">
                  <a16:creationId xmlns:a16="http://schemas.microsoft.com/office/drawing/2014/main" id="{ECB61440-3960-C442-A45D-FF157D7A3D6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663700" y="1465263"/>
              <a:ext cx="300038" cy="157162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</p:spTree>
  </p:cSld>
  <p:clrMapOvr>
    <a:masterClrMapping/>
  </p:clrMapOvr>
  <p:transition/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2">
            <a:extLst>
              <a:ext uri="{FF2B5EF4-FFF2-40B4-BE49-F238E27FC236}">
                <a16:creationId xmlns:a16="http://schemas.microsoft.com/office/drawing/2014/main" id="{46CD8D48-EBA8-0E45-9D0D-2619E35C4B28}"/>
              </a:ext>
            </a:extLst>
          </p:cNvPr>
          <p:cNvSpPr txBox="1">
            <a:spLocks noChangeArrowheads="1"/>
          </p:cNvSpPr>
          <p:nvPr/>
        </p:nvSpPr>
        <p:spPr>
          <a:xfrm>
            <a:off x="914400" y="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Where are the outputs of the flip-flops?</a:t>
            </a:r>
          </a:p>
        </p:txBody>
      </p:sp>
      <p:grpSp>
        <p:nvGrpSpPr>
          <p:cNvPr id="70658" name="Group 6">
            <a:extLst>
              <a:ext uri="{FF2B5EF4-FFF2-40B4-BE49-F238E27FC236}">
                <a16:creationId xmlns:a16="http://schemas.microsoft.com/office/drawing/2014/main" id="{13F98308-8310-7741-BD06-FDE2FEBC1B53}"/>
              </a:ext>
            </a:extLst>
          </p:cNvPr>
          <p:cNvGrpSpPr>
            <a:grpSpLocks/>
          </p:cNvGrpSpPr>
          <p:nvPr/>
        </p:nvGrpSpPr>
        <p:grpSpPr bwMode="auto">
          <a:xfrm>
            <a:off x="1714501" y="1598613"/>
            <a:ext cx="7695497" cy="4102258"/>
            <a:chOff x="800100" y="820738"/>
            <a:chExt cx="7695497" cy="4102258"/>
          </a:xfrm>
        </p:grpSpPr>
        <p:sp>
          <p:nvSpPr>
            <p:cNvPr id="70661" name="Freeform 9">
              <a:extLst>
                <a:ext uri="{FF2B5EF4-FFF2-40B4-BE49-F238E27FC236}">
                  <a16:creationId xmlns:a16="http://schemas.microsoft.com/office/drawing/2014/main" id="{28C412F3-234C-B64A-8EE1-61E0D0BC7DCD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3663" y="1149350"/>
              <a:ext cx="1198562" cy="2592388"/>
            </a:xfrm>
            <a:custGeom>
              <a:avLst/>
              <a:gdLst>
                <a:gd name="T0" fmla="*/ 0 w 755"/>
                <a:gd name="T1" fmla="*/ 0 h 1633"/>
                <a:gd name="T2" fmla="*/ 0 w 755"/>
                <a:gd name="T3" fmla="*/ 2147483646 h 1633"/>
                <a:gd name="T4" fmla="*/ 2147483646 w 755"/>
                <a:gd name="T5" fmla="*/ 2147483646 h 1633"/>
                <a:gd name="T6" fmla="*/ 0 60000 65536"/>
                <a:gd name="T7" fmla="*/ 0 60000 65536"/>
                <a:gd name="T8" fmla="*/ 0 60000 65536"/>
                <a:gd name="T9" fmla="*/ 0 w 755"/>
                <a:gd name="T10" fmla="*/ 0 h 1633"/>
                <a:gd name="T11" fmla="*/ 755 w 755"/>
                <a:gd name="T12" fmla="*/ 1633 h 1633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755" h="1633">
                  <a:moveTo>
                    <a:pt x="0" y="0"/>
                  </a:moveTo>
                  <a:lnTo>
                    <a:pt x="0" y="1633"/>
                  </a:lnTo>
                  <a:lnTo>
                    <a:pt x="755" y="1633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662" name="Freeform 10">
              <a:extLst>
                <a:ext uri="{FF2B5EF4-FFF2-40B4-BE49-F238E27FC236}">
                  <a16:creationId xmlns:a16="http://schemas.microsoft.com/office/drawing/2014/main" id="{EAED2B68-3336-E749-968D-64255DF86B0E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0688" y="4492625"/>
              <a:ext cx="1603375" cy="300038"/>
            </a:xfrm>
            <a:custGeom>
              <a:avLst/>
              <a:gdLst>
                <a:gd name="T0" fmla="*/ 0 w 1010"/>
                <a:gd name="T1" fmla="*/ 2147483646 h 189"/>
                <a:gd name="T2" fmla="*/ 2147483646 w 1010"/>
                <a:gd name="T3" fmla="*/ 2147483646 h 189"/>
                <a:gd name="T4" fmla="*/ 2147483646 w 1010"/>
                <a:gd name="T5" fmla="*/ 0 h 189"/>
                <a:gd name="T6" fmla="*/ 0 60000 65536"/>
                <a:gd name="T7" fmla="*/ 0 60000 65536"/>
                <a:gd name="T8" fmla="*/ 0 60000 65536"/>
                <a:gd name="T9" fmla="*/ 0 w 1010"/>
                <a:gd name="T10" fmla="*/ 0 h 189"/>
                <a:gd name="T11" fmla="*/ 1010 w 1010"/>
                <a:gd name="T12" fmla="*/ 189 h 18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010" h="189">
                  <a:moveTo>
                    <a:pt x="0" y="189"/>
                  </a:moveTo>
                  <a:lnTo>
                    <a:pt x="1010" y="189"/>
                  </a:lnTo>
                  <a:lnTo>
                    <a:pt x="101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663" name="Freeform 11">
              <a:extLst>
                <a:ext uri="{FF2B5EF4-FFF2-40B4-BE49-F238E27FC236}">
                  <a16:creationId xmlns:a16="http://schemas.microsoft.com/office/drawing/2014/main" id="{69774D27-9205-4148-92AA-12F9FB3E9568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9138" y="2071688"/>
              <a:ext cx="1304925" cy="2720975"/>
            </a:xfrm>
            <a:custGeom>
              <a:avLst/>
              <a:gdLst>
                <a:gd name="T0" fmla="*/ 0 w 822"/>
                <a:gd name="T1" fmla="*/ 2147483646 h 1714"/>
                <a:gd name="T2" fmla="*/ 0 w 822"/>
                <a:gd name="T3" fmla="*/ 2147483646 h 1714"/>
                <a:gd name="T4" fmla="*/ 2147483646 w 822"/>
                <a:gd name="T5" fmla="*/ 2147483646 h 1714"/>
                <a:gd name="T6" fmla="*/ 2147483646 w 822"/>
                <a:gd name="T7" fmla="*/ 0 h 171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22"/>
                <a:gd name="T13" fmla="*/ 0 h 1714"/>
                <a:gd name="T14" fmla="*/ 822 w 822"/>
                <a:gd name="T15" fmla="*/ 1714 h 171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22" h="1714">
                  <a:moveTo>
                    <a:pt x="0" y="1714"/>
                  </a:moveTo>
                  <a:lnTo>
                    <a:pt x="0" y="378"/>
                  </a:lnTo>
                  <a:lnTo>
                    <a:pt x="822" y="378"/>
                  </a:lnTo>
                  <a:lnTo>
                    <a:pt x="822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664" name="Line 16">
              <a:extLst>
                <a:ext uri="{FF2B5EF4-FFF2-40B4-BE49-F238E27FC236}">
                  <a16:creationId xmlns:a16="http://schemas.microsoft.com/office/drawing/2014/main" id="{3E8197FF-D31B-8448-9E9B-F266D63508A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562225" y="3441700"/>
              <a:ext cx="3206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665" name="Line 17">
              <a:extLst>
                <a:ext uri="{FF2B5EF4-FFF2-40B4-BE49-F238E27FC236}">
                  <a16:creationId xmlns:a16="http://schemas.microsoft.com/office/drawing/2014/main" id="{95743A8D-0FB1-C54E-A10D-A014C2C7143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562225" y="3741738"/>
              <a:ext cx="320675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666" name="Rectangle 19">
              <a:extLst>
                <a:ext uri="{FF2B5EF4-FFF2-40B4-BE49-F238E27FC236}">
                  <a16:creationId xmlns:a16="http://schemas.microsoft.com/office/drawing/2014/main" id="{83411B6F-2939-B843-9C4A-7FB77B5FFF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49888" y="849313"/>
              <a:ext cx="747712" cy="1222375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70667" name="Rectangle 20">
              <a:extLst>
                <a:ext uri="{FF2B5EF4-FFF2-40B4-BE49-F238E27FC236}">
                  <a16:creationId xmlns:a16="http://schemas.microsoft.com/office/drawing/2014/main" id="{96D26D79-6B83-8646-88D3-09EAA3E7DB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24500" y="1058863"/>
              <a:ext cx="80150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J</a:t>
              </a:r>
              <a:endParaRPr lang="en-US" altLang="en-US" sz="1800" b="0"/>
            </a:p>
          </p:txBody>
        </p:sp>
        <p:sp>
          <p:nvSpPr>
            <p:cNvPr id="70668" name="Rectangle 21">
              <a:extLst>
                <a:ext uri="{FF2B5EF4-FFF2-40B4-BE49-F238E27FC236}">
                  <a16:creationId xmlns:a16="http://schemas.microsoft.com/office/drawing/2014/main" id="{6D295271-E980-7B44-9B19-0FE0E3E302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69000" y="1050925"/>
              <a:ext cx="14747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</a:t>
              </a:r>
              <a:endParaRPr lang="en-US" altLang="en-US" sz="1800" b="0"/>
            </a:p>
          </p:txBody>
        </p:sp>
        <p:sp>
          <p:nvSpPr>
            <p:cNvPr id="70669" name="Line 22">
              <a:extLst>
                <a:ext uri="{FF2B5EF4-FFF2-40B4-BE49-F238E27FC236}">
                  <a16:creationId xmlns:a16="http://schemas.microsoft.com/office/drawing/2014/main" id="{6EB9CC5C-6387-E940-8624-67B912724E5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984875" y="1663700"/>
              <a:ext cx="106363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670" name="Freeform 23">
              <a:extLst>
                <a:ext uri="{FF2B5EF4-FFF2-40B4-BE49-F238E27FC236}">
                  <a16:creationId xmlns:a16="http://schemas.microsoft.com/office/drawing/2014/main" id="{48C94240-B2E5-DE46-8069-34DC14DBB1BA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9888" y="1385888"/>
              <a:ext cx="149225" cy="149225"/>
            </a:xfrm>
            <a:custGeom>
              <a:avLst/>
              <a:gdLst>
                <a:gd name="T0" fmla="*/ 0 w 94"/>
                <a:gd name="T1" fmla="*/ 2147483646 h 94"/>
                <a:gd name="T2" fmla="*/ 2147483646 w 94"/>
                <a:gd name="T3" fmla="*/ 2147483646 h 94"/>
                <a:gd name="T4" fmla="*/ 0 w 94"/>
                <a:gd name="T5" fmla="*/ 0 h 94"/>
                <a:gd name="T6" fmla="*/ 0 60000 65536"/>
                <a:gd name="T7" fmla="*/ 0 60000 65536"/>
                <a:gd name="T8" fmla="*/ 0 60000 65536"/>
                <a:gd name="T9" fmla="*/ 0 w 94"/>
                <a:gd name="T10" fmla="*/ 0 h 94"/>
                <a:gd name="T11" fmla="*/ 94 w 94"/>
                <a:gd name="T12" fmla="*/ 94 h 9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94" h="94">
                  <a:moveTo>
                    <a:pt x="0" y="94"/>
                  </a:moveTo>
                  <a:lnTo>
                    <a:pt x="94" y="54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671" name="Freeform 24">
              <a:extLst>
                <a:ext uri="{FF2B5EF4-FFF2-40B4-BE49-F238E27FC236}">
                  <a16:creationId xmlns:a16="http://schemas.microsoft.com/office/drawing/2014/main" id="{ED07F11D-34D2-AC40-A683-8E459C9CCE7E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8538" y="3870325"/>
              <a:ext cx="63500" cy="42863"/>
            </a:xfrm>
            <a:custGeom>
              <a:avLst/>
              <a:gdLst>
                <a:gd name="T0" fmla="*/ 0 w 60"/>
                <a:gd name="T1" fmla="*/ 2147483646 h 40"/>
                <a:gd name="T2" fmla="*/ 0 w 60"/>
                <a:gd name="T3" fmla="*/ 2147483646 h 40"/>
                <a:gd name="T4" fmla="*/ 2147483646 w 60"/>
                <a:gd name="T5" fmla="*/ 0 h 40"/>
                <a:gd name="T6" fmla="*/ 2147483646 w 60"/>
                <a:gd name="T7" fmla="*/ 0 h 40"/>
                <a:gd name="T8" fmla="*/ 2147483646 w 60"/>
                <a:gd name="T9" fmla="*/ 2147483646 h 40"/>
                <a:gd name="T10" fmla="*/ 2147483646 w 60"/>
                <a:gd name="T11" fmla="*/ 2147483646 h 40"/>
                <a:gd name="T12" fmla="*/ 2147483646 w 60"/>
                <a:gd name="T13" fmla="*/ 2147483646 h 40"/>
                <a:gd name="T14" fmla="*/ 2147483646 w 60"/>
                <a:gd name="T15" fmla="*/ 2147483646 h 40"/>
                <a:gd name="T16" fmla="*/ 2147483646 w 60"/>
                <a:gd name="T17" fmla="*/ 2147483646 h 40"/>
                <a:gd name="T18" fmla="*/ 0 w 60"/>
                <a:gd name="T19" fmla="*/ 2147483646 h 4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60"/>
                <a:gd name="T31" fmla="*/ 0 h 40"/>
                <a:gd name="T32" fmla="*/ 60 w 60"/>
                <a:gd name="T33" fmla="*/ 40 h 4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60" h="40">
                  <a:moveTo>
                    <a:pt x="0" y="16"/>
                  </a:moveTo>
                  <a:cubicBezTo>
                    <a:pt x="0" y="16"/>
                    <a:pt x="0" y="24"/>
                    <a:pt x="0" y="24"/>
                  </a:cubicBezTo>
                  <a:cubicBezTo>
                    <a:pt x="0" y="11"/>
                    <a:pt x="11" y="0"/>
                    <a:pt x="24" y="0"/>
                  </a:cubicBezTo>
                  <a:cubicBezTo>
                    <a:pt x="24" y="0"/>
                    <a:pt x="36" y="0"/>
                    <a:pt x="36" y="0"/>
                  </a:cubicBezTo>
                  <a:cubicBezTo>
                    <a:pt x="49" y="0"/>
                    <a:pt x="60" y="11"/>
                    <a:pt x="60" y="24"/>
                  </a:cubicBezTo>
                  <a:cubicBezTo>
                    <a:pt x="60" y="24"/>
                    <a:pt x="60" y="16"/>
                    <a:pt x="60" y="16"/>
                  </a:cubicBezTo>
                  <a:cubicBezTo>
                    <a:pt x="60" y="29"/>
                    <a:pt x="49" y="40"/>
                    <a:pt x="36" y="40"/>
                  </a:cubicBezTo>
                  <a:cubicBezTo>
                    <a:pt x="36" y="40"/>
                    <a:pt x="36" y="40"/>
                    <a:pt x="36" y="40"/>
                  </a:cubicBezTo>
                  <a:cubicBezTo>
                    <a:pt x="36" y="40"/>
                    <a:pt x="24" y="40"/>
                    <a:pt x="24" y="40"/>
                  </a:cubicBezTo>
                  <a:cubicBezTo>
                    <a:pt x="11" y="40"/>
                    <a:pt x="0" y="29"/>
                    <a:pt x="0" y="16"/>
                  </a:cubicBez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0672" name="Line 25">
              <a:extLst>
                <a:ext uri="{FF2B5EF4-FFF2-40B4-BE49-F238E27FC236}">
                  <a16:creationId xmlns:a16="http://schemas.microsoft.com/office/drawing/2014/main" id="{03CD087A-A8C5-3F48-8537-BB89DF53481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230688" y="1771650"/>
              <a:ext cx="121920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673" name="Line 28">
              <a:extLst>
                <a:ext uri="{FF2B5EF4-FFF2-40B4-BE49-F238E27FC236}">
                  <a16:creationId xmlns:a16="http://schemas.microsoft.com/office/drawing/2014/main" id="{6ECBF035-8F13-5E4D-88D3-57AA9EB10F1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82938" y="1920875"/>
              <a:ext cx="2984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674" name="Line 29">
              <a:extLst>
                <a:ext uri="{FF2B5EF4-FFF2-40B4-BE49-F238E27FC236}">
                  <a16:creationId xmlns:a16="http://schemas.microsoft.com/office/drawing/2014/main" id="{712C989E-36E1-654C-8C7B-50A9F04C839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079875" y="1771650"/>
              <a:ext cx="150813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675" name="Freeform 30">
              <a:extLst>
                <a:ext uri="{FF2B5EF4-FFF2-40B4-BE49-F238E27FC236}">
                  <a16:creationId xmlns:a16="http://schemas.microsoft.com/office/drawing/2014/main" id="{F983790B-A2F6-1C43-9115-5DA75266F1A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1700" y="1511300"/>
              <a:ext cx="638175" cy="254000"/>
            </a:xfrm>
            <a:custGeom>
              <a:avLst/>
              <a:gdLst>
                <a:gd name="T0" fmla="*/ 0 w 598"/>
                <a:gd name="T1" fmla="*/ 0 h 238"/>
                <a:gd name="T2" fmla="*/ 2147483646 w 598"/>
                <a:gd name="T3" fmla="*/ 2147483646 h 238"/>
                <a:gd name="T4" fmla="*/ 2147483646 w 598"/>
                <a:gd name="T5" fmla="*/ 2147483646 h 238"/>
                <a:gd name="T6" fmla="*/ 2147483646 w 598"/>
                <a:gd name="T7" fmla="*/ 2147483646 h 238"/>
                <a:gd name="T8" fmla="*/ 2147483646 w 598"/>
                <a:gd name="T9" fmla="*/ 2147483646 h 238"/>
                <a:gd name="T10" fmla="*/ 2147483646 w 598"/>
                <a:gd name="T11" fmla="*/ 2147483646 h 238"/>
                <a:gd name="T12" fmla="*/ 2147483646 w 598"/>
                <a:gd name="T13" fmla="*/ 2147483646 h 238"/>
                <a:gd name="T14" fmla="*/ 2147483646 w 598"/>
                <a:gd name="T15" fmla="*/ 2147483646 h 238"/>
                <a:gd name="T16" fmla="*/ 2147483646 w 598"/>
                <a:gd name="T17" fmla="*/ 2147483646 h 238"/>
                <a:gd name="T18" fmla="*/ 2147483646 w 598"/>
                <a:gd name="T19" fmla="*/ 2147483646 h 238"/>
                <a:gd name="T20" fmla="*/ 2147483646 w 598"/>
                <a:gd name="T21" fmla="*/ 2147483646 h 238"/>
                <a:gd name="T22" fmla="*/ 2147483646 w 598"/>
                <a:gd name="T23" fmla="*/ 2147483646 h 238"/>
                <a:gd name="T24" fmla="*/ 2147483646 w 598"/>
                <a:gd name="T25" fmla="*/ 2147483646 h 238"/>
                <a:gd name="T26" fmla="*/ 2147483646 w 598"/>
                <a:gd name="T27" fmla="*/ 2147483646 h 23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98"/>
                <a:gd name="T43" fmla="*/ 0 h 238"/>
                <a:gd name="T44" fmla="*/ 598 w 598"/>
                <a:gd name="T45" fmla="*/ 238 h 238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98" h="238">
                  <a:moveTo>
                    <a:pt x="0" y="0"/>
                  </a:moveTo>
                  <a:cubicBezTo>
                    <a:pt x="252" y="0"/>
                    <a:pt x="252" y="0"/>
                    <a:pt x="270" y="1"/>
                  </a:cubicBezTo>
                  <a:cubicBezTo>
                    <a:pt x="288" y="3"/>
                    <a:pt x="288" y="3"/>
                    <a:pt x="305" y="5"/>
                  </a:cubicBezTo>
                  <a:cubicBezTo>
                    <a:pt x="323" y="8"/>
                    <a:pt x="323" y="8"/>
                    <a:pt x="343" y="14"/>
                  </a:cubicBezTo>
                  <a:cubicBezTo>
                    <a:pt x="363" y="20"/>
                    <a:pt x="363" y="20"/>
                    <a:pt x="380" y="29"/>
                  </a:cubicBezTo>
                  <a:cubicBezTo>
                    <a:pt x="398" y="38"/>
                    <a:pt x="398" y="38"/>
                    <a:pt x="413" y="46"/>
                  </a:cubicBezTo>
                  <a:cubicBezTo>
                    <a:pt x="429" y="55"/>
                    <a:pt x="429" y="55"/>
                    <a:pt x="442" y="63"/>
                  </a:cubicBezTo>
                  <a:cubicBezTo>
                    <a:pt x="454" y="71"/>
                    <a:pt x="454" y="71"/>
                    <a:pt x="463" y="78"/>
                  </a:cubicBezTo>
                  <a:cubicBezTo>
                    <a:pt x="472" y="85"/>
                    <a:pt x="472" y="85"/>
                    <a:pt x="482" y="92"/>
                  </a:cubicBezTo>
                  <a:cubicBezTo>
                    <a:pt x="492" y="99"/>
                    <a:pt x="492" y="99"/>
                    <a:pt x="502" y="110"/>
                  </a:cubicBezTo>
                  <a:cubicBezTo>
                    <a:pt x="513" y="121"/>
                    <a:pt x="513" y="121"/>
                    <a:pt x="525" y="136"/>
                  </a:cubicBezTo>
                  <a:cubicBezTo>
                    <a:pt x="538" y="151"/>
                    <a:pt x="538" y="151"/>
                    <a:pt x="550" y="169"/>
                  </a:cubicBezTo>
                  <a:cubicBezTo>
                    <a:pt x="563" y="186"/>
                    <a:pt x="563" y="186"/>
                    <a:pt x="576" y="205"/>
                  </a:cubicBezTo>
                  <a:cubicBezTo>
                    <a:pt x="589" y="223"/>
                    <a:pt x="589" y="223"/>
                    <a:pt x="598" y="238"/>
                  </a:cubicBez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676" name="Freeform 31">
              <a:extLst>
                <a:ext uri="{FF2B5EF4-FFF2-40B4-BE49-F238E27FC236}">
                  <a16:creationId xmlns:a16="http://schemas.microsoft.com/office/drawing/2014/main" id="{AE4F3C9C-FCA1-B54B-9B66-4038E3126D5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1700" y="1766888"/>
              <a:ext cx="638175" cy="254000"/>
            </a:xfrm>
            <a:custGeom>
              <a:avLst/>
              <a:gdLst>
                <a:gd name="T0" fmla="*/ 0 w 598"/>
                <a:gd name="T1" fmla="*/ 2147483646 h 237"/>
                <a:gd name="T2" fmla="*/ 2147483646 w 598"/>
                <a:gd name="T3" fmla="*/ 2147483646 h 237"/>
                <a:gd name="T4" fmla="*/ 2147483646 w 598"/>
                <a:gd name="T5" fmla="*/ 2147483646 h 237"/>
                <a:gd name="T6" fmla="*/ 2147483646 w 598"/>
                <a:gd name="T7" fmla="*/ 2147483646 h 237"/>
                <a:gd name="T8" fmla="*/ 2147483646 w 598"/>
                <a:gd name="T9" fmla="*/ 2147483646 h 237"/>
                <a:gd name="T10" fmla="*/ 2147483646 w 598"/>
                <a:gd name="T11" fmla="*/ 2147483646 h 237"/>
                <a:gd name="T12" fmla="*/ 2147483646 w 598"/>
                <a:gd name="T13" fmla="*/ 2147483646 h 237"/>
                <a:gd name="T14" fmla="*/ 2147483646 w 598"/>
                <a:gd name="T15" fmla="*/ 2147483646 h 237"/>
                <a:gd name="T16" fmla="*/ 2147483646 w 598"/>
                <a:gd name="T17" fmla="*/ 2147483646 h 237"/>
                <a:gd name="T18" fmla="*/ 2147483646 w 598"/>
                <a:gd name="T19" fmla="*/ 2147483646 h 237"/>
                <a:gd name="T20" fmla="*/ 2147483646 w 598"/>
                <a:gd name="T21" fmla="*/ 2147483646 h 237"/>
                <a:gd name="T22" fmla="*/ 2147483646 w 598"/>
                <a:gd name="T23" fmla="*/ 2147483646 h 237"/>
                <a:gd name="T24" fmla="*/ 2147483646 w 598"/>
                <a:gd name="T25" fmla="*/ 2147483646 h 237"/>
                <a:gd name="T26" fmla="*/ 2147483646 w 598"/>
                <a:gd name="T27" fmla="*/ 0 h 23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98"/>
                <a:gd name="T43" fmla="*/ 0 h 237"/>
                <a:gd name="T44" fmla="*/ 598 w 598"/>
                <a:gd name="T45" fmla="*/ 237 h 237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98" h="237">
                  <a:moveTo>
                    <a:pt x="0" y="237"/>
                  </a:moveTo>
                  <a:cubicBezTo>
                    <a:pt x="252" y="237"/>
                    <a:pt x="252" y="237"/>
                    <a:pt x="270" y="236"/>
                  </a:cubicBezTo>
                  <a:cubicBezTo>
                    <a:pt x="288" y="235"/>
                    <a:pt x="288" y="235"/>
                    <a:pt x="305" y="232"/>
                  </a:cubicBezTo>
                  <a:cubicBezTo>
                    <a:pt x="323" y="230"/>
                    <a:pt x="323" y="230"/>
                    <a:pt x="343" y="224"/>
                  </a:cubicBezTo>
                  <a:cubicBezTo>
                    <a:pt x="363" y="217"/>
                    <a:pt x="363" y="217"/>
                    <a:pt x="380" y="209"/>
                  </a:cubicBezTo>
                  <a:cubicBezTo>
                    <a:pt x="398" y="200"/>
                    <a:pt x="398" y="200"/>
                    <a:pt x="413" y="191"/>
                  </a:cubicBezTo>
                  <a:cubicBezTo>
                    <a:pt x="429" y="182"/>
                    <a:pt x="429" y="182"/>
                    <a:pt x="442" y="174"/>
                  </a:cubicBezTo>
                  <a:cubicBezTo>
                    <a:pt x="454" y="166"/>
                    <a:pt x="454" y="166"/>
                    <a:pt x="463" y="159"/>
                  </a:cubicBezTo>
                  <a:cubicBezTo>
                    <a:pt x="472" y="152"/>
                    <a:pt x="472" y="152"/>
                    <a:pt x="482" y="146"/>
                  </a:cubicBezTo>
                  <a:cubicBezTo>
                    <a:pt x="492" y="139"/>
                    <a:pt x="492" y="139"/>
                    <a:pt x="502" y="127"/>
                  </a:cubicBezTo>
                  <a:cubicBezTo>
                    <a:pt x="513" y="116"/>
                    <a:pt x="513" y="116"/>
                    <a:pt x="525" y="101"/>
                  </a:cubicBezTo>
                  <a:cubicBezTo>
                    <a:pt x="538" y="86"/>
                    <a:pt x="538" y="86"/>
                    <a:pt x="550" y="69"/>
                  </a:cubicBezTo>
                  <a:cubicBezTo>
                    <a:pt x="563" y="51"/>
                    <a:pt x="563" y="51"/>
                    <a:pt x="576" y="33"/>
                  </a:cubicBezTo>
                  <a:cubicBezTo>
                    <a:pt x="589" y="15"/>
                    <a:pt x="589" y="15"/>
                    <a:pt x="598" y="0"/>
                  </a:cubicBez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677" name="Freeform 32">
              <a:extLst>
                <a:ext uri="{FF2B5EF4-FFF2-40B4-BE49-F238E27FC236}">
                  <a16:creationId xmlns:a16="http://schemas.microsoft.com/office/drawing/2014/main" id="{A6068644-2402-C74C-8784-9E2E547FEBF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5350" y="1511300"/>
              <a:ext cx="74613" cy="255588"/>
            </a:xfrm>
            <a:custGeom>
              <a:avLst/>
              <a:gdLst>
                <a:gd name="T0" fmla="*/ 0 w 71"/>
                <a:gd name="T1" fmla="*/ 0 h 239"/>
                <a:gd name="T2" fmla="*/ 2147483646 w 71"/>
                <a:gd name="T3" fmla="*/ 2147483646 h 239"/>
                <a:gd name="T4" fmla="*/ 2147483646 w 71"/>
                <a:gd name="T5" fmla="*/ 2147483646 h 239"/>
                <a:gd name="T6" fmla="*/ 2147483646 w 71"/>
                <a:gd name="T7" fmla="*/ 2147483646 h 239"/>
                <a:gd name="T8" fmla="*/ 2147483646 w 71"/>
                <a:gd name="T9" fmla="*/ 2147483646 h 239"/>
                <a:gd name="T10" fmla="*/ 2147483646 w 71"/>
                <a:gd name="T11" fmla="*/ 2147483646 h 239"/>
                <a:gd name="T12" fmla="*/ 2147483646 w 71"/>
                <a:gd name="T13" fmla="*/ 2147483646 h 239"/>
                <a:gd name="T14" fmla="*/ 2147483646 w 71"/>
                <a:gd name="T15" fmla="*/ 2147483646 h 23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71"/>
                <a:gd name="T25" fmla="*/ 0 h 239"/>
                <a:gd name="T26" fmla="*/ 71 w 71"/>
                <a:gd name="T27" fmla="*/ 239 h 23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71" h="239">
                  <a:moveTo>
                    <a:pt x="0" y="0"/>
                  </a:moveTo>
                  <a:cubicBezTo>
                    <a:pt x="16" y="29"/>
                    <a:pt x="16" y="29"/>
                    <a:pt x="23" y="44"/>
                  </a:cubicBezTo>
                  <a:cubicBezTo>
                    <a:pt x="29" y="59"/>
                    <a:pt x="29" y="59"/>
                    <a:pt x="36" y="77"/>
                  </a:cubicBezTo>
                  <a:cubicBezTo>
                    <a:pt x="43" y="95"/>
                    <a:pt x="43" y="95"/>
                    <a:pt x="48" y="113"/>
                  </a:cubicBezTo>
                  <a:cubicBezTo>
                    <a:pt x="54" y="131"/>
                    <a:pt x="54" y="131"/>
                    <a:pt x="59" y="150"/>
                  </a:cubicBezTo>
                  <a:cubicBezTo>
                    <a:pt x="65" y="168"/>
                    <a:pt x="65" y="168"/>
                    <a:pt x="66" y="183"/>
                  </a:cubicBezTo>
                  <a:cubicBezTo>
                    <a:pt x="68" y="199"/>
                    <a:pt x="68" y="199"/>
                    <a:pt x="69" y="208"/>
                  </a:cubicBezTo>
                  <a:cubicBezTo>
                    <a:pt x="71" y="218"/>
                    <a:pt x="71" y="218"/>
                    <a:pt x="70" y="239"/>
                  </a:cubicBez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678" name="Freeform 33">
              <a:extLst>
                <a:ext uri="{FF2B5EF4-FFF2-40B4-BE49-F238E27FC236}">
                  <a16:creationId xmlns:a16="http://schemas.microsoft.com/office/drawing/2014/main" id="{94C6FEAE-83ED-AE4F-91E3-1338E11B3EA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5350" y="1765300"/>
              <a:ext cx="74613" cy="255588"/>
            </a:xfrm>
            <a:custGeom>
              <a:avLst/>
              <a:gdLst>
                <a:gd name="T0" fmla="*/ 0 w 71"/>
                <a:gd name="T1" fmla="*/ 2147483646 h 238"/>
                <a:gd name="T2" fmla="*/ 2147483646 w 71"/>
                <a:gd name="T3" fmla="*/ 2147483646 h 238"/>
                <a:gd name="T4" fmla="*/ 2147483646 w 71"/>
                <a:gd name="T5" fmla="*/ 2147483646 h 238"/>
                <a:gd name="T6" fmla="*/ 2147483646 w 71"/>
                <a:gd name="T7" fmla="*/ 2147483646 h 238"/>
                <a:gd name="T8" fmla="*/ 2147483646 w 71"/>
                <a:gd name="T9" fmla="*/ 2147483646 h 238"/>
                <a:gd name="T10" fmla="*/ 2147483646 w 71"/>
                <a:gd name="T11" fmla="*/ 2147483646 h 238"/>
                <a:gd name="T12" fmla="*/ 2147483646 w 71"/>
                <a:gd name="T13" fmla="*/ 2147483646 h 238"/>
                <a:gd name="T14" fmla="*/ 2147483646 w 71"/>
                <a:gd name="T15" fmla="*/ 0 h 23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71"/>
                <a:gd name="T25" fmla="*/ 0 h 238"/>
                <a:gd name="T26" fmla="*/ 71 w 71"/>
                <a:gd name="T27" fmla="*/ 238 h 238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71" h="238">
                  <a:moveTo>
                    <a:pt x="0" y="238"/>
                  </a:moveTo>
                  <a:cubicBezTo>
                    <a:pt x="16" y="210"/>
                    <a:pt x="16" y="210"/>
                    <a:pt x="23" y="195"/>
                  </a:cubicBezTo>
                  <a:cubicBezTo>
                    <a:pt x="29" y="180"/>
                    <a:pt x="29" y="180"/>
                    <a:pt x="36" y="162"/>
                  </a:cubicBezTo>
                  <a:cubicBezTo>
                    <a:pt x="43" y="143"/>
                    <a:pt x="43" y="143"/>
                    <a:pt x="48" y="125"/>
                  </a:cubicBezTo>
                  <a:cubicBezTo>
                    <a:pt x="54" y="107"/>
                    <a:pt x="54" y="107"/>
                    <a:pt x="59" y="89"/>
                  </a:cubicBezTo>
                  <a:cubicBezTo>
                    <a:pt x="65" y="71"/>
                    <a:pt x="65" y="71"/>
                    <a:pt x="66" y="55"/>
                  </a:cubicBezTo>
                  <a:cubicBezTo>
                    <a:pt x="68" y="40"/>
                    <a:pt x="68" y="40"/>
                    <a:pt x="69" y="30"/>
                  </a:cubicBezTo>
                  <a:cubicBezTo>
                    <a:pt x="71" y="21"/>
                    <a:pt x="71" y="21"/>
                    <a:pt x="70" y="0"/>
                  </a:cubicBez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679" name="Line 34">
              <a:extLst>
                <a:ext uri="{FF2B5EF4-FFF2-40B4-BE49-F238E27FC236}">
                  <a16:creationId xmlns:a16="http://schemas.microsoft.com/office/drawing/2014/main" id="{02F93A1D-04EC-0B48-A7F8-29D82539D0B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30688" y="3892550"/>
              <a:ext cx="121920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680" name="Freeform 35">
              <a:extLst>
                <a:ext uri="{FF2B5EF4-FFF2-40B4-BE49-F238E27FC236}">
                  <a16:creationId xmlns:a16="http://schemas.microsoft.com/office/drawing/2014/main" id="{840CC351-CE2F-6B44-945E-FACEC9E8A349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9813" y="1471613"/>
              <a:ext cx="600075" cy="2420937"/>
            </a:xfrm>
            <a:custGeom>
              <a:avLst/>
              <a:gdLst>
                <a:gd name="T0" fmla="*/ 0 w 378"/>
                <a:gd name="T1" fmla="*/ 2147483646 h 1525"/>
                <a:gd name="T2" fmla="*/ 0 w 378"/>
                <a:gd name="T3" fmla="*/ 0 h 1525"/>
                <a:gd name="T4" fmla="*/ 2147483646 w 378"/>
                <a:gd name="T5" fmla="*/ 0 h 1525"/>
                <a:gd name="T6" fmla="*/ 0 60000 65536"/>
                <a:gd name="T7" fmla="*/ 0 60000 65536"/>
                <a:gd name="T8" fmla="*/ 0 60000 65536"/>
                <a:gd name="T9" fmla="*/ 0 w 378"/>
                <a:gd name="T10" fmla="*/ 0 h 1525"/>
                <a:gd name="T11" fmla="*/ 378 w 378"/>
                <a:gd name="T12" fmla="*/ 1525 h 1525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78" h="1525">
                  <a:moveTo>
                    <a:pt x="0" y="1525"/>
                  </a:moveTo>
                  <a:lnTo>
                    <a:pt x="0" y="0"/>
                  </a:lnTo>
                  <a:lnTo>
                    <a:pt x="3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681" name="Freeform 36">
              <a:extLst>
                <a:ext uri="{FF2B5EF4-FFF2-40B4-BE49-F238E27FC236}">
                  <a16:creationId xmlns:a16="http://schemas.microsoft.com/office/drawing/2014/main" id="{ED7EF226-7655-C34F-B79E-4A2FB76B9A14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2625" y="4762500"/>
              <a:ext cx="63500" cy="65088"/>
            </a:xfrm>
            <a:custGeom>
              <a:avLst/>
              <a:gdLst>
                <a:gd name="T0" fmla="*/ 0 w 60"/>
                <a:gd name="T1" fmla="*/ 2147483646 h 60"/>
                <a:gd name="T2" fmla="*/ 0 w 60"/>
                <a:gd name="T3" fmla="*/ 2147483646 h 60"/>
                <a:gd name="T4" fmla="*/ 2147483646 w 60"/>
                <a:gd name="T5" fmla="*/ 0 h 60"/>
                <a:gd name="T6" fmla="*/ 2147483646 w 60"/>
                <a:gd name="T7" fmla="*/ 0 h 60"/>
                <a:gd name="T8" fmla="*/ 2147483646 w 60"/>
                <a:gd name="T9" fmla="*/ 2147483646 h 60"/>
                <a:gd name="T10" fmla="*/ 2147483646 w 60"/>
                <a:gd name="T11" fmla="*/ 2147483646 h 60"/>
                <a:gd name="T12" fmla="*/ 2147483646 w 60"/>
                <a:gd name="T13" fmla="*/ 2147483646 h 60"/>
                <a:gd name="T14" fmla="*/ 2147483646 w 60"/>
                <a:gd name="T15" fmla="*/ 2147483646 h 60"/>
                <a:gd name="T16" fmla="*/ 2147483646 w 60"/>
                <a:gd name="T17" fmla="*/ 2147483646 h 60"/>
                <a:gd name="T18" fmla="*/ 0 w 60"/>
                <a:gd name="T19" fmla="*/ 2147483646 h 6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60"/>
                <a:gd name="T31" fmla="*/ 0 h 60"/>
                <a:gd name="T32" fmla="*/ 60 w 60"/>
                <a:gd name="T33" fmla="*/ 60 h 6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60" h="60">
                  <a:moveTo>
                    <a:pt x="0" y="36"/>
                  </a:moveTo>
                  <a:cubicBezTo>
                    <a:pt x="0" y="36"/>
                    <a:pt x="0" y="24"/>
                    <a:pt x="0" y="24"/>
                  </a:cubicBezTo>
                  <a:cubicBezTo>
                    <a:pt x="0" y="11"/>
                    <a:pt x="11" y="0"/>
                    <a:pt x="24" y="0"/>
                  </a:cubicBezTo>
                  <a:cubicBezTo>
                    <a:pt x="24" y="0"/>
                    <a:pt x="36" y="0"/>
                    <a:pt x="36" y="0"/>
                  </a:cubicBezTo>
                  <a:cubicBezTo>
                    <a:pt x="49" y="0"/>
                    <a:pt x="60" y="11"/>
                    <a:pt x="60" y="24"/>
                  </a:cubicBezTo>
                  <a:cubicBezTo>
                    <a:pt x="60" y="24"/>
                    <a:pt x="60" y="36"/>
                    <a:pt x="60" y="36"/>
                  </a:cubicBezTo>
                  <a:cubicBezTo>
                    <a:pt x="60" y="49"/>
                    <a:pt x="49" y="60"/>
                    <a:pt x="36" y="60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60"/>
                    <a:pt x="24" y="60"/>
                    <a:pt x="24" y="60"/>
                  </a:cubicBezTo>
                  <a:cubicBezTo>
                    <a:pt x="11" y="60"/>
                    <a:pt x="0" y="49"/>
                    <a:pt x="0" y="36"/>
                  </a:cubicBez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0682" name="Line 42">
              <a:extLst>
                <a:ext uri="{FF2B5EF4-FFF2-40B4-BE49-F238E27FC236}">
                  <a16:creationId xmlns:a16="http://schemas.microsoft.com/office/drawing/2014/main" id="{9CC46CF2-FC49-EB47-8285-68AACD9E51D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118350" y="1471613"/>
              <a:ext cx="298450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683" name="Line 43">
              <a:extLst>
                <a:ext uri="{FF2B5EF4-FFF2-40B4-BE49-F238E27FC236}">
                  <a16:creationId xmlns:a16="http://schemas.microsoft.com/office/drawing/2014/main" id="{456BBF07-2AC6-A74F-BB31-6CF89CB78B9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016875" y="1320800"/>
              <a:ext cx="169863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684" name="Line 44">
              <a:extLst>
                <a:ext uri="{FF2B5EF4-FFF2-40B4-BE49-F238E27FC236}">
                  <a16:creationId xmlns:a16="http://schemas.microsoft.com/office/drawing/2014/main" id="{2A4C541F-E515-8D44-96EA-8462DD745FA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197600" y="1136650"/>
              <a:ext cx="1219200" cy="1270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685" name="Freeform 45">
              <a:extLst>
                <a:ext uri="{FF2B5EF4-FFF2-40B4-BE49-F238E27FC236}">
                  <a16:creationId xmlns:a16="http://schemas.microsoft.com/office/drawing/2014/main" id="{653E69EE-E72D-484D-A711-9EDE8DCC01EB}"/>
                </a:ext>
              </a:extLst>
            </p:cNvPr>
            <p:cNvSpPr>
              <a:spLocks/>
            </p:cNvSpPr>
            <p:nvPr/>
          </p:nvSpPr>
          <p:spPr bwMode="auto">
            <a:xfrm>
              <a:off x="6197600" y="1471613"/>
              <a:ext cx="920750" cy="2120900"/>
            </a:xfrm>
            <a:custGeom>
              <a:avLst/>
              <a:gdLst>
                <a:gd name="T0" fmla="*/ 0 w 580"/>
                <a:gd name="T1" fmla="*/ 2147483646 h 1336"/>
                <a:gd name="T2" fmla="*/ 2147483646 w 580"/>
                <a:gd name="T3" fmla="*/ 2147483646 h 1336"/>
                <a:gd name="T4" fmla="*/ 2147483646 w 580"/>
                <a:gd name="T5" fmla="*/ 0 h 1336"/>
                <a:gd name="T6" fmla="*/ 0 60000 65536"/>
                <a:gd name="T7" fmla="*/ 0 60000 65536"/>
                <a:gd name="T8" fmla="*/ 0 60000 65536"/>
                <a:gd name="T9" fmla="*/ 0 w 580"/>
                <a:gd name="T10" fmla="*/ 0 h 1336"/>
                <a:gd name="T11" fmla="*/ 580 w 580"/>
                <a:gd name="T12" fmla="*/ 1336 h 13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80" h="1336">
                  <a:moveTo>
                    <a:pt x="0" y="1336"/>
                  </a:moveTo>
                  <a:lnTo>
                    <a:pt x="580" y="1336"/>
                  </a:lnTo>
                  <a:lnTo>
                    <a:pt x="58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686" name="Line 46">
              <a:extLst>
                <a:ext uri="{FF2B5EF4-FFF2-40B4-BE49-F238E27FC236}">
                  <a16:creationId xmlns:a16="http://schemas.microsoft.com/office/drawing/2014/main" id="{31523B3C-9154-5A46-96BE-D5A30F64BBA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186738" y="1320800"/>
              <a:ext cx="150812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687" name="Rectangle 47">
              <a:extLst>
                <a:ext uri="{FF2B5EF4-FFF2-40B4-BE49-F238E27FC236}">
                  <a16:creationId xmlns:a16="http://schemas.microsoft.com/office/drawing/2014/main" id="{C1D0859C-C468-E346-A2D4-99D6F16BDA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70588" y="1663700"/>
              <a:ext cx="14747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</a:t>
              </a:r>
              <a:endParaRPr lang="en-US" altLang="en-US" sz="1800" b="0"/>
            </a:p>
          </p:txBody>
        </p:sp>
        <p:sp>
          <p:nvSpPr>
            <p:cNvPr id="70688" name="Rectangle 48">
              <a:extLst>
                <a:ext uri="{FF2B5EF4-FFF2-40B4-BE49-F238E27FC236}">
                  <a16:creationId xmlns:a16="http://schemas.microsoft.com/office/drawing/2014/main" id="{F9209673-F497-DD48-997D-B75DD26AC9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7288" y="3786188"/>
              <a:ext cx="490519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Clock</a:t>
              </a:r>
              <a:endParaRPr lang="en-US" altLang="en-US" sz="1800" b="0"/>
            </a:p>
          </p:txBody>
        </p:sp>
        <p:sp>
          <p:nvSpPr>
            <p:cNvPr id="70689" name="Freeform 49">
              <a:extLst>
                <a:ext uri="{FF2B5EF4-FFF2-40B4-BE49-F238E27FC236}">
                  <a16:creationId xmlns:a16="http://schemas.microsoft.com/office/drawing/2014/main" id="{02A419BE-8DE8-504E-AF8D-160A979AFA99}"/>
                </a:ext>
              </a:extLst>
            </p:cNvPr>
            <p:cNvSpPr>
              <a:spLocks/>
            </p:cNvSpPr>
            <p:nvPr/>
          </p:nvSpPr>
          <p:spPr bwMode="auto">
            <a:xfrm>
              <a:off x="6797675" y="1120775"/>
              <a:ext cx="41275" cy="63500"/>
            </a:xfrm>
            <a:custGeom>
              <a:avLst/>
              <a:gdLst>
                <a:gd name="T0" fmla="*/ 0 w 40"/>
                <a:gd name="T1" fmla="*/ 2147483646 h 60"/>
                <a:gd name="T2" fmla="*/ 0 w 40"/>
                <a:gd name="T3" fmla="*/ 2147483646 h 60"/>
                <a:gd name="T4" fmla="*/ 2147483646 w 40"/>
                <a:gd name="T5" fmla="*/ 0 h 60"/>
                <a:gd name="T6" fmla="*/ 2147483646 w 40"/>
                <a:gd name="T7" fmla="*/ 0 h 60"/>
                <a:gd name="T8" fmla="*/ 2147483646 w 40"/>
                <a:gd name="T9" fmla="*/ 2147483646 h 60"/>
                <a:gd name="T10" fmla="*/ 2147483646 w 40"/>
                <a:gd name="T11" fmla="*/ 2147483646 h 60"/>
                <a:gd name="T12" fmla="*/ 2147483646 w 40"/>
                <a:gd name="T13" fmla="*/ 2147483646 h 60"/>
                <a:gd name="T14" fmla="*/ 2147483646 w 40"/>
                <a:gd name="T15" fmla="*/ 2147483646 h 60"/>
                <a:gd name="T16" fmla="*/ 2147483646 w 40"/>
                <a:gd name="T17" fmla="*/ 2147483646 h 60"/>
                <a:gd name="T18" fmla="*/ 0 w 40"/>
                <a:gd name="T19" fmla="*/ 2147483646 h 6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40"/>
                <a:gd name="T31" fmla="*/ 0 h 60"/>
                <a:gd name="T32" fmla="*/ 40 w 40"/>
                <a:gd name="T33" fmla="*/ 60 h 6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40" h="60">
                  <a:moveTo>
                    <a:pt x="0" y="36"/>
                  </a:moveTo>
                  <a:cubicBezTo>
                    <a:pt x="0" y="36"/>
                    <a:pt x="0" y="24"/>
                    <a:pt x="0" y="24"/>
                  </a:cubicBezTo>
                  <a:cubicBezTo>
                    <a:pt x="0" y="11"/>
                    <a:pt x="11" y="0"/>
                    <a:pt x="24" y="0"/>
                  </a:cubicBezTo>
                  <a:cubicBezTo>
                    <a:pt x="24" y="0"/>
                    <a:pt x="16" y="0"/>
                    <a:pt x="16" y="0"/>
                  </a:cubicBezTo>
                  <a:cubicBezTo>
                    <a:pt x="29" y="0"/>
                    <a:pt x="40" y="11"/>
                    <a:pt x="40" y="24"/>
                  </a:cubicBezTo>
                  <a:cubicBezTo>
                    <a:pt x="40" y="24"/>
                    <a:pt x="40" y="36"/>
                    <a:pt x="40" y="36"/>
                  </a:cubicBezTo>
                  <a:cubicBezTo>
                    <a:pt x="40" y="49"/>
                    <a:pt x="29" y="60"/>
                    <a:pt x="16" y="60"/>
                  </a:cubicBezTo>
                  <a:cubicBezTo>
                    <a:pt x="16" y="60"/>
                    <a:pt x="16" y="60"/>
                    <a:pt x="16" y="60"/>
                  </a:cubicBezTo>
                  <a:cubicBezTo>
                    <a:pt x="16" y="60"/>
                    <a:pt x="24" y="60"/>
                    <a:pt x="24" y="60"/>
                  </a:cubicBezTo>
                  <a:cubicBezTo>
                    <a:pt x="11" y="60"/>
                    <a:pt x="0" y="49"/>
                    <a:pt x="0" y="36"/>
                  </a:cubicBez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0690" name="Rectangle 50">
              <a:extLst>
                <a:ext uri="{FF2B5EF4-FFF2-40B4-BE49-F238E27FC236}">
                  <a16:creationId xmlns:a16="http://schemas.microsoft.com/office/drawing/2014/main" id="{B8583F92-1756-014C-9169-19C4B8EF2A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79813" y="4676775"/>
              <a:ext cx="559449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Resetn</a:t>
              </a:r>
              <a:endParaRPr lang="en-US" altLang="en-US" sz="1800" b="0"/>
            </a:p>
          </p:txBody>
        </p:sp>
        <p:sp>
          <p:nvSpPr>
            <p:cNvPr id="70691" name="Rectangle 51">
              <a:extLst>
                <a:ext uri="{FF2B5EF4-FFF2-40B4-BE49-F238E27FC236}">
                  <a16:creationId xmlns:a16="http://schemas.microsoft.com/office/drawing/2014/main" id="{55F747B6-D3B7-A94D-859D-407E53F405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29375" y="3267075"/>
              <a:ext cx="10259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endParaRPr lang="en-US" altLang="en-US" sz="1800" b="0"/>
            </a:p>
          </p:txBody>
        </p:sp>
        <p:sp>
          <p:nvSpPr>
            <p:cNvPr id="70692" name="Rectangle 52">
              <a:extLst>
                <a:ext uri="{FF2B5EF4-FFF2-40B4-BE49-F238E27FC236}">
                  <a16:creationId xmlns:a16="http://schemas.microsoft.com/office/drawing/2014/main" id="{F6043823-7A03-8241-86A2-F74440E90E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21450" y="3363913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2</a:t>
              </a:r>
              <a:endParaRPr lang="en-US" altLang="en-US" sz="1800" b="0"/>
            </a:p>
          </p:txBody>
        </p:sp>
        <p:sp>
          <p:nvSpPr>
            <p:cNvPr id="70693" name="Rectangle 53">
              <a:extLst>
                <a:ext uri="{FF2B5EF4-FFF2-40B4-BE49-F238E27FC236}">
                  <a16:creationId xmlns:a16="http://schemas.microsoft.com/office/drawing/2014/main" id="{12D32967-3356-EB45-B1D6-C1F6183536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29375" y="820738"/>
              <a:ext cx="10259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endParaRPr lang="en-US" altLang="en-US" sz="1800" b="0"/>
            </a:p>
          </p:txBody>
        </p:sp>
        <p:sp>
          <p:nvSpPr>
            <p:cNvPr id="70694" name="Rectangle 54">
              <a:extLst>
                <a:ext uri="{FF2B5EF4-FFF2-40B4-BE49-F238E27FC236}">
                  <a16:creationId xmlns:a16="http://schemas.microsoft.com/office/drawing/2014/main" id="{8FBC5B1D-3989-C544-B66B-9951E4E148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21450" y="915988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sz="1800" b="0"/>
            </a:p>
          </p:txBody>
        </p:sp>
        <p:sp>
          <p:nvSpPr>
            <p:cNvPr id="70695" name="Rectangle 55">
              <a:extLst>
                <a:ext uri="{FF2B5EF4-FFF2-40B4-BE49-F238E27FC236}">
                  <a16:creationId xmlns:a16="http://schemas.microsoft.com/office/drawing/2014/main" id="{E9B8011C-3205-604D-BCB0-85693F0134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59363" y="3289300"/>
              <a:ext cx="80150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J</a:t>
              </a:r>
              <a:endParaRPr lang="en-US" altLang="en-US" sz="1800" b="0"/>
            </a:p>
          </p:txBody>
        </p:sp>
        <p:sp>
          <p:nvSpPr>
            <p:cNvPr id="70696" name="Rectangle 56">
              <a:extLst>
                <a:ext uri="{FF2B5EF4-FFF2-40B4-BE49-F238E27FC236}">
                  <a16:creationId xmlns:a16="http://schemas.microsoft.com/office/drawing/2014/main" id="{66AA11BE-8286-5B43-A0F8-9524978974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62550" y="3384550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2</a:t>
              </a:r>
              <a:endParaRPr lang="en-US" altLang="en-US" sz="1800" b="0"/>
            </a:p>
          </p:txBody>
        </p:sp>
        <p:sp>
          <p:nvSpPr>
            <p:cNvPr id="70697" name="Rectangle 57">
              <a:extLst>
                <a:ext uri="{FF2B5EF4-FFF2-40B4-BE49-F238E27FC236}">
                  <a16:creationId xmlns:a16="http://schemas.microsoft.com/office/drawing/2014/main" id="{E91112D2-201F-3842-936A-201E6B56C5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59363" y="865188"/>
              <a:ext cx="80150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J</a:t>
              </a:r>
              <a:endParaRPr lang="en-US" altLang="en-US" sz="1800" b="0"/>
            </a:p>
          </p:txBody>
        </p:sp>
        <p:sp>
          <p:nvSpPr>
            <p:cNvPr id="70698" name="Line 58">
              <a:extLst>
                <a:ext uri="{FF2B5EF4-FFF2-40B4-BE49-F238E27FC236}">
                  <a16:creationId xmlns:a16="http://schemas.microsoft.com/office/drawing/2014/main" id="{2CB8069B-AEF8-2C45-BDE7-313F338DC8E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3462338" y="3592513"/>
              <a:ext cx="1987550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699" name="Rectangle 59">
              <a:extLst>
                <a:ext uri="{FF2B5EF4-FFF2-40B4-BE49-F238E27FC236}">
                  <a16:creationId xmlns:a16="http://schemas.microsoft.com/office/drawing/2014/main" id="{48CD3E6A-B387-D341-A986-B26D41AA49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62550" y="960438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sz="1800" b="0"/>
            </a:p>
          </p:txBody>
        </p:sp>
        <p:sp>
          <p:nvSpPr>
            <p:cNvPr id="70700" name="Rectangle 60">
              <a:extLst>
                <a:ext uri="{FF2B5EF4-FFF2-40B4-BE49-F238E27FC236}">
                  <a16:creationId xmlns:a16="http://schemas.microsoft.com/office/drawing/2014/main" id="{F104B442-0BA0-CC41-B6CE-6BF2C0D9A7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0100" y="1042988"/>
              <a:ext cx="14747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endParaRPr lang="en-US" altLang="en-US" sz="1800" b="0"/>
            </a:p>
          </p:txBody>
        </p:sp>
        <p:sp>
          <p:nvSpPr>
            <p:cNvPr id="70701" name="Rectangle 61">
              <a:extLst>
                <a:ext uri="{FF2B5EF4-FFF2-40B4-BE49-F238E27FC236}">
                  <a16:creationId xmlns:a16="http://schemas.microsoft.com/office/drawing/2014/main" id="{5CD1A0CF-9D8D-674E-975E-8D1AA073C6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404225" y="1193800"/>
              <a:ext cx="913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z</a:t>
              </a:r>
              <a:endParaRPr lang="en-US" altLang="en-US" sz="1800" b="0"/>
            </a:p>
          </p:txBody>
        </p:sp>
        <p:sp>
          <p:nvSpPr>
            <p:cNvPr id="70702" name="Rectangle 62">
              <a:extLst>
                <a:ext uri="{FF2B5EF4-FFF2-40B4-BE49-F238E27FC236}">
                  <a16:creationId xmlns:a16="http://schemas.microsoft.com/office/drawing/2014/main" id="{8EDF042F-FC59-5140-AACC-87D8D3A090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49888" y="3292475"/>
              <a:ext cx="747712" cy="1200150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70703" name="Rectangle 63">
              <a:extLst>
                <a:ext uri="{FF2B5EF4-FFF2-40B4-BE49-F238E27FC236}">
                  <a16:creationId xmlns:a16="http://schemas.microsoft.com/office/drawing/2014/main" id="{0F1B3F3C-55ED-3840-B398-714564C5E3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92750" y="1651000"/>
              <a:ext cx="14747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K</a:t>
              </a:r>
              <a:endParaRPr lang="en-US" altLang="en-US" sz="1800" b="0"/>
            </a:p>
          </p:txBody>
        </p:sp>
        <p:sp>
          <p:nvSpPr>
            <p:cNvPr id="70704" name="Rectangle 64">
              <a:extLst>
                <a:ext uri="{FF2B5EF4-FFF2-40B4-BE49-F238E27FC236}">
                  <a16:creationId xmlns:a16="http://schemas.microsoft.com/office/drawing/2014/main" id="{117FD61D-D455-164A-A914-72B0406B2E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24500" y="3489325"/>
              <a:ext cx="80150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J</a:t>
              </a:r>
              <a:endParaRPr lang="en-US" altLang="en-US" sz="1800" b="0"/>
            </a:p>
          </p:txBody>
        </p:sp>
        <p:sp>
          <p:nvSpPr>
            <p:cNvPr id="70705" name="Rectangle 65">
              <a:extLst>
                <a:ext uri="{FF2B5EF4-FFF2-40B4-BE49-F238E27FC236}">
                  <a16:creationId xmlns:a16="http://schemas.microsoft.com/office/drawing/2014/main" id="{B4AC9C19-8382-E844-8FA2-9623060359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69000" y="3479800"/>
              <a:ext cx="14747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</a:t>
              </a:r>
              <a:endParaRPr lang="en-US" altLang="en-US" sz="1800" b="0"/>
            </a:p>
          </p:txBody>
        </p:sp>
        <p:sp>
          <p:nvSpPr>
            <p:cNvPr id="70706" name="Line 66">
              <a:extLst>
                <a:ext uri="{FF2B5EF4-FFF2-40B4-BE49-F238E27FC236}">
                  <a16:creationId xmlns:a16="http://schemas.microsoft.com/office/drawing/2014/main" id="{81A08316-CFFE-6041-A91C-2B60CCC9E50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984875" y="4084638"/>
              <a:ext cx="106363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07" name="Freeform 67">
              <a:extLst>
                <a:ext uri="{FF2B5EF4-FFF2-40B4-BE49-F238E27FC236}">
                  <a16:creationId xmlns:a16="http://schemas.microsoft.com/office/drawing/2014/main" id="{514B2C34-331C-C64B-8B4E-6A303050BE8D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9888" y="3806825"/>
              <a:ext cx="149225" cy="171450"/>
            </a:xfrm>
            <a:custGeom>
              <a:avLst/>
              <a:gdLst>
                <a:gd name="T0" fmla="*/ 0 w 94"/>
                <a:gd name="T1" fmla="*/ 2147483646 h 108"/>
                <a:gd name="T2" fmla="*/ 2147483646 w 94"/>
                <a:gd name="T3" fmla="*/ 2147483646 h 108"/>
                <a:gd name="T4" fmla="*/ 0 w 94"/>
                <a:gd name="T5" fmla="*/ 0 h 108"/>
                <a:gd name="T6" fmla="*/ 0 60000 65536"/>
                <a:gd name="T7" fmla="*/ 0 60000 65536"/>
                <a:gd name="T8" fmla="*/ 0 60000 65536"/>
                <a:gd name="T9" fmla="*/ 0 w 94"/>
                <a:gd name="T10" fmla="*/ 0 h 108"/>
                <a:gd name="T11" fmla="*/ 94 w 94"/>
                <a:gd name="T12" fmla="*/ 108 h 10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94" h="108">
                  <a:moveTo>
                    <a:pt x="0" y="108"/>
                  </a:moveTo>
                  <a:lnTo>
                    <a:pt x="94" y="54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08" name="Rectangle 68">
              <a:extLst>
                <a:ext uri="{FF2B5EF4-FFF2-40B4-BE49-F238E27FC236}">
                  <a16:creationId xmlns:a16="http://schemas.microsoft.com/office/drawing/2014/main" id="{927D89BE-2BA3-D947-A2D2-42CAC6FFBF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70588" y="4094163"/>
              <a:ext cx="14747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</a:t>
              </a:r>
              <a:endParaRPr lang="en-US" altLang="en-US" sz="1800" b="0"/>
            </a:p>
          </p:txBody>
        </p:sp>
        <p:sp>
          <p:nvSpPr>
            <p:cNvPr id="70709" name="Freeform 69">
              <a:extLst>
                <a:ext uri="{FF2B5EF4-FFF2-40B4-BE49-F238E27FC236}">
                  <a16:creationId xmlns:a16="http://schemas.microsoft.com/office/drawing/2014/main" id="{CA0C1D54-5512-F74D-96BA-0A64725295D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2938" y="1920875"/>
              <a:ext cx="3635375" cy="2271713"/>
            </a:xfrm>
            <a:custGeom>
              <a:avLst/>
              <a:gdLst>
                <a:gd name="T0" fmla="*/ 0 w 2290"/>
                <a:gd name="T1" fmla="*/ 0 h 1431"/>
                <a:gd name="T2" fmla="*/ 0 w 2290"/>
                <a:gd name="T3" fmla="*/ 2147483646 h 1431"/>
                <a:gd name="T4" fmla="*/ 2147483646 w 2290"/>
                <a:gd name="T5" fmla="*/ 2147483646 h 1431"/>
                <a:gd name="T6" fmla="*/ 2147483646 w 2290"/>
                <a:gd name="T7" fmla="*/ 2147483646 h 1431"/>
                <a:gd name="T8" fmla="*/ 2147483646 w 2290"/>
                <a:gd name="T9" fmla="*/ 2147483646 h 14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90"/>
                <a:gd name="T16" fmla="*/ 0 h 1431"/>
                <a:gd name="T17" fmla="*/ 2290 w 2290"/>
                <a:gd name="T18" fmla="*/ 1431 h 143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90" h="1431">
                  <a:moveTo>
                    <a:pt x="0" y="0"/>
                  </a:moveTo>
                  <a:lnTo>
                    <a:pt x="0" y="662"/>
                  </a:lnTo>
                  <a:lnTo>
                    <a:pt x="2290" y="662"/>
                  </a:lnTo>
                  <a:lnTo>
                    <a:pt x="2290" y="1431"/>
                  </a:lnTo>
                  <a:lnTo>
                    <a:pt x="1899" y="1431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10" name="Freeform 70">
              <a:extLst>
                <a:ext uri="{FF2B5EF4-FFF2-40B4-BE49-F238E27FC236}">
                  <a16:creationId xmlns:a16="http://schemas.microsoft.com/office/drawing/2014/main" id="{958FD376-8E23-BF48-A13C-CB84E3594CF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2225" y="1149350"/>
              <a:ext cx="4256088" cy="2292350"/>
            </a:xfrm>
            <a:custGeom>
              <a:avLst/>
              <a:gdLst>
                <a:gd name="T0" fmla="*/ 0 w 2681"/>
                <a:gd name="T1" fmla="*/ 2147483646 h 1444"/>
                <a:gd name="T2" fmla="*/ 0 w 2681"/>
                <a:gd name="T3" fmla="*/ 2147483646 h 1444"/>
                <a:gd name="T4" fmla="*/ 2147483646 w 2681"/>
                <a:gd name="T5" fmla="*/ 2147483646 h 1444"/>
                <a:gd name="T6" fmla="*/ 2147483646 w 2681"/>
                <a:gd name="T7" fmla="*/ 0 h 144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681"/>
                <a:gd name="T13" fmla="*/ 0 h 1444"/>
                <a:gd name="T14" fmla="*/ 2681 w 2681"/>
                <a:gd name="T15" fmla="*/ 1444 h 144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681" h="1444">
                  <a:moveTo>
                    <a:pt x="0" y="1444"/>
                  </a:moveTo>
                  <a:lnTo>
                    <a:pt x="0" y="770"/>
                  </a:lnTo>
                  <a:lnTo>
                    <a:pt x="2681" y="770"/>
                  </a:lnTo>
                  <a:lnTo>
                    <a:pt x="2681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11" name="Line 71">
              <a:extLst>
                <a:ext uri="{FF2B5EF4-FFF2-40B4-BE49-F238E27FC236}">
                  <a16:creationId xmlns:a16="http://schemas.microsoft.com/office/drawing/2014/main" id="{84930E67-8510-5046-8B8E-7B6ECF1567C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042988" y="1149350"/>
              <a:ext cx="440690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12" name="Line 73">
              <a:extLst>
                <a:ext uri="{FF2B5EF4-FFF2-40B4-BE49-F238E27FC236}">
                  <a16:creationId xmlns:a16="http://schemas.microsoft.com/office/drawing/2014/main" id="{7E87F1E8-4C88-6944-A7AE-0EFCB907785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363663" y="1620838"/>
              <a:ext cx="300037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13" name="Freeform 74">
              <a:extLst>
                <a:ext uri="{FF2B5EF4-FFF2-40B4-BE49-F238E27FC236}">
                  <a16:creationId xmlns:a16="http://schemas.microsoft.com/office/drawing/2014/main" id="{0C021B90-8EB1-9E4E-B486-73C514807308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3700" y="1471613"/>
              <a:ext cx="300038" cy="300037"/>
            </a:xfrm>
            <a:custGeom>
              <a:avLst/>
              <a:gdLst>
                <a:gd name="T0" fmla="*/ 2147483646 w 189"/>
                <a:gd name="T1" fmla="*/ 2147483646 h 189"/>
                <a:gd name="T2" fmla="*/ 0 w 189"/>
                <a:gd name="T3" fmla="*/ 2147483646 h 189"/>
                <a:gd name="T4" fmla="*/ 0 w 189"/>
                <a:gd name="T5" fmla="*/ 0 h 189"/>
                <a:gd name="T6" fmla="*/ 0 60000 65536"/>
                <a:gd name="T7" fmla="*/ 0 60000 65536"/>
                <a:gd name="T8" fmla="*/ 0 60000 65536"/>
                <a:gd name="T9" fmla="*/ 0 w 189"/>
                <a:gd name="T10" fmla="*/ 0 h 189"/>
                <a:gd name="T11" fmla="*/ 189 w 189"/>
                <a:gd name="T12" fmla="*/ 189 h 18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89" h="189">
                  <a:moveTo>
                    <a:pt x="189" y="94"/>
                  </a:moveTo>
                  <a:lnTo>
                    <a:pt x="0" y="189"/>
                  </a:lnTo>
                  <a:lnTo>
                    <a:pt x="0" y="0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14" name="Oval 76">
              <a:extLst>
                <a:ext uri="{FF2B5EF4-FFF2-40B4-BE49-F238E27FC236}">
                  <a16:creationId xmlns:a16="http://schemas.microsoft.com/office/drawing/2014/main" id="{1EB9B106-2FDA-6B40-BA9C-817249D135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65325" y="1568450"/>
              <a:ext cx="96838" cy="96838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70715" name="Line 77">
              <a:extLst>
                <a:ext uri="{FF2B5EF4-FFF2-40B4-BE49-F238E27FC236}">
                  <a16:creationId xmlns:a16="http://schemas.microsoft.com/office/drawing/2014/main" id="{F6D56783-714D-1845-A51D-7B54D50B151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2062163" y="1620838"/>
              <a:ext cx="1400175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16" name="Freeform 78">
              <a:extLst>
                <a:ext uri="{FF2B5EF4-FFF2-40B4-BE49-F238E27FC236}">
                  <a16:creationId xmlns:a16="http://schemas.microsoft.com/office/drawing/2014/main" id="{39C705C9-5865-A547-A87E-405AA3F5C94D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2188" y="1620838"/>
              <a:ext cx="3187700" cy="2571750"/>
            </a:xfrm>
            <a:custGeom>
              <a:avLst/>
              <a:gdLst>
                <a:gd name="T0" fmla="*/ 2147483646 w 2008"/>
                <a:gd name="T1" fmla="*/ 2147483646 h 1620"/>
                <a:gd name="T2" fmla="*/ 0 w 2008"/>
                <a:gd name="T3" fmla="*/ 2147483646 h 1620"/>
                <a:gd name="T4" fmla="*/ 0 w 2008"/>
                <a:gd name="T5" fmla="*/ 0 h 1620"/>
                <a:gd name="T6" fmla="*/ 0 60000 65536"/>
                <a:gd name="T7" fmla="*/ 0 60000 65536"/>
                <a:gd name="T8" fmla="*/ 0 60000 65536"/>
                <a:gd name="T9" fmla="*/ 0 w 2008"/>
                <a:gd name="T10" fmla="*/ 0 h 1620"/>
                <a:gd name="T11" fmla="*/ 2008 w 2008"/>
                <a:gd name="T12" fmla="*/ 1620 h 162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008" h="1620">
                  <a:moveTo>
                    <a:pt x="2008" y="1620"/>
                  </a:moveTo>
                  <a:lnTo>
                    <a:pt x="0" y="1620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17" name="Freeform 79">
              <a:extLst>
                <a:ext uri="{FF2B5EF4-FFF2-40B4-BE49-F238E27FC236}">
                  <a16:creationId xmlns:a16="http://schemas.microsoft.com/office/drawing/2014/main" id="{DAAC36EB-BA46-9040-A7EE-0DE2E5EA3EDD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8738" y="1128713"/>
              <a:ext cx="65087" cy="63500"/>
            </a:xfrm>
            <a:custGeom>
              <a:avLst/>
              <a:gdLst>
                <a:gd name="T0" fmla="*/ 0 w 60"/>
                <a:gd name="T1" fmla="*/ 2147483646 h 60"/>
                <a:gd name="T2" fmla="*/ 0 w 60"/>
                <a:gd name="T3" fmla="*/ 2147483646 h 60"/>
                <a:gd name="T4" fmla="*/ 2147483646 w 60"/>
                <a:gd name="T5" fmla="*/ 0 h 60"/>
                <a:gd name="T6" fmla="*/ 2147483646 w 60"/>
                <a:gd name="T7" fmla="*/ 0 h 60"/>
                <a:gd name="T8" fmla="*/ 2147483646 w 60"/>
                <a:gd name="T9" fmla="*/ 2147483646 h 60"/>
                <a:gd name="T10" fmla="*/ 2147483646 w 60"/>
                <a:gd name="T11" fmla="*/ 2147483646 h 60"/>
                <a:gd name="T12" fmla="*/ 2147483646 w 60"/>
                <a:gd name="T13" fmla="*/ 2147483646 h 60"/>
                <a:gd name="T14" fmla="*/ 2147483646 w 60"/>
                <a:gd name="T15" fmla="*/ 2147483646 h 60"/>
                <a:gd name="T16" fmla="*/ 2147483646 w 60"/>
                <a:gd name="T17" fmla="*/ 2147483646 h 60"/>
                <a:gd name="T18" fmla="*/ 0 w 60"/>
                <a:gd name="T19" fmla="*/ 2147483646 h 6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60"/>
                <a:gd name="T31" fmla="*/ 0 h 60"/>
                <a:gd name="T32" fmla="*/ 60 w 60"/>
                <a:gd name="T33" fmla="*/ 60 h 6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60" h="60">
                  <a:moveTo>
                    <a:pt x="0" y="36"/>
                  </a:moveTo>
                  <a:cubicBezTo>
                    <a:pt x="0" y="36"/>
                    <a:pt x="0" y="24"/>
                    <a:pt x="0" y="24"/>
                  </a:cubicBezTo>
                  <a:cubicBezTo>
                    <a:pt x="0" y="11"/>
                    <a:pt x="11" y="0"/>
                    <a:pt x="24" y="0"/>
                  </a:cubicBezTo>
                  <a:cubicBezTo>
                    <a:pt x="24" y="0"/>
                    <a:pt x="36" y="0"/>
                    <a:pt x="36" y="0"/>
                  </a:cubicBezTo>
                  <a:cubicBezTo>
                    <a:pt x="49" y="0"/>
                    <a:pt x="60" y="11"/>
                    <a:pt x="60" y="24"/>
                  </a:cubicBezTo>
                  <a:cubicBezTo>
                    <a:pt x="60" y="24"/>
                    <a:pt x="60" y="36"/>
                    <a:pt x="60" y="36"/>
                  </a:cubicBezTo>
                  <a:cubicBezTo>
                    <a:pt x="60" y="49"/>
                    <a:pt x="49" y="60"/>
                    <a:pt x="36" y="60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60"/>
                    <a:pt x="24" y="60"/>
                    <a:pt x="24" y="60"/>
                  </a:cubicBezTo>
                  <a:cubicBezTo>
                    <a:pt x="11" y="60"/>
                    <a:pt x="0" y="49"/>
                    <a:pt x="0" y="36"/>
                  </a:cubicBez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0718" name="Freeform 80">
              <a:extLst>
                <a:ext uri="{FF2B5EF4-FFF2-40B4-BE49-F238E27FC236}">
                  <a16:creationId xmlns:a16="http://schemas.microsoft.com/office/drawing/2014/main" id="{5993AC51-ACC7-4D42-8DE2-CB5114D25BF8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8738" y="1577975"/>
              <a:ext cx="65087" cy="65088"/>
            </a:xfrm>
            <a:custGeom>
              <a:avLst/>
              <a:gdLst>
                <a:gd name="T0" fmla="*/ 0 w 60"/>
                <a:gd name="T1" fmla="*/ 2147483646 h 60"/>
                <a:gd name="T2" fmla="*/ 0 w 60"/>
                <a:gd name="T3" fmla="*/ 2147483646 h 60"/>
                <a:gd name="T4" fmla="*/ 2147483646 w 60"/>
                <a:gd name="T5" fmla="*/ 0 h 60"/>
                <a:gd name="T6" fmla="*/ 2147483646 w 60"/>
                <a:gd name="T7" fmla="*/ 0 h 60"/>
                <a:gd name="T8" fmla="*/ 2147483646 w 60"/>
                <a:gd name="T9" fmla="*/ 2147483646 h 60"/>
                <a:gd name="T10" fmla="*/ 2147483646 w 60"/>
                <a:gd name="T11" fmla="*/ 2147483646 h 60"/>
                <a:gd name="T12" fmla="*/ 2147483646 w 60"/>
                <a:gd name="T13" fmla="*/ 2147483646 h 60"/>
                <a:gd name="T14" fmla="*/ 2147483646 w 60"/>
                <a:gd name="T15" fmla="*/ 2147483646 h 60"/>
                <a:gd name="T16" fmla="*/ 2147483646 w 60"/>
                <a:gd name="T17" fmla="*/ 2147483646 h 60"/>
                <a:gd name="T18" fmla="*/ 0 w 60"/>
                <a:gd name="T19" fmla="*/ 2147483646 h 6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60"/>
                <a:gd name="T31" fmla="*/ 0 h 60"/>
                <a:gd name="T32" fmla="*/ 60 w 60"/>
                <a:gd name="T33" fmla="*/ 60 h 6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60" h="60">
                  <a:moveTo>
                    <a:pt x="0" y="36"/>
                  </a:moveTo>
                  <a:cubicBezTo>
                    <a:pt x="0" y="36"/>
                    <a:pt x="0" y="24"/>
                    <a:pt x="0" y="24"/>
                  </a:cubicBezTo>
                  <a:cubicBezTo>
                    <a:pt x="0" y="11"/>
                    <a:pt x="11" y="0"/>
                    <a:pt x="24" y="0"/>
                  </a:cubicBezTo>
                  <a:cubicBezTo>
                    <a:pt x="24" y="0"/>
                    <a:pt x="36" y="0"/>
                    <a:pt x="36" y="0"/>
                  </a:cubicBezTo>
                  <a:cubicBezTo>
                    <a:pt x="49" y="0"/>
                    <a:pt x="60" y="11"/>
                    <a:pt x="60" y="24"/>
                  </a:cubicBezTo>
                  <a:cubicBezTo>
                    <a:pt x="60" y="24"/>
                    <a:pt x="60" y="36"/>
                    <a:pt x="60" y="36"/>
                  </a:cubicBezTo>
                  <a:cubicBezTo>
                    <a:pt x="60" y="49"/>
                    <a:pt x="49" y="60"/>
                    <a:pt x="36" y="60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60"/>
                    <a:pt x="24" y="60"/>
                    <a:pt x="24" y="60"/>
                  </a:cubicBezTo>
                  <a:cubicBezTo>
                    <a:pt x="11" y="60"/>
                    <a:pt x="0" y="49"/>
                    <a:pt x="0" y="36"/>
                  </a:cubicBez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0719" name="Freeform 81">
              <a:extLst>
                <a:ext uri="{FF2B5EF4-FFF2-40B4-BE49-F238E27FC236}">
                  <a16:creationId xmlns:a16="http://schemas.microsoft.com/office/drawing/2014/main" id="{44E3054E-E680-7048-91E6-3209F32BA73A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1550" y="1585913"/>
              <a:ext cx="42863" cy="65087"/>
            </a:xfrm>
            <a:custGeom>
              <a:avLst/>
              <a:gdLst>
                <a:gd name="T0" fmla="*/ 0 w 40"/>
                <a:gd name="T1" fmla="*/ 2147483646 h 60"/>
                <a:gd name="T2" fmla="*/ 0 w 40"/>
                <a:gd name="T3" fmla="*/ 2147483646 h 60"/>
                <a:gd name="T4" fmla="*/ 2147483646 w 40"/>
                <a:gd name="T5" fmla="*/ 0 h 60"/>
                <a:gd name="T6" fmla="*/ 2147483646 w 40"/>
                <a:gd name="T7" fmla="*/ 0 h 60"/>
                <a:gd name="T8" fmla="*/ 2147483646 w 40"/>
                <a:gd name="T9" fmla="*/ 2147483646 h 60"/>
                <a:gd name="T10" fmla="*/ 2147483646 w 40"/>
                <a:gd name="T11" fmla="*/ 2147483646 h 60"/>
                <a:gd name="T12" fmla="*/ 2147483646 w 40"/>
                <a:gd name="T13" fmla="*/ 2147483646 h 60"/>
                <a:gd name="T14" fmla="*/ 2147483646 w 40"/>
                <a:gd name="T15" fmla="*/ 2147483646 h 60"/>
                <a:gd name="T16" fmla="*/ 2147483646 w 40"/>
                <a:gd name="T17" fmla="*/ 2147483646 h 60"/>
                <a:gd name="T18" fmla="*/ 0 w 40"/>
                <a:gd name="T19" fmla="*/ 2147483646 h 6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40"/>
                <a:gd name="T31" fmla="*/ 0 h 60"/>
                <a:gd name="T32" fmla="*/ 40 w 40"/>
                <a:gd name="T33" fmla="*/ 60 h 6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40" h="60">
                  <a:moveTo>
                    <a:pt x="0" y="36"/>
                  </a:moveTo>
                  <a:cubicBezTo>
                    <a:pt x="0" y="36"/>
                    <a:pt x="0" y="24"/>
                    <a:pt x="0" y="24"/>
                  </a:cubicBezTo>
                  <a:cubicBezTo>
                    <a:pt x="0" y="11"/>
                    <a:pt x="11" y="0"/>
                    <a:pt x="24" y="0"/>
                  </a:cubicBezTo>
                  <a:cubicBezTo>
                    <a:pt x="24" y="0"/>
                    <a:pt x="16" y="0"/>
                    <a:pt x="16" y="0"/>
                  </a:cubicBezTo>
                  <a:cubicBezTo>
                    <a:pt x="29" y="0"/>
                    <a:pt x="40" y="11"/>
                    <a:pt x="40" y="24"/>
                  </a:cubicBezTo>
                  <a:cubicBezTo>
                    <a:pt x="40" y="24"/>
                    <a:pt x="40" y="36"/>
                    <a:pt x="40" y="36"/>
                  </a:cubicBezTo>
                  <a:cubicBezTo>
                    <a:pt x="40" y="49"/>
                    <a:pt x="29" y="60"/>
                    <a:pt x="16" y="60"/>
                  </a:cubicBezTo>
                  <a:cubicBezTo>
                    <a:pt x="16" y="60"/>
                    <a:pt x="16" y="60"/>
                    <a:pt x="16" y="60"/>
                  </a:cubicBezTo>
                  <a:cubicBezTo>
                    <a:pt x="16" y="60"/>
                    <a:pt x="24" y="60"/>
                    <a:pt x="24" y="60"/>
                  </a:cubicBezTo>
                  <a:cubicBezTo>
                    <a:pt x="11" y="60"/>
                    <a:pt x="0" y="49"/>
                    <a:pt x="0" y="36"/>
                  </a:cubicBez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0720" name="Rectangle 82">
              <a:extLst>
                <a:ext uri="{FF2B5EF4-FFF2-40B4-BE49-F238E27FC236}">
                  <a16:creationId xmlns:a16="http://schemas.microsoft.com/office/drawing/2014/main" id="{A429EBD4-1E74-BC44-BE27-B2A333F039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92750" y="4079875"/>
              <a:ext cx="14747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K</a:t>
              </a:r>
              <a:endParaRPr lang="en-US" altLang="en-US" sz="1800" b="0"/>
            </a:p>
          </p:txBody>
        </p:sp>
        <p:sp>
          <p:nvSpPr>
            <p:cNvPr id="70721" name="Rectangle 83">
              <a:extLst>
                <a:ext uri="{FF2B5EF4-FFF2-40B4-BE49-F238E27FC236}">
                  <a16:creationId xmlns:a16="http://schemas.microsoft.com/office/drawing/2014/main" id="{0E524AB8-0208-4440-A21B-532CFBF9D5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37138" y="4249738"/>
              <a:ext cx="14747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K</a:t>
              </a:r>
              <a:endParaRPr lang="en-US" altLang="en-US" sz="1800" b="0"/>
            </a:p>
          </p:txBody>
        </p:sp>
        <p:sp>
          <p:nvSpPr>
            <p:cNvPr id="70722" name="Rectangle 84">
              <a:extLst>
                <a:ext uri="{FF2B5EF4-FFF2-40B4-BE49-F238E27FC236}">
                  <a16:creationId xmlns:a16="http://schemas.microsoft.com/office/drawing/2014/main" id="{3BE62903-BA8B-434B-AFE3-66270226FB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84775" y="4344988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2</a:t>
              </a:r>
              <a:endParaRPr lang="en-US" altLang="en-US" sz="1800" b="0"/>
            </a:p>
          </p:txBody>
        </p:sp>
        <p:sp>
          <p:nvSpPr>
            <p:cNvPr id="70723" name="Rectangle 85">
              <a:extLst>
                <a:ext uri="{FF2B5EF4-FFF2-40B4-BE49-F238E27FC236}">
                  <a16:creationId xmlns:a16="http://schemas.microsoft.com/office/drawing/2014/main" id="{44EE0F25-1E8D-114F-BECB-A1B509D139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37138" y="1820863"/>
              <a:ext cx="14747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K</a:t>
              </a:r>
              <a:endParaRPr lang="en-US" altLang="en-US" sz="1800" b="0"/>
            </a:p>
          </p:txBody>
        </p:sp>
        <p:sp>
          <p:nvSpPr>
            <p:cNvPr id="70724" name="Oval 87">
              <a:extLst>
                <a:ext uri="{FF2B5EF4-FFF2-40B4-BE49-F238E27FC236}">
                  <a16:creationId xmlns:a16="http://schemas.microsoft.com/office/drawing/2014/main" id="{5EC0C484-CB6B-4B41-9CEE-98B43FD59B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80088" y="2090738"/>
              <a:ext cx="98425" cy="96837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70725" name="Oval 89">
              <a:extLst>
                <a:ext uri="{FF2B5EF4-FFF2-40B4-BE49-F238E27FC236}">
                  <a16:creationId xmlns:a16="http://schemas.microsoft.com/office/drawing/2014/main" id="{03821563-48B6-7245-A58C-8FA32440A4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80088" y="4511675"/>
              <a:ext cx="98425" cy="96838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70726" name="Rectangle 90">
              <a:extLst>
                <a:ext uri="{FF2B5EF4-FFF2-40B4-BE49-F238E27FC236}">
                  <a16:creationId xmlns:a16="http://schemas.microsoft.com/office/drawing/2014/main" id="{08FDD870-DBA5-E749-8D52-14DE141F1F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84775" y="1916113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sz="1800" b="0"/>
            </a:p>
          </p:txBody>
        </p:sp>
        <p:sp>
          <p:nvSpPr>
            <p:cNvPr id="70727" name="AutoShape 92">
              <a:extLst>
                <a:ext uri="{FF2B5EF4-FFF2-40B4-BE49-F238E27FC236}">
                  <a16:creationId xmlns:a16="http://schemas.microsoft.com/office/drawing/2014/main" id="{282287FD-3128-8040-B3DB-54DD934D59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82900" y="3355975"/>
              <a:ext cx="579438" cy="484188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70728" name="AutoShape 94">
              <a:extLst>
                <a:ext uri="{FF2B5EF4-FFF2-40B4-BE49-F238E27FC236}">
                  <a16:creationId xmlns:a16="http://schemas.microsoft.com/office/drawing/2014/main" id="{0E3E5B12-0E31-B945-8325-01F87BD36A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16800" y="1073150"/>
              <a:ext cx="579438" cy="484188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70729" name="Line 95">
              <a:extLst>
                <a:ext uri="{FF2B5EF4-FFF2-40B4-BE49-F238E27FC236}">
                  <a16:creationId xmlns:a16="http://schemas.microsoft.com/office/drawing/2014/main" id="{E3AA4298-802F-6945-9FDE-84E1178ABF8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663700" y="1465263"/>
              <a:ext cx="300038" cy="157162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cxnSp>
        <p:nvCxnSpPr>
          <p:cNvPr id="70659" name="Straight Connector 76">
            <a:extLst>
              <a:ext uri="{FF2B5EF4-FFF2-40B4-BE49-F238E27FC236}">
                <a16:creationId xmlns:a16="http://schemas.microsoft.com/office/drawing/2014/main" id="{0F03ED92-BE61-6144-A903-FB43F9459137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7132638" y="1931988"/>
            <a:ext cx="1198562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70660" name="Straight Connector 77">
            <a:extLst>
              <a:ext uri="{FF2B5EF4-FFF2-40B4-BE49-F238E27FC236}">
                <a16:creationId xmlns:a16="http://schemas.microsoft.com/office/drawing/2014/main" id="{60321323-64F9-D045-B45D-EDF4A1D5FEB0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7113588" y="4362450"/>
            <a:ext cx="919162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</p:spTree>
  </p:cSld>
  <p:clrMapOvr>
    <a:masterClrMapping/>
  </p:clrMapOvr>
  <p:transition/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2">
            <a:extLst>
              <a:ext uri="{FF2B5EF4-FFF2-40B4-BE49-F238E27FC236}">
                <a16:creationId xmlns:a16="http://schemas.microsoft.com/office/drawing/2014/main" id="{DABEE05A-C4BD-D04D-813F-5020AB9A1B4F}"/>
              </a:ext>
            </a:extLst>
          </p:cNvPr>
          <p:cNvSpPr txBox="1">
            <a:spLocks noChangeArrowheads="1"/>
          </p:cNvSpPr>
          <p:nvPr/>
        </p:nvSpPr>
        <p:spPr>
          <a:xfrm>
            <a:off x="914400" y="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These are the present-state variables</a:t>
            </a:r>
          </a:p>
        </p:txBody>
      </p:sp>
      <p:grpSp>
        <p:nvGrpSpPr>
          <p:cNvPr id="71682" name="Group 6">
            <a:extLst>
              <a:ext uri="{FF2B5EF4-FFF2-40B4-BE49-F238E27FC236}">
                <a16:creationId xmlns:a16="http://schemas.microsoft.com/office/drawing/2014/main" id="{FDAAA4A5-6E5A-C648-863E-EE5FFCA394A0}"/>
              </a:ext>
            </a:extLst>
          </p:cNvPr>
          <p:cNvGrpSpPr>
            <a:grpSpLocks/>
          </p:cNvGrpSpPr>
          <p:nvPr/>
        </p:nvGrpSpPr>
        <p:grpSpPr bwMode="auto">
          <a:xfrm>
            <a:off x="1714501" y="1598613"/>
            <a:ext cx="7695497" cy="4102258"/>
            <a:chOff x="800100" y="820738"/>
            <a:chExt cx="7695497" cy="4102258"/>
          </a:xfrm>
        </p:grpSpPr>
        <p:sp>
          <p:nvSpPr>
            <p:cNvPr id="71685" name="Freeform 9">
              <a:extLst>
                <a:ext uri="{FF2B5EF4-FFF2-40B4-BE49-F238E27FC236}">
                  <a16:creationId xmlns:a16="http://schemas.microsoft.com/office/drawing/2014/main" id="{ADC16D3F-A229-E74D-B853-CF41D243D0FC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3663" y="1149350"/>
              <a:ext cx="1198562" cy="2592388"/>
            </a:xfrm>
            <a:custGeom>
              <a:avLst/>
              <a:gdLst>
                <a:gd name="T0" fmla="*/ 0 w 755"/>
                <a:gd name="T1" fmla="*/ 0 h 1633"/>
                <a:gd name="T2" fmla="*/ 0 w 755"/>
                <a:gd name="T3" fmla="*/ 2147483646 h 1633"/>
                <a:gd name="T4" fmla="*/ 2147483646 w 755"/>
                <a:gd name="T5" fmla="*/ 2147483646 h 1633"/>
                <a:gd name="T6" fmla="*/ 0 60000 65536"/>
                <a:gd name="T7" fmla="*/ 0 60000 65536"/>
                <a:gd name="T8" fmla="*/ 0 60000 65536"/>
                <a:gd name="T9" fmla="*/ 0 w 755"/>
                <a:gd name="T10" fmla="*/ 0 h 1633"/>
                <a:gd name="T11" fmla="*/ 755 w 755"/>
                <a:gd name="T12" fmla="*/ 1633 h 1633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755" h="1633">
                  <a:moveTo>
                    <a:pt x="0" y="0"/>
                  </a:moveTo>
                  <a:lnTo>
                    <a:pt x="0" y="1633"/>
                  </a:lnTo>
                  <a:lnTo>
                    <a:pt x="755" y="1633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686" name="Freeform 10">
              <a:extLst>
                <a:ext uri="{FF2B5EF4-FFF2-40B4-BE49-F238E27FC236}">
                  <a16:creationId xmlns:a16="http://schemas.microsoft.com/office/drawing/2014/main" id="{6341EA5F-413A-0144-AAE9-269769F0F98E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0688" y="4492625"/>
              <a:ext cx="1603375" cy="300038"/>
            </a:xfrm>
            <a:custGeom>
              <a:avLst/>
              <a:gdLst>
                <a:gd name="T0" fmla="*/ 0 w 1010"/>
                <a:gd name="T1" fmla="*/ 2147483646 h 189"/>
                <a:gd name="T2" fmla="*/ 2147483646 w 1010"/>
                <a:gd name="T3" fmla="*/ 2147483646 h 189"/>
                <a:gd name="T4" fmla="*/ 2147483646 w 1010"/>
                <a:gd name="T5" fmla="*/ 0 h 189"/>
                <a:gd name="T6" fmla="*/ 0 60000 65536"/>
                <a:gd name="T7" fmla="*/ 0 60000 65536"/>
                <a:gd name="T8" fmla="*/ 0 60000 65536"/>
                <a:gd name="T9" fmla="*/ 0 w 1010"/>
                <a:gd name="T10" fmla="*/ 0 h 189"/>
                <a:gd name="T11" fmla="*/ 1010 w 1010"/>
                <a:gd name="T12" fmla="*/ 189 h 18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010" h="189">
                  <a:moveTo>
                    <a:pt x="0" y="189"/>
                  </a:moveTo>
                  <a:lnTo>
                    <a:pt x="1010" y="189"/>
                  </a:lnTo>
                  <a:lnTo>
                    <a:pt x="101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687" name="Freeform 11">
              <a:extLst>
                <a:ext uri="{FF2B5EF4-FFF2-40B4-BE49-F238E27FC236}">
                  <a16:creationId xmlns:a16="http://schemas.microsoft.com/office/drawing/2014/main" id="{C07DA110-CFCA-304B-8EF1-9730A42B053F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9138" y="2071688"/>
              <a:ext cx="1304925" cy="2720975"/>
            </a:xfrm>
            <a:custGeom>
              <a:avLst/>
              <a:gdLst>
                <a:gd name="T0" fmla="*/ 0 w 822"/>
                <a:gd name="T1" fmla="*/ 2147483646 h 1714"/>
                <a:gd name="T2" fmla="*/ 0 w 822"/>
                <a:gd name="T3" fmla="*/ 2147483646 h 1714"/>
                <a:gd name="T4" fmla="*/ 2147483646 w 822"/>
                <a:gd name="T5" fmla="*/ 2147483646 h 1714"/>
                <a:gd name="T6" fmla="*/ 2147483646 w 822"/>
                <a:gd name="T7" fmla="*/ 0 h 171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22"/>
                <a:gd name="T13" fmla="*/ 0 h 1714"/>
                <a:gd name="T14" fmla="*/ 822 w 822"/>
                <a:gd name="T15" fmla="*/ 1714 h 171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22" h="1714">
                  <a:moveTo>
                    <a:pt x="0" y="1714"/>
                  </a:moveTo>
                  <a:lnTo>
                    <a:pt x="0" y="378"/>
                  </a:lnTo>
                  <a:lnTo>
                    <a:pt x="822" y="378"/>
                  </a:lnTo>
                  <a:lnTo>
                    <a:pt x="822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688" name="Line 16">
              <a:extLst>
                <a:ext uri="{FF2B5EF4-FFF2-40B4-BE49-F238E27FC236}">
                  <a16:creationId xmlns:a16="http://schemas.microsoft.com/office/drawing/2014/main" id="{8333EAB6-4C2A-9C42-8866-6B034AEDC39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562225" y="3441700"/>
              <a:ext cx="3206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689" name="Line 17">
              <a:extLst>
                <a:ext uri="{FF2B5EF4-FFF2-40B4-BE49-F238E27FC236}">
                  <a16:creationId xmlns:a16="http://schemas.microsoft.com/office/drawing/2014/main" id="{032D95A7-D1EE-4741-87AF-5BEA127475B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562225" y="3741738"/>
              <a:ext cx="320675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690" name="Rectangle 19">
              <a:extLst>
                <a:ext uri="{FF2B5EF4-FFF2-40B4-BE49-F238E27FC236}">
                  <a16:creationId xmlns:a16="http://schemas.microsoft.com/office/drawing/2014/main" id="{AF9E00D5-B6C6-7A41-8CF1-B5C1582B5C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49888" y="849313"/>
              <a:ext cx="747712" cy="1222375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71691" name="Rectangle 20">
              <a:extLst>
                <a:ext uri="{FF2B5EF4-FFF2-40B4-BE49-F238E27FC236}">
                  <a16:creationId xmlns:a16="http://schemas.microsoft.com/office/drawing/2014/main" id="{54A2FB9E-4804-5B45-9F93-1F06C5B1C2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24500" y="1058863"/>
              <a:ext cx="80150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J</a:t>
              </a:r>
              <a:endParaRPr lang="en-US" altLang="en-US" sz="1800" b="0"/>
            </a:p>
          </p:txBody>
        </p:sp>
        <p:sp>
          <p:nvSpPr>
            <p:cNvPr id="71692" name="Rectangle 21">
              <a:extLst>
                <a:ext uri="{FF2B5EF4-FFF2-40B4-BE49-F238E27FC236}">
                  <a16:creationId xmlns:a16="http://schemas.microsoft.com/office/drawing/2014/main" id="{9063007F-9733-4C44-B147-54FD2BE554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69000" y="1050925"/>
              <a:ext cx="14747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</a:t>
              </a:r>
              <a:endParaRPr lang="en-US" altLang="en-US" sz="1800" b="0"/>
            </a:p>
          </p:txBody>
        </p:sp>
        <p:sp>
          <p:nvSpPr>
            <p:cNvPr id="71693" name="Line 22">
              <a:extLst>
                <a:ext uri="{FF2B5EF4-FFF2-40B4-BE49-F238E27FC236}">
                  <a16:creationId xmlns:a16="http://schemas.microsoft.com/office/drawing/2014/main" id="{FA1E8D49-3348-424E-A293-C65D482D53A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984875" y="1663700"/>
              <a:ext cx="106363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694" name="Freeform 23">
              <a:extLst>
                <a:ext uri="{FF2B5EF4-FFF2-40B4-BE49-F238E27FC236}">
                  <a16:creationId xmlns:a16="http://schemas.microsoft.com/office/drawing/2014/main" id="{4A2E35D1-D31D-5E46-A88B-F7EB1F0E55FE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9888" y="1385888"/>
              <a:ext cx="149225" cy="149225"/>
            </a:xfrm>
            <a:custGeom>
              <a:avLst/>
              <a:gdLst>
                <a:gd name="T0" fmla="*/ 0 w 94"/>
                <a:gd name="T1" fmla="*/ 2147483646 h 94"/>
                <a:gd name="T2" fmla="*/ 2147483646 w 94"/>
                <a:gd name="T3" fmla="*/ 2147483646 h 94"/>
                <a:gd name="T4" fmla="*/ 0 w 94"/>
                <a:gd name="T5" fmla="*/ 0 h 94"/>
                <a:gd name="T6" fmla="*/ 0 60000 65536"/>
                <a:gd name="T7" fmla="*/ 0 60000 65536"/>
                <a:gd name="T8" fmla="*/ 0 60000 65536"/>
                <a:gd name="T9" fmla="*/ 0 w 94"/>
                <a:gd name="T10" fmla="*/ 0 h 94"/>
                <a:gd name="T11" fmla="*/ 94 w 94"/>
                <a:gd name="T12" fmla="*/ 94 h 9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94" h="94">
                  <a:moveTo>
                    <a:pt x="0" y="94"/>
                  </a:moveTo>
                  <a:lnTo>
                    <a:pt x="94" y="54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695" name="Freeform 24">
              <a:extLst>
                <a:ext uri="{FF2B5EF4-FFF2-40B4-BE49-F238E27FC236}">
                  <a16:creationId xmlns:a16="http://schemas.microsoft.com/office/drawing/2014/main" id="{BB2376AE-D7AE-8445-B41D-ECE2D65B940C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8538" y="3870325"/>
              <a:ext cx="63500" cy="42863"/>
            </a:xfrm>
            <a:custGeom>
              <a:avLst/>
              <a:gdLst>
                <a:gd name="T0" fmla="*/ 0 w 60"/>
                <a:gd name="T1" fmla="*/ 2147483646 h 40"/>
                <a:gd name="T2" fmla="*/ 0 w 60"/>
                <a:gd name="T3" fmla="*/ 2147483646 h 40"/>
                <a:gd name="T4" fmla="*/ 2147483646 w 60"/>
                <a:gd name="T5" fmla="*/ 0 h 40"/>
                <a:gd name="T6" fmla="*/ 2147483646 w 60"/>
                <a:gd name="T7" fmla="*/ 0 h 40"/>
                <a:gd name="T8" fmla="*/ 2147483646 w 60"/>
                <a:gd name="T9" fmla="*/ 2147483646 h 40"/>
                <a:gd name="T10" fmla="*/ 2147483646 w 60"/>
                <a:gd name="T11" fmla="*/ 2147483646 h 40"/>
                <a:gd name="T12" fmla="*/ 2147483646 w 60"/>
                <a:gd name="T13" fmla="*/ 2147483646 h 40"/>
                <a:gd name="T14" fmla="*/ 2147483646 w 60"/>
                <a:gd name="T15" fmla="*/ 2147483646 h 40"/>
                <a:gd name="T16" fmla="*/ 2147483646 w 60"/>
                <a:gd name="T17" fmla="*/ 2147483646 h 40"/>
                <a:gd name="T18" fmla="*/ 0 w 60"/>
                <a:gd name="T19" fmla="*/ 2147483646 h 4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60"/>
                <a:gd name="T31" fmla="*/ 0 h 40"/>
                <a:gd name="T32" fmla="*/ 60 w 60"/>
                <a:gd name="T33" fmla="*/ 40 h 4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60" h="40">
                  <a:moveTo>
                    <a:pt x="0" y="16"/>
                  </a:moveTo>
                  <a:cubicBezTo>
                    <a:pt x="0" y="16"/>
                    <a:pt x="0" y="24"/>
                    <a:pt x="0" y="24"/>
                  </a:cubicBezTo>
                  <a:cubicBezTo>
                    <a:pt x="0" y="11"/>
                    <a:pt x="11" y="0"/>
                    <a:pt x="24" y="0"/>
                  </a:cubicBezTo>
                  <a:cubicBezTo>
                    <a:pt x="24" y="0"/>
                    <a:pt x="36" y="0"/>
                    <a:pt x="36" y="0"/>
                  </a:cubicBezTo>
                  <a:cubicBezTo>
                    <a:pt x="49" y="0"/>
                    <a:pt x="60" y="11"/>
                    <a:pt x="60" y="24"/>
                  </a:cubicBezTo>
                  <a:cubicBezTo>
                    <a:pt x="60" y="24"/>
                    <a:pt x="60" y="16"/>
                    <a:pt x="60" y="16"/>
                  </a:cubicBezTo>
                  <a:cubicBezTo>
                    <a:pt x="60" y="29"/>
                    <a:pt x="49" y="40"/>
                    <a:pt x="36" y="40"/>
                  </a:cubicBezTo>
                  <a:cubicBezTo>
                    <a:pt x="36" y="40"/>
                    <a:pt x="36" y="40"/>
                    <a:pt x="36" y="40"/>
                  </a:cubicBezTo>
                  <a:cubicBezTo>
                    <a:pt x="36" y="40"/>
                    <a:pt x="24" y="40"/>
                    <a:pt x="24" y="40"/>
                  </a:cubicBezTo>
                  <a:cubicBezTo>
                    <a:pt x="11" y="40"/>
                    <a:pt x="0" y="29"/>
                    <a:pt x="0" y="16"/>
                  </a:cubicBez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696" name="Line 25">
              <a:extLst>
                <a:ext uri="{FF2B5EF4-FFF2-40B4-BE49-F238E27FC236}">
                  <a16:creationId xmlns:a16="http://schemas.microsoft.com/office/drawing/2014/main" id="{09CC64F5-8516-BA4C-948E-BA199DC255E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230688" y="1771650"/>
              <a:ext cx="121920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697" name="Line 28">
              <a:extLst>
                <a:ext uri="{FF2B5EF4-FFF2-40B4-BE49-F238E27FC236}">
                  <a16:creationId xmlns:a16="http://schemas.microsoft.com/office/drawing/2014/main" id="{F3CD8F54-366E-C143-B74C-D2A87F2BE5A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82938" y="1920875"/>
              <a:ext cx="2984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698" name="Line 29">
              <a:extLst>
                <a:ext uri="{FF2B5EF4-FFF2-40B4-BE49-F238E27FC236}">
                  <a16:creationId xmlns:a16="http://schemas.microsoft.com/office/drawing/2014/main" id="{05233BD0-B9A3-E443-B81F-DC971CC7307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079875" y="1771650"/>
              <a:ext cx="150813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699" name="Freeform 30">
              <a:extLst>
                <a:ext uri="{FF2B5EF4-FFF2-40B4-BE49-F238E27FC236}">
                  <a16:creationId xmlns:a16="http://schemas.microsoft.com/office/drawing/2014/main" id="{99C74AB2-87BD-4B4A-BB11-9171EF02CF6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1700" y="1511300"/>
              <a:ext cx="638175" cy="254000"/>
            </a:xfrm>
            <a:custGeom>
              <a:avLst/>
              <a:gdLst>
                <a:gd name="T0" fmla="*/ 0 w 598"/>
                <a:gd name="T1" fmla="*/ 0 h 238"/>
                <a:gd name="T2" fmla="*/ 2147483646 w 598"/>
                <a:gd name="T3" fmla="*/ 2147483646 h 238"/>
                <a:gd name="T4" fmla="*/ 2147483646 w 598"/>
                <a:gd name="T5" fmla="*/ 2147483646 h 238"/>
                <a:gd name="T6" fmla="*/ 2147483646 w 598"/>
                <a:gd name="T7" fmla="*/ 2147483646 h 238"/>
                <a:gd name="T8" fmla="*/ 2147483646 w 598"/>
                <a:gd name="T9" fmla="*/ 2147483646 h 238"/>
                <a:gd name="T10" fmla="*/ 2147483646 w 598"/>
                <a:gd name="T11" fmla="*/ 2147483646 h 238"/>
                <a:gd name="T12" fmla="*/ 2147483646 w 598"/>
                <a:gd name="T13" fmla="*/ 2147483646 h 238"/>
                <a:gd name="T14" fmla="*/ 2147483646 w 598"/>
                <a:gd name="T15" fmla="*/ 2147483646 h 238"/>
                <a:gd name="T16" fmla="*/ 2147483646 w 598"/>
                <a:gd name="T17" fmla="*/ 2147483646 h 238"/>
                <a:gd name="T18" fmla="*/ 2147483646 w 598"/>
                <a:gd name="T19" fmla="*/ 2147483646 h 238"/>
                <a:gd name="T20" fmla="*/ 2147483646 w 598"/>
                <a:gd name="T21" fmla="*/ 2147483646 h 238"/>
                <a:gd name="T22" fmla="*/ 2147483646 w 598"/>
                <a:gd name="T23" fmla="*/ 2147483646 h 238"/>
                <a:gd name="T24" fmla="*/ 2147483646 w 598"/>
                <a:gd name="T25" fmla="*/ 2147483646 h 238"/>
                <a:gd name="T26" fmla="*/ 2147483646 w 598"/>
                <a:gd name="T27" fmla="*/ 2147483646 h 23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98"/>
                <a:gd name="T43" fmla="*/ 0 h 238"/>
                <a:gd name="T44" fmla="*/ 598 w 598"/>
                <a:gd name="T45" fmla="*/ 238 h 238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98" h="238">
                  <a:moveTo>
                    <a:pt x="0" y="0"/>
                  </a:moveTo>
                  <a:cubicBezTo>
                    <a:pt x="252" y="0"/>
                    <a:pt x="252" y="0"/>
                    <a:pt x="270" y="1"/>
                  </a:cubicBezTo>
                  <a:cubicBezTo>
                    <a:pt x="288" y="3"/>
                    <a:pt x="288" y="3"/>
                    <a:pt x="305" y="5"/>
                  </a:cubicBezTo>
                  <a:cubicBezTo>
                    <a:pt x="323" y="8"/>
                    <a:pt x="323" y="8"/>
                    <a:pt x="343" y="14"/>
                  </a:cubicBezTo>
                  <a:cubicBezTo>
                    <a:pt x="363" y="20"/>
                    <a:pt x="363" y="20"/>
                    <a:pt x="380" y="29"/>
                  </a:cubicBezTo>
                  <a:cubicBezTo>
                    <a:pt x="398" y="38"/>
                    <a:pt x="398" y="38"/>
                    <a:pt x="413" y="46"/>
                  </a:cubicBezTo>
                  <a:cubicBezTo>
                    <a:pt x="429" y="55"/>
                    <a:pt x="429" y="55"/>
                    <a:pt x="442" y="63"/>
                  </a:cubicBezTo>
                  <a:cubicBezTo>
                    <a:pt x="454" y="71"/>
                    <a:pt x="454" y="71"/>
                    <a:pt x="463" y="78"/>
                  </a:cubicBezTo>
                  <a:cubicBezTo>
                    <a:pt x="472" y="85"/>
                    <a:pt x="472" y="85"/>
                    <a:pt x="482" y="92"/>
                  </a:cubicBezTo>
                  <a:cubicBezTo>
                    <a:pt x="492" y="99"/>
                    <a:pt x="492" y="99"/>
                    <a:pt x="502" y="110"/>
                  </a:cubicBezTo>
                  <a:cubicBezTo>
                    <a:pt x="513" y="121"/>
                    <a:pt x="513" y="121"/>
                    <a:pt x="525" y="136"/>
                  </a:cubicBezTo>
                  <a:cubicBezTo>
                    <a:pt x="538" y="151"/>
                    <a:pt x="538" y="151"/>
                    <a:pt x="550" y="169"/>
                  </a:cubicBezTo>
                  <a:cubicBezTo>
                    <a:pt x="563" y="186"/>
                    <a:pt x="563" y="186"/>
                    <a:pt x="576" y="205"/>
                  </a:cubicBezTo>
                  <a:cubicBezTo>
                    <a:pt x="589" y="223"/>
                    <a:pt x="589" y="223"/>
                    <a:pt x="598" y="238"/>
                  </a:cubicBez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00" name="Freeform 31">
              <a:extLst>
                <a:ext uri="{FF2B5EF4-FFF2-40B4-BE49-F238E27FC236}">
                  <a16:creationId xmlns:a16="http://schemas.microsoft.com/office/drawing/2014/main" id="{F3C15D5F-C26A-7E4B-B3E6-4D6A168CF1B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1700" y="1766888"/>
              <a:ext cx="638175" cy="254000"/>
            </a:xfrm>
            <a:custGeom>
              <a:avLst/>
              <a:gdLst>
                <a:gd name="T0" fmla="*/ 0 w 598"/>
                <a:gd name="T1" fmla="*/ 2147483646 h 237"/>
                <a:gd name="T2" fmla="*/ 2147483646 w 598"/>
                <a:gd name="T3" fmla="*/ 2147483646 h 237"/>
                <a:gd name="T4" fmla="*/ 2147483646 w 598"/>
                <a:gd name="T5" fmla="*/ 2147483646 h 237"/>
                <a:gd name="T6" fmla="*/ 2147483646 w 598"/>
                <a:gd name="T7" fmla="*/ 2147483646 h 237"/>
                <a:gd name="T8" fmla="*/ 2147483646 w 598"/>
                <a:gd name="T9" fmla="*/ 2147483646 h 237"/>
                <a:gd name="T10" fmla="*/ 2147483646 w 598"/>
                <a:gd name="T11" fmla="*/ 2147483646 h 237"/>
                <a:gd name="T12" fmla="*/ 2147483646 w 598"/>
                <a:gd name="T13" fmla="*/ 2147483646 h 237"/>
                <a:gd name="T14" fmla="*/ 2147483646 w 598"/>
                <a:gd name="T15" fmla="*/ 2147483646 h 237"/>
                <a:gd name="T16" fmla="*/ 2147483646 w 598"/>
                <a:gd name="T17" fmla="*/ 2147483646 h 237"/>
                <a:gd name="T18" fmla="*/ 2147483646 w 598"/>
                <a:gd name="T19" fmla="*/ 2147483646 h 237"/>
                <a:gd name="T20" fmla="*/ 2147483646 w 598"/>
                <a:gd name="T21" fmla="*/ 2147483646 h 237"/>
                <a:gd name="T22" fmla="*/ 2147483646 w 598"/>
                <a:gd name="T23" fmla="*/ 2147483646 h 237"/>
                <a:gd name="T24" fmla="*/ 2147483646 w 598"/>
                <a:gd name="T25" fmla="*/ 2147483646 h 237"/>
                <a:gd name="T26" fmla="*/ 2147483646 w 598"/>
                <a:gd name="T27" fmla="*/ 0 h 23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98"/>
                <a:gd name="T43" fmla="*/ 0 h 237"/>
                <a:gd name="T44" fmla="*/ 598 w 598"/>
                <a:gd name="T45" fmla="*/ 237 h 237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98" h="237">
                  <a:moveTo>
                    <a:pt x="0" y="237"/>
                  </a:moveTo>
                  <a:cubicBezTo>
                    <a:pt x="252" y="237"/>
                    <a:pt x="252" y="237"/>
                    <a:pt x="270" y="236"/>
                  </a:cubicBezTo>
                  <a:cubicBezTo>
                    <a:pt x="288" y="235"/>
                    <a:pt x="288" y="235"/>
                    <a:pt x="305" y="232"/>
                  </a:cubicBezTo>
                  <a:cubicBezTo>
                    <a:pt x="323" y="230"/>
                    <a:pt x="323" y="230"/>
                    <a:pt x="343" y="224"/>
                  </a:cubicBezTo>
                  <a:cubicBezTo>
                    <a:pt x="363" y="217"/>
                    <a:pt x="363" y="217"/>
                    <a:pt x="380" y="209"/>
                  </a:cubicBezTo>
                  <a:cubicBezTo>
                    <a:pt x="398" y="200"/>
                    <a:pt x="398" y="200"/>
                    <a:pt x="413" y="191"/>
                  </a:cubicBezTo>
                  <a:cubicBezTo>
                    <a:pt x="429" y="182"/>
                    <a:pt x="429" y="182"/>
                    <a:pt x="442" y="174"/>
                  </a:cubicBezTo>
                  <a:cubicBezTo>
                    <a:pt x="454" y="166"/>
                    <a:pt x="454" y="166"/>
                    <a:pt x="463" y="159"/>
                  </a:cubicBezTo>
                  <a:cubicBezTo>
                    <a:pt x="472" y="152"/>
                    <a:pt x="472" y="152"/>
                    <a:pt x="482" y="146"/>
                  </a:cubicBezTo>
                  <a:cubicBezTo>
                    <a:pt x="492" y="139"/>
                    <a:pt x="492" y="139"/>
                    <a:pt x="502" y="127"/>
                  </a:cubicBezTo>
                  <a:cubicBezTo>
                    <a:pt x="513" y="116"/>
                    <a:pt x="513" y="116"/>
                    <a:pt x="525" y="101"/>
                  </a:cubicBezTo>
                  <a:cubicBezTo>
                    <a:pt x="538" y="86"/>
                    <a:pt x="538" y="86"/>
                    <a:pt x="550" y="69"/>
                  </a:cubicBezTo>
                  <a:cubicBezTo>
                    <a:pt x="563" y="51"/>
                    <a:pt x="563" y="51"/>
                    <a:pt x="576" y="33"/>
                  </a:cubicBezTo>
                  <a:cubicBezTo>
                    <a:pt x="589" y="15"/>
                    <a:pt x="589" y="15"/>
                    <a:pt x="598" y="0"/>
                  </a:cubicBez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01" name="Freeform 32">
              <a:extLst>
                <a:ext uri="{FF2B5EF4-FFF2-40B4-BE49-F238E27FC236}">
                  <a16:creationId xmlns:a16="http://schemas.microsoft.com/office/drawing/2014/main" id="{6C746B55-6731-B344-80AB-9ABFA9B0499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5350" y="1511300"/>
              <a:ext cx="74613" cy="255588"/>
            </a:xfrm>
            <a:custGeom>
              <a:avLst/>
              <a:gdLst>
                <a:gd name="T0" fmla="*/ 0 w 71"/>
                <a:gd name="T1" fmla="*/ 0 h 239"/>
                <a:gd name="T2" fmla="*/ 2147483646 w 71"/>
                <a:gd name="T3" fmla="*/ 2147483646 h 239"/>
                <a:gd name="T4" fmla="*/ 2147483646 w 71"/>
                <a:gd name="T5" fmla="*/ 2147483646 h 239"/>
                <a:gd name="T6" fmla="*/ 2147483646 w 71"/>
                <a:gd name="T7" fmla="*/ 2147483646 h 239"/>
                <a:gd name="T8" fmla="*/ 2147483646 w 71"/>
                <a:gd name="T9" fmla="*/ 2147483646 h 239"/>
                <a:gd name="T10" fmla="*/ 2147483646 w 71"/>
                <a:gd name="T11" fmla="*/ 2147483646 h 239"/>
                <a:gd name="T12" fmla="*/ 2147483646 w 71"/>
                <a:gd name="T13" fmla="*/ 2147483646 h 239"/>
                <a:gd name="T14" fmla="*/ 2147483646 w 71"/>
                <a:gd name="T15" fmla="*/ 2147483646 h 23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71"/>
                <a:gd name="T25" fmla="*/ 0 h 239"/>
                <a:gd name="T26" fmla="*/ 71 w 71"/>
                <a:gd name="T27" fmla="*/ 239 h 23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71" h="239">
                  <a:moveTo>
                    <a:pt x="0" y="0"/>
                  </a:moveTo>
                  <a:cubicBezTo>
                    <a:pt x="16" y="29"/>
                    <a:pt x="16" y="29"/>
                    <a:pt x="23" y="44"/>
                  </a:cubicBezTo>
                  <a:cubicBezTo>
                    <a:pt x="29" y="59"/>
                    <a:pt x="29" y="59"/>
                    <a:pt x="36" y="77"/>
                  </a:cubicBezTo>
                  <a:cubicBezTo>
                    <a:pt x="43" y="95"/>
                    <a:pt x="43" y="95"/>
                    <a:pt x="48" y="113"/>
                  </a:cubicBezTo>
                  <a:cubicBezTo>
                    <a:pt x="54" y="131"/>
                    <a:pt x="54" y="131"/>
                    <a:pt x="59" y="150"/>
                  </a:cubicBezTo>
                  <a:cubicBezTo>
                    <a:pt x="65" y="168"/>
                    <a:pt x="65" y="168"/>
                    <a:pt x="66" y="183"/>
                  </a:cubicBezTo>
                  <a:cubicBezTo>
                    <a:pt x="68" y="199"/>
                    <a:pt x="68" y="199"/>
                    <a:pt x="69" y="208"/>
                  </a:cubicBezTo>
                  <a:cubicBezTo>
                    <a:pt x="71" y="218"/>
                    <a:pt x="71" y="218"/>
                    <a:pt x="70" y="239"/>
                  </a:cubicBez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02" name="Freeform 33">
              <a:extLst>
                <a:ext uri="{FF2B5EF4-FFF2-40B4-BE49-F238E27FC236}">
                  <a16:creationId xmlns:a16="http://schemas.microsoft.com/office/drawing/2014/main" id="{C83E6A74-F924-F841-8E6A-147BA012754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5350" y="1765300"/>
              <a:ext cx="74613" cy="255588"/>
            </a:xfrm>
            <a:custGeom>
              <a:avLst/>
              <a:gdLst>
                <a:gd name="T0" fmla="*/ 0 w 71"/>
                <a:gd name="T1" fmla="*/ 2147483646 h 238"/>
                <a:gd name="T2" fmla="*/ 2147483646 w 71"/>
                <a:gd name="T3" fmla="*/ 2147483646 h 238"/>
                <a:gd name="T4" fmla="*/ 2147483646 w 71"/>
                <a:gd name="T5" fmla="*/ 2147483646 h 238"/>
                <a:gd name="T6" fmla="*/ 2147483646 w 71"/>
                <a:gd name="T7" fmla="*/ 2147483646 h 238"/>
                <a:gd name="T8" fmla="*/ 2147483646 w 71"/>
                <a:gd name="T9" fmla="*/ 2147483646 h 238"/>
                <a:gd name="T10" fmla="*/ 2147483646 w 71"/>
                <a:gd name="T11" fmla="*/ 2147483646 h 238"/>
                <a:gd name="T12" fmla="*/ 2147483646 w 71"/>
                <a:gd name="T13" fmla="*/ 2147483646 h 238"/>
                <a:gd name="T14" fmla="*/ 2147483646 w 71"/>
                <a:gd name="T15" fmla="*/ 0 h 23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71"/>
                <a:gd name="T25" fmla="*/ 0 h 238"/>
                <a:gd name="T26" fmla="*/ 71 w 71"/>
                <a:gd name="T27" fmla="*/ 238 h 238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71" h="238">
                  <a:moveTo>
                    <a:pt x="0" y="238"/>
                  </a:moveTo>
                  <a:cubicBezTo>
                    <a:pt x="16" y="210"/>
                    <a:pt x="16" y="210"/>
                    <a:pt x="23" y="195"/>
                  </a:cubicBezTo>
                  <a:cubicBezTo>
                    <a:pt x="29" y="180"/>
                    <a:pt x="29" y="180"/>
                    <a:pt x="36" y="162"/>
                  </a:cubicBezTo>
                  <a:cubicBezTo>
                    <a:pt x="43" y="143"/>
                    <a:pt x="43" y="143"/>
                    <a:pt x="48" y="125"/>
                  </a:cubicBezTo>
                  <a:cubicBezTo>
                    <a:pt x="54" y="107"/>
                    <a:pt x="54" y="107"/>
                    <a:pt x="59" y="89"/>
                  </a:cubicBezTo>
                  <a:cubicBezTo>
                    <a:pt x="65" y="71"/>
                    <a:pt x="65" y="71"/>
                    <a:pt x="66" y="55"/>
                  </a:cubicBezTo>
                  <a:cubicBezTo>
                    <a:pt x="68" y="40"/>
                    <a:pt x="68" y="40"/>
                    <a:pt x="69" y="30"/>
                  </a:cubicBezTo>
                  <a:cubicBezTo>
                    <a:pt x="71" y="21"/>
                    <a:pt x="71" y="21"/>
                    <a:pt x="70" y="0"/>
                  </a:cubicBez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03" name="Line 34">
              <a:extLst>
                <a:ext uri="{FF2B5EF4-FFF2-40B4-BE49-F238E27FC236}">
                  <a16:creationId xmlns:a16="http://schemas.microsoft.com/office/drawing/2014/main" id="{34650232-5D51-4C40-ABD9-0D7D5EA60D7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30688" y="3892550"/>
              <a:ext cx="121920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04" name="Freeform 35">
              <a:extLst>
                <a:ext uri="{FF2B5EF4-FFF2-40B4-BE49-F238E27FC236}">
                  <a16:creationId xmlns:a16="http://schemas.microsoft.com/office/drawing/2014/main" id="{58C30165-C3B7-BB40-8D96-008889714A7A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9813" y="1471613"/>
              <a:ext cx="600075" cy="2420937"/>
            </a:xfrm>
            <a:custGeom>
              <a:avLst/>
              <a:gdLst>
                <a:gd name="T0" fmla="*/ 0 w 378"/>
                <a:gd name="T1" fmla="*/ 2147483646 h 1525"/>
                <a:gd name="T2" fmla="*/ 0 w 378"/>
                <a:gd name="T3" fmla="*/ 0 h 1525"/>
                <a:gd name="T4" fmla="*/ 2147483646 w 378"/>
                <a:gd name="T5" fmla="*/ 0 h 1525"/>
                <a:gd name="T6" fmla="*/ 0 60000 65536"/>
                <a:gd name="T7" fmla="*/ 0 60000 65536"/>
                <a:gd name="T8" fmla="*/ 0 60000 65536"/>
                <a:gd name="T9" fmla="*/ 0 w 378"/>
                <a:gd name="T10" fmla="*/ 0 h 1525"/>
                <a:gd name="T11" fmla="*/ 378 w 378"/>
                <a:gd name="T12" fmla="*/ 1525 h 1525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78" h="1525">
                  <a:moveTo>
                    <a:pt x="0" y="1525"/>
                  </a:moveTo>
                  <a:lnTo>
                    <a:pt x="0" y="0"/>
                  </a:lnTo>
                  <a:lnTo>
                    <a:pt x="3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05" name="Freeform 36">
              <a:extLst>
                <a:ext uri="{FF2B5EF4-FFF2-40B4-BE49-F238E27FC236}">
                  <a16:creationId xmlns:a16="http://schemas.microsoft.com/office/drawing/2014/main" id="{12238316-BAC9-DD4B-A3B3-D24C12CEE318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2625" y="4762500"/>
              <a:ext cx="63500" cy="65088"/>
            </a:xfrm>
            <a:custGeom>
              <a:avLst/>
              <a:gdLst>
                <a:gd name="T0" fmla="*/ 0 w 60"/>
                <a:gd name="T1" fmla="*/ 2147483646 h 60"/>
                <a:gd name="T2" fmla="*/ 0 w 60"/>
                <a:gd name="T3" fmla="*/ 2147483646 h 60"/>
                <a:gd name="T4" fmla="*/ 2147483646 w 60"/>
                <a:gd name="T5" fmla="*/ 0 h 60"/>
                <a:gd name="T6" fmla="*/ 2147483646 w 60"/>
                <a:gd name="T7" fmla="*/ 0 h 60"/>
                <a:gd name="T8" fmla="*/ 2147483646 w 60"/>
                <a:gd name="T9" fmla="*/ 2147483646 h 60"/>
                <a:gd name="T10" fmla="*/ 2147483646 w 60"/>
                <a:gd name="T11" fmla="*/ 2147483646 h 60"/>
                <a:gd name="T12" fmla="*/ 2147483646 w 60"/>
                <a:gd name="T13" fmla="*/ 2147483646 h 60"/>
                <a:gd name="T14" fmla="*/ 2147483646 w 60"/>
                <a:gd name="T15" fmla="*/ 2147483646 h 60"/>
                <a:gd name="T16" fmla="*/ 2147483646 w 60"/>
                <a:gd name="T17" fmla="*/ 2147483646 h 60"/>
                <a:gd name="T18" fmla="*/ 0 w 60"/>
                <a:gd name="T19" fmla="*/ 2147483646 h 6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60"/>
                <a:gd name="T31" fmla="*/ 0 h 60"/>
                <a:gd name="T32" fmla="*/ 60 w 60"/>
                <a:gd name="T33" fmla="*/ 60 h 6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60" h="60">
                  <a:moveTo>
                    <a:pt x="0" y="36"/>
                  </a:moveTo>
                  <a:cubicBezTo>
                    <a:pt x="0" y="36"/>
                    <a:pt x="0" y="24"/>
                    <a:pt x="0" y="24"/>
                  </a:cubicBezTo>
                  <a:cubicBezTo>
                    <a:pt x="0" y="11"/>
                    <a:pt x="11" y="0"/>
                    <a:pt x="24" y="0"/>
                  </a:cubicBezTo>
                  <a:cubicBezTo>
                    <a:pt x="24" y="0"/>
                    <a:pt x="36" y="0"/>
                    <a:pt x="36" y="0"/>
                  </a:cubicBezTo>
                  <a:cubicBezTo>
                    <a:pt x="49" y="0"/>
                    <a:pt x="60" y="11"/>
                    <a:pt x="60" y="24"/>
                  </a:cubicBezTo>
                  <a:cubicBezTo>
                    <a:pt x="60" y="24"/>
                    <a:pt x="60" y="36"/>
                    <a:pt x="60" y="36"/>
                  </a:cubicBezTo>
                  <a:cubicBezTo>
                    <a:pt x="60" y="49"/>
                    <a:pt x="49" y="60"/>
                    <a:pt x="36" y="60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60"/>
                    <a:pt x="24" y="60"/>
                    <a:pt x="24" y="60"/>
                  </a:cubicBezTo>
                  <a:cubicBezTo>
                    <a:pt x="11" y="60"/>
                    <a:pt x="0" y="49"/>
                    <a:pt x="0" y="36"/>
                  </a:cubicBez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706" name="Line 42">
              <a:extLst>
                <a:ext uri="{FF2B5EF4-FFF2-40B4-BE49-F238E27FC236}">
                  <a16:creationId xmlns:a16="http://schemas.microsoft.com/office/drawing/2014/main" id="{B793D3C1-EB51-AC48-A27D-54E47A55AE6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118350" y="1471613"/>
              <a:ext cx="298450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07" name="Line 43">
              <a:extLst>
                <a:ext uri="{FF2B5EF4-FFF2-40B4-BE49-F238E27FC236}">
                  <a16:creationId xmlns:a16="http://schemas.microsoft.com/office/drawing/2014/main" id="{89A3A830-B587-F540-AC06-A8A60229EF2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016875" y="1320800"/>
              <a:ext cx="169863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08" name="Line 44">
              <a:extLst>
                <a:ext uri="{FF2B5EF4-FFF2-40B4-BE49-F238E27FC236}">
                  <a16:creationId xmlns:a16="http://schemas.microsoft.com/office/drawing/2014/main" id="{0775B807-5565-364C-9140-07F4AFE78A1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197600" y="1136650"/>
              <a:ext cx="1219200" cy="1270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09" name="Freeform 45">
              <a:extLst>
                <a:ext uri="{FF2B5EF4-FFF2-40B4-BE49-F238E27FC236}">
                  <a16:creationId xmlns:a16="http://schemas.microsoft.com/office/drawing/2014/main" id="{40BDA7E6-E7EB-8A4E-BD38-4CF6955D3BBD}"/>
                </a:ext>
              </a:extLst>
            </p:cNvPr>
            <p:cNvSpPr>
              <a:spLocks/>
            </p:cNvSpPr>
            <p:nvPr/>
          </p:nvSpPr>
          <p:spPr bwMode="auto">
            <a:xfrm>
              <a:off x="6197600" y="1471613"/>
              <a:ext cx="920750" cy="2120900"/>
            </a:xfrm>
            <a:custGeom>
              <a:avLst/>
              <a:gdLst>
                <a:gd name="T0" fmla="*/ 0 w 580"/>
                <a:gd name="T1" fmla="*/ 2147483646 h 1336"/>
                <a:gd name="T2" fmla="*/ 2147483646 w 580"/>
                <a:gd name="T3" fmla="*/ 2147483646 h 1336"/>
                <a:gd name="T4" fmla="*/ 2147483646 w 580"/>
                <a:gd name="T5" fmla="*/ 0 h 1336"/>
                <a:gd name="T6" fmla="*/ 0 60000 65536"/>
                <a:gd name="T7" fmla="*/ 0 60000 65536"/>
                <a:gd name="T8" fmla="*/ 0 60000 65536"/>
                <a:gd name="T9" fmla="*/ 0 w 580"/>
                <a:gd name="T10" fmla="*/ 0 h 1336"/>
                <a:gd name="T11" fmla="*/ 580 w 580"/>
                <a:gd name="T12" fmla="*/ 1336 h 13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80" h="1336">
                  <a:moveTo>
                    <a:pt x="0" y="1336"/>
                  </a:moveTo>
                  <a:lnTo>
                    <a:pt x="580" y="1336"/>
                  </a:lnTo>
                  <a:lnTo>
                    <a:pt x="58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10" name="Line 46">
              <a:extLst>
                <a:ext uri="{FF2B5EF4-FFF2-40B4-BE49-F238E27FC236}">
                  <a16:creationId xmlns:a16="http://schemas.microsoft.com/office/drawing/2014/main" id="{989EE266-D50F-474A-99DF-BF87235A6DD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186738" y="1320800"/>
              <a:ext cx="150812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11" name="Rectangle 47">
              <a:extLst>
                <a:ext uri="{FF2B5EF4-FFF2-40B4-BE49-F238E27FC236}">
                  <a16:creationId xmlns:a16="http://schemas.microsoft.com/office/drawing/2014/main" id="{FC96D45C-A9DD-4341-90F8-7E62B128C0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70588" y="1663700"/>
              <a:ext cx="14747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</a:t>
              </a:r>
              <a:endParaRPr lang="en-US" altLang="en-US" sz="1800" b="0"/>
            </a:p>
          </p:txBody>
        </p:sp>
        <p:sp>
          <p:nvSpPr>
            <p:cNvPr id="71712" name="Rectangle 48">
              <a:extLst>
                <a:ext uri="{FF2B5EF4-FFF2-40B4-BE49-F238E27FC236}">
                  <a16:creationId xmlns:a16="http://schemas.microsoft.com/office/drawing/2014/main" id="{835F2C43-ACC6-B44E-A24A-5B2603D127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7288" y="3786188"/>
              <a:ext cx="490519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Clock</a:t>
              </a:r>
              <a:endParaRPr lang="en-US" altLang="en-US" sz="1800" b="0"/>
            </a:p>
          </p:txBody>
        </p:sp>
        <p:sp>
          <p:nvSpPr>
            <p:cNvPr id="71713" name="Freeform 49">
              <a:extLst>
                <a:ext uri="{FF2B5EF4-FFF2-40B4-BE49-F238E27FC236}">
                  <a16:creationId xmlns:a16="http://schemas.microsoft.com/office/drawing/2014/main" id="{22195384-7DDF-CF42-9DFA-58239426359C}"/>
                </a:ext>
              </a:extLst>
            </p:cNvPr>
            <p:cNvSpPr>
              <a:spLocks/>
            </p:cNvSpPr>
            <p:nvPr/>
          </p:nvSpPr>
          <p:spPr bwMode="auto">
            <a:xfrm>
              <a:off x="6797675" y="1120775"/>
              <a:ext cx="41275" cy="63500"/>
            </a:xfrm>
            <a:custGeom>
              <a:avLst/>
              <a:gdLst>
                <a:gd name="T0" fmla="*/ 0 w 40"/>
                <a:gd name="T1" fmla="*/ 2147483646 h 60"/>
                <a:gd name="T2" fmla="*/ 0 w 40"/>
                <a:gd name="T3" fmla="*/ 2147483646 h 60"/>
                <a:gd name="T4" fmla="*/ 2147483646 w 40"/>
                <a:gd name="T5" fmla="*/ 0 h 60"/>
                <a:gd name="T6" fmla="*/ 2147483646 w 40"/>
                <a:gd name="T7" fmla="*/ 0 h 60"/>
                <a:gd name="T8" fmla="*/ 2147483646 w 40"/>
                <a:gd name="T9" fmla="*/ 2147483646 h 60"/>
                <a:gd name="T10" fmla="*/ 2147483646 w 40"/>
                <a:gd name="T11" fmla="*/ 2147483646 h 60"/>
                <a:gd name="T12" fmla="*/ 2147483646 w 40"/>
                <a:gd name="T13" fmla="*/ 2147483646 h 60"/>
                <a:gd name="T14" fmla="*/ 2147483646 w 40"/>
                <a:gd name="T15" fmla="*/ 2147483646 h 60"/>
                <a:gd name="T16" fmla="*/ 2147483646 w 40"/>
                <a:gd name="T17" fmla="*/ 2147483646 h 60"/>
                <a:gd name="T18" fmla="*/ 0 w 40"/>
                <a:gd name="T19" fmla="*/ 2147483646 h 6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40"/>
                <a:gd name="T31" fmla="*/ 0 h 60"/>
                <a:gd name="T32" fmla="*/ 40 w 40"/>
                <a:gd name="T33" fmla="*/ 60 h 6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40" h="60">
                  <a:moveTo>
                    <a:pt x="0" y="36"/>
                  </a:moveTo>
                  <a:cubicBezTo>
                    <a:pt x="0" y="36"/>
                    <a:pt x="0" y="24"/>
                    <a:pt x="0" y="24"/>
                  </a:cubicBezTo>
                  <a:cubicBezTo>
                    <a:pt x="0" y="11"/>
                    <a:pt x="11" y="0"/>
                    <a:pt x="24" y="0"/>
                  </a:cubicBezTo>
                  <a:cubicBezTo>
                    <a:pt x="24" y="0"/>
                    <a:pt x="16" y="0"/>
                    <a:pt x="16" y="0"/>
                  </a:cubicBezTo>
                  <a:cubicBezTo>
                    <a:pt x="29" y="0"/>
                    <a:pt x="40" y="11"/>
                    <a:pt x="40" y="24"/>
                  </a:cubicBezTo>
                  <a:cubicBezTo>
                    <a:pt x="40" y="24"/>
                    <a:pt x="40" y="36"/>
                    <a:pt x="40" y="36"/>
                  </a:cubicBezTo>
                  <a:cubicBezTo>
                    <a:pt x="40" y="49"/>
                    <a:pt x="29" y="60"/>
                    <a:pt x="16" y="60"/>
                  </a:cubicBezTo>
                  <a:cubicBezTo>
                    <a:pt x="16" y="60"/>
                    <a:pt x="16" y="60"/>
                    <a:pt x="16" y="60"/>
                  </a:cubicBezTo>
                  <a:cubicBezTo>
                    <a:pt x="16" y="60"/>
                    <a:pt x="24" y="60"/>
                    <a:pt x="24" y="60"/>
                  </a:cubicBezTo>
                  <a:cubicBezTo>
                    <a:pt x="11" y="60"/>
                    <a:pt x="0" y="49"/>
                    <a:pt x="0" y="36"/>
                  </a:cubicBez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714" name="Rectangle 50">
              <a:extLst>
                <a:ext uri="{FF2B5EF4-FFF2-40B4-BE49-F238E27FC236}">
                  <a16:creationId xmlns:a16="http://schemas.microsoft.com/office/drawing/2014/main" id="{A7BBA588-6981-8047-B4AD-A05C859337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79813" y="4676775"/>
              <a:ext cx="559449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Resetn</a:t>
              </a:r>
              <a:endParaRPr lang="en-US" altLang="en-US" sz="1800" b="0"/>
            </a:p>
          </p:txBody>
        </p:sp>
        <p:sp>
          <p:nvSpPr>
            <p:cNvPr id="71715" name="Rectangle 51">
              <a:extLst>
                <a:ext uri="{FF2B5EF4-FFF2-40B4-BE49-F238E27FC236}">
                  <a16:creationId xmlns:a16="http://schemas.microsoft.com/office/drawing/2014/main" id="{A662E095-9DFD-C241-8C5D-F0BBB85EE4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29375" y="3267075"/>
              <a:ext cx="10259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endParaRPr lang="en-US" altLang="en-US" sz="1800" b="0"/>
            </a:p>
          </p:txBody>
        </p:sp>
        <p:sp>
          <p:nvSpPr>
            <p:cNvPr id="71716" name="Rectangle 52">
              <a:extLst>
                <a:ext uri="{FF2B5EF4-FFF2-40B4-BE49-F238E27FC236}">
                  <a16:creationId xmlns:a16="http://schemas.microsoft.com/office/drawing/2014/main" id="{3012276D-768E-414E-8E24-126BF8F535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21450" y="3363913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2</a:t>
              </a:r>
              <a:endParaRPr lang="en-US" altLang="en-US" sz="1800" b="0"/>
            </a:p>
          </p:txBody>
        </p:sp>
        <p:sp>
          <p:nvSpPr>
            <p:cNvPr id="71717" name="Rectangle 53">
              <a:extLst>
                <a:ext uri="{FF2B5EF4-FFF2-40B4-BE49-F238E27FC236}">
                  <a16:creationId xmlns:a16="http://schemas.microsoft.com/office/drawing/2014/main" id="{7330E316-8D96-FA47-BED1-38E5EA1772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29375" y="820738"/>
              <a:ext cx="10259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endParaRPr lang="en-US" altLang="en-US" sz="1800" b="0"/>
            </a:p>
          </p:txBody>
        </p:sp>
        <p:sp>
          <p:nvSpPr>
            <p:cNvPr id="71718" name="Rectangle 54">
              <a:extLst>
                <a:ext uri="{FF2B5EF4-FFF2-40B4-BE49-F238E27FC236}">
                  <a16:creationId xmlns:a16="http://schemas.microsoft.com/office/drawing/2014/main" id="{83EBDCB0-A9B1-2F4F-A6A4-586453C0B0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21450" y="915988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sz="1800" b="0"/>
            </a:p>
          </p:txBody>
        </p:sp>
        <p:sp>
          <p:nvSpPr>
            <p:cNvPr id="71719" name="Rectangle 55">
              <a:extLst>
                <a:ext uri="{FF2B5EF4-FFF2-40B4-BE49-F238E27FC236}">
                  <a16:creationId xmlns:a16="http://schemas.microsoft.com/office/drawing/2014/main" id="{C49539DD-B560-C142-8E47-6EBF5D3190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59363" y="3289300"/>
              <a:ext cx="80150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J</a:t>
              </a:r>
              <a:endParaRPr lang="en-US" altLang="en-US" sz="1800" b="0"/>
            </a:p>
          </p:txBody>
        </p:sp>
        <p:sp>
          <p:nvSpPr>
            <p:cNvPr id="71720" name="Rectangle 56">
              <a:extLst>
                <a:ext uri="{FF2B5EF4-FFF2-40B4-BE49-F238E27FC236}">
                  <a16:creationId xmlns:a16="http://schemas.microsoft.com/office/drawing/2014/main" id="{8DD8862E-B08C-1847-AC31-BC230B6DA3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62550" y="3384550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2</a:t>
              </a:r>
              <a:endParaRPr lang="en-US" altLang="en-US" sz="1800" b="0"/>
            </a:p>
          </p:txBody>
        </p:sp>
        <p:sp>
          <p:nvSpPr>
            <p:cNvPr id="71721" name="Rectangle 57">
              <a:extLst>
                <a:ext uri="{FF2B5EF4-FFF2-40B4-BE49-F238E27FC236}">
                  <a16:creationId xmlns:a16="http://schemas.microsoft.com/office/drawing/2014/main" id="{248FFE1E-7728-7746-A72D-7F6B31B36D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59363" y="865188"/>
              <a:ext cx="80150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J</a:t>
              </a:r>
              <a:endParaRPr lang="en-US" altLang="en-US" sz="1800" b="0"/>
            </a:p>
          </p:txBody>
        </p:sp>
        <p:sp>
          <p:nvSpPr>
            <p:cNvPr id="71722" name="Line 58">
              <a:extLst>
                <a:ext uri="{FF2B5EF4-FFF2-40B4-BE49-F238E27FC236}">
                  <a16:creationId xmlns:a16="http://schemas.microsoft.com/office/drawing/2014/main" id="{F13B2BC0-4893-6E4C-A851-86E2FEA6AF5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3462338" y="3592513"/>
              <a:ext cx="1987550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23" name="Rectangle 59">
              <a:extLst>
                <a:ext uri="{FF2B5EF4-FFF2-40B4-BE49-F238E27FC236}">
                  <a16:creationId xmlns:a16="http://schemas.microsoft.com/office/drawing/2014/main" id="{85A82030-58CF-014C-8054-C2A03BE9FF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62550" y="960438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sz="1800" b="0"/>
            </a:p>
          </p:txBody>
        </p:sp>
        <p:sp>
          <p:nvSpPr>
            <p:cNvPr id="71724" name="Rectangle 60">
              <a:extLst>
                <a:ext uri="{FF2B5EF4-FFF2-40B4-BE49-F238E27FC236}">
                  <a16:creationId xmlns:a16="http://schemas.microsoft.com/office/drawing/2014/main" id="{F433CB7F-1DE5-1144-9F5F-BFDCA8D07F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0100" y="1042988"/>
              <a:ext cx="14747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endParaRPr lang="en-US" altLang="en-US" sz="1800" b="0"/>
            </a:p>
          </p:txBody>
        </p:sp>
        <p:sp>
          <p:nvSpPr>
            <p:cNvPr id="71725" name="Rectangle 61">
              <a:extLst>
                <a:ext uri="{FF2B5EF4-FFF2-40B4-BE49-F238E27FC236}">
                  <a16:creationId xmlns:a16="http://schemas.microsoft.com/office/drawing/2014/main" id="{60CB2640-8378-FE44-95E0-48834B09E9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404225" y="1193800"/>
              <a:ext cx="913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z</a:t>
              </a:r>
              <a:endParaRPr lang="en-US" altLang="en-US" sz="1800" b="0"/>
            </a:p>
          </p:txBody>
        </p:sp>
        <p:sp>
          <p:nvSpPr>
            <p:cNvPr id="71726" name="Rectangle 62">
              <a:extLst>
                <a:ext uri="{FF2B5EF4-FFF2-40B4-BE49-F238E27FC236}">
                  <a16:creationId xmlns:a16="http://schemas.microsoft.com/office/drawing/2014/main" id="{24DAA321-8B10-BE4F-8180-05C6F68A77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49888" y="3292475"/>
              <a:ext cx="747712" cy="1200150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71727" name="Rectangle 63">
              <a:extLst>
                <a:ext uri="{FF2B5EF4-FFF2-40B4-BE49-F238E27FC236}">
                  <a16:creationId xmlns:a16="http://schemas.microsoft.com/office/drawing/2014/main" id="{F23692D7-8216-0348-B2C5-13763F0E8A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92750" y="1651000"/>
              <a:ext cx="14747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K</a:t>
              </a:r>
              <a:endParaRPr lang="en-US" altLang="en-US" sz="1800" b="0"/>
            </a:p>
          </p:txBody>
        </p:sp>
        <p:sp>
          <p:nvSpPr>
            <p:cNvPr id="71728" name="Rectangle 64">
              <a:extLst>
                <a:ext uri="{FF2B5EF4-FFF2-40B4-BE49-F238E27FC236}">
                  <a16:creationId xmlns:a16="http://schemas.microsoft.com/office/drawing/2014/main" id="{45F154B5-97A5-8B48-ABF0-6440F3E3AB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24500" y="3489325"/>
              <a:ext cx="80150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J</a:t>
              </a:r>
              <a:endParaRPr lang="en-US" altLang="en-US" sz="1800" b="0"/>
            </a:p>
          </p:txBody>
        </p:sp>
        <p:sp>
          <p:nvSpPr>
            <p:cNvPr id="71729" name="Rectangle 65">
              <a:extLst>
                <a:ext uri="{FF2B5EF4-FFF2-40B4-BE49-F238E27FC236}">
                  <a16:creationId xmlns:a16="http://schemas.microsoft.com/office/drawing/2014/main" id="{98D41394-1073-B748-B12A-134AE4CF79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69000" y="3479800"/>
              <a:ext cx="14747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</a:t>
              </a:r>
              <a:endParaRPr lang="en-US" altLang="en-US" sz="1800" b="0"/>
            </a:p>
          </p:txBody>
        </p:sp>
        <p:sp>
          <p:nvSpPr>
            <p:cNvPr id="71730" name="Line 66">
              <a:extLst>
                <a:ext uri="{FF2B5EF4-FFF2-40B4-BE49-F238E27FC236}">
                  <a16:creationId xmlns:a16="http://schemas.microsoft.com/office/drawing/2014/main" id="{466E34D6-BE45-5B4D-BD10-866D59FCEF2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984875" y="4084638"/>
              <a:ext cx="106363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31" name="Freeform 67">
              <a:extLst>
                <a:ext uri="{FF2B5EF4-FFF2-40B4-BE49-F238E27FC236}">
                  <a16:creationId xmlns:a16="http://schemas.microsoft.com/office/drawing/2014/main" id="{0292DFE5-DD1C-7048-8B92-2F78FDDCE50F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9888" y="3806825"/>
              <a:ext cx="149225" cy="171450"/>
            </a:xfrm>
            <a:custGeom>
              <a:avLst/>
              <a:gdLst>
                <a:gd name="T0" fmla="*/ 0 w 94"/>
                <a:gd name="T1" fmla="*/ 2147483646 h 108"/>
                <a:gd name="T2" fmla="*/ 2147483646 w 94"/>
                <a:gd name="T3" fmla="*/ 2147483646 h 108"/>
                <a:gd name="T4" fmla="*/ 0 w 94"/>
                <a:gd name="T5" fmla="*/ 0 h 108"/>
                <a:gd name="T6" fmla="*/ 0 60000 65536"/>
                <a:gd name="T7" fmla="*/ 0 60000 65536"/>
                <a:gd name="T8" fmla="*/ 0 60000 65536"/>
                <a:gd name="T9" fmla="*/ 0 w 94"/>
                <a:gd name="T10" fmla="*/ 0 h 108"/>
                <a:gd name="T11" fmla="*/ 94 w 94"/>
                <a:gd name="T12" fmla="*/ 108 h 10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94" h="108">
                  <a:moveTo>
                    <a:pt x="0" y="108"/>
                  </a:moveTo>
                  <a:lnTo>
                    <a:pt x="94" y="54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32" name="Rectangle 68">
              <a:extLst>
                <a:ext uri="{FF2B5EF4-FFF2-40B4-BE49-F238E27FC236}">
                  <a16:creationId xmlns:a16="http://schemas.microsoft.com/office/drawing/2014/main" id="{8E36A716-806E-8442-94F9-662167CD37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70588" y="4094163"/>
              <a:ext cx="14747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</a:t>
              </a:r>
              <a:endParaRPr lang="en-US" altLang="en-US" sz="1800" b="0"/>
            </a:p>
          </p:txBody>
        </p:sp>
        <p:sp>
          <p:nvSpPr>
            <p:cNvPr id="71733" name="Freeform 69">
              <a:extLst>
                <a:ext uri="{FF2B5EF4-FFF2-40B4-BE49-F238E27FC236}">
                  <a16:creationId xmlns:a16="http://schemas.microsoft.com/office/drawing/2014/main" id="{6892501A-919F-6B45-AB65-2AF3159EA55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2938" y="1920875"/>
              <a:ext cx="3635375" cy="2271713"/>
            </a:xfrm>
            <a:custGeom>
              <a:avLst/>
              <a:gdLst>
                <a:gd name="T0" fmla="*/ 0 w 2290"/>
                <a:gd name="T1" fmla="*/ 0 h 1431"/>
                <a:gd name="T2" fmla="*/ 0 w 2290"/>
                <a:gd name="T3" fmla="*/ 2147483646 h 1431"/>
                <a:gd name="T4" fmla="*/ 2147483646 w 2290"/>
                <a:gd name="T5" fmla="*/ 2147483646 h 1431"/>
                <a:gd name="T6" fmla="*/ 2147483646 w 2290"/>
                <a:gd name="T7" fmla="*/ 2147483646 h 1431"/>
                <a:gd name="T8" fmla="*/ 2147483646 w 2290"/>
                <a:gd name="T9" fmla="*/ 2147483646 h 14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90"/>
                <a:gd name="T16" fmla="*/ 0 h 1431"/>
                <a:gd name="T17" fmla="*/ 2290 w 2290"/>
                <a:gd name="T18" fmla="*/ 1431 h 143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90" h="1431">
                  <a:moveTo>
                    <a:pt x="0" y="0"/>
                  </a:moveTo>
                  <a:lnTo>
                    <a:pt x="0" y="662"/>
                  </a:lnTo>
                  <a:lnTo>
                    <a:pt x="2290" y="662"/>
                  </a:lnTo>
                  <a:lnTo>
                    <a:pt x="2290" y="1431"/>
                  </a:lnTo>
                  <a:lnTo>
                    <a:pt x="1899" y="1431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34" name="Freeform 70">
              <a:extLst>
                <a:ext uri="{FF2B5EF4-FFF2-40B4-BE49-F238E27FC236}">
                  <a16:creationId xmlns:a16="http://schemas.microsoft.com/office/drawing/2014/main" id="{FBA3FF9C-B868-D64D-B5C4-B1A20062DCB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2225" y="1149350"/>
              <a:ext cx="4256088" cy="2292350"/>
            </a:xfrm>
            <a:custGeom>
              <a:avLst/>
              <a:gdLst>
                <a:gd name="T0" fmla="*/ 0 w 2681"/>
                <a:gd name="T1" fmla="*/ 2147483646 h 1444"/>
                <a:gd name="T2" fmla="*/ 0 w 2681"/>
                <a:gd name="T3" fmla="*/ 2147483646 h 1444"/>
                <a:gd name="T4" fmla="*/ 2147483646 w 2681"/>
                <a:gd name="T5" fmla="*/ 2147483646 h 1444"/>
                <a:gd name="T6" fmla="*/ 2147483646 w 2681"/>
                <a:gd name="T7" fmla="*/ 0 h 144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681"/>
                <a:gd name="T13" fmla="*/ 0 h 1444"/>
                <a:gd name="T14" fmla="*/ 2681 w 2681"/>
                <a:gd name="T15" fmla="*/ 1444 h 144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681" h="1444">
                  <a:moveTo>
                    <a:pt x="0" y="1444"/>
                  </a:moveTo>
                  <a:lnTo>
                    <a:pt x="0" y="770"/>
                  </a:lnTo>
                  <a:lnTo>
                    <a:pt x="2681" y="770"/>
                  </a:lnTo>
                  <a:lnTo>
                    <a:pt x="2681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35" name="Line 71">
              <a:extLst>
                <a:ext uri="{FF2B5EF4-FFF2-40B4-BE49-F238E27FC236}">
                  <a16:creationId xmlns:a16="http://schemas.microsoft.com/office/drawing/2014/main" id="{B9513C22-847E-504A-8D19-4468D1C0738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042988" y="1149350"/>
              <a:ext cx="440690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36" name="Line 73">
              <a:extLst>
                <a:ext uri="{FF2B5EF4-FFF2-40B4-BE49-F238E27FC236}">
                  <a16:creationId xmlns:a16="http://schemas.microsoft.com/office/drawing/2014/main" id="{2D23712B-5FED-EE4D-8CA9-B4E8FFEABD8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363663" y="1620838"/>
              <a:ext cx="300037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37" name="Freeform 74">
              <a:extLst>
                <a:ext uri="{FF2B5EF4-FFF2-40B4-BE49-F238E27FC236}">
                  <a16:creationId xmlns:a16="http://schemas.microsoft.com/office/drawing/2014/main" id="{20AE0CEA-763C-F249-9CFC-0F210A5EC03F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3700" y="1471613"/>
              <a:ext cx="300038" cy="300037"/>
            </a:xfrm>
            <a:custGeom>
              <a:avLst/>
              <a:gdLst>
                <a:gd name="T0" fmla="*/ 2147483646 w 189"/>
                <a:gd name="T1" fmla="*/ 2147483646 h 189"/>
                <a:gd name="T2" fmla="*/ 0 w 189"/>
                <a:gd name="T3" fmla="*/ 2147483646 h 189"/>
                <a:gd name="T4" fmla="*/ 0 w 189"/>
                <a:gd name="T5" fmla="*/ 0 h 189"/>
                <a:gd name="T6" fmla="*/ 0 60000 65536"/>
                <a:gd name="T7" fmla="*/ 0 60000 65536"/>
                <a:gd name="T8" fmla="*/ 0 60000 65536"/>
                <a:gd name="T9" fmla="*/ 0 w 189"/>
                <a:gd name="T10" fmla="*/ 0 h 189"/>
                <a:gd name="T11" fmla="*/ 189 w 189"/>
                <a:gd name="T12" fmla="*/ 189 h 18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89" h="189">
                  <a:moveTo>
                    <a:pt x="189" y="94"/>
                  </a:moveTo>
                  <a:lnTo>
                    <a:pt x="0" y="189"/>
                  </a:lnTo>
                  <a:lnTo>
                    <a:pt x="0" y="0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38" name="Oval 76">
              <a:extLst>
                <a:ext uri="{FF2B5EF4-FFF2-40B4-BE49-F238E27FC236}">
                  <a16:creationId xmlns:a16="http://schemas.microsoft.com/office/drawing/2014/main" id="{3737663D-7301-C84A-8410-3D43394748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65325" y="1568450"/>
              <a:ext cx="96838" cy="96838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71739" name="Line 77">
              <a:extLst>
                <a:ext uri="{FF2B5EF4-FFF2-40B4-BE49-F238E27FC236}">
                  <a16:creationId xmlns:a16="http://schemas.microsoft.com/office/drawing/2014/main" id="{760F3309-6C51-BE4F-89CB-F245965AEA1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2062163" y="1620838"/>
              <a:ext cx="1400175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40" name="Freeform 78">
              <a:extLst>
                <a:ext uri="{FF2B5EF4-FFF2-40B4-BE49-F238E27FC236}">
                  <a16:creationId xmlns:a16="http://schemas.microsoft.com/office/drawing/2014/main" id="{74BA645B-589C-5845-9ED0-E6541CC28180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2188" y="1620838"/>
              <a:ext cx="3187700" cy="2571750"/>
            </a:xfrm>
            <a:custGeom>
              <a:avLst/>
              <a:gdLst>
                <a:gd name="T0" fmla="*/ 2147483646 w 2008"/>
                <a:gd name="T1" fmla="*/ 2147483646 h 1620"/>
                <a:gd name="T2" fmla="*/ 0 w 2008"/>
                <a:gd name="T3" fmla="*/ 2147483646 h 1620"/>
                <a:gd name="T4" fmla="*/ 0 w 2008"/>
                <a:gd name="T5" fmla="*/ 0 h 1620"/>
                <a:gd name="T6" fmla="*/ 0 60000 65536"/>
                <a:gd name="T7" fmla="*/ 0 60000 65536"/>
                <a:gd name="T8" fmla="*/ 0 60000 65536"/>
                <a:gd name="T9" fmla="*/ 0 w 2008"/>
                <a:gd name="T10" fmla="*/ 0 h 1620"/>
                <a:gd name="T11" fmla="*/ 2008 w 2008"/>
                <a:gd name="T12" fmla="*/ 1620 h 162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008" h="1620">
                  <a:moveTo>
                    <a:pt x="2008" y="1620"/>
                  </a:moveTo>
                  <a:lnTo>
                    <a:pt x="0" y="1620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41" name="Freeform 79">
              <a:extLst>
                <a:ext uri="{FF2B5EF4-FFF2-40B4-BE49-F238E27FC236}">
                  <a16:creationId xmlns:a16="http://schemas.microsoft.com/office/drawing/2014/main" id="{261895AF-A818-D24A-AC69-7F9D207728DD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8738" y="1128713"/>
              <a:ext cx="65087" cy="63500"/>
            </a:xfrm>
            <a:custGeom>
              <a:avLst/>
              <a:gdLst>
                <a:gd name="T0" fmla="*/ 0 w 60"/>
                <a:gd name="T1" fmla="*/ 2147483646 h 60"/>
                <a:gd name="T2" fmla="*/ 0 w 60"/>
                <a:gd name="T3" fmla="*/ 2147483646 h 60"/>
                <a:gd name="T4" fmla="*/ 2147483646 w 60"/>
                <a:gd name="T5" fmla="*/ 0 h 60"/>
                <a:gd name="T6" fmla="*/ 2147483646 w 60"/>
                <a:gd name="T7" fmla="*/ 0 h 60"/>
                <a:gd name="T8" fmla="*/ 2147483646 w 60"/>
                <a:gd name="T9" fmla="*/ 2147483646 h 60"/>
                <a:gd name="T10" fmla="*/ 2147483646 w 60"/>
                <a:gd name="T11" fmla="*/ 2147483646 h 60"/>
                <a:gd name="T12" fmla="*/ 2147483646 w 60"/>
                <a:gd name="T13" fmla="*/ 2147483646 h 60"/>
                <a:gd name="T14" fmla="*/ 2147483646 w 60"/>
                <a:gd name="T15" fmla="*/ 2147483646 h 60"/>
                <a:gd name="T16" fmla="*/ 2147483646 w 60"/>
                <a:gd name="T17" fmla="*/ 2147483646 h 60"/>
                <a:gd name="T18" fmla="*/ 0 w 60"/>
                <a:gd name="T19" fmla="*/ 2147483646 h 6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60"/>
                <a:gd name="T31" fmla="*/ 0 h 60"/>
                <a:gd name="T32" fmla="*/ 60 w 60"/>
                <a:gd name="T33" fmla="*/ 60 h 6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60" h="60">
                  <a:moveTo>
                    <a:pt x="0" y="36"/>
                  </a:moveTo>
                  <a:cubicBezTo>
                    <a:pt x="0" y="36"/>
                    <a:pt x="0" y="24"/>
                    <a:pt x="0" y="24"/>
                  </a:cubicBezTo>
                  <a:cubicBezTo>
                    <a:pt x="0" y="11"/>
                    <a:pt x="11" y="0"/>
                    <a:pt x="24" y="0"/>
                  </a:cubicBezTo>
                  <a:cubicBezTo>
                    <a:pt x="24" y="0"/>
                    <a:pt x="36" y="0"/>
                    <a:pt x="36" y="0"/>
                  </a:cubicBezTo>
                  <a:cubicBezTo>
                    <a:pt x="49" y="0"/>
                    <a:pt x="60" y="11"/>
                    <a:pt x="60" y="24"/>
                  </a:cubicBezTo>
                  <a:cubicBezTo>
                    <a:pt x="60" y="24"/>
                    <a:pt x="60" y="36"/>
                    <a:pt x="60" y="36"/>
                  </a:cubicBezTo>
                  <a:cubicBezTo>
                    <a:pt x="60" y="49"/>
                    <a:pt x="49" y="60"/>
                    <a:pt x="36" y="60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60"/>
                    <a:pt x="24" y="60"/>
                    <a:pt x="24" y="60"/>
                  </a:cubicBezTo>
                  <a:cubicBezTo>
                    <a:pt x="11" y="60"/>
                    <a:pt x="0" y="49"/>
                    <a:pt x="0" y="36"/>
                  </a:cubicBez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742" name="Freeform 80">
              <a:extLst>
                <a:ext uri="{FF2B5EF4-FFF2-40B4-BE49-F238E27FC236}">
                  <a16:creationId xmlns:a16="http://schemas.microsoft.com/office/drawing/2014/main" id="{0DFF1D05-C775-C843-ADA4-F33F705E7E95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8738" y="1577975"/>
              <a:ext cx="65087" cy="65088"/>
            </a:xfrm>
            <a:custGeom>
              <a:avLst/>
              <a:gdLst>
                <a:gd name="T0" fmla="*/ 0 w 60"/>
                <a:gd name="T1" fmla="*/ 2147483646 h 60"/>
                <a:gd name="T2" fmla="*/ 0 w 60"/>
                <a:gd name="T3" fmla="*/ 2147483646 h 60"/>
                <a:gd name="T4" fmla="*/ 2147483646 w 60"/>
                <a:gd name="T5" fmla="*/ 0 h 60"/>
                <a:gd name="T6" fmla="*/ 2147483646 w 60"/>
                <a:gd name="T7" fmla="*/ 0 h 60"/>
                <a:gd name="T8" fmla="*/ 2147483646 w 60"/>
                <a:gd name="T9" fmla="*/ 2147483646 h 60"/>
                <a:gd name="T10" fmla="*/ 2147483646 w 60"/>
                <a:gd name="T11" fmla="*/ 2147483646 h 60"/>
                <a:gd name="T12" fmla="*/ 2147483646 w 60"/>
                <a:gd name="T13" fmla="*/ 2147483646 h 60"/>
                <a:gd name="T14" fmla="*/ 2147483646 w 60"/>
                <a:gd name="T15" fmla="*/ 2147483646 h 60"/>
                <a:gd name="T16" fmla="*/ 2147483646 w 60"/>
                <a:gd name="T17" fmla="*/ 2147483646 h 60"/>
                <a:gd name="T18" fmla="*/ 0 w 60"/>
                <a:gd name="T19" fmla="*/ 2147483646 h 6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60"/>
                <a:gd name="T31" fmla="*/ 0 h 60"/>
                <a:gd name="T32" fmla="*/ 60 w 60"/>
                <a:gd name="T33" fmla="*/ 60 h 6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60" h="60">
                  <a:moveTo>
                    <a:pt x="0" y="36"/>
                  </a:moveTo>
                  <a:cubicBezTo>
                    <a:pt x="0" y="36"/>
                    <a:pt x="0" y="24"/>
                    <a:pt x="0" y="24"/>
                  </a:cubicBezTo>
                  <a:cubicBezTo>
                    <a:pt x="0" y="11"/>
                    <a:pt x="11" y="0"/>
                    <a:pt x="24" y="0"/>
                  </a:cubicBezTo>
                  <a:cubicBezTo>
                    <a:pt x="24" y="0"/>
                    <a:pt x="36" y="0"/>
                    <a:pt x="36" y="0"/>
                  </a:cubicBezTo>
                  <a:cubicBezTo>
                    <a:pt x="49" y="0"/>
                    <a:pt x="60" y="11"/>
                    <a:pt x="60" y="24"/>
                  </a:cubicBezTo>
                  <a:cubicBezTo>
                    <a:pt x="60" y="24"/>
                    <a:pt x="60" y="36"/>
                    <a:pt x="60" y="36"/>
                  </a:cubicBezTo>
                  <a:cubicBezTo>
                    <a:pt x="60" y="49"/>
                    <a:pt x="49" y="60"/>
                    <a:pt x="36" y="60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60"/>
                    <a:pt x="24" y="60"/>
                    <a:pt x="24" y="60"/>
                  </a:cubicBezTo>
                  <a:cubicBezTo>
                    <a:pt x="11" y="60"/>
                    <a:pt x="0" y="49"/>
                    <a:pt x="0" y="36"/>
                  </a:cubicBez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743" name="Freeform 81">
              <a:extLst>
                <a:ext uri="{FF2B5EF4-FFF2-40B4-BE49-F238E27FC236}">
                  <a16:creationId xmlns:a16="http://schemas.microsoft.com/office/drawing/2014/main" id="{45BC16CF-B0A6-EF4B-9D5B-5CF2D2E6F23D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1550" y="1585913"/>
              <a:ext cx="42863" cy="65087"/>
            </a:xfrm>
            <a:custGeom>
              <a:avLst/>
              <a:gdLst>
                <a:gd name="T0" fmla="*/ 0 w 40"/>
                <a:gd name="T1" fmla="*/ 2147483646 h 60"/>
                <a:gd name="T2" fmla="*/ 0 w 40"/>
                <a:gd name="T3" fmla="*/ 2147483646 h 60"/>
                <a:gd name="T4" fmla="*/ 2147483646 w 40"/>
                <a:gd name="T5" fmla="*/ 0 h 60"/>
                <a:gd name="T6" fmla="*/ 2147483646 w 40"/>
                <a:gd name="T7" fmla="*/ 0 h 60"/>
                <a:gd name="T8" fmla="*/ 2147483646 w 40"/>
                <a:gd name="T9" fmla="*/ 2147483646 h 60"/>
                <a:gd name="T10" fmla="*/ 2147483646 w 40"/>
                <a:gd name="T11" fmla="*/ 2147483646 h 60"/>
                <a:gd name="T12" fmla="*/ 2147483646 w 40"/>
                <a:gd name="T13" fmla="*/ 2147483646 h 60"/>
                <a:gd name="T14" fmla="*/ 2147483646 w 40"/>
                <a:gd name="T15" fmla="*/ 2147483646 h 60"/>
                <a:gd name="T16" fmla="*/ 2147483646 w 40"/>
                <a:gd name="T17" fmla="*/ 2147483646 h 60"/>
                <a:gd name="T18" fmla="*/ 0 w 40"/>
                <a:gd name="T19" fmla="*/ 2147483646 h 6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40"/>
                <a:gd name="T31" fmla="*/ 0 h 60"/>
                <a:gd name="T32" fmla="*/ 40 w 40"/>
                <a:gd name="T33" fmla="*/ 60 h 6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40" h="60">
                  <a:moveTo>
                    <a:pt x="0" y="36"/>
                  </a:moveTo>
                  <a:cubicBezTo>
                    <a:pt x="0" y="36"/>
                    <a:pt x="0" y="24"/>
                    <a:pt x="0" y="24"/>
                  </a:cubicBezTo>
                  <a:cubicBezTo>
                    <a:pt x="0" y="11"/>
                    <a:pt x="11" y="0"/>
                    <a:pt x="24" y="0"/>
                  </a:cubicBezTo>
                  <a:cubicBezTo>
                    <a:pt x="24" y="0"/>
                    <a:pt x="16" y="0"/>
                    <a:pt x="16" y="0"/>
                  </a:cubicBezTo>
                  <a:cubicBezTo>
                    <a:pt x="29" y="0"/>
                    <a:pt x="40" y="11"/>
                    <a:pt x="40" y="24"/>
                  </a:cubicBezTo>
                  <a:cubicBezTo>
                    <a:pt x="40" y="24"/>
                    <a:pt x="40" y="36"/>
                    <a:pt x="40" y="36"/>
                  </a:cubicBezTo>
                  <a:cubicBezTo>
                    <a:pt x="40" y="49"/>
                    <a:pt x="29" y="60"/>
                    <a:pt x="16" y="60"/>
                  </a:cubicBezTo>
                  <a:cubicBezTo>
                    <a:pt x="16" y="60"/>
                    <a:pt x="16" y="60"/>
                    <a:pt x="16" y="60"/>
                  </a:cubicBezTo>
                  <a:cubicBezTo>
                    <a:pt x="16" y="60"/>
                    <a:pt x="24" y="60"/>
                    <a:pt x="24" y="60"/>
                  </a:cubicBezTo>
                  <a:cubicBezTo>
                    <a:pt x="11" y="60"/>
                    <a:pt x="0" y="49"/>
                    <a:pt x="0" y="36"/>
                  </a:cubicBez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744" name="Rectangle 82">
              <a:extLst>
                <a:ext uri="{FF2B5EF4-FFF2-40B4-BE49-F238E27FC236}">
                  <a16:creationId xmlns:a16="http://schemas.microsoft.com/office/drawing/2014/main" id="{92DE3F55-66FC-5943-B755-6716710E23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92750" y="4079875"/>
              <a:ext cx="14747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K</a:t>
              </a:r>
              <a:endParaRPr lang="en-US" altLang="en-US" sz="1800" b="0"/>
            </a:p>
          </p:txBody>
        </p:sp>
        <p:sp>
          <p:nvSpPr>
            <p:cNvPr id="71745" name="Rectangle 83">
              <a:extLst>
                <a:ext uri="{FF2B5EF4-FFF2-40B4-BE49-F238E27FC236}">
                  <a16:creationId xmlns:a16="http://schemas.microsoft.com/office/drawing/2014/main" id="{D87706CA-481C-3D43-9758-398A515CDD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37138" y="4249738"/>
              <a:ext cx="14747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K</a:t>
              </a:r>
              <a:endParaRPr lang="en-US" altLang="en-US" sz="1800" b="0"/>
            </a:p>
          </p:txBody>
        </p:sp>
        <p:sp>
          <p:nvSpPr>
            <p:cNvPr id="71746" name="Rectangle 84">
              <a:extLst>
                <a:ext uri="{FF2B5EF4-FFF2-40B4-BE49-F238E27FC236}">
                  <a16:creationId xmlns:a16="http://schemas.microsoft.com/office/drawing/2014/main" id="{3E5B0036-11EE-A04C-80DB-8D73E67E92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84775" y="4344988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2</a:t>
              </a:r>
              <a:endParaRPr lang="en-US" altLang="en-US" sz="1800" b="0"/>
            </a:p>
          </p:txBody>
        </p:sp>
        <p:sp>
          <p:nvSpPr>
            <p:cNvPr id="71747" name="Rectangle 85">
              <a:extLst>
                <a:ext uri="{FF2B5EF4-FFF2-40B4-BE49-F238E27FC236}">
                  <a16:creationId xmlns:a16="http://schemas.microsoft.com/office/drawing/2014/main" id="{7BFC172E-8308-3C46-9031-E0F6B4A835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37138" y="1820863"/>
              <a:ext cx="14747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K</a:t>
              </a:r>
              <a:endParaRPr lang="en-US" altLang="en-US" sz="1800" b="0"/>
            </a:p>
          </p:txBody>
        </p:sp>
        <p:sp>
          <p:nvSpPr>
            <p:cNvPr id="71748" name="Oval 87">
              <a:extLst>
                <a:ext uri="{FF2B5EF4-FFF2-40B4-BE49-F238E27FC236}">
                  <a16:creationId xmlns:a16="http://schemas.microsoft.com/office/drawing/2014/main" id="{B50E3FB8-7413-5741-8272-AE2C1AE8D9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80088" y="2090738"/>
              <a:ext cx="98425" cy="96837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71749" name="Oval 89">
              <a:extLst>
                <a:ext uri="{FF2B5EF4-FFF2-40B4-BE49-F238E27FC236}">
                  <a16:creationId xmlns:a16="http://schemas.microsoft.com/office/drawing/2014/main" id="{69592D83-6C32-CD4F-A75B-0B1E4D66A0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80088" y="4511675"/>
              <a:ext cx="98425" cy="96838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71750" name="Rectangle 90">
              <a:extLst>
                <a:ext uri="{FF2B5EF4-FFF2-40B4-BE49-F238E27FC236}">
                  <a16:creationId xmlns:a16="http://schemas.microsoft.com/office/drawing/2014/main" id="{940CB5D6-82B9-A147-AF17-DFEAF7128C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84775" y="1916113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sz="1800" b="0"/>
            </a:p>
          </p:txBody>
        </p:sp>
        <p:sp>
          <p:nvSpPr>
            <p:cNvPr id="71751" name="AutoShape 92">
              <a:extLst>
                <a:ext uri="{FF2B5EF4-FFF2-40B4-BE49-F238E27FC236}">
                  <a16:creationId xmlns:a16="http://schemas.microsoft.com/office/drawing/2014/main" id="{1ABA47F5-9BE9-BE44-8417-DC7CDF2132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82900" y="3355975"/>
              <a:ext cx="579438" cy="484188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71752" name="AutoShape 94">
              <a:extLst>
                <a:ext uri="{FF2B5EF4-FFF2-40B4-BE49-F238E27FC236}">
                  <a16:creationId xmlns:a16="http://schemas.microsoft.com/office/drawing/2014/main" id="{62698834-9246-5C4E-B561-1D82FA32CA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16800" y="1073150"/>
              <a:ext cx="579438" cy="484188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71753" name="Line 95">
              <a:extLst>
                <a:ext uri="{FF2B5EF4-FFF2-40B4-BE49-F238E27FC236}">
                  <a16:creationId xmlns:a16="http://schemas.microsoft.com/office/drawing/2014/main" id="{4595908B-9888-EC48-BD09-58AE5210B13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663700" y="1465263"/>
              <a:ext cx="300038" cy="157162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71683" name="Oval 78">
            <a:extLst>
              <a:ext uri="{FF2B5EF4-FFF2-40B4-BE49-F238E27FC236}">
                <a16:creationId xmlns:a16="http://schemas.microsoft.com/office/drawing/2014/main" id="{CEB40132-AD0B-994B-A3B7-B0A43201544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69151" y="1385888"/>
            <a:ext cx="517525" cy="539750"/>
          </a:xfrm>
          <a:prstGeom prst="ellips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914400">
              <a:spcBef>
                <a:spcPct val="0"/>
              </a:spcBef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71684" name="Oval 79">
            <a:extLst>
              <a:ext uri="{FF2B5EF4-FFF2-40B4-BE49-F238E27FC236}">
                <a16:creationId xmlns:a16="http://schemas.microsoft.com/office/drawing/2014/main" id="{0DF359B2-9CD4-444A-B6B9-0A1760B0F8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53276" y="3833813"/>
            <a:ext cx="517525" cy="539750"/>
          </a:xfrm>
          <a:prstGeom prst="ellips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914400">
              <a:spcBef>
                <a:spcPct val="0"/>
              </a:spcBef>
              <a:buNone/>
            </a:pPr>
            <a:endParaRPr lang="en-US" altLang="en-US" b="0"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2">
            <a:extLst>
              <a:ext uri="{FF2B5EF4-FFF2-40B4-BE49-F238E27FC236}">
                <a16:creationId xmlns:a16="http://schemas.microsoft.com/office/drawing/2014/main" id="{AE2FE5CF-6252-2043-BE94-0CACA09597ED}"/>
              </a:ext>
            </a:extLst>
          </p:cNvPr>
          <p:cNvSpPr txBox="1">
            <a:spLocks noChangeArrowheads="1"/>
          </p:cNvSpPr>
          <p:nvPr/>
        </p:nvSpPr>
        <p:spPr>
          <a:xfrm>
            <a:off x="914400" y="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Where are the inputs of the flip-flops?</a:t>
            </a:r>
          </a:p>
        </p:txBody>
      </p:sp>
      <p:grpSp>
        <p:nvGrpSpPr>
          <p:cNvPr id="72706" name="Group 6">
            <a:extLst>
              <a:ext uri="{FF2B5EF4-FFF2-40B4-BE49-F238E27FC236}">
                <a16:creationId xmlns:a16="http://schemas.microsoft.com/office/drawing/2014/main" id="{6F658911-E66F-6D4D-AAB1-B5440C0A4B5C}"/>
              </a:ext>
            </a:extLst>
          </p:cNvPr>
          <p:cNvGrpSpPr>
            <a:grpSpLocks/>
          </p:cNvGrpSpPr>
          <p:nvPr/>
        </p:nvGrpSpPr>
        <p:grpSpPr bwMode="auto">
          <a:xfrm>
            <a:off x="1714501" y="1598613"/>
            <a:ext cx="7695497" cy="4102258"/>
            <a:chOff x="800100" y="820738"/>
            <a:chExt cx="7695497" cy="4102258"/>
          </a:xfrm>
        </p:grpSpPr>
        <p:sp>
          <p:nvSpPr>
            <p:cNvPr id="72707" name="Freeform 9">
              <a:extLst>
                <a:ext uri="{FF2B5EF4-FFF2-40B4-BE49-F238E27FC236}">
                  <a16:creationId xmlns:a16="http://schemas.microsoft.com/office/drawing/2014/main" id="{16B7D8B1-F9BB-CE44-AE00-611A0DA4CC57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3663" y="1149350"/>
              <a:ext cx="1198562" cy="2592388"/>
            </a:xfrm>
            <a:custGeom>
              <a:avLst/>
              <a:gdLst>
                <a:gd name="T0" fmla="*/ 0 w 755"/>
                <a:gd name="T1" fmla="*/ 0 h 1633"/>
                <a:gd name="T2" fmla="*/ 0 w 755"/>
                <a:gd name="T3" fmla="*/ 2147483646 h 1633"/>
                <a:gd name="T4" fmla="*/ 2147483646 w 755"/>
                <a:gd name="T5" fmla="*/ 2147483646 h 1633"/>
                <a:gd name="T6" fmla="*/ 0 60000 65536"/>
                <a:gd name="T7" fmla="*/ 0 60000 65536"/>
                <a:gd name="T8" fmla="*/ 0 60000 65536"/>
                <a:gd name="T9" fmla="*/ 0 w 755"/>
                <a:gd name="T10" fmla="*/ 0 h 1633"/>
                <a:gd name="T11" fmla="*/ 755 w 755"/>
                <a:gd name="T12" fmla="*/ 1633 h 1633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755" h="1633">
                  <a:moveTo>
                    <a:pt x="0" y="0"/>
                  </a:moveTo>
                  <a:lnTo>
                    <a:pt x="0" y="1633"/>
                  </a:lnTo>
                  <a:lnTo>
                    <a:pt x="755" y="1633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08" name="Freeform 10">
              <a:extLst>
                <a:ext uri="{FF2B5EF4-FFF2-40B4-BE49-F238E27FC236}">
                  <a16:creationId xmlns:a16="http://schemas.microsoft.com/office/drawing/2014/main" id="{F58F82D9-AA71-A24F-9382-F1B226FCFF1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0688" y="4492625"/>
              <a:ext cx="1603375" cy="300038"/>
            </a:xfrm>
            <a:custGeom>
              <a:avLst/>
              <a:gdLst>
                <a:gd name="T0" fmla="*/ 0 w 1010"/>
                <a:gd name="T1" fmla="*/ 2147483646 h 189"/>
                <a:gd name="T2" fmla="*/ 2147483646 w 1010"/>
                <a:gd name="T3" fmla="*/ 2147483646 h 189"/>
                <a:gd name="T4" fmla="*/ 2147483646 w 1010"/>
                <a:gd name="T5" fmla="*/ 0 h 189"/>
                <a:gd name="T6" fmla="*/ 0 60000 65536"/>
                <a:gd name="T7" fmla="*/ 0 60000 65536"/>
                <a:gd name="T8" fmla="*/ 0 60000 65536"/>
                <a:gd name="T9" fmla="*/ 0 w 1010"/>
                <a:gd name="T10" fmla="*/ 0 h 189"/>
                <a:gd name="T11" fmla="*/ 1010 w 1010"/>
                <a:gd name="T12" fmla="*/ 189 h 18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010" h="189">
                  <a:moveTo>
                    <a:pt x="0" y="189"/>
                  </a:moveTo>
                  <a:lnTo>
                    <a:pt x="1010" y="189"/>
                  </a:lnTo>
                  <a:lnTo>
                    <a:pt x="101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09" name="Freeform 11">
              <a:extLst>
                <a:ext uri="{FF2B5EF4-FFF2-40B4-BE49-F238E27FC236}">
                  <a16:creationId xmlns:a16="http://schemas.microsoft.com/office/drawing/2014/main" id="{C3524239-311E-144A-9495-E8AC800CCFBD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9138" y="2071688"/>
              <a:ext cx="1304925" cy="2720975"/>
            </a:xfrm>
            <a:custGeom>
              <a:avLst/>
              <a:gdLst>
                <a:gd name="T0" fmla="*/ 0 w 822"/>
                <a:gd name="T1" fmla="*/ 2147483646 h 1714"/>
                <a:gd name="T2" fmla="*/ 0 w 822"/>
                <a:gd name="T3" fmla="*/ 2147483646 h 1714"/>
                <a:gd name="T4" fmla="*/ 2147483646 w 822"/>
                <a:gd name="T5" fmla="*/ 2147483646 h 1714"/>
                <a:gd name="T6" fmla="*/ 2147483646 w 822"/>
                <a:gd name="T7" fmla="*/ 0 h 171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22"/>
                <a:gd name="T13" fmla="*/ 0 h 1714"/>
                <a:gd name="T14" fmla="*/ 822 w 822"/>
                <a:gd name="T15" fmla="*/ 1714 h 171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22" h="1714">
                  <a:moveTo>
                    <a:pt x="0" y="1714"/>
                  </a:moveTo>
                  <a:lnTo>
                    <a:pt x="0" y="378"/>
                  </a:lnTo>
                  <a:lnTo>
                    <a:pt x="822" y="378"/>
                  </a:lnTo>
                  <a:lnTo>
                    <a:pt x="822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10" name="Line 16">
              <a:extLst>
                <a:ext uri="{FF2B5EF4-FFF2-40B4-BE49-F238E27FC236}">
                  <a16:creationId xmlns:a16="http://schemas.microsoft.com/office/drawing/2014/main" id="{19E3A2BC-FD68-7140-9F0F-CDC4F763F0C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562225" y="3441700"/>
              <a:ext cx="3206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11" name="Line 17">
              <a:extLst>
                <a:ext uri="{FF2B5EF4-FFF2-40B4-BE49-F238E27FC236}">
                  <a16:creationId xmlns:a16="http://schemas.microsoft.com/office/drawing/2014/main" id="{2CA26387-E7DE-FB46-AD4D-546AB54075C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562225" y="3741738"/>
              <a:ext cx="320675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12" name="Rectangle 19">
              <a:extLst>
                <a:ext uri="{FF2B5EF4-FFF2-40B4-BE49-F238E27FC236}">
                  <a16:creationId xmlns:a16="http://schemas.microsoft.com/office/drawing/2014/main" id="{B915B55F-E9E2-FC44-B094-8C1C8E55A1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49888" y="849313"/>
              <a:ext cx="747712" cy="1222375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72713" name="Rectangle 20">
              <a:extLst>
                <a:ext uri="{FF2B5EF4-FFF2-40B4-BE49-F238E27FC236}">
                  <a16:creationId xmlns:a16="http://schemas.microsoft.com/office/drawing/2014/main" id="{3AD17A14-9584-804E-B6FF-44B6263B31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24500" y="1058863"/>
              <a:ext cx="80150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J</a:t>
              </a:r>
              <a:endParaRPr lang="en-US" altLang="en-US" sz="1800" b="0"/>
            </a:p>
          </p:txBody>
        </p:sp>
        <p:sp>
          <p:nvSpPr>
            <p:cNvPr id="72714" name="Rectangle 21">
              <a:extLst>
                <a:ext uri="{FF2B5EF4-FFF2-40B4-BE49-F238E27FC236}">
                  <a16:creationId xmlns:a16="http://schemas.microsoft.com/office/drawing/2014/main" id="{C472A1E0-7BEA-0242-A66C-4AF316C6F7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69000" y="1050925"/>
              <a:ext cx="14747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</a:t>
              </a:r>
              <a:endParaRPr lang="en-US" altLang="en-US" sz="1800" b="0"/>
            </a:p>
          </p:txBody>
        </p:sp>
        <p:sp>
          <p:nvSpPr>
            <p:cNvPr id="72715" name="Line 22">
              <a:extLst>
                <a:ext uri="{FF2B5EF4-FFF2-40B4-BE49-F238E27FC236}">
                  <a16:creationId xmlns:a16="http://schemas.microsoft.com/office/drawing/2014/main" id="{96D904C5-A3BD-984D-9532-D9B75D7A674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984875" y="1663700"/>
              <a:ext cx="106363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16" name="Freeform 23">
              <a:extLst>
                <a:ext uri="{FF2B5EF4-FFF2-40B4-BE49-F238E27FC236}">
                  <a16:creationId xmlns:a16="http://schemas.microsoft.com/office/drawing/2014/main" id="{41CAE435-9BAA-A843-9B6B-C35544346589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9888" y="1385888"/>
              <a:ext cx="149225" cy="149225"/>
            </a:xfrm>
            <a:custGeom>
              <a:avLst/>
              <a:gdLst>
                <a:gd name="T0" fmla="*/ 0 w 94"/>
                <a:gd name="T1" fmla="*/ 2147483646 h 94"/>
                <a:gd name="T2" fmla="*/ 2147483646 w 94"/>
                <a:gd name="T3" fmla="*/ 2147483646 h 94"/>
                <a:gd name="T4" fmla="*/ 0 w 94"/>
                <a:gd name="T5" fmla="*/ 0 h 94"/>
                <a:gd name="T6" fmla="*/ 0 60000 65536"/>
                <a:gd name="T7" fmla="*/ 0 60000 65536"/>
                <a:gd name="T8" fmla="*/ 0 60000 65536"/>
                <a:gd name="T9" fmla="*/ 0 w 94"/>
                <a:gd name="T10" fmla="*/ 0 h 94"/>
                <a:gd name="T11" fmla="*/ 94 w 94"/>
                <a:gd name="T12" fmla="*/ 94 h 9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94" h="94">
                  <a:moveTo>
                    <a:pt x="0" y="94"/>
                  </a:moveTo>
                  <a:lnTo>
                    <a:pt x="94" y="54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17" name="Freeform 24">
              <a:extLst>
                <a:ext uri="{FF2B5EF4-FFF2-40B4-BE49-F238E27FC236}">
                  <a16:creationId xmlns:a16="http://schemas.microsoft.com/office/drawing/2014/main" id="{03D28211-A1BE-B34B-9F66-13419A1804A2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8538" y="3870325"/>
              <a:ext cx="63500" cy="42863"/>
            </a:xfrm>
            <a:custGeom>
              <a:avLst/>
              <a:gdLst>
                <a:gd name="T0" fmla="*/ 0 w 60"/>
                <a:gd name="T1" fmla="*/ 2147483646 h 40"/>
                <a:gd name="T2" fmla="*/ 0 w 60"/>
                <a:gd name="T3" fmla="*/ 2147483646 h 40"/>
                <a:gd name="T4" fmla="*/ 2147483646 w 60"/>
                <a:gd name="T5" fmla="*/ 0 h 40"/>
                <a:gd name="T6" fmla="*/ 2147483646 w 60"/>
                <a:gd name="T7" fmla="*/ 0 h 40"/>
                <a:gd name="T8" fmla="*/ 2147483646 w 60"/>
                <a:gd name="T9" fmla="*/ 2147483646 h 40"/>
                <a:gd name="T10" fmla="*/ 2147483646 w 60"/>
                <a:gd name="T11" fmla="*/ 2147483646 h 40"/>
                <a:gd name="T12" fmla="*/ 2147483646 w 60"/>
                <a:gd name="T13" fmla="*/ 2147483646 h 40"/>
                <a:gd name="T14" fmla="*/ 2147483646 w 60"/>
                <a:gd name="T15" fmla="*/ 2147483646 h 40"/>
                <a:gd name="T16" fmla="*/ 2147483646 w 60"/>
                <a:gd name="T17" fmla="*/ 2147483646 h 40"/>
                <a:gd name="T18" fmla="*/ 0 w 60"/>
                <a:gd name="T19" fmla="*/ 2147483646 h 4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60"/>
                <a:gd name="T31" fmla="*/ 0 h 40"/>
                <a:gd name="T32" fmla="*/ 60 w 60"/>
                <a:gd name="T33" fmla="*/ 40 h 4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60" h="40">
                  <a:moveTo>
                    <a:pt x="0" y="16"/>
                  </a:moveTo>
                  <a:cubicBezTo>
                    <a:pt x="0" y="16"/>
                    <a:pt x="0" y="24"/>
                    <a:pt x="0" y="24"/>
                  </a:cubicBezTo>
                  <a:cubicBezTo>
                    <a:pt x="0" y="11"/>
                    <a:pt x="11" y="0"/>
                    <a:pt x="24" y="0"/>
                  </a:cubicBezTo>
                  <a:cubicBezTo>
                    <a:pt x="24" y="0"/>
                    <a:pt x="36" y="0"/>
                    <a:pt x="36" y="0"/>
                  </a:cubicBezTo>
                  <a:cubicBezTo>
                    <a:pt x="49" y="0"/>
                    <a:pt x="60" y="11"/>
                    <a:pt x="60" y="24"/>
                  </a:cubicBezTo>
                  <a:cubicBezTo>
                    <a:pt x="60" y="24"/>
                    <a:pt x="60" y="16"/>
                    <a:pt x="60" y="16"/>
                  </a:cubicBezTo>
                  <a:cubicBezTo>
                    <a:pt x="60" y="29"/>
                    <a:pt x="49" y="40"/>
                    <a:pt x="36" y="40"/>
                  </a:cubicBezTo>
                  <a:cubicBezTo>
                    <a:pt x="36" y="40"/>
                    <a:pt x="36" y="40"/>
                    <a:pt x="36" y="40"/>
                  </a:cubicBezTo>
                  <a:cubicBezTo>
                    <a:pt x="36" y="40"/>
                    <a:pt x="24" y="40"/>
                    <a:pt x="24" y="40"/>
                  </a:cubicBezTo>
                  <a:cubicBezTo>
                    <a:pt x="11" y="40"/>
                    <a:pt x="0" y="29"/>
                    <a:pt x="0" y="16"/>
                  </a:cubicBez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2718" name="Line 25">
              <a:extLst>
                <a:ext uri="{FF2B5EF4-FFF2-40B4-BE49-F238E27FC236}">
                  <a16:creationId xmlns:a16="http://schemas.microsoft.com/office/drawing/2014/main" id="{5D8579FC-4B1A-6D46-96CA-4BD521F7909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230688" y="1771650"/>
              <a:ext cx="121920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19" name="Line 28">
              <a:extLst>
                <a:ext uri="{FF2B5EF4-FFF2-40B4-BE49-F238E27FC236}">
                  <a16:creationId xmlns:a16="http://schemas.microsoft.com/office/drawing/2014/main" id="{AEB29D91-2EBF-C344-945C-36DEE015859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82938" y="1920875"/>
              <a:ext cx="2984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20" name="Line 29">
              <a:extLst>
                <a:ext uri="{FF2B5EF4-FFF2-40B4-BE49-F238E27FC236}">
                  <a16:creationId xmlns:a16="http://schemas.microsoft.com/office/drawing/2014/main" id="{78CC275E-85FF-B848-BB15-9C99E653FEC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079875" y="1771650"/>
              <a:ext cx="150813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21" name="Freeform 30">
              <a:extLst>
                <a:ext uri="{FF2B5EF4-FFF2-40B4-BE49-F238E27FC236}">
                  <a16:creationId xmlns:a16="http://schemas.microsoft.com/office/drawing/2014/main" id="{0B7D7CF4-1613-EF4C-9117-C325EE965D0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1700" y="1511300"/>
              <a:ext cx="638175" cy="254000"/>
            </a:xfrm>
            <a:custGeom>
              <a:avLst/>
              <a:gdLst>
                <a:gd name="T0" fmla="*/ 0 w 598"/>
                <a:gd name="T1" fmla="*/ 0 h 238"/>
                <a:gd name="T2" fmla="*/ 2147483646 w 598"/>
                <a:gd name="T3" fmla="*/ 2147483646 h 238"/>
                <a:gd name="T4" fmla="*/ 2147483646 w 598"/>
                <a:gd name="T5" fmla="*/ 2147483646 h 238"/>
                <a:gd name="T6" fmla="*/ 2147483646 w 598"/>
                <a:gd name="T7" fmla="*/ 2147483646 h 238"/>
                <a:gd name="T8" fmla="*/ 2147483646 w 598"/>
                <a:gd name="T9" fmla="*/ 2147483646 h 238"/>
                <a:gd name="T10" fmla="*/ 2147483646 w 598"/>
                <a:gd name="T11" fmla="*/ 2147483646 h 238"/>
                <a:gd name="T12" fmla="*/ 2147483646 w 598"/>
                <a:gd name="T13" fmla="*/ 2147483646 h 238"/>
                <a:gd name="T14" fmla="*/ 2147483646 w 598"/>
                <a:gd name="T15" fmla="*/ 2147483646 h 238"/>
                <a:gd name="T16" fmla="*/ 2147483646 w 598"/>
                <a:gd name="T17" fmla="*/ 2147483646 h 238"/>
                <a:gd name="T18" fmla="*/ 2147483646 w 598"/>
                <a:gd name="T19" fmla="*/ 2147483646 h 238"/>
                <a:gd name="T20" fmla="*/ 2147483646 w 598"/>
                <a:gd name="T21" fmla="*/ 2147483646 h 238"/>
                <a:gd name="T22" fmla="*/ 2147483646 w 598"/>
                <a:gd name="T23" fmla="*/ 2147483646 h 238"/>
                <a:gd name="T24" fmla="*/ 2147483646 w 598"/>
                <a:gd name="T25" fmla="*/ 2147483646 h 238"/>
                <a:gd name="T26" fmla="*/ 2147483646 w 598"/>
                <a:gd name="T27" fmla="*/ 2147483646 h 23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98"/>
                <a:gd name="T43" fmla="*/ 0 h 238"/>
                <a:gd name="T44" fmla="*/ 598 w 598"/>
                <a:gd name="T45" fmla="*/ 238 h 238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98" h="238">
                  <a:moveTo>
                    <a:pt x="0" y="0"/>
                  </a:moveTo>
                  <a:cubicBezTo>
                    <a:pt x="252" y="0"/>
                    <a:pt x="252" y="0"/>
                    <a:pt x="270" y="1"/>
                  </a:cubicBezTo>
                  <a:cubicBezTo>
                    <a:pt x="288" y="3"/>
                    <a:pt x="288" y="3"/>
                    <a:pt x="305" y="5"/>
                  </a:cubicBezTo>
                  <a:cubicBezTo>
                    <a:pt x="323" y="8"/>
                    <a:pt x="323" y="8"/>
                    <a:pt x="343" y="14"/>
                  </a:cubicBezTo>
                  <a:cubicBezTo>
                    <a:pt x="363" y="20"/>
                    <a:pt x="363" y="20"/>
                    <a:pt x="380" y="29"/>
                  </a:cubicBezTo>
                  <a:cubicBezTo>
                    <a:pt x="398" y="38"/>
                    <a:pt x="398" y="38"/>
                    <a:pt x="413" y="46"/>
                  </a:cubicBezTo>
                  <a:cubicBezTo>
                    <a:pt x="429" y="55"/>
                    <a:pt x="429" y="55"/>
                    <a:pt x="442" y="63"/>
                  </a:cubicBezTo>
                  <a:cubicBezTo>
                    <a:pt x="454" y="71"/>
                    <a:pt x="454" y="71"/>
                    <a:pt x="463" y="78"/>
                  </a:cubicBezTo>
                  <a:cubicBezTo>
                    <a:pt x="472" y="85"/>
                    <a:pt x="472" y="85"/>
                    <a:pt x="482" y="92"/>
                  </a:cubicBezTo>
                  <a:cubicBezTo>
                    <a:pt x="492" y="99"/>
                    <a:pt x="492" y="99"/>
                    <a:pt x="502" y="110"/>
                  </a:cubicBezTo>
                  <a:cubicBezTo>
                    <a:pt x="513" y="121"/>
                    <a:pt x="513" y="121"/>
                    <a:pt x="525" y="136"/>
                  </a:cubicBezTo>
                  <a:cubicBezTo>
                    <a:pt x="538" y="151"/>
                    <a:pt x="538" y="151"/>
                    <a:pt x="550" y="169"/>
                  </a:cubicBezTo>
                  <a:cubicBezTo>
                    <a:pt x="563" y="186"/>
                    <a:pt x="563" y="186"/>
                    <a:pt x="576" y="205"/>
                  </a:cubicBezTo>
                  <a:cubicBezTo>
                    <a:pt x="589" y="223"/>
                    <a:pt x="589" y="223"/>
                    <a:pt x="598" y="238"/>
                  </a:cubicBez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22" name="Freeform 31">
              <a:extLst>
                <a:ext uri="{FF2B5EF4-FFF2-40B4-BE49-F238E27FC236}">
                  <a16:creationId xmlns:a16="http://schemas.microsoft.com/office/drawing/2014/main" id="{60647C85-9165-E046-BABB-7834B7F657F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1700" y="1766888"/>
              <a:ext cx="638175" cy="254000"/>
            </a:xfrm>
            <a:custGeom>
              <a:avLst/>
              <a:gdLst>
                <a:gd name="T0" fmla="*/ 0 w 598"/>
                <a:gd name="T1" fmla="*/ 2147483646 h 237"/>
                <a:gd name="T2" fmla="*/ 2147483646 w 598"/>
                <a:gd name="T3" fmla="*/ 2147483646 h 237"/>
                <a:gd name="T4" fmla="*/ 2147483646 w 598"/>
                <a:gd name="T5" fmla="*/ 2147483646 h 237"/>
                <a:gd name="T6" fmla="*/ 2147483646 w 598"/>
                <a:gd name="T7" fmla="*/ 2147483646 h 237"/>
                <a:gd name="T8" fmla="*/ 2147483646 w 598"/>
                <a:gd name="T9" fmla="*/ 2147483646 h 237"/>
                <a:gd name="T10" fmla="*/ 2147483646 w 598"/>
                <a:gd name="T11" fmla="*/ 2147483646 h 237"/>
                <a:gd name="T12" fmla="*/ 2147483646 w 598"/>
                <a:gd name="T13" fmla="*/ 2147483646 h 237"/>
                <a:gd name="T14" fmla="*/ 2147483646 w 598"/>
                <a:gd name="T15" fmla="*/ 2147483646 h 237"/>
                <a:gd name="T16" fmla="*/ 2147483646 w 598"/>
                <a:gd name="T17" fmla="*/ 2147483646 h 237"/>
                <a:gd name="T18" fmla="*/ 2147483646 w 598"/>
                <a:gd name="T19" fmla="*/ 2147483646 h 237"/>
                <a:gd name="T20" fmla="*/ 2147483646 w 598"/>
                <a:gd name="T21" fmla="*/ 2147483646 h 237"/>
                <a:gd name="T22" fmla="*/ 2147483646 w 598"/>
                <a:gd name="T23" fmla="*/ 2147483646 h 237"/>
                <a:gd name="T24" fmla="*/ 2147483646 w 598"/>
                <a:gd name="T25" fmla="*/ 2147483646 h 237"/>
                <a:gd name="T26" fmla="*/ 2147483646 w 598"/>
                <a:gd name="T27" fmla="*/ 0 h 23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98"/>
                <a:gd name="T43" fmla="*/ 0 h 237"/>
                <a:gd name="T44" fmla="*/ 598 w 598"/>
                <a:gd name="T45" fmla="*/ 237 h 237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98" h="237">
                  <a:moveTo>
                    <a:pt x="0" y="237"/>
                  </a:moveTo>
                  <a:cubicBezTo>
                    <a:pt x="252" y="237"/>
                    <a:pt x="252" y="237"/>
                    <a:pt x="270" y="236"/>
                  </a:cubicBezTo>
                  <a:cubicBezTo>
                    <a:pt x="288" y="235"/>
                    <a:pt x="288" y="235"/>
                    <a:pt x="305" y="232"/>
                  </a:cubicBezTo>
                  <a:cubicBezTo>
                    <a:pt x="323" y="230"/>
                    <a:pt x="323" y="230"/>
                    <a:pt x="343" y="224"/>
                  </a:cubicBezTo>
                  <a:cubicBezTo>
                    <a:pt x="363" y="217"/>
                    <a:pt x="363" y="217"/>
                    <a:pt x="380" y="209"/>
                  </a:cubicBezTo>
                  <a:cubicBezTo>
                    <a:pt x="398" y="200"/>
                    <a:pt x="398" y="200"/>
                    <a:pt x="413" y="191"/>
                  </a:cubicBezTo>
                  <a:cubicBezTo>
                    <a:pt x="429" y="182"/>
                    <a:pt x="429" y="182"/>
                    <a:pt x="442" y="174"/>
                  </a:cubicBezTo>
                  <a:cubicBezTo>
                    <a:pt x="454" y="166"/>
                    <a:pt x="454" y="166"/>
                    <a:pt x="463" y="159"/>
                  </a:cubicBezTo>
                  <a:cubicBezTo>
                    <a:pt x="472" y="152"/>
                    <a:pt x="472" y="152"/>
                    <a:pt x="482" y="146"/>
                  </a:cubicBezTo>
                  <a:cubicBezTo>
                    <a:pt x="492" y="139"/>
                    <a:pt x="492" y="139"/>
                    <a:pt x="502" y="127"/>
                  </a:cubicBezTo>
                  <a:cubicBezTo>
                    <a:pt x="513" y="116"/>
                    <a:pt x="513" y="116"/>
                    <a:pt x="525" y="101"/>
                  </a:cubicBezTo>
                  <a:cubicBezTo>
                    <a:pt x="538" y="86"/>
                    <a:pt x="538" y="86"/>
                    <a:pt x="550" y="69"/>
                  </a:cubicBezTo>
                  <a:cubicBezTo>
                    <a:pt x="563" y="51"/>
                    <a:pt x="563" y="51"/>
                    <a:pt x="576" y="33"/>
                  </a:cubicBezTo>
                  <a:cubicBezTo>
                    <a:pt x="589" y="15"/>
                    <a:pt x="589" y="15"/>
                    <a:pt x="598" y="0"/>
                  </a:cubicBez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23" name="Freeform 32">
              <a:extLst>
                <a:ext uri="{FF2B5EF4-FFF2-40B4-BE49-F238E27FC236}">
                  <a16:creationId xmlns:a16="http://schemas.microsoft.com/office/drawing/2014/main" id="{92AC2E3C-7D50-C64B-92E1-5F7D166946F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5350" y="1511300"/>
              <a:ext cx="74613" cy="255588"/>
            </a:xfrm>
            <a:custGeom>
              <a:avLst/>
              <a:gdLst>
                <a:gd name="T0" fmla="*/ 0 w 71"/>
                <a:gd name="T1" fmla="*/ 0 h 239"/>
                <a:gd name="T2" fmla="*/ 2147483646 w 71"/>
                <a:gd name="T3" fmla="*/ 2147483646 h 239"/>
                <a:gd name="T4" fmla="*/ 2147483646 w 71"/>
                <a:gd name="T5" fmla="*/ 2147483646 h 239"/>
                <a:gd name="T6" fmla="*/ 2147483646 w 71"/>
                <a:gd name="T7" fmla="*/ 2147483646 h 239"/>
                <a:gd name="T8" fmla="*/ 2147483646 w 71"/>
                <a:gd name="T9" fmla="*/ 2147483646 h 239"/>
                <a:gd name="T10" fmla="*/ 2147483646 w 71"/>
                <a:gd name="T11" fmla="*/ 2147483646 h 239"/>
                <a:gd name="T12" fmla="*/ 2147483646 w 71"/>
                <a:gd name="T13" fmla="*/ 2147483646 h 239"/>
                <a:gd name="T14" fmla="*/ 2147483646 w 71"/>
                <a:gd name="T15" fmla="*/ 2147483646 h 23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71"/>
                <a:gd name="T25" fmla="*/ 0 h 239"/>
                <a:gd name="T26" fmla="*/ 71 w 71"/>
                <a:gd name="T27" fmla="*/ 239 h 23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71" h="239">
                  <a:moveTo>
                    <a:pt x="0" y="0"/>
                  </a:moveTo>
                  <a:cubicBezTo>
                    <a:pt x="16" y="29"/>
                    <a:pt x="16" y="29"/>
                    <a:pt x="23" y="44"/>
                  </a:cubicBezTo>
                  <a:cubicBezTo>
                    <a:pt x="29" y="59"/>
                    <a:pt x="29" y="59"/>
                    <a:pt x="36" y="77"/>
                  </a:cubicBezTo>
                  <a:cubicBezTo>
                    <a:pt x="43" y="95"/>
                    <a:pt x="43" y="95"/>
                    <a:pt x="48" y="113"/>
                  </a:cubicBezTo>
                  <a:cubicBezTo>
                    <a:pt x="54" y="131"/>
                    <a:pt x="54" y="131"/>
                    <a:pt x="59" y="150"/>
                  </a:cubicBezTo>
                  <a:cubicBezTo>
                    <a:pt x="65" y="168"/>
                    <a:pt x="65" y="168"/>
                    <a:pt x="66" y="183"/>
                  </a:cubicBezTo>
                  <a:cubicBezTo>
                    <a:pt x="68" y="199"/>
                    <a:pt x="68" y="199"/>
                    <a:pt x="69" y="208"/>
                  </a:cubicBezTo>
                  <a:cubicBezTo>
                    <a:pt x="71" y="218"/>
                    <a:pt x="71" y="218"/>
                    <a:pt x="70" y="239"/>
                  </a:cubicBez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24" name="Freeform 33">
              <a:extLst>
                <a:ext uri="{FF2B5EF4-FFF2-40B4-BE49-F238E27FC236}">
                  <a16:creationId xmlns:a16="http://schemas.microsoft.com/office/drawing/2014/main" id="{DE2C8F31-6F3A-8E42-8D67-D60272F06B02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5350" y="1765300"/>
              <a:ext cx="74613" cy="255588"/>
            </a:xfrm>
            <a:custGeom>
              <a:avLst/>
              <a:gdLst>
                <a:gd name="T0" fmla="*/ 0 w 71"/>
                <a:gd name="T1" fmla="*/ 2147483646 h 238"/>
                <a:gd name="T2" fmla="*/ 2147483646 w 71"/>
                <a:gd name="T3" fmla="*/ 2147483646 h 238"/>
                <a:gd name="T4" fmla="*/ 2147483646 w 71"/>
                <a:gd name="T5" fmla="*/ 2147483646 h 238"/>
                <a:gd name="T6" fmla="*/ 2147483646 w 71"/>
                <a:gd name="T7" fmla="*/ 2147483646 h 238"/>
                <a:gd name="T8" fmla="*/ 2147483646 w 71"/>
                <a:gd name="T9" fmla="*/ 2147483646 h 238"/>
                <a:gd name="T10" fmla="*/ 2147483646 w 71"/>
                <a:gd name="T11" fmla="*/ 2147483646 h 238"/>
                <a:gd name="T12" fmla="*/ 2147483646 w 71"/>
                <a:gd name="T13" fmla="*/ 2147483646 h 238"/>
                <a:gd name="T14" fmla="*/ 2147483646 w 71"/>
                <a:gd name="T15" fmla="*/ 0 h 23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71"/>
                <a:gd name="T25" fmla="*/ 0 h 238"/>
                <a:gd name="T26" fmla="*/ 71 w 71"/>
                <a:gd name="T27" fmla="*/ 238 h 238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71" h="238">
                  <a:moveTo>
                    <a:pt x="0" y="238"/>
                  </a:moveTo>
                  <a:cubicBezTo>
                    <a:pt x="16" y="210"/>
                    <a:pt x="16" y="210"/>
                    <a:pt x="23" y="195"/>
                  </a:cubicBezTo>
                  <a:cubicBezTo>
                    <a:pt x="29" y="180"/>
                    <a:pt x="29" y="180"/>
                    <a:pt x="36" y="162"/>
                  </a:cubicBezTo>
                  <a:cubicBezTo>
                    <a:pt x="43" y="143"/>
                    <a:pt x="43" y="143"/>
                    <a:pt x="48" y="125"/>
                  </a:cubicBezTo>
                  <a:cubicBezTo>
                    <a:pt x="54" y="107"/>
                    <a:pt x="54" y="107"/>
                    <a:pt x="59" y="89"/>
                  </a:cubicBezTo>
                  <a:cubicBezTo>
                    <a:pt x="65" y="71"/>
                    <a:pt x="65" y="71"/>
                    <a:pt x="66" y="55"/>
                  </a:cubicBezTo>
                  <a:cubicBezTo>
                    <a:pt x="68" y="40"/>
                    <a:pt x="68" y="40"/>
                    <a:pt x="69" y="30"/>
                  </a:cubicBezTo>
                  <a:cubicBezTo>
                    <a:pt x="71" y="21"/>
                    <a:pt x="71" y="21"/>
                    <a:pt x="70" y="0"/>
                  </a:cubicBez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25" name="Line 34">
              <a:extLst>
                <a:ext uri="{FF2B5EF4-FFF2-40B4-BE49-F238E27FC236}">
                  <a16:creationId xmlns:a16="http://schemas.microsoft.com/office/drawing/2014/main" id="{7C5826EA-E56A-7A46-AB83-278B4B8792F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30688" y="3892550"/>
              <a:ext cx="121920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26" name="Freeform 35">
              <a:extLst>
                <a:ext uri="{FF2B5EF4-FFF2-40B4-BE49-F238E27FC236}">
                  <a16:creationId xmlns:a16="http://schemas.microsoft.com/office/drawing/2014/main" id="{3421D146-65F5-414E-84F3-5768438236A6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9813" y="1471613"/>
              <a:ext cx="600075" cy="2420937"/>
            </a:xfrm>
            <a:custGeom>
              <a:avLst/>
              <a:gdLst>
                <a:gd name="T0" fmla="*/ 0 w 378"/>
                <a:gd name="T1" fmla="*/ 2147483646 h 1525"/>
                <a:gd name="T2" fmla="*/ 0 w 378"/>
                <a:gd name="T3" fmla="*/ 0 h 1525"/>
                <a:gd name="T4" fmla="*/ 2147483646 w 378"/>
                <a:gd name="T5" fmla="*/ 0 h 1525"/>
                <a:gd name="T6" fmla="*/ 0 60000 65536"/>
                <a:gd name="T7" fmla="*/ 0 60000 65536"/>
                <a:gd name="T8" fmla="*/ 0 60000 65536"/>
                <a:gd name="T9" fmla="*/ 0 w 378"/>
                <a:gd name="T10" fmla="*/ 0 h 1525"/>
                <a:gd name="T11" fmla="*/ 378 w 378"/>
                <a:gd name="T12" fmla="*/ 1525 h 1525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78" h="1525">
                  <a:moveTo>
                    <a:pt x="0" y="1525"/>
                  </a:moveTo>
                  <a:lnTo>
                    <a:pt x="0" y="0"/>
                  </a:lnTo>
                  <a:lnTo>
                    <a:pt x="3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27" name="Freeform 36">
              <a:extLst>
                <a:ext uri="{FF2B5EF4-FFF2-40B4-BE49-F238E27FC236}">
                  <a16:creationId xmlns:a16="http://schemas.microsoft.com/office/drawing/2014/main" id="{86A67FB2-6027-A744-9C09-8BDA667E8335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2625" y="4762500"/>
              <a:ext cx="63500" cy="65088"/>
            </a:xfrm>
            <a:custGeom>
              <a:avLst/>
              <a:gdLst>
                <a:gd name="T0" fmla="*/ 0 w 60"/>
                <a:gd name="T1" fmla="*/ 2147483646 h 60"/>
                <a:gd name="T2" fmla="*/ 0 w 60"/>
                <a:gd name="T3" fmla="*/ 2147483646 h 60"/>
                <a:gd name="T4" fmla="*/ 2147483646 w 60"/>
                <a:gd name="T5" fmla="*/ 0 h 60"/>
                <a:gd name="T6" fmla="*/ 2147483646 w 60"/>
                <a:gd name="T7" fmla="*/ 0 h 60"/>
                <a:gd name="T8" fmla="*/ 2147483646 w 60"/>
                <a:gd name="T9" fmla="*/ 2147483646 h 60"/>
                <a:gd name="T10" fmla="*/ 2147483646 w 60"/>
                <a:gd name="T11" fmla="*/ 2147483646 h 60"/>
                <a:gd name="T12" fmla="*/ 2147483646 w 60"/>
                <a:gd name="T13" fmla="*/ 2147483646 h 60"/>
                <a:gd name="T14" fmla="*/ 2147483646 w 60"/>
                <a:gd name="T15" fmla="*/ 2147483646 h 60"/>
                <a:gd name="T16" fmla="*/ 2147483646 w 60"/>
                <a:gd name="T17" fmla="*/ 2147483646 h 60"/>
                <a:gd name="T18" fmla="*/ 0 w 60"/>
                <a:gd name="T19" fmla="*/ 2147483646 h 6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60"/>
                <a:gd name="T31" fmla="*/ 0 h 60"/>
                <a:gd name="T32" fmla="*/ 60 w 60"/>
                <a:gd name="T33" fmla="*/ 60 h 6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60" h="60">
                  <a:moveTo>
                    <a:pt x="0" y="36"/>
                  </a:moveTo>
                  <a:cubicBezTo>
                    <a:pt x="0" y="36"/>
                    <a:pt x="0" y="24"/>
                    <a:pt x="0" y="24"/>
                  </a:cubicBezTo>
                  <a:cubicBezTo>
                    <a:pt x="0" y="11"/>
                    <a:pt x="11" y="0"/>
                    <a:pt x="24" y="0"/>
                  </a:cubicBezTo>
                  <a:cubicBezTo>
                    <a:pt x="24" y="0"/>
                    <a:pt x="36" y="0"/>
                    <a:pt x="36" y="0"/>
                  </a:cubicBezTo>
                  <a:cubicBezTo>
                    <a:pt x="49" y="0"/>
                    <a:pt x="60" y="11"/>
                    <a:pt x="60" y="24"/>
                  </a:cubicBezTo>
                  <a:cubicBezTo>
                    <a:pt x="60" y="24"/>
                    <a:pt x="60" y="36"/>
                    <a:pt x="60" y="36"/>
                  </a:cubicBezTo>
                  <a:cubicBezTo>
                    <a:pt x="60" y="49"/>
                    <a:pt x="49" y="60"/>
                    <a:pt x="36" y="60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60"/>
                    <a:pt x="24" y="60"/>
                    <a:pt x="24" y="60"/>
                  </a:cubicBezTo>
                  <a:cubicBezTo>
                    <a:pt x="11" y="60"/>
                    <a:pt x="0" y="49"/>
                    <a:pt x="0" y="36"/>
                  </a:cubicBez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2728" name="Line 42">
              <a:extLst>
                <a:ext uri="{FF2B5EF4-FFF2-40B4-BE49-F238E27FC236}">
                  <a16:creationId xmlns:a16="http://schemas.microsoft.com/office/drawing/2014/main" id="{576E233A-2571-9247-9A3F-16A2195FD22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118350" y="1471613"/>
              <a:ext cx="298450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29" name="Line 43">
              <a:extLst>
                <a:ext uri="{FF2B5EF4-FFF2-40B4-BE49-F238E27FC236}">
                  <a16:creationId xmlns:a16="http://schemas.microsoft.com/office/drawing/2014/main" id="{2E1E8395-03B7-C549-B671-CBA6CA1E904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016875" y="1320800"/>
              <a:ext cx="169863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30" name="Line 44">
              <a:extLst>
                <a:ext uri="{FF2B5EF4-FFF2-40B4-BE49-F238E27FC236}">
                  <a16:creationId xmlns:a16="http://schemas.microsoft.com/office/drawing/2014/main" id="{A5CB6462-1954-6A49-ADA9-2189472FB4B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197600" y="1136650"/>
              <a:ext cx="1219200" cy="1270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31" name="Freeform 45">
              <a:extLst>
                <a:ext uri="{FF2B5EF4-FFF2-40B4-BE49-F238E27FC236}">
                  <a16:creationId xmlns:a16="http://schemas.microsoft.com/office/drawing/2014/main" id="{3C22FE64-1746-9346-9DE2-23930C855309}"/>
                </a:ext>
              </a:extLst>
            </p:cNvPr>
            <p:cNvSpPr>
              <a:spLocks/>
            </p:cNvSpPr>
            <p:nvPr/>
          </p:nvSpPr>
          <p:spPr bwMode="auto">
            <a:xfrm>
              <a:off x="6197600" y="1471613"/>
              <a:ext cx="920750" cy="2120900"/>
            </a:xfrm>
            <a:custGeom>
              <a:avLst/>
              <a:gdLst>
                <a:gd name="T0" fmla="*/ 0 w 580"/>
                <a:gd name="T1" fmla="*/ 2147483646 h 1336"/>
                <a:gd name="T2" fmla="*/ 2147483646 w 580"/>
                <a:gd name="T3" fmla="*/ 2147483646 h 1336"/>
                <a:gd name="T4" fmla="*/ 2147483646 w 580"/>
                <a:gd name="T5" fmla="*/ 0 h 1336"/>
                <a:gd name="T6" fmla="*/ 0 60000 65536"/>
                <a:gd name="T7" fmla="*/ 0 60000 65536"/>
                <a:gd name="T8" fmla="*/ 0 60000 65536"/>
                <a:gd name="T9" fmla="*/ 0 w 580"/>
                <a:gd name="T10" fmla="*/ 0 h 1336"/>
                <a:gd name="T11" fmla="*/ 580 w 580"/>
                <a:gd name="T12" fmla="*/ 1336 h 13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80" h="1336">
                  <a:moveTo>
                    <a:pt x="0" y="1336"/>
                  </a:moveTo>
                  <a:lnTo>
                    <a:pt x="580" y="1336"/>
                  </a:lnTo>
                  <a:lnTo>
                    <a:pt x="58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32" name="Line 46">
              <a:extLst>
                <a:ext uri="{FF2B5EF4-FFF2-40B4-BE49-F238E27FC236}">
                  <a16:creationId xmlns:a16="http://schemas.microsoft.com/office/drawing/2014/main" id="{46B0A102-E06B-3843-ABFF-9BB55638C5C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186738" y="1320800"/>
              <a:ext cx="150812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33" name="Rectangle 47">
              <a:extLst>
                <a:ext uri="{FF2B5EF4-FFF2-40B4-BE49-F238E27FC236}">
                  <a16:creationId xmlns:a16="http://schemas.microsoft.com/office/drawing/2014/main" id="{20C2A740-B939-2F40-B981-6956ACC501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70588" y="1663700"/>
              <a:ext cx="14747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</a:t>
              </a:r>
              <a:endParaRPr lang="en-US" altLang="en-US" sz="1800" b="0"/>
            </a:p>
          </p:txBody>
        </p:sp>
        <p:sp>
          <p:nvSpPr>
            <p:cNvPr id="72734" name="Rectangle 48">
              <a:extLst>
                <a:ext uri="{FF2B5EF4-FFF2-40B4-BE49-F238E27FC236}">
                  <a16:creationId xmlns:a16="http://schemas.microsoft.com/office/drawing/2014/main" id="{925F7BAA-C300-1B41-9607-94442A8C3C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7288" y="3786188"/>
              <a:ext cx="490519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Clock</a:t>
              </a:r>
              <a:endParaRPr lang="en-US" altLang="en-US" sz="1800" b="0"/>
            </a:p>
          </p:txBody>
        </p:sp>
        <p:sp>
          <p:nvSpPr>
            <p:cNvPr id="72735" name="Freeform 49">
              <a:extLst>
                <a:ext uri="{FF2B5EF4-FFF2-40B4-BE49-F238E27FC236}">
                  <a16:creationId xmlns:a16="http://schemas.microsoft.com/office/drawing/2014/main" id="{4924E720-FE85-5349-A69F-77400A7341C9}"/>
                </a:ext>
              </a:extLst>
            </p:cNvPr>
            <p:cNvSpPr>
              <a:spLocks/>
            </p:cNvSpPr>
            <p:nvPr/>
          </p:nvSpPr>
          <p:spPr bwMode="auto">
            <a:xfrm>
              <a:off x="6797675" y="1120775"/>
              <a:ext cx="41275" cy="63500"/>
            </a:xfrm>
            <a:custGeom>
              <a:avLst/>
              <a:gdLst>
                <a:gd name="T0" fmla="*/ 0 w 40"/>
                <a:gd name="T1" fmla="*/ 2147483646 h 60"/>
                <a:gd name="T2" fmla="*/ 0 w 40"/>
                <a:gd name="T3" fmla="*/ 2147483646 h 60"/>
                <a:gd name="T4" fmla="*/ 2147483646 w 40"/>
                <a:gd name="T5" fmla="*/ 0 h 60"/>
                <a:gd name="T6" fmla="*/ 2147483646 w 40"/>
                <a:gd name="T7" fmla="*/ 0 h 60"/>
                <a:gd name="T8" fmla="*/ 2147483646 w 40"/>
                <a:gd name="T9" fmla="*/ 2147483646 h 60"/>
                <a:gd name="T10" fmla="*/ 2147483646 w 40"/>
                <a:gd name="T11" fmla="*/ 2147483646 h 60"/>
                <a:gd name="T12" fmla="*/ 2147483646 w 40"/>
                <a:gd name="T13" fmla="*/ 2147483646 h 60"/>
                <a:gd name="T14" fmla="*/ 2147483646 w 40"/>
                <a:gd name="T15" fmla="*/ 2147483646 h 60"/>
                <a:gd name="T16" fmla="*/ 2147483646 w 40"/>
                <a:gd name="T17" fmla="*/ 2147483646 h 60"/>
                <a:gd name="T18" fmla="*/ 0 w 40"/>
                <a:gd name="T19" fmla="*/ 2147483646 h 6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40"/>
                <a:gd name="T31" fmla="*/ 0 h 60"/>
                <a:gd name="T32" fmla="*/ 40 w 40"/>
                <a:gd name="T33" fmla="*/ 60 h 6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40" h="60">
                  <a:moveTo>
                    <a:pt x="0" y="36"/>
                  </a:moveTo>
                  <a:cubicBezTo>
                    <a:pt x="0" y="36"/>
                    <a:pt x="0" y="24"/>
                    <a:pt x="0" y="24"/>
                  </a:cubicBezTo>
                  <a:cubicBezTo>
                    <a:pt x="0" y="11"/>
                    <a:pt x="11" y="0"/>
                    <a:pt x="24" y="0"/>
                  </a:cubicBezTo>
                  <a:cubicBezTo>
                    <a:pt x="24" y="0"/>
                    <a:pt x="16" y="0"/>
                    <a:pt x="16" y="0"/>
                  </a:cubicBezTo>
                  <a:cubicBezTo>
                    <a:pt x="29" y="0"/>
                    <a:pt x="40" y="11"/>
                    <a:pt x="40" y="24"/>
                  </a:cubicBezTo>
                  <a:cubicBezTo>
                    <a:pt x="40" y="24"/>
                    <a:pt x="40" y="36"/>
                    <a:pt x="40" y="36"/>
                  </a:cubicBezTo>
                  <a:cubicBezTo>
                    <a:pt x="40" y="49"/>
                    <a:pt x="29" y="60"/>
                    <a:pt x="16" y="60"/>
                  </a:cubicBezTo>
                  <a:cubicBezTo>
                    <a:pt x="16" y="60"/>
                    <a:pt x="16" y="60"/>
                    <a:pt x="16" y="60"/>
                  </a:cubicBezTo>
                  <a:cubicBezTo>
                    <a:pt x="16" y="60"/>
                    <a:pt x="24" y="60"/>
                    <a:pt x="24" y="60"/>
                  </a:cubicBezTo>
                  <a:cubicBezTo>
                    <a:pt x="11" y="60"/>
                    <a:pt x="0" y="49"/>
                    <a:pt x="0" y="36"/>
                  </a:cubicBez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2736" name="Rectangle 50">
              <a:extLst>
                <a:ext uri="{FF2B5EF4-FFF2-40B4-BE49-F238E27FC236}">
                  <a16:creationId xmlns:a16="http://schemas.microsoft.com/office/drawing/2014/main" id="{AE02F705-A922-D047-A0C8-7A7283F0B1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79813" y="4676775"/>
              <a:ext cx="559449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Resetn</a:t>
              </a:r>
              <a:endParaRPr lang="en-US" altLang="en-US" sz="1800" b="0"/>
            </a:p>
          </p:txBody>
        </p:sp>
        <p:sp>
          <p:nvSpPr>
            <p:cNvPr id="72737" name="Rectangle 51">
              <a:extLst>
                <a:ext uri="{FF2B5EF4-FFF2-40B4-BE49-F238E27FC236}">
                  <a16:creationId xmlns:a16="http://schemas.microsoft.com/office/drawing/2014/main" id="{A14DEA88-2F64-F846-B935-A97BD56D7E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29375" y="3267075"/>
              <a:ext cx="10259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endParaRPr lang="en-US" altLang="en-US" sz="1800" b="0"/>
            </a:p>
          </p:txBody>
        </p:sp>
        <p:sp>
          <p:nvSpPr>
            <p:cNvPr id="72738" name="Rectangle 52">
              <a:extLst>
                <a:ext uri="{FF2B5EF4-FFF2-40B4-BE49-F238E27FC236}">
                  <a16:creationId xmlns:a16="http://schemas.microsoft.com/office/drawing/2014/main" id="{C7493900-5A52-FE41-8AE5-4FB5AFBBE4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21450" y="3363913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2</a:t>
              </a:r>
              <a:endParaRPr lang="en-US" altLang="en-US" sz="1800" b="0"/>
            </a:p>
          </p:txBody>
        </p:sp>
        <p:sp>
          <p:nvSpPr>
            <p:cNvPr id="72739" name="Rectangle 53">
              <a:extLst>
                <a:ext uri="{FF2B5EF4-FFF2-40B4-BE49-F238E27FC236}">
                  <a16:creationId xmlns:a16="http://schemas.microsoft.com/office/drawing/2014/main" id="{24D6A6CF-251D-7543-A637-E246350762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29375" y="820738"/>
              <a:ext cx="10259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endParaRPr lang="en-US" altLang="en-US" sz="1800" b="0"/>
            </a:p>
          </p:txBody>
        </p:sp>
        <p:sp>
          <p:nvSpPr>
            <p:cNvPr id="72740" name="Rectangle 54">
              <a:extLst>
                <a:ext uri="{FF2B5EF4-FFF2-40B4-BE49-F238E27FC236}">
                  <a16:creationId xmlns:a16="http://schemas.microsoft.com/office/drawing/2014/main" id="{40117D51-9405-AE4B-B551-EAD0502AA0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21450" y="915988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sz="1800" b="0"/>
            </a:p>
          </p:txBody>
        </p:sp>
        <p:sp>
          <p:nvSpPr>
            <p:cNvPr id="72741" name="Rectangle 55">
              <a:extLst>
                <a:ext uri="{FF2B5EF4-FFF2-40B4-BE49-F238E27FC236}">
                  <a16:creationId xmlns:a16="http://schemas.microsoft.com/office/drawing/2014/main" id="{EE3099F2-D8B6-E945-B645-8C31AA927B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59363" y="3289300"/>
              <a:ext cx="80150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J</a:t>
              </a:r>
              <a:endParaRPr lang="en-US" altLang="en-US" sz="1800" b="0"/>
            </a:p>
          </p:txBody>
        </p:sp>
        <p:sp>
          <p:nvSpPr>
            <p:cNvPr id="72742" name="Rectangle 56">
              <a:extLst>
                <a:ext uri="{FF2B5EF4-FFF2-40B4-BE49-F238E27FC236}">
                  <a16:creationId xmlns:a16="http://schemas.microsoft.com/office/drawing/2014/main" id="{1BA869AF-D962-BB4F-9CF1-DFCAFF17DE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62550" y="3384550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2</a:t>
              </a:r>
              <a:endParaRPr lang="en-US" altLang="en-US" sz="1800" b="0"/>
            </a:p>
          </p:txBody>
        </p:sp>
        <p:sp>
          <p:nvSpPr>
            <p:cNvPr id="72743" name="Rectangle 57">
              <a:extLst>
                <a:ext uri="{FF2B5EF4-FFF2-40B4-BE49-F238E27FC236}">
                  <a16:creationId xmlns:a16="http://schemas.microsoft.com/office/drawing/2014/main" id="{1959A60A-3274-F948-9D10-6104B4B566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59363" y="865188"/>
              <a:ext cx="80150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J</a:t>
              </a:r>
              <a:endParaRPr lang="en-US" altLang="en-US" sz="1800" b="0"/>
            </a:p>
          </p:txBody>
        </p:sp>
        <p:sp>
          <p:nvSpPr>
            <p:cNvPr id="72744" name="Line 58">
              <a:extLst>
                <a:ext uri="{FF2B5EF4-FFF2-40B4-BE49-F238E27FC236}">
                  <a16:creationId xmlns:a16="http://schemas.microsoft.com/office/drawing/2014/main" id="{788DD438-3CD0-F74F-91CF-157DE666F32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3462338" y="3592513"/>
              <a:ext cx="1987550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45" name="Rectangle 59">
              <a:extLst>
                <a:ext uri="{FF2B5EF4-FFF2-40B4-BE49-F238E27FC236}">
                  <a16:creationId xmlns:a16="http://schemas.microsoft.com/office/drawing/2014/main" id="{D264519C-FDFD-9447-AB00-C77729AF7D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62550" y="960438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sz="1800" b="0"/>
            </a:p>
          </p:txBody>
        </p:sp>
        <p:sp>
          <p:nvSpPr>
            <p:cNvPr id="72746" name="Rectangle 60">
              <a:extLst>
                <a:ext uri="{FF2B5EF4-FFF2-40B4-BE49-F238E27FC236}">
                  <a16:creationId xmlns:a16="http://schemas.microsoft.com/office/drawing/2014/main" id="{00D758B6-822C-EA45-9C5F-688AC5632C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0100" y="1042988"/>
              <a:ext cx="14747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endParaRPr lang="en-US" altLang="en-US" sz="1800" b="0"/>
            </a:p>
          </p:txBody>
        </p:sp>
        <p:sp>
          <p:nvSpPr>
            <p:cNvPr id="72747" name="Rectangle 61">
              <a:extLst>
                <a:ext uri="{FF2B5EF4-FFF2-40B4-BE49-F238E27FC236}">
                  <a16:creationId xmlns:a16="http://schemas.microsoft.com/office/drawing/2014/main" id="{CCAE6096-5DCE-3844-93AE-A1FAF72809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404225" y="1193800"/>
              <a:ext cx="913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z</a:t>
              </a:r>
              <a:endParaRPr lang="en-US" altLang="en-US" sz="1800" b="0"/>
            </a:p>
          </p:txBody>
        </p:sp>
        <p:sp>
          <p:nvSpPr>
            <p:cNvPr id="72748" name="Rectangle 62">
              <a:extLst>
                <a:ext uri="{FF2B5EF4-FFF2-40B4-BE49-F238E27FC236}">
                  <a16:creationId xmlns:a16="http://schemas.microsoft.com/office/drawing/2014/main" id="{E49758A7-132C-6D40-97D5-B70A39608A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49888" y="3292475"/>
              <a:ext cx="747712" cy="1200150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72749" name="Rectangle 63">
              <a:extLst>
                <a:ext uri="{FF2B5EF4-FFF2-40B4-BE49-F238E27FC236}">
                  <a16:creationId xmlns:a16="http://schemas.microsoft.com/office/drawing/2014/main" id="{C18CEB7B-2692-A648-A621-C4EB8C8F23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92750" y="1651000"/>
              <a:ext cx="14747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K</a:t>
              </a:r>
              <a:endParaRPr lang="en-US" altLang="en-US" sz="1800" b="0"/>
            </a:p>
          </p:txBody>
        </p:sp>
        <p:sp>
          <p:nvSpPr>
            <p:cNvPr id="72750" name="Rectangle 64">
              <a:extLst>
                <a:ext uri="{FF2B5EF4-FFF2-40B4-BE49-F238E27FC236}">
                  <a16:creationId xmlns:a16="http://schemas.microsoft.com/office/drawing/2014/main" id="{58A07343-48FB-B044-91F0-09FC10C678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24500" y="3489325"/>
              <a:ext cx="80150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J</a:t>
              </a:r>
              <a:endParaRPr lang="en-US" altLang="en-US" sz="1800" b="0"/>
            </a:p>
          </p:txBody>
        </p:sp>
        <p:sp>
          <p:nvSpPr>
            <p:cNvPr id="72751" name="Rectangle 65">
              <a:extLst>
                <a:ext uri="{FF2B5EF4-FFF2-40B4-BE49-F238E27FC236}">
                  <a16:creationId xmlns:a16="http://schemas.microsoft.com/office/drawing/2014/main" id="{6431F5BC-9D86-354B-99A3-CBA7BB9E2A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69000" y="3479800"/>
              <a:ext cx="14747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</a:t>
              </a:r>
              <a:endParaRPr lang="en-US" altLang="en-US" sz="1800" b="0"/>
            </a:p>
          </p:txBody>
        </p:sp>
        <p:sp>
          <p:nvSpPr>
            <p:cNvPr id="72752" name="Line 66">
              <a:extLst>
                <a:ext uri="{FF2B5EF4-FFF2-40B4-BE49-F238E27FC236}">
                  <a16:creationId xmlns:a16="http://schemas.microsoft.com/office/drawing/2014/main" id="{65FCA16E-C9A3-7744-8236-80008A42ECB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984875" y="4084638"/>
              <a:ext cx="106363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53" name="Freeform 67">
              <a:extLst>
                <a:ext uri="{FF2B5EF4-FFF2-40B4-BE49-F238E27FC236}">
                  <a16:creationId xmlns:a16="http://schemas.microsoft.com/office/drawing/2014/main" id="{4621A1A8-2AB6-934E-8F77-5EF82664B7E2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9888" y="3806825"/>
              <a:ext cx="149225" cy="171450"/>
            </a:xfrm>
            <a:custGeom>
              <a:avLst/>
              <a:gdLst>
                <a:gd name="T0" fmla="*/ 0 w 94"/>
                <a:gd name="T1" fmla="*/ 2147483646 h 108"/>
                <a:gd name="T2" fmla="*/ 2147483646 w 94"/>
                <a:gd name="T3" fmla="*/ 2147483646 h 108"/>
                <a:gd name="T4" fmla="*/ 0 w 94"/>
                <a:gd name="T5" fmla="*/ 0 h 108"/>
                <a:gd name="T6" fmla="*/ 0 60000 65536"/>
                <a:gd name="T7" fmla="*/ 0 60000 65536"/>
                <a:gd name="T8" fmla="*/ 0 60000 65536"/>
                <a:gd name="T9" fmla="*/ 0 w 94"/>
                <a:gd name="T10" fmla="*/ 0 h 108"/>
                <a:gd name="T11" fmla="*/ 94 w 94"/>
                <a:gd name="T12" fmla="*/ 108 h 10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94" h="108">
                  <a:moveTo>
                    <a:pt x="0" y="108"/>
                  </a:moveTo>
                  <a:lnTo>
                    <a:pt x="94" y="54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54" name="Rectangle 68">
              <a:extLst>
                <a:ext uri="{FF2B5EF4-FFF2-40B4-BE49-F238E27FC236}">
                  <a16:creationId xmlns:a16="http://schemas.microsoft.com/office/drawing/2014/main" id="{57EB1E7D-10D6-7B46-870E-1FC3D26079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70588" y="4094163"/>
              <a:ext cx="14747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</a:t>
              </a:r>
              <a:endParaRPr lang="en-US" altLang="en-US" sz="1800" b="0"/>
            </a:p>
          </p:txBody>
        </p:sp>
        <p:sp>
          <p:nvSpPr>
            <p:cNvPr id="72755" name="Freeform 69">
              <a:extLst>
                <a:ext uri="{FF2B5EF4-FFF2-40B4-BE49-F238E27FC236}">
                  <a16:creationId xmlns:a16="http://schemas.microsoft.com/office/drawing/2014/main" id="{E24041F7-A6EC-EE4D-8595-1925631A5BA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2938" y="1920875"/>
              <a:ext cx="3635375" cy="2271713"/>
            </a:xfrm>
            <a:custGeom>
              <a:avLst/>
              <a:gdLst>
                <a:gd name="T0" fmla="*/ 0 w 2290"/>
                <a:gd name="T1" fmla="*/ 0 h 1431"/>
                <a:gd name="T2" fmla="*/ 0 w 2290"/>
                <a:gd name="T3" fmla="*/ 2147483646 h 1431"/>
                <a:gd name="T4" fmla="*/ 2147483646 w 2290"/>
                <a:gd name="T5" fmla="*/ 2147483646 h 1431"/>
                <a:gd name="T6" fmla="*/ 2147483646 w 2290"/>
                <a:gd name="T7" fmla="*/ 2147483646 h 1431"/>
                <a:gd name="T8" fmla="*/ 2147483646 w 2290"/>
                <a:gd name="T9" fmla="*/ 2147483646 h 14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90"/>
                <a:gd name="T16" fmla="*/ 0 h 1431"/>
                <a:gd name="T17" fmla="*/ 2290 w 2290"/>
                <a:gd name="T18" fmla="*/ 1431 h 143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90" h="1431">
                  <a:moveTo>
                    <a:pt x="0" y="0"/>
                  </a:moveTo>
                  <a:lnTo>
                    <a:pt x="0" y="662"/>
                  </a:lnTo>
                  <a:lnTo>
                    <a:pt x="2290" y="662"/>
                  </a:lnTo>
                  <a:lnTo>
                    <a:pt x="2290" y="1431"/>
                  </a:lnTo>
                  <a:lnTo>
                    <a:pt x="1899" y="1431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56" name="Freeform 70">
              <a:extLst>
                <a:ext uri="{FF2B5EF4-FFF2-40B4-BE49-F238E27FC236}">
                  <a16:creationId xmlns:a16="http://schemas.microsoft.com/office/drawing/2014/main" id="{317747B6-D364-EB41-AF9B-EF90CF6198F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2225" y="1149350"/>
              <a:ext cx="4256088" cy="2292350"/>
            </a:xfrm>
            <a:custGeom>
              <a:avLst/>
              <a:gdLst>
                <a:gd name="T0" fmla="*/ 0 w 2681"/>
                <a:gd name="T1" fmla="*/ 2147483646 h 1444"/>
                <a:gd name="T2" fmla="*/ 0 w 2681"/>
                <a:gd name="T3" fmla="*/ 2147483646 h 1444"/>
                <a:gd name="T4" fmla="*/ 2147483646 w 2681"/>
                <a:gd name="T5" fmla="*/ 2147483646 h 1444"/>
                <a:gd name="T6" fmla="*/ 2147483646 w 2681"/>
                <a:gd name="T7" fmla="*/ 0 h 144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681"/>
                <a:gd name="T13" fmla="*/ 0 h 1444"/>
                <a:gd name="T14" fmla="*/ 2681 w 2681"/>
                <a:gd name="T15" fmla="*/ 1444 h 144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681" h="1444">
                  <a:moveTo>
                    <a:pt x="0" y="1444"/>
                  </a:moveTo>
                  <a:lnTo>
                    <a:pt x="0" y="770"/>
                  </a:lnTo>
                  <a:lnTo>
                    <a:pt x="2681" y="770"/>
                  </a:lnTo>
                  <a:lnTo>
                    <a:pt x="2681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57" name="Line 71">
              <a:extLst>
                <a:ext uri="{FF2B5EF4-FFF2-40B4-BE49-F238E27FC236}">
                  <a16:creationId xmlns:a16="http://schemas.microsoft.com/office/drawing/2014/main" id="{755ED1C9-0076-9E45-A2DE-7966BF60A42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042988" y="1149350"/>
              <a:ext cx="440690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58" name="Line 73">
              <a:extLst>
                <a:ext uri="{FF2B5EF4-FFF2-40B4-BE49-F238E27FC236}">
                  <a16:creationId xmlns:a16="http://schemas.microsoft.com/office/drawing/2014/main" id="{B9FAB45A-FDAF-BB47-9329-BC2AE92F31A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363663" y="1620838"/>
              <a:ext cx="300037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59" name="Freeform 74">
              <a:extLst>
                <a:ext uri="{FF2B5EF4-FFF2-40B4-BE49-F238E27FC236}">
                  <a16:creationId xmlns:a16="http://schemas.microsoft.com/office/drawing/2014/main" id="{069A5643-3630-6648-9037-355267B10922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3700" y="1471613"/>
              <a:ext cx="300038" cy="300037"/>
            </a:xfrm>
            <a:custGeom>
              <a:avLst/>
              <a:gdLst>
                <a:gd name="T0" fmla="*/ 2147483646 w 189"/>
                <a:gd name="T1" fmla="*/ 2147483646 h 189"/>
                <a:gd name="T2" fmla="*/ 0 w 189"/>
                <a:gd name="T3" fmla="*/ 2147483646 h 189"/>
                <a:gd name="T4" fmla="*/ 0 w 189"/>
                <a:gd name="T5" fmla="*/ 0 h 189"/>
                <a:gd name="T6" fmla="*/ 0 60000 65536"/>
                <a:gd name="T7" fmla="*/ 0 60000 65536"/>
                <a:gd name="T8" fmla="*/ 0 60000 65536"/>
                <a:gd name="T9" fmla="*/ 0 w 189"/>
                <a:gd name="T10" fmla="*/ 0 h 189"/>
                <a:gd name="T11" fmla="*/ 189 w 189"/>
                <a:gd name="T12" fmla="*/ 189 h 18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89" h="189">
                  <a:moveTo>
                    <a:pt x="189" y="94"/>
                  </a:moveTo>
                  <a:lnTo>
                    <a:pt x="0" y="189"/>
                  </a:lnTo>
                  <a:lnTo>
                    <a:pt x="0" y="0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60" name="Oval 76">
              <a:extLst>
                <a:ext uri="{FF2B5EF4-FFF2-40B4-BE49-F238E27FC236}">
                  <a16:creationId xmlns:a16="http://schemas.microsoft.com/office/drawing/2014/main" id="{EA87BB7C-B013-5841-AE0D-0AF44F5318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65325" y="1568450"/>
              <a:ext cx="96838" cy="96838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72761" name="Line 77">
              <a:extLst>
                <a:ext uri="{FF2B5EF4-FFF2-40B4-BE49-F238E27FC236}">
                  <a16:creationId xmlns:a16="http://schemas.microsoft.com/office/drawing/2014/main" id="{DE7D00A2-E706-794D-B9CC-979633DC8ED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2062163" y="1620838"/>
              <a:ext cx="1400175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62" name="Freeform 78">
              <a:extLst>
                <a:ext uri="{FF2B5EF4-FFF2-40B4-BE49-F238E27FC236}">
                  <a16:creationId xmlns:a16="http://schemas.microsoft.com/office/drawing/2014/main" id="{AA04DFEA-FF33-4642-B296-B5CC57C057D6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2188" y="1620838"/>
              <a:ext cx="3187700" cy="2571750"/>
            </a:xfrm>
            <a:custGeom>
              <a:avLst/>
              <a:gdLst>
                <a:gd name="T0" fmla="*/ 2147483646 w 2008"/>
                <a:gd name="T1" fmla="*/ 2147483646 h 1620"/>
                <a:gd name="T2" fmla="*/ 0 w 2008"/>
                <a:gd name="T3" fmla="*/ 2147483646 h 1620"/>
                <a:gd name="T4" fmla="*/ 0 w 2008"/>
                <a:gd name="T5" fmla="*/ 0 h 1620"/>
                <a:gd name="T6" fmla="*/ 0 60000 65536"/>
                <a:gd name="T7" fmla="*/ 0 60000 65536"/>
                <a:gd name="T8" fmla="*/ 0 60000 65536"/>
                <a:gd name="T9" fmla="*/ 0 w 2008"/>
                <a:gd name="T10" fmla="*/ 0 h 1620"/>
                <a:gd name="T11" fmla="*/ 2008 w 2008"/>
                <a:gd name="T12" fmla="*/ 1620 h 162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008" h="1620">
                  <a:moveTo>
                    <a:pt x="2008" y="1620"/>
                  </a:moveTo>
                  <a:lnTo>
                    <a:pt x="0" y="1620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63" name="Freeform 79">
              <a:extLst>
                <a:ext uri="{FF2B5EF4-FFF2-40B4-BE49-F238E27FC236}">
                  <a16:creationId xmlns:a16="http://schemas.microsoft.com/office/drawing/2014/main" id="{F47A99CB-407C-DA47-BEDB-F7FBD803E7FD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8738" y="1128713"/>
              <a:ext cx="65087" cy="63500"/>
            </a:xfrm>
            <a:custGeom>
              <a:avLst/>
              <a:gdLst>
                <a:gd name="T0" fmla="*/ 0 w 60"/>
                <a:gd name="T1" fmla="*/ 2147483646 h 60"/>
                <a:gd name="T2" fmla="*/ 0 w 60"/>
                <a:gd name="T3" fmla="*/ 2147483646 h 60"/>
                <a:gd name="T4" fmla="*/ 2147483646 w 60"/>
                <a:gd name="T5" fmla="*/ 0 h 60"/>
                <a:gd name="T6" fmla="*/ 2147483646 w 60"/>
                <a:gd name="T7" fmla="*/ 0 h 60"/>
                <a:gd name="T8" fmla="*/ 2147483646 w 60"/>
                <a:gd name="T9" fmla="*/ 2147483646 h 60"/>
                <a:gd name="T10" fmla="*/ 2147483646 w 60"/>
                <a:gd name="T11" fmla="*/ 2147483646 h 60"/>
                <a:gd name="T12" fmla="*/ 2147483646 w 60"/>
                <a:gd name="T13" fmla="*/ 2147483646 h 60"/>
                <a:gd name="T14" fmla="*/ 2147483646 w 60"/>
                <a:gd name="T15" fmla="*/ 2147483646 h 60"/>
                <a:gd name="T16" fmla="*/ 2147483646 w 60"/>
                <a:gd name="T17" fmla="*/ 2147483646 h 60"/>
                <a:gd name="T18" fmla="*/ 0 w 60"/>
                <a:gd name="T19" fmla="*/ 2147483646 h 6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60"/>
                <a:gd name="T31" fmla="*/ 0 h 60"/>
                <a:gd name="T32" fmla="*/ 60 w 60"/>
                <a:gd name="T33" fmla="*/ 60 h 6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60" h="60">
                  <a:moveTo>
                    <a:pt x="0" y="36"/>
                  </a:moveTo>
                  <a:cubicBezTo>
                    <a:pt x="0" y="36"/>
                    <a:pt x="0" y="24"/>
                    <a:pt x="0" y="24"/>
                  </a:cubicBezTo>
                  <a:cubicBezTo>
                    <a:pt x="0" y="11"/>
                    <a:pt x="11" y="0"/>
                    <a:pt x="24" y="0"/>
                  </a:cubicBezTo>
                  <a:cubicBezTo>
                    <a:pt x="24" y="0"/>
                    <a:pt x="36" y="0"/>
                    <a:pt x="36" y="0"/>
                  </a:cubicBezTo>
                  <a:cubicBezTo>
                    <a:pt x="49" y="0"/>
                    <a:pt x="60" y="11"/>
                    <a:pt x="60" y="24"/>
                  </a:cubicBezTo>
                  <a:cubicBezTo>
                    <a:pt x="60" y="24"/>
                    <a:pt x="60" y="36"/>
                    <a:pt x="60" y="36"/>
                  </a:cubicBezTo>
                  <a:cubicBezTo>
                    <a:pt x="60" y="49"/>
                    <a:pt x="49" y="60"/>
                    <a:pt x="36" y="60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60"/>
                    <a:pt x="24" y="60"/>
                    <a:pt x="24" y="60"/>
                  </a:cubicBezTo>
                  <a:cubicBezTo>
                    <a:pt x="11" y="60"/>
                    <a:pt x="0" y="49"/>
                    <a:pt x="0" y="36"/>
                  </a:cubicBez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2764" name="Freeform 80">
              <a:extLst>
                <a:ext uri="{FF2B5EF4-FFF2-40B4-BE49-F238E27FC236}">
                  <a16:creationId xmlns:a16="http://schemas.microsoft.com/office/drawing/2014/main" id="{5592238F-ECFA-A145-A8D3-52F00048ABAD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8738" y="1577975"/>
              <a:ext cx="65087" cy="65088"/>
            </a:xfrm>
            <a:custGeom>
              <a:avLst/>
              <a:gdLst>
                <a:gd name="T0" fmla="*/ 0 w 60"/>
                <a:gd name="T1" fmla="*/ 2147483646 h 60"/>
                <a:gd name="T2" fmla="*/ 0 w 60"/>
                <a:gd name="T3" fmla="*/ 2147483646 h 60"/>
                <a:gd name="T4" fmla="*/ 2147483646 w 60"/>
                <a:gd name="T5" fmla="*/ 0 h 60"/>
                <a:gd name="T6" fmla="*/ 2147483646 w 60"/>
                <a:gd name="T7" fmla="*/ 0 h 60"/>
                <a:gd name="T8" fmla="*/ 2147483646 w 60"/>
                <a:gd name="T9" fmla="*/ 2147483646 h 60"/>
                <a:gd name="T10" fmla="*/ 2147483646 w 60"/>
                <a:gd name="T11" fmla="*/ 2147483646 h 60"/>
                <a:gd name="T12" fmla="*/ 2147483646 w 60"/>
                <a:gd name="T13" fmla="*/ 2147483646 h 60"/>
                <a:gd name="T14" fmla="*/ 2147483646 w 60"/>
                <a:gd name="T15" fmla="*/ 2147483646 h 60"/>
                <a:gd name="T16" fmla="*/ 2147483646 w 60"/>
                <a:gd name="T17" fmla="*/ 2147483646 h 60"/>
                <a:gd name="T18" fmla="*/ 0 w 60"/>
                <a:gd name="T19" fmla="*/ 2147483646 h 6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60"/>
                <a:gd name="T31" fmla="*/ 0 h 60"/>
                <a:gd name="T32" fmla="*/ 60 w 60"/>
                <a:gd name="T33" fmla="*/ 60 h 6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60" h="60">
                  <a:moveTo>
                    <a:pt x="0" y="36"/>
                  </a:moveTo>
                  <a:cubicBezTo>
                    <a:pt x="0" y="36"/>
                    <a:pt x="0" y="24"/>
                    <a:pt x="0" y="24"/>
                  </a:cubicBezTo>
                  <a:cubicBezTo>
                    <a:pt x="0" y="11"/>
                    <a:pt x="11" y="0"/>
                    <a:pt x="24" y="0"/>
                  </a:cubicBezTo>
                  <a:cubicBezTo>
                    <a:pt x="24" y="0"/>
                    <a:pt x="36" y="0"/>
                    <a:pt x="36" y="0"/>
                  </a:cubicBezTo>
                  <a:cubicBezTo>
                    <a:pt x="49" y="0"/>
                    <a:pt x="60" y="11"/>
                    <a:pt x="60" y="24"/>
                  </a:cubicBezTo>
                  <a:cubicBezTo>
                    <a:pt x="60" y="24"/>
                    <a:pt x="60" y="36"/>
                    <a:pt x="60" y="36"/>
                  </a:cubicBezTo>
                  <a:cubicBezTo>
                    <a:pt x="60" y="49"/>
                    <a:pt x="49" y="60"/>
                    <a:pt x="36" y="60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60"/>
                    <a:pt x="24" y="60"/>
                    <a:pt x="24" y="60"/>
                  </a:cubicBezTo>
                  <a:cubicBezTo>
                    <a:pt x="11" y="60"/>
                    <a:pt x="0" y="49"/>
                    <a:pt x="0" y="36"/>
                  </a:cubicBez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2765" name="Freeform 81">
              <a:extLst>
                <a:ext uri="{FF2B5EF4-FFF2-40B4-BE49-F238E27FC236}">
                  <a16:creationId xmlns:a16="http://schemas.microsoft.com/office/drawing/2014/main" id="{1C6DB685-25B2-F046-9BFC-10817E6591DC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1550" y="1585913"/>
              <a:ext cx="42863" cy="65087"/>
            </a:xfrm>
            <a:custGeom>
              <a:avLst/>
              <a:gdLst>
                <a:gd name="T0" fmla="*/ 0 w 40"/>
                <a:gd name="T1" fmla="*/ 2147483646 h 60"/>
                <a:gd name="T2" fmla="*/ 0 w 40"/>
                <a:gd name="T3" fmla="*/ 2147483646 h 60"/>
                <a:gd name="T4" fmla="*/ 2147483646 w 40"/>
                <a:gd name="T5" fmla="*/ 0 h 60"/>
                <a:gd name="T6" fmla="*/ 2147483646 w 40"/>
                <a:gd name="T7" fmla="*/ 0 h 60"/>
                <a:gd name="T8" fmla="*/ 2147483646 w 40"/>
                <a:gd name="T9" fmla="*/ 2147483646 h 60"/>
                <a:gd name="T10" fmla="*/ 2147483646 w 40"/>
                <a:gd name="T11" fmla="*/ 2147483646 h 60"/>
                <a:gd name="T12" fmla="*/ 2147483646 w 40"/>
                <a:gd name="T13" fmla="*/ 2147483646 h 60"/>
                <a:gd name="T14" fmla="*/ 2147483646 w 40"/>
                <a:gd name="T15" fmla="*/ 2147483646 h 60"/>
                <a:gd name="T16" fmla="*/ 2147483646 w 40"/>
                <a:gd name="T17" fmla="*/ 2147483646 h 60"/>
                <a:gd name="T18" fmla="*/ 0 w 40"/>
                <a:gd name="T19" fmla="*/ 2147483646 h 6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40"/>
                <a:gd name="T31" fmla="*/ 0 h 60"/>
                <a:gd name="T32" fmla="*/ 40 w 40"/>
                <a:gd name="T33" fmla="*/ 60 h 6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40" h="60">
                  <a:moveTo>
                    <a:pt x="0" y="36"/>
                  </a:moveTo>
                  <a:cubicBezTo>
                    <a:pt x="0" y="36"/>
                    <a:pt x="0" y="24"/>
                    <a:pt x="0" y="24"/>
                  </a:cubicBezTo>
                  <a:cubicBezTo>
                    <a:pt x="0" y="11"/>
                    <a:pt x="11" y="0"/>
                    <a:pt x="24" y="0"/>
                  </a:cubicBezTo>
                  <a:cubicBezTo>
                    <a:pt x="24" y="0"/>
                    <a:pt x="16" y="0"/>
                    <a:pt x="16" y="0"/>
                  </a:cubicBezTo>
                  <a:cubicBezTo>
                    <a:pt x="29" y="0"/>
                    <a:pt x="40" y="11"/>
                    <a:pt x="40" y="24"/>
                  </a:cubicBezTo>
                  <a:cubicBezTo>
                    <a:pt x="40" y="24"/>
                    <a:pt x="40" y="36"/>
                    <a:pt x="40" y="36"/>
                  </a:cubicBezTo>
                  <a:cubicBezTo>
                    <a:pt x="40" y="49"/>
                    <a:pt x="29" y="60"/>
                    <a:pt x="16" y="60"/>
                  </a:cubicBezTo>
                  <a:cubicBezTo>
                    <a:pt x="16" y="60"/>
                    <a:pt x="16" y="60"/>
                    <a:pt x="16" y="60"/>
                  </a:cubicBezTo>
                  <a:cubicBezTo>
                    <a:pt x="16" y="60"/>
                    <a:pt x="24" y="60"/>
                    <a:pt x="24" y="60"/>
                  </a:cubicBezTo>
                  <a:cubicBezTo>
                    <a:pt x="11" y="60"/>
                    <a:pt x="0" y="49"/>
                    <a:pt x="0" y="36"/>
                  </a:cubicBez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2766" name="Rectangle 82">
              <a:extLst>
                <a:ext uri="{FF2B5EF4-FFF2-40B4-BE49-F238E27FC236}">
                  <a16:creationId xmlns:a16="http://schemas.microsoft.com/office/drawing/2014/main" id="{E3E75DDD-3C25-4B40-9A5F-FCE0CF5E4E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92750" y="4079875"/>
              <a:ext cx="14747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K</a:t>
              </a:r>
              <a:endParaRPr lang="en-US" altLang="en-US" sz="1800" b="0"/>
            </a:p>
          </p:txBody>
        </p:sp>
        <p:sp>
          <p:nvSpPr>
            <p:cNvPr id="72767" name="Rectangle 83">
              <a:extLst>
                <a:ext uri="{FF2B5EF4-FFF2-40B4-BE49-F238E27FC236}">
                  <a16:creationId xmlns:a16="http://schemas.microsoft.com/office/drawing/2014/main" id="{8250D2D7-4668-534D-ACAF-3A220A52F5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37138" y="4249738"/>
              <a:ext cx="14747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K</a:t>
              </a:r>
              <a:endParaRPr lang="en-US" altLang="en-US" sz="1800" b="0"/>
            </a:p>
          </p:txBody>
        </p:sp>
        <p:sp>
          <p:nvSpPr>
            <p:cNvPr id="72768" name="Rectangle 84">
              <a:extLst>
                <a:ext uri="{FF2B5EF4-FFF2-40B4-BE49-F238E27FC236}">
                  <a16:creationId xmlns:a16="http://schemas.microsoft.com/office/drawing/2014/main" id="{D20735B5-7CF0-B54B-A4D4-617877AD00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84775" y="4344988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2</a:t>
              </a:r>
              <a:endParaRPr lang="en-US" altLang="en-US" sz="1800" b="0"/>
            </a:p>
          </p:txBody>
        </p:sp>
        <p:sp>
          <p:nvSpPr>
            <p:cNvPr id="72769" name="Rectangle 85">
              <a:extLst>
                <a:ext uri="{FF2B5EF4-FFF2-40B4-BE49-F238E27FC236}">
                  <a16:creationId xmlns:a16="http://schemas.microsoft.com/office/drawing/2014/main" id="{0BB123E6-7F11-4444-8161-D1FBEB3249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37138" y="1820863"/>
              <a:ext cx="14747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K</a:t>
              </a:r>
              <a:endParaRPr lang="en-US" altLang="en-US" sz="1800" b="0"/>
            </a:p>
          </p:txBody>
        </p:sp>
        <p:sp>
          <p:nvSpPr>
            <p:cNvPr id="72770" name="Oval 87">
              <a:extLst>
                <a:ext uri="{FF2B5EF4-FFF2-40B4-BE49-F238E27FC236}">
                  <a16:creationId xmlns:a16="http://schemas.microsoft.com/office/drawing/2014/main" id="{67ECCBBE-5C4E-044D-96AE-4BC191A967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80088" y="2090738"/>
              <a:ext cx="98425" cy="96837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72771" name="Oval 89">
              <a:extLst>
                <a:ext uri="{FF2B5EF4-FFF2-40B4-BE49-F238E27FC236}">
                  <a16:creationId xmlns:a16="http://schemas.microsoft.com/office/drawing/2014/main" id="{37C169FD-000C-4142-97FC-B983792ADD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80088" y="4511675"/>
              <a:ext cx="98425" cy="96838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72772" name="Rectangle 90">
              <a:extLst>
                <a:ext uri="{FF2B5EF4-FFF2-40B4-BE49-F238E27FC236}">
                  <a16:creationId xmlns:a16="http://schemas.microsoft.com/office/drawing/2014/main" id="{3D9B9E54-1EFF-4240-B6CD-243A4CE1E3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84775" y="1916113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sz="1800" b="0"/>
            </a:p>
          </p:txBody>
        </p:sp>
        <p:sp>
          <p:nvSpPr>
            <p:cNvPr id="72773" name="AutoShape 92">
              <a:extLst>
                <a:ext uri="{FF2B5EF4-FFF2-40B4-BE49-F238E27FC236}">
                  <a16:creationId xmlns:a16="http://schemas.microsoft.com/office/drawing/2014/main" id="{FDBCD833-73F7-7349-951E-14E660C24B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82900" y="3355975"/>
              <a:ext cx="579438" cy="484188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72774" name="AutoShape 94">
              <a:extLst>
                <a:ext uri="{FF2B5EF4-FFF2-40B4-BE49-F238E27FC236}">
                  <a16:creationId xmlns:a16="http://schemas.microsoft.com/office/drawing/2014/main" id="{EFFED2C9-7076-BE4A-B609-6FD99A35F1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16800" y="1073150"/>
              <a:ext cx="579438" cy="484188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72775" name="Line 95">
              <a:extLst>
                <a:ext uri="{FF2B5EF4-FFF2-40B4-BE49-F238E27FC236}">
                  <a16:creationId xmlns:a16="http://schemas.microsoft.com/office/drawing/2014/main" id="{3BF601E5-1B51-974E-87CD-91CD219403F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663700" y="1465263"/>
              <a:ext cx="300038" cy="157162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</p:spTree>
  </p:cSld>
  <p:clrMapOvr>
    <a:masterClrMapping/>
  </p:clrMapOvr>
  <p:transition/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2">
            <a:extLst>
              <a:ext uri="{FF2B5EF4-FFF2-40B4-BE49-F238E27FC236}">
                <a16:creationId xmlns:a16="http://schemas.microsoft.com/office/drawing/2014/main" id="{97AF52D2-CBA0-4344-B716-6A5F9C8826D3}"/>
              </a:ext>
            </a:extLst>
          </p:cNvPr>
          <p:cNvSpPr txBox="1">
            <a:spLocks noChangeArrowheads="1"/>
          </p:cNvSpPr>
          <p:nvPr/>
        </p:nvSpPr>
        <p:spPr>
          <a:xfrm>
            <a:off x="914400" y="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Where are the inputs of the flip-flops?</a:t>
            </a:r>
          </a:p>
        </p:txBody>
      </p:sp>
      <p:grpSp>
        <p:nvGrpSpPr>
          <p:cNvPr id="73730" name="Group 6">
            <a:extLst>
              <a:ext uri="{FF2B5EF4-FFF2-40B4-BE49-F238E27FC236}">
                <a16:creationId xmlns:a16="http://schemas.microsoft.com/office/drawing/2014/main" id="{F25739FB-CF01-324F-9F5D-7DEAEEB1910B}"/>
              </a:ext>
            </a:extLst>
          </p:cNvPr>
          <p:cNvGrpSpPr>
            <a:grpSpLocks/>
          </p:cNvGrpSpPr>
          <p:nvPr/>
        </p:nvGrpSpPr>
        <p:grpSpPr bwMode="auto">
          <a:xfrm>
            <a:off x="1714501" y="1598613"/>
            <a:ext cx="7695497" cy="4102258"/>
            <a:chOff x="800100" y="820738"/>
            <a:chExt cx="7695497" cy="4102258"/>
          </a:xfrm>
        </p:grpSpPr>
        <p:sp>
          <p:nvSpPr>
            <p:cNvPr id="73735" name="Freeform 9">
              <a:extLst>
                <a:ext uri="{FF2B5EF4-FFF2-40B4-BE49-F238E27FC236}">
                  <a16:creationId xmlns:a16="http://schemas.microsoft.com/office/drawing/2014/main" id="{52C7C64C-7437-844D-820C-3A0F437376F0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3663" y="1149350"/>
              <a:ext cx="1198562" cy="2592388"/>
            </a:xfrm>
            <a:custGeom>
              <a:avLst/>
              <a:gdLst>
                <a:gd name="T0" fmla="*/ 0 w 755"/>
                <a:gd name="T1" fmla="*/ 0 h 1633"/>
                <a:gd name="T2" fmla="*/ 0 w 755"/>
                <a:gd name="T3" fmla="*/ 2147483646 h 1633"/>
                <a:gd name="T4" fmla="*/ 2147483646 w 755"/>
                <a:gd name="T5" fmla="*/ 2147483646 h 1633"/>
                <a:gd name="T6" fmla="*/ 0 60000 65536"/>
                <a:gd name="T7" fmla="*/ 0 60000 65536"/>
                <a:gd name="T8" fmla="*/ 0 60000 65536"/>
                <a:gd name="T9" fmla="*/ 0 w 755"/>
                <a:gd name="T10" fmla="*/ 0 h 1633"/>
                <a:gd name="T11" fmla="*/ 755 w 755"/>
                <a:gd name="T12" fmla="*/ 1633 h 1633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755" h="1633">
                  <a:moveTo>
                    <a:pt x="0" y="0"/>
                  </a:moveTo>
                  <a:lnTo>
                    <a:pt x="0" y="1633"/>
                  </a:lnTo>
                  <a:lnTo>
                    <a:pt x="755" y="1633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36" name="Freeform 10">
              <a:extLst>
                <a:ext uri="{FF2B5EF4-FFF2-40B4-BE49-F238E27FC236}">
                  <a16:creationId xmlns:a16="http://schemas.microsoft.com/office/drawing/2014/main" id="{0BECA9DE-1E34-F548-B797-92F2A9FC1A7A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0688" y="4492625"/>
              <a:ext cx="1603375" cy="300038"/>
            </a:xfrm>
            <a:custGeom>
              <a:avLst/>
              <a:gdLst>
                <a:gd name="T0" fmla="*/ 0 w 1010"/>
                <a:gd name="T1" fmla="*/ 2147483646 h 189"/>
                <a:gd name="T2" fmla="*/ 2147483646 w 1010"/>
                <a:gd name="T3" fmla="*/ 2147483646 h 189"/>
                <a:gd name="T4" fmla="*/ 2147483646 w 1010"/>
                <a:gd name="T5" fmla="*/ 0 h 189"/>
                <a:gd name="T6" fmla="*/ 0 60000 65536"/>
                <a:gd name="T7" fmla="*/ 0 60000 65536"/>
                <a:gd name="T8" fmla="*/ 0 60000 65536"/>
                <a:gd name="T9" fmla="*/ 0 w 1010"/>
                <a:gd name="T10" fmla="*/ 0 h 189"/>
                <a:gd name="T11" fmla="*/ 1010 w 1010"/>
                <a:gd name="T12" fmla="*/ 189 h 18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010" h="189">
                  <a:moveTo>
                    <a:pt x="0" y="189"/>
                  </a:moveTo>
                  <a:lnTo>
                    <a:pt x="1010" y="189"/>
                  </a:lnTo>
                  <a:lnTo>
                    <a:pt x="101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37" name="Freeform 11">
              <a:extLst>
                <a:ext uri="{FF2B5EF4-FFF2-40B4-BE49-F238E27FC236}">
                  <a16:creationId xmlns:a16="http://schemas.microsoft.com/office/drawing/2014/main" id="{DE4CBEAE-0F19-BF4E-8C1B-B139B8ADF354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9138" y="2071688"/>
              <a:ext cx="1304925" cy="2720975"/>
            </a:xfrm>
            <a:custGeom>
              <a:avLst/>
              <a:gdLst>
                <a:gd name="T0" fmla="*/ 0 w 822"/>
                <a:gd name="T1" fmla="*/ 2147483646 h 1714"/>
                <a:gd name="T2" fmla="*/ 0 w 822"/>
                <a:gd name="T3" fmla="*/ 2147483646 h 1714"/>
                <a:gd name="T4" fmla="*/ 2147483646 w 822"/>
                <a:gd name="T5" fmla="*/ 2147483646 h 1714"/>
                <a:gd name="T6" fmla="*/ 2147483646 w 822"/>
                <a:gd name="T7" fmla="*/ 0 h 171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22"/>
                <a:gd name="T13" fmla="*/ 0 h 1714"/>
                <a:gd name="T14" fmla="*/ 822 w 822"/>
                <a:gd name="T15" fmla="*/ 1714 h 171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22" h="1714">
                  <a:moveTo>
                    <a:pt x="0" y="1714"/>
                  </a:moveTo>
                  <a:lnTo>
                    <a:pt x="0" y="378"/>
                  </a:lnTo>
                  <a:lnTo>
                    <a:pt x="822" y="378"/>
                  </a:lnTo>
                  <a:lnTo>
                    <a:pt x="822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38" name="Line 16">
              <a:extLst>
                <a:ext uri="{FF2B5EF4-FFF2-40B4-BE49-F238E27FC236}">
                  <a16:creationId xmlns:a16="http://schemas.microsoft.com/office/drawing/2014/main" id="{F3158BD3-ABE9-5445-B9CA-D787A217C84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562225" y="3441700"/>
              <a:ext cx="3206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39" name="Line 17">
              <a:extLst>
                <a:ext uri="{FF2B5EF4-FFF2-40B4-BE49-F238E27FC236}">
                  <a16:creationId xmlns:a16="http://schemas.microsoft.com/office/drawing/2014/main" id="{CAF23F49-18F7-2548-A74A-5AEB00F5F55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562225" y="3741738"/>
              <a:ext cx="320675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40" name="Rectangle 19">
              <a:extLst>
                <a:ext uri="{FF2B5EF4-FFF2-40B4-BE49-F238E27FC236}">
                  <a16:creationId xmlns:a16="http://schemas.microsoft.com/office/drawing/2014/main" id="{2CD5655C-0773-9F47-A2EC-55C0101052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49888" y="849313"/>
              <a:ext cx="747712" cy="1222375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73741" name="Rectangle 20">
              <a:extLst>
                <a:ext uri="{FF2B5EF4-FFF2-40B4-BE49-F238E27FC236}">
                  <a16:creationId xmlns:a16="http://schemas.microsoft.com/office/drawing/2014/main" id="{C7CD96E4-4743-C240-A72C-C914D3EF18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24500" y="1058863"/>
              <a:ext cx="80150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J</a:t>
              </a:r>
              <a:endParaRPr lang="en-US" altLang="en-US" sz="1800" b="0"/>
            </a:p>
          </p:txBody>
        </p:sp>
        <p:sp>
          <p:nvSpPr>
            <p:cNvPr id="73742" name="Rectangle 21">
              <a:extLst>
                <a:ext uri="{FF2B5EF4-FFF2-40B4-BE49-F238E27FC236}">
                  <a16:creationId xmlns:a16="http://schemas.microsoft.com/office/drawing/2014/main" id="{D366BAC8-F17F-AD4E-9083-F1899DD7AD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69000" y="1050925"/>
              <a:ext cx="14747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</a:t>
              </a:r>
              <a:endParaRPr lang="en-US" altLang="en-US" sz="1800" b="0"/>
            </a:p>
          </p:txBody>
        </p:sp>
        <p:sp>
          <p:nvSpPr>
            <p:cNvPr id="73743" name="Line 22">
              <a:extLst>
                <a:ext uri="{FF2B5EF4-FFF2-40B4-BE49-F238E27FC236}">
                  <a16:creationId xmlns:a16="http://schemas.microsoft.com/office/drawing/2014/main" id="{D7CF5E4B-76AD-9340-9B23-1310B9D4332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984875" y="1663700"/>
              <a:ext cx="106363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44" name="Freeform 23">
              <a:extLst>
                <a:ext uri="{FF2B5EF4-FFF2-40B4-BE49-F238E27FC236}">
                  <a16:creationId xmlns:a16="http://schemas.microsoft.com/office/drawing/2014/main" id="{8333BFEA-C30C-3743-BF2B-61C43BC15A06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9888" y="1385888"/>
              <a:ext cx="149225" cy="149225"/>
            </a:xfrm>
            <a:custGeom>
              <a:avLst/>
              <a:gdLst>
                <a:gd name="T0" fmla="*/ 0 w 94"/>
                <a:gd name="T1" fmla="*/ 2147483646 h 94"/>
                <a:gd name="T2" fmla="*/ 2147483646 w 94"/>
                <a:gd name="T3" fmla="*/ 2147483646 h 94"/>
                <a:gd name="T4" fmla="*/ 0 w 94"/>
                <a:gd name="T5" fmla="*/ 0 h 94"/>
                <a:gd name="T6" fmla="*/ 0 60000 65536"/>
                <a:gd name="T7" fmla="*/ 0 60000 65536"/>
                <a:gd name="T8" fmla="*/ 0 60000 65536"/>
                <a:gd name="T9" fmla="*/ 0 w 94"/>
                <a:gd name="T10" fmla="*/ 0 h 94"/>
                <a:gd name="T11" fmla="*/ 94 w 94"/>
                <a:gd name="T12" fmla="*/ 94 h 9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94" h="94">
                  <a:moveTo>
                    <a:pt x="0" y="94"/>
                  </a:moveTo>
                  <a:lnTo>
                    <a:pt x="94" y="54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45" name="Freeform 24">
              <a:extLst>
                <a:ext uri="{FF2B5EF4-FFF2-40B4-BE49-F238E27FC236}">
                  <a16:creationId xmlns:a16="http://schemas.microsoft.com/office/drawing/2014/main" id="{C7AD0187-9E64-264B-B629-5E9A2C241A97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8538" y="3870325"/>
              <a:ext cx="63500" cy="42863"/>
            </a:xfrm>
            <a:custGeom>
              <a:avLst/>
              <a:gdLst>
                <a:gd name="T0" fmla="*/ 0 w 60"/>
                <a:gd name="T1" fmla="*/ 2147483646 h 40"/>
                <a:gd name="T2" fmla="*/ 0 w 60"/>
                <a:gd name="T3" fmla="*/ 2147483646 h 40"/>
                <a:gd name="T4" fmla="*/ 2147483646 w 60"/>
                <a:gd name="T5" fmla="*/ 0 h 40"/>
                <a:gd name="T6" fmla="*/ 2147483646 w 60"/>
                <a:gd name="T7" fmla="*/ 0 h 40"/>
                <a:gd name="T8" fmla="*/ 2147483646 w 60"/>
                <a:gd name="T9" fmla="*/ 2147483646 h 40"/>
                <a:gd name="T10" fmla="*/ 2147483646 w 60"/>
                <a:gd name="T11" fmla="*/ 2147483646 h 40"/>
                <a:gd name="T12" fmla="*/ 2147483646 w 60"/>
                <a:gd name="T13" fmla="*/ 2147483646 h 40"/>
                <a:gd name="T14" fmla="*/ 2147483646 w 60"/>
                <a:gd name="T15" fmla="*/ 2147483646 h 40"/>
                <a:gd name="T16" fmla="*/ 2147483646 w 60"/>
                <a:gd name="T17" fmla="*/ 2147483646 h 40"/>
                <a:gd name="T18" fmla="*/ 0 w 60"/>
                <a:gd name="T19" fmla="*/ 2147483646 h 4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60"/>
                <a:gd name="T31" fmla="*/ 0 h 40"/>
                <a:gd name="T32" fmla="*/ 60 w 60"/>
                <a:gd name="T33" fmla="*/ 40 h 4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60" h="40">
                  <a:moveTo>
                    <a:pt x="0" y="16"/>
                  </a:moveTo>
                  <a:cubicBezTo>
                    <a:pt x="0" y="16"/>
                    <a:pt x="0" y="24"/>
                    <a:pt x="0" y="24"/>
                  </a:cubicBezTo>
                  <a:cubicBezTo>
                    <a:pt x="0" y="11"/>
                    <a:pt x="11" y="0"/>
                    <a:pt x="24" y="0"/>
                  </a:cubicBezTo>
                  <a:cubicBezTo>
                    <a:pt x="24" y="0"/>
                    <a:pt x="36" y="0"/>
                    <a:pt x="36" y="0"/>
                  </a:cubicBezTo>
                  <a:cubicBezTo>
                    <a:pt x="49" y="0"/>
                    <a:pt x="60" y="11"/>
                    <a:pt x="60" y="24"/>
                  </a:cubicBezTo>
                  <a:cubicBezTo>
                    <a:pt x="60" y="24"/>
                    <a:pt x="60" y="16"/>
                    <a:pt x="60" y="16"/>
                  </a:cubicBezTo>
                  <a:cubicBezTo>
                    <a:pt x="60" y="29"/>
                    <a:pt x="49" y="40"/>
                    <a:pt x="36" y="40"/>
                  </a:cubicBezTo>
                  <a:cubicBezTo>
                    <a:pt x="36" y="40"/>
                    <a:pt x="36" y="40"/>
                    <a:pt x="36" y="40"/>
                  </a:cubicBezTo>
                  <a:cubicBezTo>
                    <a:pt x="36" y="40"/>
                    <a:pt x="24" y="40"/>
                    <a:pt x="24" y="40"/>
                  </a:cubicBezTo>
                  <a:cubicBezTo>
                    <a:pt x="11" y="40"/>
                    <a:pt x="0" y="29"/>
                    <a:pt x="0" y="16"/>
                  </a:cubicBez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3746" name="Line 25">
              <a:extLst>
                <a:ext uri="{FF2B5EF4-FFF2-40B4-BE49-F238E27FC236}">
                  <a16:creationId xmlns:a16="http://schemas.microsoft.com/office/drawing/2014/main" id="{92FCFCE0-22D9-C34D-9754-36C5D003611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230688" y="1771650"/>
              <a:ext cx="121920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47" name="Line 28">
              <a:extLst>
                <a:ext uri="{FF2B5EF4-FFF2-40B4-BE49-F238E27FC236}">
                  <a16:creationId xmlns:a16="http://schemas.microsoft.com/office/drawing/2014/main" id="{7BFF7836-E44A-0A46-9FE7-194618E2BE6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82938" y="1920875"/>
              <a:ext cx="2984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48" name="Line 29">
              <a:extLst>
                <a:ext uri="{FF2B5EF4-FFF2-40B4-BE49-F238E27FC236}">
                  <a16:creationId xmlns:a16="http://schemas.microsoft.com/office/drawing/2014/main" id="{80F8AAF9-61AF-5643-A796-90F9AEF3CA7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079875" y="1771650"/>
              <a:ext cx="150813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49" name="Freeform 30">
              <a:extLst>
                <a:ext uri="{FF2B5EF4-FFF2-40B4-BE49-F238E27FC236}">
                  <a16:creationId xmlns:a16="http://schemas.microsoft.com/office/drawing/2014/main" id="{06E3E00B-40CC-544D-9C9A-0EAACEE5685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1700" y="1511300"/>
              <a:ext cx="638175" cy="254000"/>
            </a:xfrm>
            <a:custGeom>
              <a:avLst/>
              <a:gdLst>
                <a:gd name="T0" fmla="*/ 0 w 598"/>
                <a:gd name="T1" fmla="*/ 0 h 238"/>
                <a:gd name="T2" fmla="*/ 2147483646 w 598"/>
                <a:gd name="T3" fmla="*/ 2147483646 h 238"/>
                <a:gd name="T4" fmla="*/ 2147483646 w 598"/>
                <a:gd name="T5" fmla="*/ 2147483646 h 238"/>
                <a:gd name="T6" fmla="*/ 2147483646 w 598"/>
                <a:gd name="T7" fmla="*/ 2147483646 h 238"/>
                <a:gd name="T8" fmla="*/ 2147483646 w 598"/>
                <a:gd name="T9" fmla="*/ 2147483646 h 238"/>
                <a:gd name="T10" fmla="*/ 2147483646 w 598"/>
                <a:gd name="T11" fmla="*/ 2147483646 h 238"/>
                <a:gd name="T12" fmla="*/ 2147483646 w 598"/>
                <a:gd name="T13" fmla="*/ 2147483646 h 238"/>
                <a:gd name="T14" fmla="*/ 2147483646 w 598"/>
                <a:gd name="T15" fmla="*/ 2147483646 h 238"/>
                <a:gd name="T16" fmla="*/ 2147483646 w 598"/>
                <a:gd name="T17" fmla="*/ 2147483646 h 238"/>
                <a:gd name="T18" fmla="*/ 2147483646 w 598"/>
                <a:gd name="T19" fmla="*/ 2147483646 h 238"/>
                <a:gd name="T20" fmla="*/ 2147483646 w 598"/>
                <a:gd name="T21" fmla="*/ 2147483646 h 238"/>
                <a:gd name="T22" fmla="*/ 2147483646 w 598"/>
                <a:gd name="T23" fmla="*/ 2147483646 h 238"/>
                <a:gd name="T24" fmla="*/ 2147483646 w 598"/>
                <a:gd name="T25" fmla="*/ 2147483646 h 238"/>
                <a:gd name="T26" fmla="*/ 2147483646 w 598"/>
                <a:gd name="T27" fmla="*/ 2147483646 h 23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98"/>
                <a:gd name="T43" fmla="*/ 0 h 238"/>
                <a:gd name="T44" fmla="*/ 598 w 598"/>
                <a:gd name="T45" fmla="*/ 238 h 238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98" h="238">
                  <a:moveTo>
                    <a:pt x="0" y="0"/>
                  </a:moveTo>
                  <a:cubicBezTo>
                    <a:pt x="252" y="0"/>
                    <a:pt x="252" y="0"/>
                    <a:pt x="270" y="1"/>
                  </a:cubicBezTo>
                  <a:cubicBezTo>
                    <a:pt x="288" y="3"/>
                    <a:pt x="288" y="3"/>
                    <a:pt x="305" y="5"/>
                  </a:cubicBezTo>
                  <a:cubicBezTo>
                    <a:pt x="323" y="8"/>
                    <a:pt x="323" y="8"/>
                    <a:pt x="343" y="14"/>
                  </a:cubicBezTo>
                  <a:cubicBezTo>
                    <a:pt x="363" y="20"/>
                    <a:pt x="363" y="20"/>
                    <a:pt x="380" y="29"/>
                  </a:cubicBezTo>
                  <a:cubicBezTo>
                    <a:pt x="398" y="38"/>
                    <a:pt x="398" y="38"/>
                    <a:pt x="413" y="46"/>
                  </a:cubicBezTo>
                  <a:cubicBezTo>
                    <a:pt x="429" y="55"/>
                    <a:pt x="429" y="55"/>
                    <a:pt x="442" y="63"/>
                  </a:cubicBezTo>
                  <a:cubicBezTo>
                    <a:pt x="454" y="71"/>
                    <a:pt x="454" y="71"/>
                    <a:pt x="463" y="78"/>
                  </a:cubicBezTo>
                  <a:cubicBezTo>
                    <a:pt x="472" y="85"/>
                    <a:pt x="472" y="85"/>
                    <a:pt x="482" y="92"/>
                  </a:cubicBezTo>
                  <a:cubicBezTo>
                    <a:pt x="492" y="99"/>
                    <a:pt x="492" y="99"/>
                    <a:pt x="502" y="110"/>
                  </a:cubicBezTo>
                  <a:cubicBezTo>
                    <a:pt x="513" y="121"/>
                    <a:pt x="513" y="121"/>
                    <a:pt x="525" y="136"/>
                  </a:cubicBezTo>
                  <a:cubicBezTo>
                    <a:pt x="538" y="151"/>
                    <a:pt x="538" y="151"/>
                    <a:pt x="550" y="169"/>
                  </a:cubicBezTo>
                  <a:cubicBezTo>
                    <a:pt x="563" y="186"/>
                    <a:pt x="563" y="186"/>
                    <a:pt x="576" y="205"/>
                  </a:cubicBezTo>
                  <a:cubicBezTo>
                    <a:pt x="589" y="223"/>
                    <a:pt x="589" y="223"/>
                    <a:pt x="598" y="238"/>
                  </a:cubicBez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50" name="Freeform 31">
              <a:extLst>
                <a:ext uri="{FF2B5EF4-FFF2-40B4-BE49-F238E27FC236}">
                  <a16:creationId xmlns:a16="http://schemas.microsoft.com/office/drawing/2014/main" id="{0322BAB3-E86C-274D-ACAF-B3758C75CEFA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1700" y="1766888"/>
              <a:ext cx="638175" cy="254000"/>
            </a:xfrm>
            <a:custGeom>
              <a:avLst/>
              <a:gdLst>
                <a:gd name="T0" fmla="*/ 0 w 598"/>
                <a:gd name="T1" fmla="*/ 2147483646 h 237"/>
                <a:gd name="T2" fmla="*/ 2147483646 w 598"/>
                <a:gd name="T3" fmla="*/ 2147483646 h 237"/>
                <a:gd name="T4" fmla="*/ 2147483646 w 598"/>
                <a:gd name="T5" fmla="*/ 2147483646 h 237"/>
                <a:gd name="T6" fmla="*/ 2147483646 w 598"/>
                <a:gd name="T7" fmla="*/ 2147483646 h 237"/>
                <a:gd name="T8" fmla="*/ 2147483646 w 598"/>
                <a:gd name="T9" fmla="*/ 2147483646 h 237"/>
                <a:gd name="T10" fmla="*/ 2147483646 w 598"/>
                <a:gd name="T11" fmla="*/ 2147483646 h 237"/>
                <a:gd name="T12" fmla="*/ 2147483646 w 598"/>
                <a:gd name="T13" fmla="*/ 2147483646 h 237"/>
                <a:gd name="T14" fmla="*/ 2147483646 w 598"/>
                <a:gd name="T15" fmla="*/ 2147483646 h 237"/>
                <a:gd name="T16" fmla="*/ 2147483646 w 598"/>
                <a:gd name="T17" fmla="*/ 2147483646 h 237"/>
                <a:gd name="T18" fmla="*/ 2147483646 w 598"/>
                <a:gd name="T19" fmla="*/ 2147483646 h 237"/>
                <a:gd name="T20" fmla="*/ 2147483646 w 598"/>
                <a:gd name="T21" fmla="*/ 2147483646 h 237"/>
                <a:gd name="T22" fmla="*/ 2147483646 w 598"/>
                <a:gd name="T23" fmla="*/ 2147483646 h 237"/>
                <a:gd name="T24" fmla="*/ 2147483646 w 598"/>
                <a:gd name="T25" fmla="*/ 2147483646 h 237"/>
                <a:gd name="T26" fmla="*/ 2147483646 w 598"/>
                <a:gd name="T27" fmla="*/ 0 h 23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98"/>
                <a:gd name="T43" fmla="*/ 0 h 237"/>
                <a:gd name="T44" fmla="*/ 598 w 598"/>
                <a:gd name="T45" fmla="*/ 237 h 237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98" h="237">
                  <a:moveTo>
                    <a:pt x="0" y="237"/>
                  </a:moveTo>
                  <a:cubicBezTo>
                    <a:pt x="252" y="237"/>
                    <a:pt x="252" y="237"/>
                    <a:pt x="270" y="236"/>
                  </a:cubicBezTo>
                  <a:cubicBezTo>
                    <a:pt x="288" y="235"/>
                    <a:pt x="288" y="235"/>
                    <a:pt x="305" y="232"/>
                  </a:cubicBezTo>
                  <a:cubicBezTo>
                    <a:pt x="323" y="230"/>
                    <a:pt x="323" y="230"/>
                    <a:pt x="343" y="224"/>
                  </a:cubicBezTo>
                  <a:cubicBezTo>
                    <a:pt x="363" y="217"/>
                    <a:pt x="363" y="217"/>
                    <a:pt x="380" y="209"/>
                  </a:cubicBezTo>
                  <a:cubicBezTo>
                    <a:pt x="398" y="200"/>
                    <a:pt x="398" y="200"/>
                    <a:pt x="413" y="191"/>
                  </a:cubicBezTo>
                  <a:cubicBezTo>
                    <a:pt x="429" y="182"/>
                    <a:pt x="429" y="182"/>
                    <a:pt x="442" y="174"/>
                  </a:cubicBezTo>
                  <a:cubicBezTo>
                    <a:pt x="454" y="166"/>
                    <a:pt x="454" y="166"/>
                    <a:pt x="463" y="159"/>
                  </a:cubicBezTo>
                  <a:cubicBezTo>
                    <a:pt x="472" y="152"/>
                    <a:pt x="472" y="152"/>
                    <a:pt x="482" y="146"/>
                  </a:cubicBezTo>
                  <a:cubicBezTo>
                    <a:pt x="492" y="139"/>
                    <a:pt x="492" y="139"/>
                    <a:pt x="502" y="127"/>
                  </a:cubicBezTo>
                  <a:cubicBezTo>
                    <a:pt x="513" y="116"/>
                    <a:pt x="513" y="116"/>
                    <a:pt x="525" y="101"/>
                  </a:cubicBezTo>
                  <a:cubicBezTo>
                    <a:pt x="538" y="86"/>
                    <a:pt x="538" y="86"/>
                    <a:pt x="550" y="69"/>
                  </a:cubicBezTo>
                  <a:cubicBezTo>
                    <a:pt x="563" y="51"/>
                    <a:pt x="563" y="51"/>
                    <a:pt x="576" y="33"/>
                  </a:cubicBezTo>
                  <a:cubicBezTo>
                    <a:pt x="589" y="15"/>
                    <a:pt x="589" y="15"/>
                    <a:pt x="598" y="0"/>
                  </a:cubicBez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51" name="Freeform 32">
              <a:extLst>
                <a:ext uri="{FF2B5EF4-FFF2-40B4-BE49-F238E27FC236}">
                  <a16:creationId xmlns:a16="http://schemas.microsoft.com/office/drawing/2014/main" id="{24B5BF2B-0601-B948-8743-935D5D30BD7F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5350" y="1511300"/>
              <a:ext cx="74613" cy="255588"/>
            </a:xfrm>
            <a:custGeom>
              <a:avLst/>
              <a:gdLst>
                <a:gd name="T0" fmla="*/ 0 w 71"/>
                <a:gd name="T1" fmla="*/ 0 h 239"/>
                <a:gd name="T2" fmla="*/ 2147483646 w 71"/>
                <a:gd name="T3" fmla="*/ 2147483646 h 239"/>
                <a:gd name="T4" fmla="*/ 2147483646 w 71"/>
                <a:gd name="T5" fmla="*/ 2147483646 h 239"/>
                <a:gd name="T6" fmla="*/ 2147483646 w 71"/>
                <a:gd name="T7" fmla="*/ 2147483646 h 239"/>
                <a:gd name="T8" fmla="*/ 2147483646 w 71"/>
                <a:gd name="T9" fmla="*/ 2147483646 h 239"/>
                <a:gd name="T10" fmla="*/ 2147483646 w 71"/>
                <a:gd name="T11" fmla="*/ 2147483646 h 239"/>
                <a:gd name="T12" fmla="*/ 2147483646 w 71"/>
                <a:gd name="T13" fmla="*/ 2147483646 h 239"/>
                <a:gd name="T14" fmla="*/ 2147483646 w 71"/>
                <a:gd name="T15" fmla="*/ 2147483646 h 23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71"/>
                <a:gd name="T25" fmla="*/ 0 h 239"/>
                <a:gd name="T26" fmla="*/ 71 w 71"/>
                <a:gd name="T27" fmla="*/ 239 h 23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71" h="239">
                  <a:moveTo>
                    <a:pt x="0" y="0"/>
                  </a:moveTo>
                  <a:cubicBezTo>
                    <a:pt x="16" y="29"/>
                    <a:pt x="16" y="29"/>
                    <a:pt x="23" y="44"/>
                  </a:cubicBezTo>
                  <a:cubicBezTo>
                    <a:pt x="29" y="59"/>
                    <a:pt x="29" y="59"/>
                    <a:pt x="36" y="77"/>
                  </a:cubicBezTo>
                  <a:cubicBezTo>
                    <a:pt x="43" y="95"/>
                    <a:pt x="43" y="95"/>
                    <a:pt x="48" y="113"/>
                  </a:cubicBezTo>
                  <a:cubicBezTo>
                    <a:pt x="54" y="131"/>
                    <a:pt x="54" y="131"/>
                    <a:pt x="59" y="150"/>
                  </a:cubicBezTo>
                  <a:cubicBezTo>
                    <a:pt x="65" y="168"/>
                    <a:pt x="65" y="168"/>
                    <a:pt x="66" y="183"/>
                  </a:cubicBezTo>
                  <a:cubicBezTo>
                    <a:pt x="68" y="199"/>
                    <a:pt x="68" y="199"/>
                    <a:pt x="69" y="208"/>
                  </a:cubicBezTo>
                  <a:cubicBezTo>
                    <a:pt x="71" y="218"/>
                    <a:pt x="71" y="218"/>
                    <a:pt x="70" y="239"/>
                  </a:cubicBez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52" name="Freeform 33">
              <a:extLst>
                <a:ext uri="{FF2B5EF4-FFF2-40B4-BE49-F238E27FC236}">
                  <a16:creationId xmlns:a16="http://schemas.microsoft.com/office/drawing/2014/main" id="{EFBAA06B-E233-AA4B-8BF6-5DCECE268DDF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5350" y="1765300"/>
              <a:ext cx="74613" cy="255588"/>
            </a:xfrm>
            <a:custGeom>
              <a:avLst/>
              <a:gdLst>
                <a:gd name="T0" fmla="*/ 0 w 71"/>
                <a:gd name="T1" fmla="*/ 2147483646 h 238"/>
                <a:gd name="T2" fmla="*/ 2147483646 w 71"/>
                <a:gd name="T3" fmla="*/ 2147483646 h 238"/>
                <a:gd name="T4" fmla="*/ 2147483646 w 71"/>
                <a:gd name="T5" fmla="*/ 2147483646 h 238"/>
                <a:gd name="T6" fmla="*/ 2147483646 w 71"/>
                <a:gd name="T7" fmla="*/ 2147483646 h 238"/>
                <a:gd name="T8" fmla="*/ 2147483646 w 71"/>
                <a:gd name="T9" fmla="*/ 2147483646 h 238"/>
                <a:gd name="T10" fmla="*/ 2147483646 w 71"/>
                <a:gd name="T11" fmla="*/ 2147483646 h 238"/>
                <a:gd name="T12" fmla="*/ 2147483646 w 71"/>
                <a:gd name="T13" fmla="*/ 2147483646 h 238"/>
                <a:gd name="T14" fmla="*/ 2147483646 w 71"/>
                <a:gd name="T15" fmla="*/ 0 h 23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71"/>
                <a:gd name="T25" fmla="*/ 0 h 238"/>
                <a:gd name="T26" fmla="*/ 71 w 71"/>
                <a:gd name="T27" fmla="*/ 238 h 238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71" h="238">
                  <a:moveTo>
                    <a:pt x="0" y="238"/>
                  </a:moveTo>
                  <a:cubicBezTo>
                    <a:pt x="16" y="210"/>
                    <a:pt x="16" y="210"/>
                    <a:pt x="23" y="195"/>
                  </a:cubicBezTo>
                  <a:cubicBezTo>
                    <a:pt x="29" y="180"/>
                    <a:pt x="29" y="180"/>
                    <a:pt x="36" y="162"/>
                  </a:cubicBezTo>
                  <a:cubicBezTo>
                    <a:pt x="43" y="143"/>
                    <a:pt x="43" y="143"/>
                    <a:pt x="48" y="125"/>
                  </a:cubicBezTo>
                  <a:cubicBezTo>
                    <a:pt x="54" y="107"/>
                    <a:pt x="54" y="107"/>
                    <a:pt x="59" y="89"/>
                  </a:cubicBezTo>
                  <a:cubicBezTo>
                    <a:pt x="65" y="71"/>
                    <a:pt x="65" y="71"/>
                    <a:pt x="66" y="55"/>
                  </a:cubicBezTo>
                  <a:cubicBezTo>
                    <a:pt x="68" y="40"/>
                    <a:pt x="68" y="40"/>
                    <a:pt x="69" y="30"/>
                  </a:cubicBezTo>
                  <a:cubicBezTo>
                    <a:pt x="71" y="21"/>
                    <a:pt x="71" y="21"/>
                    <a:pt x="70" y="0"/>
                  </a:cubicBez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53" name="Line 34">
              <a:extLst>
                <a:ext uri="{FF2B5EF4-FFF2-40B4-BE49-F238E27FC236}">
                  <a16:creationId xmlns:a16="http://schemas.microsoft.com/office/drawing/2014/main" id="{76EB2903-AA7B-0A4B-B9DD-DB48AEC3F46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30688" y="3892550"/>
              <a:ext cx="121920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54" name="Freeform 35">
              <a:extLst>
                <a:ext uri="{FF2B5EF4-FFF2-40B4-BE49-F238E27FC236}">
                  <a16:creationId xmlns:a16="http://schemas.microsoft.com/office/drawing/2014/main" id="{38E60DD2-EBA0-904C-B903-ECD4CBE25C43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9813" y="1471613"/>
              <a:ext cx="600075" cy="2420937"/>
            </a:xfrm>
            <a:custGeom>
              <a:avLst/>
              <a:gdLst>
                <a:gd name="T0" fmla="*/ 0 w 378"/>
                <a:gd name="T1" fmla="*/ 2147483646 h 1525"/>
                <a:gd name="T2" fmla="*/ 0 w 378"/>
                <a:gd name="T3" fmla="*/ 0 h 1525"/>
                <a:gd name="T4" fmla="*/ 2147483646 w 378"/>
                <a:gd name="T5" fmla="*/ 0 h 1525"/>
                <a:gd name="T6" fmla="*/ 0 60000 65536"/>
                <a:gd name="T7" fmla="*/ 0 60000 65536"/>
                <a:gd name="T8" fmla="*/ 0 60000 65536"/>
                <a:gd name="T9" fmla="*/ 0 w 378"/>
                <a:gd name="T10" fmla="*/ 0 h 1525"/>
                <a:gd name="T11" fmla="*/ 378 w 378"/>
                <a:gd name="T12" fmla="*/ 1525 h 1525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78" h="1525">
                  <a:moveTo>
                    <a:pt x="0" y="1525"/>
                  </a:moveTo>
                  <a:lnTo>
                    <a:pt x="0" y="0"/>
                  </a:lnTo>
                  <a:lnTo>
                    <a:pt x="3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55" name="Freeform 36">
              <a:extLst>
                <a:ext uri="{FF2B5EF4-FFF2-40B4-BE49-F238E27FC236}">
                  <a16:creationId xmlns:a16="http://schemas.microsoft.com/office/drawing/2014/main" id="{CD8B1AA9-62A0-1945-A9AF-33AD1BF7C74A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2625" y="4762500"/>
              <a:ext cx="63500" cy="65088"/>
            </a:xfrm>
            <a:custGeom>
              <a:avLst/>
              <a:gdLst>
                <a:gd name="T0" fmla="*/ 0 w 60"/>
                <a:gd name="T1" fmla="*/ 2147483646 h 60"/>
                <a:gd name="T2" fmla="*/ 0 w 60"/>
                <a:gd name="T3" fmla="*/ 2147483646 h 60"/>
                <a:gd name="T4" fmla="*/ 2147483646 w 60"/>
                <a:gd name="T5" fmla="*/ 0 h 60"/>
                <a:gd name="T6" fmla="*/ 2147483646 w 60"/>
                <a:gd name="T7" fmla="*/ 0 h 60"/>
                <a:gd name="T8" fmla="*/ 2147483646 w 60"/>
                <a:gd name="T9" fmla="*/ 2147483646 h 60"/>
                <a:gd name="T10" fmla="*/ 2147483646 w 60"/>
                <a:gd name="T11" fmla="*/ 2147483646 h 60"/>
                <a:gd name="T12" fmla="*/ 2147483646 w 60"/>
                <a:gd name="T13" fmla="*/ 2147483646 h 60"/>
                <a:gd name="T14" fmla="*/ 2147483646 w 60"/>
                <a:gd name="T15" fmla="*/ 2147483646 h 60"/>
                <a:gd name="T16" fmla="*/ 2147483646 w 60"/>
                <a:gd name="T17" fmla="*/ 2147483646 h 60"/>
                <a:gd name="T18" fmla="*/ 0 w 60"/>
                <a:gd name="T19" fmla="*/ 2147483646 h 6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60"/>
                <a:gd name="T31" fmla="*/ 0 h 60"/>
                <a:gd name="T32" fmla="*/ 60 w 60"/>
                <a:gd name="T33" fmla="*/ 60 h 6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60" h="60">
                  <a:moveTo>
                    <a:pt x="0" y="36"/>
                  </a:moveTo>
                  <a:cubicBezTo>
                    <a:pt x="0" y="36"/>
                    <a:pt x="0" y="24"/>
                    <a:pt x="0" y="24"/>
                  </a:cubicBezTo>
                  <a:cubicBezTo>
                    <a:pt x="0" y="11"/>
                    <a:pt x="11" y="0"/>
                    <a:pt x="24" y="0"/>
                  </a:cubicBezTo>
                  <a:cubicBezTo>
                    <a:pt x="24" y="0"/>
                    <a:pt x="36" y="0"/>
                    <a:pt x="36" y="0"/>
                  </a:cubicBezTo>
                  <a:cubicBezTo>
                    <a:pt x="49" y="0"/>
                    <a:pt x="60" y="11"/>
                    <a:pt x="60" y="24"/>
                  </a:cubicBezTo>
                  <a:cubicBezTo>
                    <a:pt x="60" y="24"/>
                    <a:pt x="60" y="36"/>
                    <a:pt x="60" y="36"/>
                  </a:cubicBezTo>
                  <a:cubicBezTo>
                    <a:pt x="60" y="49"/>
                    <a:pt x="49" y="60"/>
                    <a:pt x="36" y="60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60"/>
                    <a:pt x="24" y="60"/>
                    <a:pt x="24" y="60"/>
                  </a:cubicBezTo>
                  <a:cubicBezTo>
                    <a:pt x="11" y="60"/>
                    <a:pt x="0" y="49"/>
                    <a:pt x="0" y="36"/>
                  </a:cubicBez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3756" name="Line 42">
              <a:extLst>
                <a:ext uri="{FF2B5EF4-FFF2-40B4-BE49-F238E27FC236}">
                  <a16:creationId xmlns:a16="http://schemas.microsoft.com/office/drawing/2014/main" id="{200D2755-C917-F346-94DE-C6C46B8B1B1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118350" y="1471613"/>
              <a:ext cx="298450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57" name="Line 43">
              <a:extLst>
                <a:ext uri="{FF2B5EF4-FFF2-40B4-BE49-F238E27FC236}">
                  <a16:creationId xmlns:a16="http://schemas.microsoft.com/office/drawing/2014/main" id="{17A37636-B79A-8D48-B00C-614F62BE058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016875" y="1320800"/>
              <a:ext cx="169863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58" name="Line 44">
              <a:extLst>
                <a:ext uri="{FF2B5EF4-FFF2-40B4-BE49-F238E27FC236}">
                  <a16:creationId xmlns:a16="http://schemas.microsoft.com/office/drawing/2014/main" id="{A86E3F41-5294-E84C-AF73-63FF154E06F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197600" y="1136650"/>
              <a:ext cx="1219200" cy="1270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59" name="Freeform 45">
              <a:extLst>
                <a:ext uri="{FF2B5EF4-FFF2-40B4-BE49-F238E27FC236}">
                  <a16:creationId xmlns:a16="http://schemas.microsoft.com/office/drawing/2014/main" id="{81BE45CD-695C-4E4E-B794-6D5A7D58F9E2}"/>
                </a:ext>
              </a:extLst>
            </p:cNvPr>
            <p:cNvSpPr>
              <a:spLocks/>
            </p:cNvSpPr>
            <p:nvPr/>
          </p:nvSpPr>
          <p:spPr bwMode="auto">
            <a:xfrm>
              <a:off x="6197600" y="1471613"/>
              <a:ext cx="920750" cy="2120900"/>
            </a:xfrm>
            <a:custGeom>
              <a:avLst/>
              <a:gdLst>
                <a:gd name="T0" fmla="*/ 0 w 580"/>
                <a:gd name="T1" fmla="*/ 2147483646 h 1336"/>
                <a:gd name="T2" fmla="*/ 2147483646 w 580"/>
                <a:gd name="T3" fmla="*/ 2147483646 h 1336"/>
                <a:gd name="T4" fmla="*/ 2147483646 w 580"/>
                <a:gd name="T5" fmla="*/ 0 h 1336"/>
                <a:gd name="T6" fmla="*/ 0 60000 65536"/>
                <a:gd name="T7" fmla="*/ 0 60000 65536"/>
                <a:gd name="T8" fmla="*/ 0 60000 65536"/>
                <a:gd name="T9" fmla="*/ 0 w 580"/>
                <a:gd name="T10" fmla="*/ 0 h 1336"/>
                <a:gd name="T11" fmla="*/ 580 w 580"/>
                <a:gd name="T12" fmla="*/ 1336 h 13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80" h="1336">
                  <a:moveTo>
                    <a:pt x="0" y="1336"/>
                  </a:moveTo>
                  <a:lnTo>
                    <a:pt x="580" y="1336"/>
                  </a:lnTo>
                  <a:lnTo>
                    <a:pt x="58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60" name="Line 46">
              <a:extLst>
                <a:ext uri="{FF2B5EF4-FFF2-40B4-BE49-F238E27FC236}">
                  <a16:creationId xmlns:a16="http://schemas.microsoft.com/office/drawing/2014/main" id="{18204F37-36A9-F24E-B8D3-77548812A18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186738" y="1320800"/>
              <a:ext cx="150812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61" name="Rectangle 47">
              <a:extLst>
                <a:ext uri="{FF2B5EF4-FFF2-40B4-BE49-F238E27FC236}">
                  <a16:creationId xmlns:a16="http://schemas.microsoft.com/office/drawing/2014/main" id="{0EFFE1D3-2557-164A-BDC9-42F5CBC492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70588" y="1663700"/>
              <a:ext cx="14747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</a:t>
              </a:r>
              <a:endParaRPr lang="en-US" altLang="en-US" sz="1800" b="0"/>
            </a:p>
          </p:txBody>
        </p:sp>
        <p:sp>
          <p:nvSpPr>
            <p:cNvPr id="73762" name="Rectangle 48">
              <a:extLst>
                <a:ext uri="{FF2B5EF4-FFF2-40B4-BE49-F238E27FC236}">
                  <a16:creationId xmlns:a16="http://schemas.microsoft.com/office/drawing/2014/main" id="{7D9D34D2-9FE0-F442-8192-117C45C9BE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7288" y="3786188"/>
              <a:ext cx="490519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Clock</a:t>
              </a:r>
              <a:endParaRPr lang="en-US" altLang="en-US" sz="1800" b="0"/>
            </a:p>
          </p:txBody>
        </p:sp>
        <p:sp>
          <p:nvSpPr>
            <p:cNvPr id="73763" name="Freeform 49">
              <a:extLst>
                <a:ext uri="{FF2B5EF4-FFF2-40B4-BE49-F238E27FC236}">
                  <a16:creationId xmlns:a16="http://schemas.microsoft.com/office/drawing/2014/main" id="{54F9F7B9-E27F-9A43-8E4B-4491DE0F4639}"/>
                </a:ext>
              </a:extLst>
            </p:cNvPr>
            <p:cNvSpPr>
              <a:spLocks/>
            </p:cNvSpPr>
            <p:nvPr/>
          </p:nvSpPr>
          <p:spPr bwMode="auto">
            <a:xfrm>
              <a:off x="6797675" y="1120775"/>
              <a:ext cx="41275" cy="63500"/>
            </a:xfrm>
            <a:custGeom>
              <a:avLst/>
              <a:gdLst>
                <a:gd name="T0" fmla="*/ 0 w 40"/>
                <a:gd name="T1" fmla="*/ 2147483646 h 60"/>
                <a:gd name="T2" fmla="*/ 0 w 40"/>
                <a:gd name="T3" fmla="*/ 2147483646 h 60"/>
                <a:gd name="T4" fmla="*/ 2147483646 w 40"/>
                <a:gd name="T5" fmla="*/ 0 h 60"/>
                <a:gd name="T6" fmla="*/ 2147483646 w 40"/>
                <a:gd name="T7" fmla="*/ 0 h 60"/>
                <a:gd name="T8" fmla="*/ 2147483646 w 40"/>
                <a:gd name="T9" fmla="*/ 2147483646 h 60"/>
                <a:gd name="T10" fmla="*/ 2147483646 w 40"/>
                <a:gd name="T11" fmla="*/ 2147483646 h 60"/>
                <a:gd name="T12" fmla="*/ 2147483646 w 40"/>
                <a:gd name="T13" fmla="*/ 2147483646 h 60"/>
                <a:gd name="T14" fmla="*/ 2147483646 w 40"/>
                <a:gd name="T15" fmla="*/ 2147483646 h 60"/>
                <a:gd name="T16" fmla="*/ 2147483646 w 40"/>
                <a:gd name="T17" fmla="*/ 2147483646 h 60"/>
                <a:gd name="T18" fmla="*/ 0 w 40"/>
                <a:gd name="T19" fmla="*/ 2147483646 h 6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40"/>
                <a:gd name="T31" fmla="*/ 0 h 60"/>
                <a:gd name="T32" fmla="*/ 40 w 40"/>
                <a:gd name="T33" fmla="*/ 60 h 6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40" h="60">
                  <a:moveTo>
                    <a:pt x="0" y="36"/>
                  </a:moveTo>
                  <a:cubicBezTo>
                    <a:pt x="0" y="36"/>
                    <a:pt x="0" y="24"/>
                    <a:pt x="0" y="24"/>
                  </a:cubicBezTo>
                  <a:cubicBezTo>
                    <a:pt x="0" y="11"/>
                    <a:pt x="11" y="0"/>
                    <a:pt x="24" y="0"/>
                  </a:cubicBezTo>
                  <a:cubicBezTo>
                    <a:pt x="24" y="0"/>
                    <a:pt x="16" y="0"/>
                    <a:pt x="16" y="0"/>
                  </a:cubicBezTo>
                  <a:cubicBezTo>
                    <a:pt x="29" y="0"/>
                    <a:pt x="40" y="11"/>
                    <a:pt x="40" y="24"/>
                  </a:cubicBezTo>
                  <a:cubicBezTo>
                    <a:pt x="40" y="24"/>
                    <a:pt x="40" y="36"/>
                    <a:pt x="40" y="36"/>
                  </a:cubicBezTo>
                  <a:cubicBezTo>
                    <a:pt x="40" y="49"/>
                    <a:pt x="29" y="60"/>
                    <a:pt x="16" y="60"/>
                  </a:cubicBezTo>
                  <a:cubicBezTo>
                    <a:pt x="16" y="60"/>
                    <a:pt x="16" y="60"/>
                    <a:pt x="16" y="60"/>
                  </a:cubicBezTo>
                  <a:cubicBezTo>
                    <a:pt x="16" y="60"/>
                    <a:pt x="24" y="60"/>
                    <a:pt x="24" y="60"/>
                  </a:cubicBezTo>
                  <a:cubicBezTo>
                    <a:pt x="11" y="60"/>
                    <a:pt x="0" y="49"/>
                    <a:pt x="0" y="36"/>
                  </a:cubicBez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3764" name="Rectangle 50">
              <a:extLst>
                <a:ext uri="{FF2B5EF4-FFF2-40B4-BE49-F238E27FC236}">
                  <a16:creationId xmlns:a16="http://schemas.microsoft.com/office/drawing/2014/main" id="{566B1DCF-DA79-5645-8FCA-120B98B5AD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79813" y="4676775"/>
              <a:ext cx="559449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Resetn</a:t>
              </a:r>
              <a:endParaRPr lang="en-US" altLang="en-US" sz="1800" b="0"/>
            </a:p>
          </p:txBody>
        </p:sp>
        <p:sp>
          <p:nvSpPr>
            <p:cNvPr id="73765" name="Rectangle 51">
              <a:extLst>
                <a:ext uri="{FF2B5EF4-FFF2-40B4-BE49-F238E27FC236}">
                  <a16:creationId xmlns:a16="http://schemas.microsoft.com/office/drawing/2014/main" id="{09A9EB2C-D677-B84A-8784-3356C6CE02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29375" y="3267075"/>
              <a:ext cx="10259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endParaRPr lang="en-US" altLang="en-US" sz="1800" b="0"/>
            </a:p>
          </p:txBody>
        </p:sp>
        <p:sp>
          <p:nvSpPr>
            <p:cNvPr id="73766" name="Rectangle 52">
              <a:extLst>
                <a:ext uri="{FF2B5EF4-FFF2-40B4-BE49-F238E27FC236}">
                  <a16:creationId xmlns:a16="http://schemas.microsoft.com/office/drawing/2014/main" id="{D0F09BF8-598C-3B4C-B1C5-2832D70634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21450" y="3363913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2</a:t>
              </a:r>
              <a:endParaRPr lang="en-US" altLang="en-US" sz="1800" b="0"/>
            </a:p>
          </p:txBody>
        </p:sp>
        <p:sp>
          <p:nvSpPr>
            <p:cNvPr id="73767" name="Rectangle 53">
              <a:extLst>
                <a:ext uri="{FF2B5EF4-FFF2-40B4-BE49-F238E27FC236}">
                  <a16:creationId xmlns:a16="http://schemas.microsoft.com/office/drawing/2014/main" id="{9357831A-0F98-914C-8975-3B90135437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29375" y="820738"/>
              <a:ext cx="10259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endParaRPr lang="en-US" altLang="en-US" sz="1800" b="0"/>
            </a:p>
          </p:txBody>
        </p:sp>
        <p:sp>
          <p:nvSpPr>
            <p:cNvPr id="73768" name="Rectangle 54">
              <a:extLst>
                <a:ext uri="{FF2B5EF4-FFF2-40B4-BE49-F238E27FC236}">
                  <a16:creationId xmlns:a16="http://schemas.microsoft.com/office/drawing/2014/main" id="{6BF380C4-513A-724F-AE76-48CA224EB0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21450" y="915988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sz="1800" b="0"/>
            </a:p>
          </p:txBody>
        </p:sp>
        <p:sp>
          <p:nvSpPr>
            <p:cNvPr id="73769" name="Rectangle 55">
              <a:extLst>
                <a:ext uri="{FF2B5EF4-FFF2-40B4-BE49-F238E27FC236}">
                  <a16:creationId xmlns:a16="http://schemas.microsoft.com/office/drawing/2014/main" id="{1C125720-AF25-4B40-882A-5D968B9355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59363" y="3289300"/>
              <a:ext cx="80150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J</a:t>
              </a:r>
              <a:endParaRPr lang="en-US" altLang="en-US" sz="1800" b="0"/>
            </a:p>
          </p:txBody>
        </p:sp>
        <p:sp>
          <p:nvSpPr>
            <p:cNvPr id="73770" name="Rectangle 56">
              <a:extLst>
                <a:ext uri="{FF2B5EF4-FFF2-40B4-BE49-F238E27FC236}">
                  <a16:creationId xmlns:a16="http://schemas.microsoft.com/office/drawing/2014/main" id="{75E62FF2-2398-664A-BE22-C8236C3CC1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62550" y="3384550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2</a:t>
              </a:r>
              <a:endParaRPr lang="en-US" altLang="en-US" sz="1800" b="0"/>
            </a:p>
          </p:txBody>
        </p:sp>
        <p:sp>
          <p:nvSpPr>
            <p:cNvPr id="73771" name="Rectangle 57">
              <a:extLst>
                <a:ext uri="{FF2B5EF4-FFF2-40B4-BE49-F238E27FC236}">
                  <a16:creationId xmlns:a16="http://schemas.microsoft.com/office/drawing/2014/main" id="{519DEFB0-366A-5440-8409-C633ADD8EB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59363" y="865188"/>
              <a:ext cx="80150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J</a:t>
              </a:r>
              <a:endParaRPr lang="en-US" altLang="en-US" sz="1800" b="0"/>
            </a:p>
          </p:txBody>
        </p:sp>
        <p:sp>
          <p:nvSpPr>
            <p:cNvPr id="73772" name="Line 58">
              <a:extLst>
                <a:ext uri="{FF2B5EF4-FFF2-40B4-BE49-F238E27FC236}">
                  <a16:creationId xmlns:a16="http://schemas.microsoft.com/office/drawing/2014/main" id="{498FCCF3-7875-B442-9C4D-4B1998C9A66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3462338" y="3592513"/>
              <a:ext cx="1987550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73" name="Rectangle 59">
              <a:extLst>
                <a:ext uri="{FF2B5EF4-FFF2-40B4-BE49-F238E27FC236}">
                  <a16:creationId xmlns:a16="http://schemas.microsoft.com/office/drawing/2014/main" id="{56246643-E441-DE42-BD5D-AA73B99B4C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62550" y="960438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sz="1800" b="0"/>
            </a:p>
          </p:txBody>
        </p:sp>
        <p:sp>
          <p:nvSpPr>
            <p:cNvPr id="73774" name="Rectangle 60">
              <a:extLst>
                <a:ext uri="{FF2B5EF4-FFF2-40B4-BE49-F238E27FC236}">
                  <a16:creationId xmlns:a16="http://schemas.microsoft.com/office/drawing/2014/main" id="{83959030-3C36-7242-B9D9-E40F393DB2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0100" y="1042988"/>
              <a:ext cx="14747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endParaRPr lang="en-US" altLang="en-US" sz="1800" b="0"/>
            </a:p>
          </p:txBody>
        </p:sp>
        <p:sp>
          <p:nvSpPr>
            <p:cNvPr id="73775" name="Rectangle 61">
              <a:extLst>
                <a:ext uri="{FF2B5EF4-FFF2-40B4-BE49-F238E27FC236}">
                  <a16:creationId xmlns:a16="http://schemas.microsoft.com/office/drawing/2014/main" id="{22301071-433E-884F-9ED3-C8106A5E09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404225" y="1193800"/>
              <a:ext cx="913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z</a:t>
              </a:r>
              <a:endParaRPr lang="en-US" altLang="en-US" sz="1800" b="0"/>
            </a:p>
          </p:txBody>
        </p:sp>
        <p:sp>
          <p:nvSpPr>
            <p:cNvPr id="73776" name="Rectangle 62">
              <a:extLst>
                <a:ext uri="{FF2B5EF4-FFF2-40B4-BE49-F238E27FC236}">
                  <a16:creationId xmlns:a16="http://schemas.microsoft.com/office/drawing/2014/main" id="{F6742929-9743-4E40-955D-096782870A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49888" y="3292475"/>
              <a:ext cx="747712" cy="1200150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73777" name="Rectangle 63">
              <a:extLst>
                <a:ext uri="{FF2B5EF4-FFF2-40B4-BE49-F238E27FC236}">
                  <a16:creationId xmlns:a16="http://schemas.microsoft.com/office/drawing/2014/main" id="{A9A27EE9-76DA-1248-BC01-B57FA17AB6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92750" y="1651000"/>
              <a:ext cx="14747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K</a:t>
              </a:r>
              <a:endParaRPr lang="en-US" altLang="en-US" sz="1800" b="0"/>
            </a:p>
          </p:txBody>
        </p:sp>
        <p:sp>
          <p:nvSpPr>
            <p:cNvPr id="73778" name="Rectangle 64">
              <a:extLst>
                <a:ext uri="{FF2B5EF4-FFF2-40B4-BE49-F238E27FC236}">
                  <a16:creationId xmlns:a16="http://schemas.microsoft.com/office/drawing/2014/main" id="{9EA9ECBA-FC4C-6C46-908D-187B01EA16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24500" y="3489325"/>
              <a:ext cx="80150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J</a:t>
              </a:r>
              <a:endParaRPr lang="en-US" altLang="en-US" sz="1800" b="0"/>
            </a:p>
          </p:txBody>
        </p:sp>
        <p:sp>
          <p:nvSpPr>
            <p:cNvPr id="73779" name="Rectangle 65">
              <a:extLst>
                <a:ext uri="{FF2B5EF4-FFF2-40B4-BE49-F238E27FC236}">
                  <a16:creationId xmlns:a16="http://schemas.microsoft.com/office/drawing/2014/main" id="{1D29E5D7-01AE-FB41-8BE8-35682CB0FE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69000" y="3479800"/>
              <a:ext cx="14747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</a:t>
              </a:r>
              <a:endParaRPr lang="en-US" altLang="en-US" sz="1800" b="0"/>
            </a:p>
          </p:txBody>
        </p:sp>
        <p:sp>
          <p:nvSpPr>
            <p:cNvPr id="73780" name="Line 66">
              <a:extLst>
                <a:ext uri="{FF2B5EF4-FFF2-40B4-BE49-F238E27FC236}">
                  <a16:creationId xmlns:a16="http://schemas.microsoft.com/office/drawing/2014/main" id="{3CDBFE77-9BA6-9A40-AD4F-0061882EE3E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984875" y="4084638"/>
              <a:ext cx="106363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81" name="Freeform 67">
              <a:extLst>
                <a:ext uri="{FF2B5EF4-FFF2-40B4-BE49-F238E27FC236}">
                  <a16:creationId xmlns:a16="http://schemas.microsoft.com/office/drawing/2014/main" id="{03C563AB-DDB9-6145-A0C4-B298D3FBBF47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9888" y="3806825"/>
              <a:ext cx="149225" cy="171450"/>
            </a:xfrm>
            <a:custGeom>
              <a:avLst/>
              <a:gdLst>
                <a:gd name="T0" fmla="*/ 0 w 94"/>
                <a:gd name="T1" fmla="*/ 2147483646 h 108"/>
                <a:gd name="T2" fmla="*/ 2147483646 w 94"/>
                <a:gd name="T3" fmla="*/ 2147483646 h 108"/>
                <a:gd name="T4" fmla="*/ 0 w 94"/>
                <a:gd name="T5" fmla="*/ 0 h 108"/>
                <a:gd name="T6" fmla="*/ 0 60000 65536"/>
                <a:gd name="T7" fmla="*/ 0 60000 65536"/>
                <a:gd name="T8" fmla="*/ 0 60000 65536"/>
                <a:gd name="T9" fmla="*/ 0 w 94"/>
                <a:gd name="T10" fmla="*/ 0 h 108"/>
                <a:gd name="T11" fmla="*/ 94 w 94"/>
                <a:gd name="T12" fmla="*/ 108 h 10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94" h="108">
                  <a:moveTo>
                    <a:pt x="0" y="108"/>
                  </a:moveTo>
                  <a:lnTo>
                    <a:pt x="94" y="54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82" name="Rectangle 68">
              <a:extLst>
                <a:ext uri="{FF2B5EF4-FFF2-40B4-BE49-F238E27FC236}">
                  <a16:creationId xmlns:a16="http://schemas.microsoft.com/office/drawing/2014/main" id="{F03B84C6-0608-A144-A1F5-B0FF51BDBA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70588" y="4094163"/>
              <a:ext cx="14747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</a:t>
              </a:r>
              <a:endParaRPr lang="en-US" altLang="en-US" sz="1800" b="0"/>
            </a:p>
          </p:txBody>
        </p:sp>
        <p:sp>
          <p:nvSpPr>
            <p:cNvPr id="73783" name="Freeform 69">
              <a:extLst>
                <a:ext uri="{FF2B5EF4-FFF2-40B4-BE49-F238E27FC236}">
                  <a16:creationId xmlns:a16="http://schemas.microsoft.com/office/drawing/2014/main" id="{8594FB69-B309-CE4E-A845-BD93FA39E93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2938" y="1920875"/>
              <a:ext cx="3635375" cy="2271713"/>
            </a:xfrm>
            <a:custGeom>
              <a:avLst/>
              <a:gdLst>
                <a:gd name="T0" fmla="*/ 0 w 2290"/>
                <a:gd name="T1" fmla="*/ 0 h 1431"/>
                <a:gd name="T2" fmla="*/ 0 w 2290"/>
                <a:gd name="T3" fmla="*/ 2147483646 h 1431"/>
                <a:gd name="T4" fmla="*/ 2147483646 w 2290"/>
                <a:gd name="T5" fmla="*/ 2147483646 h 1431"/>
                <a:gd name="T6" fmla="*/ 2147483646 w 2290"/>
                <a:gd name="T7" fmla="*/ 2147483646 h 1431"/>
                <a:gd name="T8" fmla="*/ 2147483646 w 2290"/>
                <a:gd name="T9" fmla="*/ 2147483646 h 14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90"/>
                <a:gd name="T16" fmla="*/ 0 h 1431"/>
                <a:gd name="T17" fmla="*/ 2290 w 2290"/>
                <a:gd name="T18" fmla="*/ 1431 h 143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90" h="1431">
                  <a:moveTo>
                    <a:pt x="0" y="0"/>
                  </a:moveTo>
                  <a:lnTo>
                    <a:pt x="0" y="662"/>
                  </a:lnTo>
                  <a:lnTo>
                    <a:pt x="2290" y="662"/>
                  </a:lnTo>
                  <a:lnTo>
                    <a:pt x="2290" y="1431"/>
                  </a:lnTo>
                  <a:lnTo>
                    <a:pt x="1899" y="1431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84" name="Freeform 70">
              <a:extLst>
                <a:ext uri="{FF2B5EF4-FFF2-40B4-BE49-F238E27FC236}">
                  <a16:creationId xmlns:a16="http://schemas.microsoft.com/office/drawing/2014/main" id="{39AAD43D-2998-AB4D-9E91-A6C86AFCB39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2225" y="1149350"/>
              <a:ext cx="4256088" cy="2292350"/>
            </a:xfrm>
            <a:custGeom>
              <a:avLst/>
              <a:gdLst>
                <a:gd name="T0" fmla="*/ 0 w 2681"/>
                <a:gd name="T1" fmla="*/ 2147483646 h 1444"/>
                <a:gd name="T2" fmla="*/ 0 w 2681"/>
                <a:gd name="T3" fmla="*/ 2147483646 h 1444"/>
                <a:gd name="T4" fmla="*/ 2147483646 w 2681"/>
                <a:gd name="T5" fmla="*/ 2147483646 h 1444"/>
                <a:gd name="T6" fmla="*/ 2147483646 w 2681"/>
                <a:gd name="T7" fmla="*/ 0 h 144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681"/>
                <a:gd name="T13" fmla="*/ 0 h 1444"/>
                <a:gd name="T14" fmla="*/ 2681 w 2681"/>
                <a:gd name="T15" fmla="*/ 1444 h 144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681" h="1444">
                  <a:moveTo>
                    <a:pt x="0" y="1444"/>
                  </a:moveTo>
                  <a:lnTo>
                    <a:pt x="0" y="770"/>
                  </a:lnTo>
                  <a:lnTo>
                    <a:pt x="2681" y="770"/>
                  </a:lnTo>
                  <a:lnTo>
                    <a:pt x="2681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85" name="Line 71">
              <a:extLst>
                <a:ext uri="{FF2B5EF4-FFF2-40B4-BE49-F238E27FC236}">
                  <a16:creationId xmlns:a16="http://schemas.microsoft.com/office/drawing/2014/main" id="{20DAE56F-3BA1-6C4B-9ECD-8962223BE2F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042988" y="1149350"/>
              <a:ext cx="440690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86" name="Line 73">
              <a:extLst>
                <a:ext uri="{FF2B5EF4-FFF2-40B4-BE49-F238E27FC236}">
                  <a16:creationId xmlns:a16="http://schemas.microsoft.com/office/drawing/2014/main" id="{C92C5E6A-6DB7-CA4B-852B-314D87EFEDD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363663" y="1620838"/>
              <a:ext cx="300037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87" name="Freeform 74">
              <a:extLst>
                <a:ext uri="{FF2B5EF4-FFF2-40B4-BE49-F238E27FC236}">
                  <a16:creationId xmlns:a16="http://schemas.microsoft.com/office/drawing/2014/main" id="{645D8ECE-9F81-B744-9D0C-66C1251AE083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3700" y="1471613"/>
              <a:ext cx="300038" cy="300037"/>
            </a:xfrm>
            <a:custGeom>
              <a:avLst/>
              <a:gdLst>
                <a:gd name="T0" fmla="*/ 2147483646 w 189"/>
                <a:gd name="T1" fmla="*/ 2147483646 h 189"/>
                <a:gd name="T2" fmla="*/ 0 w 189"/>
                <a:gd name="T3" fmla="*/ 2147483646 h 189"/>
                <a:gd name="T4" fmla="*/ 0 w 189"/>
                <a:gd name="T5" fmla="*/ 0 h 189"/>
                <a:gd name="T6" fmla="*/ 0 60000 65536"/>
                <a:gd name="T7" fmla="*/ 0 60000 65536"/>
                <a:gd name="T8" fmla="*/ 0 60000 65536"/>
                <a:gd name="T9" fmla="*/ 0 w 189"/>
                <a:gd name="T10" fmla="*/ 0 h 189"/>
                <a:gd name="T11" fmla="*/ 189 w 189"/>
                <a:gd name="T12" fmla="*/ 189 h 18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89" h="189">
                  <a:moveTo>
                    <a:pt x="189" y="94"/>
                  </a:moveTo>
                  <a:lnTo>
                    <a:pt x="0" y="189"/>
                  </a:lnTo>
                  <a:lnTo>
                    <a:pt x="0" y="0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88" name="Oval 76">
              <a:extLst>
                <a:ext uri="{FF2B5EF4-FFF2-40B4-BE49-F238E27FC236}">
                  <a16:creationId xmlns:a16="http://schemas.microsoft.com/office/drawing/2014/main" id="{FC6C8753-6915-0E4F-82CA-43260ECF01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65325" y="1568450"/>
              <a:ext cx="96838" cy="96838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73789" name="Line 77">
              <a:extLst>
                <a:ext uri="{FF2B5EF4-FFF2-40B4-BE49-F238E27FC236}">
                  <a16:creationId xmlns:a16="http://schemas.microsoft.com/office/drawing/2014/main" id="{1CCEBBAF-79CD-F34C-963C-4D4711B78E0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2062163" y="1620838"/>
              <a:ext cx="1400175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90" name="Freeform 78">
              <a:extLst>
                <a:ext uri="{FF2B5EF4-FFF2-40B4-BE49-F238E27FC236}">
                  <a16:creationId xmlns:a16="http://schemas.microsoft.com/office/drawing/2014/main" id="{67307C41-B964-D147-8637-3A4368C124BF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2188" y="1620838"/>
              <a:ext cx="3187700" cy="2571750"/>
            </a:xfrm>
            <a:custGeom>
              <a:avLst/>
              <a:gdLst>
                <a:gd name="T0" fmla="*/ 2147483646 w 2008"/>
                <a:gd name="T1" fmla="*/ 2147483646 h 1620"/>
                <a:gd name="T2" fmla="*/ 0 w 2008"/>
                <a:gd name="T3" fmla="*/ 2147483646 h 1620"/>
                <a:gd name="T4" fmla="*/ 0 w 2008"/>
                <a:gd name="T5" fmla="*/ 0 h 1620"/>
                <a:gd name="T6" fmla="*/ 0 60000 65536"/>
                <a:gd name="T7" fmla="*/ 0 60000 65536"/>
                <a:gd name="T8" fmla="*/ 0 60000 65536"/>
                <a:gd name="T9" fmla="*/ 0 w 2008"/>
                <a:gd name="T10" fmla="*/ 0 h 1620"/>
                <a:gd name="T11" fmla="*/ 2008 w 2008"/>
                <a:gd name="T12" fmla="*/ 1620 h 162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008" h="1620">
                  <a:moveTo>
                    <a:pt x="2008" y="1620"/>
                  </a:moveTo>
                  <a:lnTo>
                    <a:pt x="0" y="1620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91" name="Freeform 79">
              <a:extLst>
                <a:ext uri="{FF2B5EF4-FFF2-40B4-BE49-F238E27FC236}">
                  <a16:creationId xmlns:a16="http://schemas.microsoft.com/office/drawing/2014/main" id="{320F97BE-06D2-F84A-BD3F-42F057A50C55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8738" y="1128713"/>
              <a:ext cx="65087" cy="63500"/>
            </a:xfrm>
            <a:custGeom>
              <a:avLst/>
              <a:gdLst>
                <a:gd name="T0" fmla="*/ 0 w 60"/>
                <a:gd name="T1" fmla="*/ 2147483646 h 60"/>
                <a:gd name="T2" fmla="*/ 0 w 60"/>
                <a:gd name="T3" fmla="*/ 2147483646 h 60"/>
                <a:gd name="T4" fmla="*/ 2147483646 w 60"/>
                <a:gd name="T5" fmla="*/ 0 h 60"/>
                <a:gd name="T6" fmla="*/ 2147483646 w 60"/>
                <a:gd name="T7" fmla="*/ 0 h 60"/>
                <a:gd name="T8" fmla="*/ 2147483646 w 60"/>
                <a:gd name="T9" fmla="*/ 2147483646 h 60"/>
                <a:gd name="T10" fmla="*/ 2147483646 w 60"/>
                <a:gd name="T11" fmla="*/ 2147483646 h 60"/>
                <a:gd name="T12" fmla="*/ 2147483646 w 60"/>
                <a:gd name="T13" fmla="*/ 2147483646 h 60"/>
                <a:gd name="T14" fmla="*/ 2147483646 w 60"/>
                <a:gd name="T15" fmla="*/ 2147483646 h 60"/>
                <a:gd name="T16" fmla="*/ 2147483646 w 60"/>
                <a:gd name="T17" fmla="*/ 2147483646 h 60"/>
                <a:gd name="T18" fmla="*/ 0 w 60"/>
                <a:gd name="T19" fmla="*/ 2147483646 h 6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60"/>
                <a:gd name="T31" fmla="*/ 0 h 60"/>
                <a:gd name="T32" fmla="*/ 60 w 60"/>
                <a:gd name="T33" fmla="*/ 60 h 6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60" h="60">
                  <a:moveTo>
                    <a:pt x="0" y="36"/>
                  </a:moveTo>
                  <a:cubicBezTo>
                    <a:pt x="0" y="36"/>
                    <a:pt x="0" y="24"/>
                    <a:pt x="0" y="24"/>
                  </a:cubicBezTo>
                  <a:cubicBezTo>
                    <a:pt x="0" y="11"/>
                    <a:pt x="11" y="0"/>
                    <a:pt x="24" y="0"/>
                  </a:cubicBezTo>
                  <a:cubicBezTo>
                    <a:pt x="24" y="0"/>
                    <a:pt x="36" y="0"/>
                    <a:pt x="36" y="0"/>
                  </a:cubicBezTo>
                  <a:cubicBezTo>
                    <a:pt x="49" y="0"/>
                    <a:pt x="60" y="11"/>
                    <a:pt x="60" y="24"/>
                  </a:cubicBezTo>
                  <a:cubicBezTo>
                    <a:pt x="60" y="24"/>
                    <a:pt x="60" y="36"/>
                    <a:pt x="60" y="36"/>
                  </a:cubicBezTo>
                  <a:cubicBezTo>
                    <a:pt x="60" y="49"/>
                    <a:pt x="49" y="60"/>
                    <a:pt x="36" y="60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60"/>
                    <a:pt x="24" y="60"/>
                    <a:pt x="24" y="60"/>
                  </a:cubicBezTo>
                  <a:cubicBezTo>
                    <a:pt x="11" y="60"/>
                    <a:pt x="0" y="49"/>
                    <a:pt x="0" y="36"/>
                  </a:cubicBez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3792" name="Freeform 80">
              <a:extLst>
                <a:ext uri="{FF2B5EF4-FFF2-40B4-BE49-F238E27FC236}">
                  <a16:creationId xmlns:a16="http://schemas.microsoft.com/office/drawing/2014/main" id="{F044BC9F-ACF1-674E-8F13-BAF9C8AC9A6B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8738" y="1577975"/>
              <a:ext cx="65087" cy="65088"/>
            </a:xfrm>
            <a:custGeom>
              <a:avLst/>
              <a:gdLst>
                <a:gd name="T0" fmla="*/ 0 w 60"/>
                <a:gd name="T1" fmla="*/ 2147483646 h 60"/>
                <a:gd name="T2" fmla="*/ 0 w 60"/>
                <a:gd name="T3" fmla="*/ 2147483646 h 60"/>
                <a:gd name="T4" fmla="*/ 2147483646 w 60"/>
                <a:gd name="T5" fmla="*/ 0 h 60"/>
                <a:gd name="T6" fmla="*/ 2147483646 w 60"/>
                <a:gd name="T7" fmla="*/ 0 h 60"/>
                <a:gd name="T8" fmla="*/ 2147483646 w 60"/>
                <a:gd name="T9" fmla="*/ 2147483646 h 60"/>
                <a:gd name="T10" fmla="*/ 2147483646 w 60"/>
                <a:gd name="T11" fmla="*/ 2147483646 h 60"/>
                <a:gd name="T12" fmla="*/ 2147483646 w 60"/>
                <a:gd name="T13" fmla="*/ 2147483646 h 60"/>
                <a:gd name="T14" fmla="*/ 2147483646 w 60"/>
                <a:gd name="T15" fmla="*/ 2147483646 h 60"/>
                <a:gd name="T16" fmla="*/ 2147483646 w 60"/>
                <a:gd name="T17" fmla="*/ 2147483646 h 60"/>
                <a:gd name="T18" fmla="*/ 0 w 60"/>
                <a:gd name="T19" fmla="*/ 2147483646 h 6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60"/>
                <a:gd name="T31" fmla="*/ 0 h 60"/>
                <a:gd name="T32" fmla="*/ 60 w 60"/>
                <a:gd name="T33" fmla="*/ 60 h 6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60" h="60">
                  <a:moveTo>
                    <a:pt x="0" y="36"/>
                  </a:moveTo>
                  <a:cubicBezTo>
                    <a:pt x="0" y="36"/>
                    <a:pt x="0" y="24"/>
                    <a:pt x="0" y="24"/>
                  </a:cubicBezTo>
                  <a:cubicBezTo>
                    <a:pt x="0" y="11"/>
                    <a:pt x="11" y="0"/>
                    <a:pt x="24" y="0"/>
                  </a:cubicBezTo>
                  <a:cubicBezTo>
                    <a:pt x="24" y="0"/>
                    <a:pt x="36" y="0"/>
                    <a:pt x="36" y="0"/>
                  </a:cubicBezTo>
                  <a:cubicBezTo>
                    <a:pt x="49" y="0"/>
                    <a:pt x="60" y="11"/>
                    <a:pt x="60" y="24"/>
                  </a:cubicBezTo>
                  <a:cubicBezTo>
                    <a:pt x="60" y="24"/>
                    <a:pt x="60" y="36"/>
                    <a:pt x="60" y="36"/>
                  </a:cubicBezTo>
                  <a:cubicBezTo>
                    <a:pt x="60" y="49"/>
                    <a:pt x="49" y="60"/>
                    <a:pt x="36" y="60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60"/>
                    <a:pt x="24" y="60"/>
                    <a:pt x="24" y="60"/>
                  </a:cubicBezTo>
                  <a:cubicBezTo>
                    <a:pt x="11" y="60"/>
                    <a:pt x="0" y="49"/>
                    <a:pt x="0" y="36"/>
                  </a:cubicBez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3793" name="Freeform 81">
              <a:extLst>
                <a:ext uri="{FF2B5EF4-FFF2-40B4-BE49-F238E27FC236}">
                  <a16:creationId xmlns:a16="http://schemas.microsoft.com/office/drawing/2014/main" id="{456FAD45-29BF-3545-AD3C-17FB786ED436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1550" y="1585913"/>
              <a:ext cx="42863" cy="65087"/>
            </a:xfrm>
            <a:custGeom>
              <a:avLst/>
              <a:gdLst>
                <a:gd name="T0" fmla="*/ 0 w 40"/>
                <a:gd name="T1" fmla="*/ 2147483646 h 60"/>
                <a:gd name="T2" fmla="*/ 0 w 40"/>
                <a:gd name="T3" fmla="*/ 2147483646 h 60"/>
                <a:gd name="T4" fmla="*/ 2147483646 w 40"/>
                <a:gd name="T5" fmla="*/ 0 h 60"/>
                <a:gd name="T6" fmla="*/ 2147483646 w 40"/>
                <a:gd name="T7" fmla="*/ 0 h 60"/>
                <a:gd name="T8" fmla="*/ 2147483646 w 40"/>
                <a:gd name="T9" fmla="*/ 2147483646 h 60"/>
                <a:gd name="T10" fmla="*/ 2147483646 w 40"/>
                <a:gd name="T11" fmla="*/ 2147483646 h 60"/>
                <a:gd name="T12" fmla="*/ 2147483646 w 40"/>
                <a:gd name="T13" fmla="*/ 2147483646 h 60"/>
                <a:gd name="T14" fmla="*/ 2147483646 w 40"/>
                <a:gd name="T15" fmla="*/ 2147483646 h 60"/>
                <a:gd name="T16" fmla="*/ 2147483646 w 40"/>
                <a:gd name="T17" fmla="*/ 2147483646 h 60"/>
                <a:gd name="T18" fmla="*/ 0 w 40"/>
                <a:gd name="T19" fmla="*/ 2147483646 h 6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40"/>
                <a:gd name="T31" fmla="*/ 0 h 60"/>
                <a:gd name="T32" fmla="*/ 40 w 40"/>
                <a:gd name="T33" fmla="*/ 60 h 6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40" h="60">
                  <a:moveTo>
                    <a:pt x="0" y="36"/>
                  </a:moveTo>
                  <a:cubicBezTo>
                    <a:pt x="0" y="36"/>
                    <a:pt x="0" y="24"/>
                    <a:pt x="0" y="24"/>
                  </a:cubicBezTo>
                  <a:cubicBezTo>
                    <a:pt x="0" y="11"/>
                    <a:pt x="11" y="0"/>
                    <a:pt x="24" y="0"/>
                  </a:cubicBezTo>
                  <a:cubicBezTo>
                    <a:pt x="24" y="0"/>
                    <a:pt x="16" y="0"/>
                    <a:pt x="16" y="0"/>
                  </a:cubicBezTo>
                  <a:cubicBezTo>
                    <a:pt x="29" y="0"/>
                    <a:pt x="40" y="11"/>
                    <a:pt x="40" y="24"/>
                  </a:cubicBezTo>
                  <a:cubicBezTo>
                    <a:pt x="40" y="24"/>
                    <a:pt x="40" y="36"/>
                    <a:pt x="40" y="36"/>
                  </a:cubicBezTo>
                  <a:cubicBezTo>
                    <a:pt x="40" y="49"/>
                    <a:pt x="29" y="60"/>
                    <a:pt x="16" y="60"/>
                  </a:cubicBezTo>
                  <a:cubicBezTo>
                    <a:pt x="16" y="60"/>
                    <a:pt x="16" y="60"/>
                    <a:pt x="16" y="60"/>
                  </a:cubicBezTo>
                  <a:cubicBezTo>
                    <a:pt x="16" y="60"/>
                    <a:pt x="24" y="60"/>
                    <a:pt x="24" y="60"/>
                  </a:cubicBezTo>
                  <a:cubicBezTo>
                    <a:pt x="11" y="60"/>
                    <a:pt x="0" y="49"/>
                    <a:pt x="0" y="36"/>
                  </a:cubicBez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3794" name="Rectangle 82">
              <a:extLst>
                <a:ext uri="{FF2B5EF4-FFF2-40B4-BE49-F238E27FC236}">
                  <a16:creationId xmlns:a16="http://schemas.microsoft.com/office/drawing/2014/main" id="{3C50B197-1B80-FF4A-AA07-F461EEDB84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92750" y="4079875"/>
              <a:ext cx="14747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K</a:t>
              </a:r>
              <a:endParaRPr lang="en-US" altLang="en-US" sz="1800" b="0"/>
            </a:p>
          </p:txBody>
        </p:sp>
        <p:sp>
          <p:nvSpPr>
            <p:cNvPr id="73795" name="Rectangle 83">
              <a:extLst>
                <a:ext uri="{FF2B5EF4-FFF2-40B4-BE49-F238E27FC236}">
                  <a16:creationId xmlns:a16="http://schemas.microsoft.com/office/drawing/2014/main" id="{94D1FD4C-203C-2344-BF00-167CA8D247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37138" y="4249738"/>
              <a:ext cx="14747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K</a:t>
              </a:r>
              <a:endParaRPr lang="en-US" altLang="en-US" sz="1800" b="0"/>
            </a:p>
          </p:txBody>
        </p:sp>
        <p:sp>
          <p:nvSpPr>
            <p:cNvPr id="73796" name="Rectangle 84">
              <a:extLst>
                <a:ext uri="{FF2B5EF4-FFF2-40B4-BE49-F238E27FC236}">
                  <a16:creationId xmlns:a16="http://schemas.microsoft.com/office/drawing/2014/main" id="{E0F5F698-AE3F-9540-B2D7-0E460066D1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84775" y="4344988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2</a:t>
              </a:r>
              <a:endParaRPr lang="en-US" altLang="en-US" sz="1800" b="0"/>
            </a:p>
          </p:txBody>
        </p:sp>
        <p:sp>
          <p:nvSpPr>
            <p:cNvPr id="73797" name="Rectangle 85">
              <a:extLst>
                <a:ext uri="{FF2B5EF4-FFF2-40B4-BE49-F238E27FC236}">
                  <a16:creationId xmlns:a16="http://schemas.microsoft.com/office/drawing/2014/main" id="{DD8B204C-6CB5-0646-A62B-670AF9D932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37138" y="1820863"/>
              <a:ext cx="14747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K</a:t>
              </a:r>
              <a:endParaRPr lang="en-US" altLang="en-US" sz="1800" b="0"/>
            </a:p>
          </p:txBody>
        </p:sp>
        <p:sp>
          <p:nvSpPr>
            <p:cNvPr id="73798" name="Oval 87">
              <a:extLst>
                <a:ext uri="{FF2B5EF4-FFF2-40B4-BE49-F238E27FC236}">
                  <a16:creationId xmlns:a16="http://schemas.microsoft.com/office/drawing/2014/main" id="{A4B64EF4-F3D2-494E-93D4-BBA091BEFF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80088" y="2090738"/>
              <a:ext cx="98425" cy="96837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73799" name="Oval 89">
              <a:extLst>
                <a:ext uri="{FF2B5EF4-FFF2-40B4-BE49-F238E27FC236}">
                  <a16:creationId xmlns:a16="http://schemas.microsoft.com/office/drawing/2014/main" id="{2C7865F2-AA7A-934D-B97B-76543F1794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80088" y="4511675"/>
              <a:ext cx="98425" cy="96838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73800" name="Rectangle 90">
              <a:extLst>
                <a:ext uri="{FF2B5EF4-FFF2-40B4-BE49-F238E27FC236}">
                  <a16:creationId xmlns:a16="http://schemas.microsoft.com/office/drawing/2014/main" id="{1B4BF129-A408-7448-AD3E-8862B01215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84775" y="1916113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sz="1800" b="0"/>
            </a:p>
          </p:txBody>
        </p:sp>
        <p:sp>
          <p:nvSpPr>
            <p:cNvPr id="73801" name="AutoShape 92">
              <a:extLst>
                <a:ext uri="{FF2B5EF4-FFF2-40B4-BE49-F238E27FC236}">
                  <a16:creationId xmlns:a16="http://schemas.microsoft.com/office/drawing/2014/main" id="{6956C4B0-30E6-9B42-9789-25D025CE0D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82900" y="3355975"/>
              <a:ext cx="579438" cy="484188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73802" name="AutoShape 94">
              <a:extLst>
                <a:ext uri="{FF2B5EF4-FFF2-40B4-BE49-F238E27FC236}">
                  <a16:creationId xmlns:a16="http://schemas.microsoft.com/office/drawing/2014/main" id="{73A933BA-453D-0B40-B3BD-528AFE8491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16800" y="1073150"/>
              <a:ext cx="579438" cy="484188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73803" name="Line 95">
              <a:extLst>
                <a:ext uri="{FF2B5EF4-FFF2-40B4-BE49-F238E27FC236}">
                  <a16:creationId xmlns:a16="http://schemas.microsoft.com/office/drawing/2014/main" id="{CF389583-902C-F042-A17D-D901D69B88C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663700" y="1465263"/>
              <a:ext cx="300038" cy="157162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cxnSp>
        <p:nvCxnSpPr>
          <p:cNvPr id="73731" name="Straight Connector 78">
            <a:extLst>
              <a:ext uri="{FF2B5EF4-FFF2-40B4-BE49-F238E27FC236}">
                <a16:creationId xmlns:a16="http://schemas.microsoft.com/office/drawing/2014/main" id="{D907DCC0-93C3-B84C-95B3-24BC8E30B41D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5926139" y="2543175"/>
            <a:ext cx="433387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73732" name="Straight Connector 80">
            <a:extLst>
              <a:ext uri="{FF2B5EF4-FFF2-40B4-BE49-F238E27FC236}">
                <a16:creationId xmlns:a16="http://schemas.microsoft.com/office/drawing/2014/main" id="{B17B2772-ED90-1042-AB02-23D3EE08B679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5948364" y="1930400"/>
            <a:ext cx="434975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73733" name="Straight Connector 81">
            <a:extLst>
              <a:ext uri="{FF2B5EF4-FFF2-40B4-BE49-F238E27FC236}">
                <a16:creationId xmlns:a16="http://schemas.microsoft.com/office/drawing/2014/main" id="{DFBE6FCF-A0EA-4240-A126-551969A1AC5E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5916614" y="4370388"/>
            <a:ext cx="434975" cy="0"/>
          </a:xfrm>
          <a:prstGeom prst="line">
            <a:avLst/>
          </a:prstGeom>
          <a:noFill/>
          <a:ln w="3492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73734" name="Straight Connector 82">
            <a:extLst>
              <a:ext uri="{FF2B5EF4-FFF2-40B4-BE49-F238E27FC236}">
                <a16:creationId xmlns:a16="http://schemas.microsoft.com/office/drawing/2014/main" id="{B8C105DC-439B-7944-8864-1539CA2F9518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5927725" y="4962525"/>
            <a:ext cx="433388" cy="0"/>
          </a:xfrm>
          <a:prstGeom prst="line">
            <a:avLst/>
          </a:prstGeom>
          <a:noFill/>
          <a:ln w="3492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</p:spTree>
  </p:cSld>
  <p:clrMapOvr>
    <a:masterClrMapping/>
  </p:clrMapOvr>
  <p:transition/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41" name="TextBox 125">
            <a:extLst>
              <a:ext uri="{FF2B5EF4-FFF2-40B4-BE49-F238E27FC236}">
                <a16:creationId xmlns:a16="http://schemas.microsoft.com/office/drawing/2014/main" id="{C92BF144-37A4-234E-857B-FF4205898D4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66000" y="6477001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914400">
              <a:spcBef>
                <a:spcPct val="0"/>
              </a:spcBef>
              <a:buNone/>
            </a:pPr>
            <a:r>
              <a:rPr lang="en-US" altLang="en-US" sz="1400" b="0">
                <a:solidFill>
                  <a:srgbClr val="000000"/>
                </a:solidFill>
                <a:latin typeface="Times" pitchFamily="2" charset="0"/>
              </a:rPr>
              <a:t>[ Figure 6.75 from the textbook ]</a:t>
            </a:r>
          </a:p>
        </p:txBody>
      </p:sp>
      <p:sp>
        <p:nvSpPr>
          <p:cNvPr id="5" name="Rectangle 2">
            <a:extLst>
              <a:ext uri="{FF2B5EF4-FFF2-40B4-BE49-F238E27FC236}">
                <a16:creationId xmlns:a16="http://schemas.microsoft.com/office/drawing/2014/main" id="{E5AC972E-3A0A-FF4A-ACA0-8F29D7506CAA}"/>
              </a:ext>
            </a:extLst>
          </p:cNvPr>
          <p:cNvSpPr txBox="1">
            <a:spLocks noChangeArrowheads="1"/>
          </p:cNvSpPr>
          <p:nvPr/>
        </p:nvSpPr>
        <p:spPr>
          <a:xfrm>
            <a:off x="914400" y="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Where are the inputs?</a:t>
            </a:r>
          </a:p>
        </p:txBody>
      </p:sp>
      <p:sp>
        <p:nvSpPr>
          <p:cNvPr id="10243" name="Oval 1">
            <a:extLst>
              <a:ext uri="{FF2B5EF4-FFF2-40B4-BE49-F238E27FC236}">
                <a16:creationId xmlns:a16="http://schemas.microsoft.com/office/drawing/2014/main" id="{033D6C8C-CD7B-724B-BAAD-D6B811A049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36675" y="2760664"/>
            <a:ext cx="673100" cy="725487"/>
          </a:xfrm>
          <a:prstGeom prst="ellips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914400">
              <a:spcBef>
                <a:spcPct val="0"/>
              </a:spcBef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0244" name="TextBox 2">
            <a:extLst>
              <a:ext uri="{FF2B5EF4-FFF2-40B4-BE49-F238E27FC236}">
                <a16:creationId xmlns:a16="http://schemas.microsoft.com/office/drawing/2014/main" id="{A8F5FE4A-FC03-784A-83A6-CE98391E5EB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17600" y="3627438"/>
            <a:ext cx="1120820" cy="92333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</a:rPr>
              <a:t>There is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</a:rPr>
              <a:t>only one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</a:rPr>
              <a:t>input</a:t>
            </a: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2A07BF2E-FBE0-55B6-48F3-0A02C6182553}"/>
              </a:ext>
            </a:extLst>
          </p:cNvPr>
          <p:cNvGrpSpPr/>
          <p:nvPr/>
        </p:nvGrpSpPr>
        <p:grpSpPr>
          <a:xfrm>
            <a:off x="1595438" y="1477963"/>
            <a:ext cx="8282577" cy="4565650"/>
            <a:chOff x="1595438" y="1477963"/>
            <a:chExt cx="8282577" cy="4565650"/>
          </a:xfrm>
        </p:grpSpPr>
        <p:pic>
          <p:nvPicPr>
            <p:cNvPr id="3" name="Picture 3" descr="figure8">
              <a:extLst>
                <a:ext uri="{FF2B5EF4-FFF2-40B4-BE49-F238E27FC236}">
                  <a16:creationId xmlns:a16="http://schemas.microsoft.com/office/drawing/2014/main" id="{E6200867-EAF9-D794-FB56-EBF59DEA115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595438" y="1477963"/>
              <a:ext cx="8172450" cy="4565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" name="Rectangle 62">
              <a:extLst>
                <a:ext uri="{FF2B5EF4-FFF2-40B4-BE49-F238E27FC236}">
                  <a16:creationId xmlns:a16="http://schemas.microsoft.com/office/drawing/2014/main" id="{386BFF81-2A65-25DC-6CCB-E9F6D90D0C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32932" y="4092383"/>
              <a:ext cx="774644" cy="1287653"/>
            </a:xfrm>
            <a:prstGeom prst="rect">
              <a:avLst/>
            </a:prstGeom>
            <a:noFill/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6" name="Rectangle 62">
              <a:extLst>
                <a:ext uri="{FF2B5EF4-FFF2-40B4-BE49-F238E27FC236}">
                  <a16:creationId xmlns:a16="http://schemas.microsoft.com/office/drawing/2014/main" id="{7E03F7E5-EBC9-F8CD-6293-3CB095A896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3407" y="1800225"/>
              <a:ext cx="784169" cy="1307335"/>
            </a:xfrm>
            <a:prstGeom prst="rect">
              <a:avLst/>
            </a:prstGeom>
            <a:noFill/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7" name="Freeform 10">
              <a:extLst>
                <a:ext uri="{FF2B5EF4-FFF2-40B4-BE49-F238E27FC236}">
                  <a16:creationId xmlns:a16="http://schemas.microsoft.com/office/drawing/2014/main" id="{CE5EDD2F-B6E1-ED70-D216-339F941E4176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7933" y="5510758"/>
              <a:ext cx="1992321" cy="187992"/>
            </a:xfrm>
            <a:custGeom>
              <a:avLst/>
              <a:gdLst>
                <a:gd name="T0" fmla="*/ 0 w 1010"/>
                <a:gd name="T1" fmla="*/ 2147483646 h 189"/>
                <a:gd name="T2" fmla="*/ 2147483646 w 1010"/>
                <a:gd name="T3" fmla="*/ 2147483646 h 189"/>
                <a:gd name="T4" fmla="*/ 2147483646 w 1010"/>
                <a:gd name="T5" fmla="*/ 0 h 189"/>
                <a:gd name="T6" fmla="*/ 0 60000 65536"/>
                <a:gd name="T7" fmla="*/ 0 60000 65536"/>
                <a:gd name="T8" fmla="*/ 0 60000 65536"/>
                <a:gd name="T9" fmla="*/ 0 w 1010"/>
                <a:gd name="T10" fmla="*/ 0 h 189"/>
                <a:gd name="T11" fmla="*/ 1010 w 1010"/>
                <a:gd name="T12" fmla="*/ 189 h 189"/>
                <a:gd name="connsiteX0" fmla="*/ 0 w 10000"/>
                <a:gd name="connsiteY0" fmla="*/ 7091 h 7091"/>
                <a:gd name="connsiteX1" fmla="*/ 10000 w 10000"/>
                <a:gd name="connsiteY1" fmla="*/ 7091 h 7091"/>
                <a:gd name="connsiteX2" fmla="*/ 10000 w 10000"/>
                <a:gd name="connsiteY2" fmla="*/ 0 h 7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000" h="7091">
                  <a:moveTo>
                    <a:pt x="0" y="7091"/>
                  </a:moveTo>
                  <a:lnTo>
                    <a:pt x="10000" y="7091"/>
                  </a:lnTo>
                  <a:lnTo>
                    <a:pt x="1000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" name="Freeform 11">
              <a:extLst>
                <a:ext uri="{FF2B5EF4-FFF2-40B4-BE49-F238E27FC236}">
                  <a16:creationId xmlns:a16="http://schemas.microsoft.com/office/drawing/2014/main" id="{2A8685B4-2AA0-F5D8-4C02-6C7A4778AFD0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5948" y="3238363"/>
              <a:ext cx="1373384" cy="2490924"/>
            </a:xfrm>
            <a:custGeom>
              <a:avLst/>
              <a:gdLst>
                <a:gd name="T0" fmla="*/ 0 w 822"/>
                <a:gd name="T1" fmla="*/ 2147483646 h 1714"/>
                <a:gd name="T2" fmla="*/ 0 w 822"/>
                <a:gd name="T3" fmla="*/ 2147483646 h 1714"/>
                <a:gd name="T4" fmla="*/ 2147483646 w 822"/>
                <a:gd name="T5" fmla="*/ 2147483646 h 1714"/>
                <a:gd name="T6" fmla="*/ 2147483646 w 822"/>
                <a:gd name="T7" fmla="*/ 0 h 171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22"/>
                <a:gd name="T13" fmla="*/ 0 h 1714"/>
                <a:gd name="T14" fmla="*/ 822 w 822"/>
                <a:gd name="T15" fmla="*/ 1714 h 1714"/>
                <a:gd name="connsiteX0" fmla="*/ 0 w 10000"/>
                <a:gd name="connsiteY0" fmla="*/ 10000 h 10000"/>
                <a:gd name="connsiteX1" fmla="*/ 0 w 10000"/>
                <a:gd name="connsiteY1" fmla="*/ 797 h 10000"/>
                <a:gd name="connsiteX2" fmla="*/ 10000 w 10000"/>
                <a:gd name="connsiteY2" fmla="*/ 2205 h 10000"/>
                <a:gd name="connsiteX3" fmla="*/ 10000 w 10000"/>
                <a:gd name="connsiteY3" fmla="*/ 0 h 10000"/>
                <a:gd name="connsiteX0" fmla="*/ 0 w 10161"/>
                <a:gd name="connsiteY0" fmla="*/ 10000 h 10000"/>
                <a:gd name="connsiteX1" fmla="*/ 0 w 10161"/>
                <a:gd name="connsiteY1" fmla="*/ 797 h 10000"/>
                <a:gd name="connsiteX2" fmla="*/ 10161 w 10161"/>
                <a:gd name="connsiteY2" fmla="*/ 885 h 10000"/>
                <a:gd name="connsiteX3" fmla="*/ 10000 w 10161"/>
                <a:gd name="connsiteY3" fmla="*/ 0 h 10000"/>
                <a:gd name="connsiteX0" fmla="*/ 0 w 10015"/>
                <a:gd name="connsiteY0" fmla="*/ 10000 h 10000"/>
                <a:gd name="connsiteX1" fmla="*/ 0 w 10015"/>
                <a:gd name="connsiteY1" fmla="*/ 797 h 10000"/>
                <a:gd name="connsiteX2" fmla="*/ 10000 w 10015"/>
                <a:gd name="connsiteY2" fmla="*/ 885 h 10000"/>
                <a:gd name="connsiteX3" fmla="*/ 10000 w 10015"/>
                <a:gd name="connsiteY3" fmla="*/ 0 h 10000"/>
                <a:gd name="connsiteX0" fmla="*/ 0 w 10100"/>
                <a:gd name="connsiteY0" fmla="*/ 10000 h 10000"/>
                <a:gd name="connsiteX1" fmla="*/ 0 w 10100"/>
                <a:gd name="connsiteY1" fmla="*/ 797 h 10000"/>
                <a:gd name="connsiteX2" fmla="*/ 10100 w 10100"/>
                <a:gd name="connsiteY2" fmla="*/ 813 h 10000"/>
                <a:gd name="connsiteX3" fmla="*/ 10000 w 10100"/>
                <a:gd name="connsiteY3" fmla="*/ 0 h 10000"/>
                <a:gd name="connsiteX0" fmla="*/ 0 w 10015"/>
                <a:gd name="connsiteY0" fmla="*/ 10000 h 10000"/>
                <a:gd name="connsiteX1" fmla="*/ 0 w 10015"/>
                <a:gd name="connsiteY1" fmla="*/ 797 h 10000"/>
                <a:gd name="connsiteX2" fmla="*/ 10000 w 10015"/>
                <a:gd name="connsiteY2" fmla="*/ 831 h 10000"/>
                <a:gd name="connsiteX3" fmla="*/ 10000 w 10015"/>
                <a:gd name="connsiteY3" fmla="*/ 0 h 10000"/>
                <a:gd name="connsiteX0" fmla="*/ 0 w 10066"/>
                <a:gd name="connsiteY0" fmla="*/ 10000 h 10000"/>
                <a:gd name="connsiteX1" fmla="*/ 0 w 10066"/>
                <a:gd name="connsiteY1" fmla="*/ 797 h 10000"/>
                <a:gd name="connsiteX2" fmla="*/ 10066 w 10066"/>
                <a:gd name="connsiteY2" fmla="*/ 849 h 10000"/>
                <a:gd name="connsiteX3" fmla="*/ 10000 w 10066"/>
                <a:gd name="connsiteY3" fmla="*/ 0 h 10000"/>
                <a:gd name="connsiteX0" fmla="*/ 0 w 10112"/>
                <a:gd name="connsiteY0" fmla="*/ 9928 h 9928"/>
                <a:gd name="connsiteX1" fmla="*/ 0 w 10112"/>
                <a:gd name="connsiteY1" fmla="*/ 725 h 9928"/>
                <a:gd name="connsiteX2" fmla="*/ 10066 w 10112"/>
                <a:gd name="connsiteY2" fmla="*/ 777 h 9928"/>
                <a:gd name="connsiteX3" fmla="*/ 10100 w 10112"/>
                <a:gd name="connsiteY3" fmla="*/ 0 h 9928"/>
                <a:gd name="connsiteX0" fmla="*/ 0 w 9970"/>
                <a:gd name="connsiteY0" fmla="*/ 9964 h 9964"/>
                <a:gd name="connsiteX1" fmla="*/ 0 w 9970"/>
                <a:gd name="connsiteY1" fmla="*/ 694 h 9964"/>
                <a:gd name="connsiteX2" fmla="*/ 9955 w 9970"/>
                <a:gd name="connsiteY2" fmla="*/ 747 h 9964"/>
                <a:gd name="connsiteX3" fmla="*/ 9955 w 9970"/>
                <a:gd name="connsiteY3" fmla="*/ 0 h 9964"/>
                <a:gd name="connsiteX0" fmla="*/ 0 w 10000"/>
                <a:gd name="connsiteY0" fmla="*/ 10055 h 10055"/>
                <a:gd name="connsiteX1" fmla="*/ 0 w 10000"/>
                <a:gd name="connsiteY1" fmla="*/ 752 h 10055"/>
                <a:gd name="connsiteX2" fmla="*/ 9985 w 10000"/>
                <a:gd name="connsiteY2" fmla="*/ 805 h 10055"/>
                <a:gd name="connsiteX3" fmla="*/ 9985 w 10000"/>
                <a:gd name="connsiteY3" fmla="*/ 0 h 10055"/>
                <a:gd name="connsiteX0" fmla="*/ 0 w 9985"/>
                <a:gd name="connsiteY0" fmla="*/ 10055 h 10055"/>
                <a:gd name="connsiteX1" fmla="*/ 0 w 9985"/>
                <a:gd name="connsiteY1" fmla="*/ 752 h 10055"/>
                <a:gd name="connsiteX2" fmla="*/ 9985 w 9985"/>
                <a:gd name="connsiteY2" fmla="*/ 805 h 10055"/>
                <a:gd name="connsiteX3" fmla="*/ 9985 w 9985"/>
                <a:gd name="connsiteY3" fmla="*/ 0 h 100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85" h="10055">
                  <a:moveTo>
                    <a:pt x="0" y="10055"/>
                  </a:moveTo>
                  <a:lnTo>
                    <a:pt x="0" y="752"/>
                  </a:lnTo>
                  <a:lnTo>
                    <a:pt x="9985" y="805"/>
                  </a:lnTo>
                  <a:lnTo>
                    <a:pt x="9985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cxnSp>
          <p:nvCxnSpPr>
            <p:cNvPr id="9" name="Straight Connector 8">
              <a:extLst>
                <a:ext uri="{FF2B5EF4-FFF2-40B4-BE49-F238E27FC236}">
                  <a16:creationId xmlns:a16="http://schemas.microsoft.com/office/drawing/2014/main" id="{86E06F15-8CBA-104F-07C1-54AC5F0CA1D5}"/>
                </a:ext>
              </a:extLst>
            </p:cNvPr>
            <p:cNvCxnSpPr/>
            <p:nvPr/>
          </p:nvCxnSpPr>
          <p:spPr bwMode="auto">
            <a:xfrm>
              <a:off x="6671462" y="4923130"/>
              <a:ext cx="117044" cy="0"/>
            </a:xfrm>
            <a:prstGeom prst="line">
              <a:avLst/>
            </a:prstGeom>
            <a:solidFill>
              <a:schemeClr val="accent1"/>
            </a:solidFill>
            <a:ln w="222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sp>
          <p:nvSpPr>
            <p:cNvPr id="10" name="Freeform 67">
              <a:extLst>
                <a:ext uri="{FF2B5EF4-FFF2-40B4-BE49-F238E27FC236}">
                  <a16:creationId xmlns:a16="http://schemas.microsoft.com/office/drawing/2014/main" id="{44BC170D-F7C9-6583-D638-1E380ADC5B21}"/>
                </a:ext>
              </a:extLst>
            </p:cNvPr>
            <p:cNvSpPr>
              <a:spLocks/>
            </p:cNvSpPr>
            <p:nvPr/>
          </p:nvSpPr>
          <p:spPr bwMode="auto">
            <a:xfrm>
              <a:off x="6137519" y="4965090"/>
              <a:ext cx="149225" cy="171450"/>
            </a:xfrm>
            <a:custGeom>
              <a:avLst/>
              <a:gdLst>
                <a:gd name="T0" fmla="*/ 0 w 94"/>
                <a:gd name="T1" fmla="*/ 2147483646 h 108"/>
                <a:gd name="T2" fmla="*/ 2147483646 w 94"/>
                <a:gd name="T3" fmla="*/ 2147483646 h 108"/>
                <a:gd name="T4" fmla="*/ 0 w 94"/>
                <a:gd name="T5" fmla="*/ 0 h 108"/>
                <a:gd name="T6" fmla="*/ 0 60000 65536"/>
                <a:gd name="T7" fmla="*/ 0 60000 65536"/>
                <a:gd name="T8" fmla="*/ 0 60000 65536"/>
                <a:gd name="T9" fmla="*/ 0 w 94"/>
                <a:gd name="T10" fmla="*/ 0 h 108"/>
                <a:gd name="T11" fmla="*/ 94 w 94"/>
                <a:gd name="T12" fmla="*/ 108 h 10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94" h="108">
                  <a:moveTo>
                    <a:pt x="0" y="108"/>
                  </a:moveTo>
                  <a:lnTo>
                    <a:pt x="94" y="54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313147CC-17A3-065F-4E17-AD3AB8AED6A4}"/>
                </a:ext>
              </a:extLst>
            </p:cNvPr>
            <p:cNvSpPr txBox="1"/>
            <p:nvPr/>
          </p:nvSpPr>
          <p:spPr>
            <a:xfrm>
              <a:off x="1595438" y="2922894"/>
              <a:ext cx="356188" cy="400110"/>
            </a:xfrm>
            <a:prstGeom prst="rect">
              <a:avLst/>
            </a:prstGeom>
            <a:solidFill>
              <a:schemeClr val="bg1"/>
            </a:solidFill>
          </p:spPr>
          <p:txBody>
            <a:bodyPr wrap="none" rtlCol="0">
              <a:spAutoFit/>
            </a:bodyPr>
            <a:lstStyle/>
            <a:p>
              <a:r>
                <a:rPr lang="en-US" sz="2000" i="1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w</a:t>
              </a:r>
            </a:p>
          </p:txBody>
        </p:sp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2FFE0DBF-AB20-81E0-ADF4-6143957637D8}"/>
                </a:ext>
              </a:extLst>
            </p:cNvPr>
            <p:cNvSpPr txBox="1"/>
            <p:nvPr/>
          </p:nvSpPr>
          <p:spPr>
            <a:xfrm>
              <a:off x="9593963" y="2075048"/>
              <a:ext cx="284052" cy="400110"/>
            </a:xfrm>
            <a:prstGeom prst="rect">
              <a:avLst/>
            </a:prstGeom>
            <a:solidFill>
              <a:schemeClr val="bg1"/>
            </a:solidFill>
          </p:spPr>
          <p:txBody>
            <a:bodyPr wrap="none" rtlCol="0">
              <a:spAutoFit/>
            </a:bodyPr>
            <a:lstStyle/>
            <a:p>
              <a:r>
                <a:rPr lang="en-US" sz="2000" i="1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z</a:t>
              </a:r>
            </a:p>
          </p:txBody>
        </p:sp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0FA1B763-BC77-848A-7D4F-DF19F699F03C}"/>
                </a:ext>
              </a:extLst>
            </p:cNvPr>
            <p:cNvSpPr txBox="1"/>
            <p:nvPr/>
          </p:nvSpPr>
          <p:spPr>
            <a:xfrm>
              <a:off x="5524093" y="1721433"/>
              <a:ext cx="455574" cy="400110"/>
            </a:xfrm>
            <a:prstGeom prst="rect">
              <a:avLst/>
            </a:prstGeom>
            <a:solidFill>
              <a:schemeClr val="bg1"/>
            </a:solidFill>
          </p:spPr>
          <p:txBody>
            <a:bodyPr wrap="none" rtlCol="0">
              <a:spAutoFit/>
            </a:bodyPr>
            <a:lstStyle/>
            <a:p>
              <a:r>
                <a:rPr lang="en-US" sz="2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Y</a:t>
              </a:r>
              <a:r>
                <a:rPr lang="en-US" sz="2000" baseline="-25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1</a:t>
              </a:r>
            </a:p>
          </p:txBody>
        </p:sp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5A3C1418-692F-44AB-D0E0-3715C820F0EF}"/>
                </a:ext>
              </a:extLst>
            </p:cNvPr>
            <p:cNvSpPr txBox="1"/>
            <p:nvPr/>
          </p:nvSpPr>
          <p:spPr>
            <a:xfrm>
              <a:off x="5591138" y="3974451"/>
              <a:ext cx="455574" cy="400110"/>
            </a:xfrm>
            <a:prstGeom prst="rect">
              <a:avLst/>
            </a:prstGeom>
            <a:solidFill>
              <a:schemeClr val="bg1"/>
            </a:solidFill>
          </p:spPr>
          <p:txBody>
            <a:bodyPr wrap="none" rtlCol="0">
              <a:spAutoFit/>
            </a:bodyPr>
            <a:lstStyle/>
            <a:p>
              <a:r>
                <a:rPr lang="en-US" sz="2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Y</a:t>
              </a:r>
              <a:r>
                <a:rPr lang="en-US" sz="2000" baseline="-25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2</a:t>
              </a:r>
            </a:p>
          </p:txBody>
        </p:sp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31C74EEE-9462-3420-AA9D-4C0828DA0E7F}"/>
                </a:ext>
              </a:extLst>
            </p:cNvPr>
            <p:cNvSpPr txBox="1"/>
            <p:nvPr/>
          </p:nvSpPr>
          <p:spPr>
            <a:xfrm>
              <a:off x="7078760" y="1674938"/>
              <a:ext cx="397866" cy="400110"/>
            </a:xfrm>
            <a:prstGeom prst="rect">
              <a:avLst/>
            </a:prstGeom>
            <a:solidFill>
              <a:schemeClr val="bg1"/>
            </a:solidFill>
          </p:spPr>
          <p:txBody>
            <a:bodyPr wrap="none" rtlCol="0">
              <a:spAutoFit/>
            </a:bodyPr>
            <a:lstStyle/>
            <a:p>
              <a:r>
                <a:rPr lang="en-US" sz="2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y</a:t>
              </a:r>
              <a:r>
                <a:rPr lang="en-US" sz="2000" baseline="-25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1</a:t>
              </a:r>
            </a:p>
          </p:txBody>
        </p:sp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82012191-2C2F-79CD-088C-9FC04AF884D1}"/>
                </a:ext>
              </a:extLst>
            </p:cNvPr>
            <p:cNvSpPr txBox="1"/>
            <p:nvPr/>
          </p:nvSpPr>
          <p:spPr>
            <a:xfrm>
              <a:off x="7023696" y="3935489"/>
              <a:ext cx="397866" cy="400110"/>
            </a:xfrm>
            <a:prstGeom prst="rect">
              <a:avLst/>
            </a:prstGeom>
            <a:solidFill>
              <a:schemeClr val="bg1"/>
            </a:solidFill>
          </p:spPr>
          <p:txBody>
            <a:bodyPr wrap="none" rtlCol="0">
              <a:spAutoFit/>
            </a:bodyPr>
            <a:lstStyle/>
            <a:p>
              <a:r>
                <a:rPr lang="en-US" sz="2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y</a:t>
              </a:r>
              <a:r>
                <a:rPr lang="en-US" sz="2000" baseline="-25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2</a:t>
              </a:r>
            </a:p>
          </p:txBody>
        </p:sp>
      </p:grpSp>
    </p:spTree>
  </p:cSld>
  <p:clrMapOvr>
    <a:masterClrMapping/>
  </p:clrMapOvr>
  <p:transition/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2">
            <a:extLst>
              <a:ext uri="{FF2B5EF4-FFF2-40B4-BE49-F238E27FC236}">
                <a16:creationId xmlns:a16="http://schemas.microsoft.com/office/drawing/2014/main" id="{7F96F15F-BC38-3F46-9651-AB54B2FF406D}"/>
              </a:ext>
            </a:extLst>
          </p:cNvPr>
          <p:cNvSpPr txBox="1">
            <a:spLocks noChangeArrowheads="1"/>
          </p:cNvSpPr>
          <p:nvPr/>
        </p:nvSpPr>
        <p:spPr>
          <a:xfrm>
            <a:off x="914400" y="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What are their logic expressions?</a:t>
            </a:r>
          </a:p>
        </p:txBody>
      </p:sp>
      <p:grpSp>
        <p:nvGrpSpPr>
          <p:cNvPr id="74754" name="Group 6">
            <a:extLst>
              <a:ext uri="{FF2B5EF4-FFF2-40B4-BE49-F238E27FC236}">
                <a16:creationId xmlns:a16="http://schemas.microsoft.com/office/drawing/2014/main" id="{282B931F-53D3-AB45-AD43-92AA5B37B50B}"/>
              </a:ext>
            </a:extLst>
          </p:cNvPr>
          <p:cNvGrpSpPr>
            <a:grpSpLocks/>
          </p:cNvGrpSpPr>
          <p:nvPr/>
        </p:nvGrpSpPr>
        <p:grpSpPr bwMode="auto">
          <a:xfrm>
            <a:off x="1714501" y="1598613"/>
            <a:ext cx="7695497" cy="4102258"/>
            <a:chOff x="800100" y="820738"/>
            <a:chExt cx="7695497" cy="4102258"/>
          </a:xfrm>
        </p:grpSpPr>
        <p:sp>
          <p:nvSpPr>
            <p:cNvPr id="74759" name="Freeform 9">
              <a:extLst>
                <a:ext uri="{FF2B5EF4-FFF2-40B4-BE49-F238E27FC236}">
                  <a16:creationId xmlns:a16="http://schemas.microsoft.com/office/drawing/2014/main" id="{5BF9EC0E-04FA-F64E-AA07-19CA6448B035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3663" y="1149350"/>
              <a:ext cx="1198562" cy="2592388"/>
            </a:xfrm>
            <a:custGeom>
              <a:avLst/>
              <a:gdLst>
                <a:gd name="T0" fmla="*/ 0 w 755"/>
                <a:gd name="T1" fmla="*/ 0 h 1633"/>
                <a:gd name="T2" fmla="*/ 0 w 755"/>
                <a:gd name="T3" fmla="*/ 2147483646 h 1633"/>
                <a:gd name="T4" fmla="*/ 2147483646 w 755"/>
                <a:gd name="T5" fmla="*/ 2147483646 h 1633"/>
                <a:gd name="T6" fmla="*/ 0 60000 65536"/>
                <a:gd name="T7" fmla="*/ 0 60000 65536"/>
                <a:gd name="T8" fmla="*/ 0 60000 65536"/>
                <a:gd name="T9" fmla="*/ 0 w 755"/>
                <a:gd name="T10" fmla="*/ 0 h 1633"/>
                <a:gd name="T11" fmla="*/ 755 w 755"/>
                <a:gd name="T12" fmla="*/ 1633 h 1633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755" h="1633">
                  <a:moveTo>
                    <a:pt x="0" y="0"/>
                  </a:moveTo>
                  <a:lnTo>
                    <a:pt x="0" y="1633"/>
                  </a:lnTo>
                  <a:lnTo>
                    <a:pt x="755" y="1633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60" name="Freeform 10">
              <a:extLst>
                <a:ext uri="{FF2B5EF4-FFF2-40B4-BE49-F238E27FC236}">
                  <a16:creationId xmlns:a16="http://schemas.microsoft.com/office/drawing/2014/main" id="{0809CCE5-73C4-DC4A-A887-3F4C6CF46996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0688" y="4492625"/>
              <a:ext cx="1603375" cy="300038"/>
            </a:xfrm>
            <a:custGeom>
              <a:avLst/>
              <a:gdLst>
                <a:gd name="T0" fmla="*/ 0 w 1010"/>
                <a:gd name="T1" fmla="*/ 2147483646 h 189"/>
                <a:gd name="T2" fmla="*/ 2147483646 w 1010"/>
                <a:gd name="T3" fmla="*/ 2147483646 h 189"/>
                <a:gd name="T4" fmla="*/ 2147483646 w 1010"/>
                <a:gd name="T5" fmla="*/ 0 h 189"/>
                <a:gd name="T6" fmla="*/ 0 60000 65536"/>
                <a:gd name="T7" fmla="*/ 0 60000 65536"/>
                <a:gd name="T8" fmla="*/ 0 60000 65536"/>
                <a:gd name="T9" fmla="*/ 0 w 1010"/>
                <a:gd name="T10" fmla="*/ 0 h 189"/>
                <a:gd name="T11" fmla="*/ 1010 w 1010"/>
                <a:gd name="T12" fmla="*/ 189 h 18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010" h="189">
                  <a:moveTo>
                    <a:pt x="0" y="189"/>
                  </a:moveTo>
                  <a:lnTo>
                    <a:pt x="1010" y="189"/>
                  </a:lnTo>
                  <a:lnTo>
                    <a:pt x="101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61" name="Freeform 11">
              <a:extLst>
                <a:ext uri="{FF2B5EF4-FFF2-40B4-BE49-F238E27FC236}">
                  <a16:creationId xmlns:a16="http://schemas.microsoft.com/office/drawing/2014/main" id="{56F6525B-F6C9-0748-B146-23AE3044DE82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9138" y="2071688"/>
              <a:ext cx="1304925" cy="2720975"/>
            </a:xfrm>
            <a:custGeom>
              <a:avLst/>
              <a:gdLst>
                <a:gd name="T0" fmla="*/ 0 w 822"/>
                <a:gd name="T1" fmla="*/ 2147483646 h 1714"/>
                <a:gd name="T2" fmla="*/ 0 w 822"/>
                <a:gd name="T3" fmla="*/ 2147483646 h 1714"/>
                <a:gd name="T4" fmla="*/ 2147483646 w 822"/>
                <a:gd name="T5" fmla="*/ 2147483646 h 1714"/>
                <a:gd name="T6" fmla="*/ 2147483646 w 822"/>
                <a:gd name="T7" fmla="*/ 0 h 171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22"/>
                <a:gd name="T13" fmla="*/ 0 h 1714"/>
                <a:gd name="T14" fmla="*/ 822 w 822"/>
                <a:gd name="T15" fmla="*/ 1714 h 171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22" h="1714">
                  <a:moveTo>
                    <a:pt x="0" y="1714"/>
                  </a:moveTo>
                  <a:lnTo>
                    <a:pt x="0" y="378"/>
                  </a:lnTo>
                  <a:lnTo>
                    <a:pt x="822" y="378"/>
                  </a:lnTo>
                  <a:lnTo>
                    <a:pt x="822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62" name="Line 16">
              <a:extLst>
                <a:ext uri="{FF2B5EF4-FFF2-40B4-BE49-F238E27FC236}">
                  <a16:creationId xmlns:a16="http://schemas.microsoft.com/office/drawing/2014/main" id="{E7815036-1851-0144-B858-7FF3643B612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562225" y="3441700"/>
              <a:ext cx="3206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63" name="Line 17">
              <a:extLst>
                <a:ext uri="{FF2B5EF4-FFF2-40B4-BE49-F238E27FC236}">
                  <a16:creationId xmlns:a16="http://schemas.microsoft.com/office/drawing/2014/main" id="{DF9C6404-165F-244D-930D-BF893B41287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562225" y="3741738"/>
              <a:ext cx="320675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64" name="Rectangle 19">
              <a:extLst>
                <a:ext uri="{FF2B5EF4-FFF2-40B4-BE49-F238E27FC236}">
                  <a16:creationId xmlns:a16="http://schemas.microsoft.com/office/drawing/2014/main" id="{92F1F07D-9175-6F4E-B8D1-09F7F3674F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49888" y="849313"/>
              <a:ext cx="747712" cy="1222375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74765" name="Rectangle 20">
              <a:extLst>
                <a:ext uri="{FF2B5EF4-FFF2-40B4-BE49-F238E27FC236}">
                  <a16:creationId xmlns:a16="http://schemas.microsoft.com/office/drawing/2014/main" id="{2D903A36-9582-7F4C-A177-DDA73740FF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24500" y="1058863"/>
              <a:ext cx="80150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J</a:t>
              </a:r>
              <a:endParaRPr lang="en-US" altLang="en-US" sz="1800" b="0"/>
            </a:p>
          </p:txBody>
        </p:sp>
        <p:sp>
          <p:nvSpPr>
            <p:cNvPr id="74766" name="Rectangle 21">
              <a:extLst>
                <a:ext uri="{FF2B5EF4-FFF2-40B4-BE49-F238E27FC236}">
                  <a16:creationId xmlns:a16="http://schemas.microsoft.com/office/drawing/2014/main" id="{33E104E8-1636-894C-B5A7-805A2C43CD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69000" y="1050925"/>
              <a:ext cx="14747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</a:t>
              </a:r>
              <a:endParaRPr lang="en-US" altLang="en-US" sz="1800" b="0"/>
            </a:p>
          </p:txBody>
        </p:sp>
        <p:sp>
          <p:nvSpPr>
            <p:cNvPr id="74767" name="Line 22">
              <a:extLst>
                <a:ext uri="{FF2B5EF4-FFF2-40B4-BE49-F238E27FC236}">
                  <a16:creationId xmlns:a16="http://schemas.microsoft.com/office/drawing/2014/main" id="{72C8E222-FF88-8540-ABCE-2D958ECDC15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984875" y="1663700"/>
              <a:ext cx="106363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68" name="Freeform 23">
              <a:extLst>
                <a:ext uri="{FF2B5EF4-FFF2-40B4-BE49-F238E27FC236}">
                  <a16:creationId xmlns:a16="http://schemas.microsoft.com/office/drawing/2014/main" id="{03CD0A5A-DF9A-544F-9F29-8DE077EF18BC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9888" y="1385888"/>
              <a:ext cx="149225" cy="149225"/>
            </a:xfrm>
            <a:custGeom>
              <a:avLst/>
              <a:gdLst>
                <a:gd name="T0" fmla="*/ 0 w 94"/>
                <a:gd name="T1" fmla="*/ 2147483646 h 94"/>
                <a:gd name="T2" fmla="*/ 2147483646 w 94"/>
                <a:gd name="T3" fmla="*/ 2147483646 h 94"/>
                <a:gd name="T4" fmla="*/ 0 w 94"/>
                <a:gd name="T5" fmla="*/ 0 h 94"/>
                <a:gd name="T6" fmla="*/ 0 60000 65536"/>
                <a:gd name="T7" fmla="*/ 0 60000 65536"/>
                <a:gd name="T8" fmla="*/ 0 60000 65536"/>
                <a:gd name="T9" fmla="*/ 0 w 94"/>
                <a:gd name="T10" fmla="*/ 0 h 94"/>
                <a:gd name="T11" fmla="*/ 94 w 94"/>
                <a:gd name="T12" fmla="*/ 94 h 9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94" h="94">
                  <a:moveTo>
                    <a:pt x="0" y="94"/>
                  </a:moveTo>
                  <a:lnTo>
                    <a:pt x="94" y="54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69" name="Freeform 24">
              <a:extLst>
                <a:ext uri="{FF2B5EF4-FFF2-40B4-BE49-F238E27FC236}">
                  <a16:creationId xmlns:a16="http://schemas.microsoft.com/office/drawing/2014/main" id="{E8706DD5-C87C-3843-A010-D7474C747E4D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8538" y="3870325"/>
              <a:ext cx="63500" cy="42863"/>
            </a:xfrm>
            <a:custGeom>
              <a:avLst/>
              <a:gdLst>
                <a:gd name="T0" fmla="*/ 0 w 60"/>
                <a:gd name="T1" fmla="*/ 2147483646 h 40"/>
                <a:gd name="T2" fmla="*/ 0 w 60"/>
                <a:gd name="T3" fmla="*/ 2147483646 h 40"/>
                <a:gd name="T4" fmla="*/ 2147483646 w 60"/>
                <a:gd name="T5" fmla="*/ 0 h 40"/>
                <a:gd name="T6" fmla="*/ 2147483646 w 60"/>
                <a:gd name="T7" fmla="*/ 0 h 40"/>
                <a:gd name="T8" fmla="*/ 2147483646 w 60"/>
                <a:gd name="T9" fmla="*/ 2147483646 h 40"/>
                <a:gd name="T10" fmla="*/ 2147483646 w 60"/>
                <a:gd name="T11" fmla="*/ 2147483646 h 40"/>
                <a:gd name="T12" fmla="*/ 2147483646 w 60"/>
                <a:gd name="T13" fmla="*/ 2147483646 h 40"/>
                <a:gd name="T14" fmla="*/ 2147483646 w 60"/>
                <a:gd name="T15" fmla="*/ 2147483646 h 40"/>
                <a:gd name="T16" fmla="*/ 2147483646 w 60"/>
                <a:gd name="T17" fmla="*/ 2147483646 h 40"/>
                <a:gd name="T18" fmla="*/ 0 w 60"/>
                <a:gd name="T19" fmla="*/ 2147483646 h 4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60"/>
                <a:gd name="T31" fmla="*/ 0 h 40"/>
                <a:gd name="T32" fmla="*/ 60 w 60"/>
                <a:gd name="T33" fmla="*/ 40 h 4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60" h="40">
                  <a:moveTo>
                    <a:pt x="0" y="16"/>
                  </a:moveTo>
                  <a:cubicBezTo>
                    <a:pt x="0" y="16"/>
                    <a:pt x="0" y="24"/>
                    <a:pt x="0" y="24"/>
                  </a:cubicBezTo>
                  <a:cubicBezTo>
                    <a:pt x="0" y="11"/>
                    <a:pt x="11" y="0"/>
                    <a:pt x="24" y="0"/>
                  </a:cubicBezTo>
                  <a:cubicBezTo>
                    <a:pt x="24" y="0"/>
                    <a:pt x="36" y="0"/>
                    <a:pt x="36" y="0"/>
                  </a:cubicBezTo>
                  <a:cubicBezTo>
                    <a:pt x="49" y="0"/>
                    <a:pt x="60" y="11"/>
                    <a:pt x="60" y="24"/>
                  </a:cubicBezTo>
                  <a:cubicBezTo>
                    <a:pt x="60" y="24"/>
                    <a:pt x="60" y="16"/>
                    <a:pt x="60" y="16"/>
                  </a:cubicBezTo>
                  <a:cubicBezTo>
                    <a:pt x="60" y="29"/>
                    <a:pt x="49" y="40"/>
                    <a:pt x="36" y="40"/>
                  </a:cubicBezTo>
                  <a:cubicBezTo>
                    <a:pt x="36" y="40"/>
                    <a:pt x="36" y="40"/>
                    <a:pt x="36" y="40"/>
                  </a:cubicBezTo>
                  <a:cubicBezTo>
                    <a:pt x="36" y="40"/>
                    <a:pt x="24" y="40"/>
                    <a:pt x="24" y="40"/>
                  </a:cubicBezTo>
                  <a:cubicBezTo>
                    <a:pt x="11" y="40"/>
                    <a:pt x="0" y="29"/>
                    <a:pt x="0" y="16"/>
                  </a:cubicBez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4770" name="Line 25">
              <a:extLst>
                <a:ext uri="{FF2B5EF4-FFF2-40B4-BE49-F238E27FC236}">
                  <a16:creationId xmlns:a16="http://schemas.microsoft.com/office/drawing/2014/main" id="{FE4CE732-671A-2346-B2F2-F82E15C429B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230688" y="1771650"/>
              <a:ext cx="121920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71" name="Line 28">
              <a:extLst>
                <a:ext uri="{FF2B5EF4-FFF2-40B4-BE49-F238E27FC236}">
                  <a16:creationId xmlns:a16="http://schemas.microsoft.com/office/drawing/2014/main" id="{CCBED3FF-749D-874E-8ABF-C05ED621444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82938" y="1920875"/>
              <a:ext cx="2984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72" name="Line 29">
              <a:extLst>
                <a:ext uri="{FF2B5EF4-FFF2-40B4-BE49-F238E27FC236}">
                  <a16:creationId xmlns:a16="http://schemas.microsoft.com/office/drawing/2014/main" id="{8E716D4A-5E60-7149-801A-7748F15A028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079875" y="1771650"/>
              <a:ext cx="150813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73" name="Freeform 30">
              <a:extLst>
                <a:ext uri="{FF2B5EF4-FFF2-40B4-BE49-F238E27FC236}">
                  <a16:creationId xmlns:a16="http://schemas.microsoft.com/office/drawing/2014/main" id="{8C969157-6330-2E43-BA91-A44CE088CEB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1700" y="1511300"/>
              <a:ext cx="638175" cy="254000"/>
            </a:xfrm>
            <a:custGeom>
              <a:avLst/>
              <a:gdLst>
                <a:gd name="T0" fmla="*/ 0 w 598"/>
                <a:gd name="T1" fmla="*/ 0 h 238"/>
                <a:gd name="T2" fmla="*/ 2147483646 w 598"/>
                <a:gd name="T3" fmla="*/ 2147483646 h 238"/>
                <a:gd name="T4" fmla="*/ 2147483646 w 598"/>
                <a:gd name="T5" fmla="*/ 2147483646 h 238"/>
                <a:gd name="T6" fmla="*/ 2147483646 w 598"/>
                <a:gd name="T7" fmla="*/ 2147483646 h 238"/>
                <a:gd name="T8" fmla="*/ 2147483646 w 598"/>
                <a:gd name="T9" fmla="*/ 2147483646 h 238"/>
                <a:gd name="T10" fmla="*/ 2147483646 w 598"/>
                <a:gd name="T11" fmla="*/ 2147483646 h 238"/>
                <a:gd name="T12" fmla="*/ 2147483646 w 598"/>
                <a:gd name="T13" fmla="*/ 2147483646 h 238"/>
                <a:gd name="T14" fmla="*/ 2147483646 w 598"/>
                <a:gd name="T15" fmla="*/ 2147483646 h 238"/>
                <a:gd name="T16" fmla="*/ 2147483646 w 598"/>
                <a:gd name="T17" fmla="*/ 2147483646 h 238"/>
                <a:gd name="T18" fmla="*/ 2147483646 w 598"/>
                <a:gd name="T19" fmla="*/ 2147483646 h 238"/>
                <a:gd name="T20" fmla="*/ 2147483646 w 598"/>
                <a:gd name="T21" fmla="*/ 2147483646 h 238"/>
                <a:gd name="T22" fmla="*/ 2147483646 w 598"/>
                <a:gd name="T23" fmla="*/ 2147483646 h 238"/>
                <a:gd name="T24" fmla="*/ 2147483646 w 598"/>
                <a:gd name="T25" fmla="*/ 2147483646 h 238"/>
                <a:gd name="T26" fmla="*/ 2147483646 w 598"/>
                <a:gd name="T27" fmla="*/ 2147483646 h 23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98"/>
                <a:gd name="T43" fmla="*/ 0 h 238"/>
                <a:gd name="T44" fmla="*/ 598 w 598"/>
                <a:gd name="T45" fmla="*/ 238 h 238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98" h="238">
                  <a:moveTo>
                    <a:pt x="0" y="0"/>
                  </a:moveTo>
                  <a:cubicBezTo>
                    <a:pt x="252" y="0"/>
                    <a:pt x="252" y="0"/>
                    <a:pt x="270" y="1"/>
                  </a:cubicBezTo>
                  <a:cubicBezTo>
                    <a:pt x="288" y="3"/>
                    <a:pt x="288" y="3"/>
                    <a:pt x="305" y="5"/>
                  </a:cubicBezTo>
                  <a:cubicBezTo>
                    <a:pt x="323" y="8"/>
                    <a:pt x="323" y="8"/>
                    <a:pt x="343" y="14"/>
                  </a:cubicBezTo>
                  <a:cubicBezTo>
                    <a:pt x="363" y="20"/>
                    <a:pt x="363" y="20"/>
                    <a:pt x="380" y="29"/>
                  </a:cubicBezTo>
                  <a:cubicBezTo>
                    <a:pt x="398" y="38"/>
                    <a:pt x="398" y="38"/>
                    <a:pt x="413" y="46"/>
                  </a:cubicBezTo>
                  <a:cubicBezTo>
                    <a:pt x="429" y="55"/>
                    <a:pt x="429" y="55"/>
                    <a:pt x="442" y="63"/>
                  </a:cubicBezTo>
                  <a:cubicBezTo>
                    <a:pt x="454" y="71"/>
                    <a:pt x="454" y="71"/>
                    <a:pt x="463" y="78"/>
                  </a:cubicBezTo>
                  <a:cubicBezTo>
                    <a:pt x="472" y="85"/>
                    <a:pt x="472" y="85"/>
                    <a:pt x="482" y="92"/>
                  </a:cubicBezTo>
                  <a:cubicBezTo>
                    <a:pt x="492" y="99"/>
                    <a:pt x="492" y="99"/>
                    <a:pt x="502" y="110"/>
                  </a:cubicBezTo>
                  <a:cubicBezTo>
                    <a:pt x="513" y="121"/>
                    <a:pt x="513" y="121"/>
                    <a:pt x="525" y="136"/>
                  </a:cubicBezTo>
                  <a:cubicBezTo>
                    <a:pt x="538" y="151"/>
                    <a:pt x="538" y="151"/>
                    <a:pt x="550" y="169"/>
                  </a:cubicBezTo>
                  <a:cubicBezTo>
                    <a:pt x="563" y="186"/>
                    <a:pt x="563" y="186"/>
                    <a:pt x="576" y="205"/>
                  </a:cubicBezTo>
                  <a:cubicBezTo>
                    <a:pt x="589" y="223"/>
                    <a:pt x="589" y="223"/>
                    <a:pt x="598" y="238"/>
                  </a:cubicBez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74" name="Freeform 31">
              <a:extLst>
                <a:ext uri="{FF2B5EF4-FFF2-40B4-BE49-F238E27FC236}">
                  <a16:creationId xmlns:a16="http://schemas.microsoft.com/office/drawing/2014/main" id="{295B0471-F40C-2B40-842B-69982E8F755A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1700" y="1766888"/>
              <a:ext cx="638175" cy="254000"/>
            </a:xfrm>
            <a:custGeom>
              <a:avLst/>
              <a:gdLst>
                <a:gd name="T0" fmla="*/ 0 w 598"/>
                <a:gd name="T1" fmla="*/ 2147483646 h 237"/>
                <a:gd name="T2" fmla="*/ 2147483646 w 598"/>
                <a:gd name="T3" fmla="*/ 2147483646 h 237"/>
                <a:gd name="T4" fmla="*/ 2147483646 w 598"/>
                <a:gd name="T5" fmla="*/ 2147483646 h 237"/>
                <a:gd name="T6" fmla="*/ 2147483646 w 598"/>
                <a:gd name="T7" fmla="*/ 2147483646 h 237"/>
                <a:gd name="T8" fmla="*/ 2147483646 w 598"/>
                <a:gd name="T9" fmla="*/ 2147483646 h 237"/>
                <a:gd name="T10" fmla="*/ 2147483646 w 598"/>
                <a:gd name="T11" fmla="*/ 2147483646 h 237"/>
                <a:gd name="T12" fmla="*/ 2147483646 w 598"/>
                <a:gd name="T13" fmla="*/ 2147483646 h 237"/>
                <a:gd name="T14" fmla="*/ 2147483646 w 598"/>
                <a:gd name="T15" fmla="*/ 2147483646 h 237"/>
                <a:gd name="T16" fmla="*/ 2147483646 w 598"/>
                <a:gd name="T17" fmla="*/ 2147483646 h 237"/>
                <a:gd name="T18" fmla="*/ 2147483646 w 598"/>
                <a:gd name="T19" fmla="*/ 2147483646 h 237"/>
                <a:gd name="T20" fmla="*/ 2147483646 w 598"/>
                <a:gd name="T21" fmla="*/ 2147483646 h 237"/>
                <a:gd name="T22" fmla="*/ 2147483646 w 598"/>
                <a:gd name="T23" fmla="*/ 2147483646 h 237"/>
                <a:gd name="T24" fmla="*/ 2147483646 w 598"/>
                <a:gd name="T25" fmla="*/ 2147483646 h 237"/>
                <a:gd name="T26" fmla="*/ 2147483646 w 598"/>
                <a:gd name="T27" fmla="*/ 0 h 23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98"/>
                <a:gd name="T43" fmla="*/ 0 h 237"/>
                <a:gd name="T44" fmla="*/ 598 w 598"/>
                <a:gd name="T45" fmla="*/ 237 h 237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98" h="237">
                  <a:moveTo>
                    <a:pt x="0" y="237"/>
                  </a:moveTo>
                  <a:cubicBezTo>
                    <a:pt x="252" y="237"/>
                    <a:pt x="252" y="237"/>
                    <a:pt x="270" y="236"/>
                  </a:cubicBezTo>
                  <a:cubicBezTo>
                    <a:pt x="288" y="235"/>
                    <a:pt x="288" y="235"/>
                    <a:pt x="305" y="232"/>
                  </a:cubicBezTo>
                  <a:cubicBezTo>
                    <a:pt x="323" y="230"/>
                    <a:pt x="323" y="230"/>
                    <a:pt x="343" y="224"/>
                  </a:cubicBezTo>
                  <a:cubicBezTo>
                    <a:pt x="363" y="217"/>
                    <a:pt x="363" y="217"/>
                    <a:pt x="380" y="209"/>
                  </a:cubicBezTo>
                  <a:cubicBezTo>
                    <a:pt x="398" y="200"/>
                    <a:pt x="398" y="200"/>
                    <a:pt x="413" y="191"/>
                  </a:cubicBezTo>
                  <a:cubicBezTo>
                    <a:pt x="429" y="182"/>
                    <a:pt x="429" y="182"/>
                    <a:pt x="442" y="174"/>
                  </a:cubicBezTo>
                  <a:cubicBezTo>
                    <a:pt x="454" y="166"/>
                    <a:pt x="454" y="166"/>
                    <a:pt x="463" y="159"/>
                  </a:cubicBezTo>
                  <a:cubicBezTo>
                    <a:pt x="472" y="152"/>
                    <a:pt x="472" y="152"/>
                    <a:pt x="482" y="146"/>
                  </a:cubicBezTo>
                  <a:cubicBezTo>
                    <a:pt x="492" y="139"/>
                    <a:pt x="492" y="139"/>
                    <a:pt x="502" y="127"/>
                  </a:cubicBezTo>
                  <a:cubicBezTo>
                    <a:pt x="513" y="116"/>
                    <a:pt x="513" y="116"/>
                    <a:pt x="525" y="101"/>
                  </a:cubicBezTo>
                  <a:cubicBezTo>
                    <a:pt x="538" y="86"/>
                    <a:pt x="538" y="86"/>
                    <a:pt x="550" y="69"/>
                  </a:cubicBezTo>
                  <a:cubicBezTo>
                    <a:pt x="563" y="51"/>
                    <a:pt x="563" y="51"/>
                    <a:pt x="576" y="33"/>
                  </a:cubicBezTo>
                  <a:cubicBezTo>
                    <a:pt x="589" y="15"/>
                    <a:pt x="589" y="15"/>
                    <a:pt x="598" y="0"/>
                  </a:cubicBez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75" name="Freeform 32">
              <a:extLst>
                <a:ext uri="{FF2B5EF4-FFF2-40B4-BE49-F238E27FC236}">
                  <a16:creationId xmlns:a16="http://schemas.microsoft.com/office/drawing/2014/main" id="{791C1748-FAC6-C64A-B3BE-ACF101820B91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5350" y="1511300"/>
              <a:ext cx="74613" cy="255588"/>
            </a:xfrm>
            <a:custGeom>
              <a:avLst/>
              <a:gdLst>
                <a:gd name="T0" fmla="*/ 0 w 71"/>
                <a:gd name="T1" fmla="*/ 0 h 239"/>
                <a:gd name="T2" fmla="*/ 2147483646 w 71"/>
                <a:gd name="T3" fmla="*/ 2147483646 h 239"/>
                <a:gd name="T4" fmla="*/ 2147483646 w 71"/>
                <a:gd name="T5" fmla="*/ 2147483646 h 239"/>
                <a:gd name="T6" fmla="*/ 2147483646 w 71"/>
                <a:gd name="T7" fmla="*/ 2147483646 h 239"/>
                <a:gd name="T8" fmla="*/ 2147483646 w 71"/>
                <a:gd name="T9" fmla="*/ 2147483646 h 239"/>
                <a:gd name="T10" fmla="*/ 2147483646 w 71"/>
                <a:gd name="T11" fmla="*/ 2147483646 h 239"/>
                <a:gd name="T12" fmla="*/ 2147483646 w 71"/>
                <a:gd name="T13" fmla="*/ 2147483646 h 239"/>
                <a:gd name="T14" fmla="*/ 2147483646 w 71"/>
                <a:gd name="T15" fmla="*/ 2147483646 h 23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71"/>
                <a:gd name="T25" fmla="*/ 0 h 239"/>
                <a:gd name="T26" fmla="*/ 71 w 71"/>
                <a:gd name="T27" fmla="*/ 239 h 23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71" h="239">
                  <a:moveTo>
                    <a:pt x="0" y="0"/>
                  </a:moveTo>
                  <a:cubicBezTo>
                    <a:pt x="16" y="29"/>
                    <a:pt x="16" y="29"/>
                    <a:pt x="23" y="44"/>
                  </a:cubicBezTo>
                  <a:cubicBezTo>
                    <a:pt x="29" y="59"/>
                    <a:pt x="29" y="59"/>
                    <a:pt x="36" y="77"/>
                  </a:cubicBezTo>
                  <a:cubicBezTo>
                    <a:pt x="43" y="95"/>
                    <a:pt x="43" y="95"/>
                    <a:pt x="48" y="113"/>
                  </a:cubicBezTo>
                  <a:cubicBezTo>
                    <a:pt x="54" y="131"/>
                    <a:pt x="54" y="131"/>
                    <a:pt x="59" y="150"/>
                  </a:cubicBezTo>
                  <a:cubicBezTo>
                    <a:pt x="65" y="168"/>
                    <a:pt x="65" y="168"/>
                    <a:pt x="66" y="183"/>
                  </a:cubicBezTo>
                  <a:cubicBezTo>
                    <a:pt x="68" y="199"/>
                    <a:pt x="68" y="199"/>
                    <a:pt x="69" y="208"/>
                  </a:cubicBezTo>
                  <a:cubicBezTo>
                    <a:pt x="71" y="218"/>
                    <a:pt x="71" y="218"/>
                    <a:pt x="70" y="239"/>
                  </a:cubicBez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76" name="Freeform 33">
              <a:extLst>
                <a:ext uri="{FF2B5EF4-FFF2-40B4-BE49-F238E27FC236}">
                  <a16:creationId xmlns:a16="http://schemas.microsoft.com/office/drawing/2014/main" id="{864943EF-2FBC-6F4F-BE61-67BA062C53E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5350" y="1765300"/>
              <a:ext cx="74613" cy="255588"/>
            </a:xfrm>
            <a:custGeom>
              <a:avLst/>
              <a:gdLst>
                <a:gd name="T0" fmla="*/ 0 w 71"/>
                <a:gd name="T1" fmla="*/ 2147483646 h 238"/>
                <a:gd name="T2" fmla="*/ 2147483646 w 71"/>
                <a:gd name="T3" fmla="*/ 2147483646 h 238"/>
                <a:gd name="T4" fmla="*/ 2147483646 w 71"/>
                <a:gd name="T5" fmla="*/ 2147483646 h 238"/>
                <a:gd name="T6" fmla="*/ 2147483646 w 71"/>
                <a:gd name="T7" fmla="*/ 2147483646 h 238"/>
                <a:gd name="T8" fmla="*/ 2147483646 w 71"/>
                <a:gd name="T9" fmla="*/ 2147483646 h 238"/>
                <a:gd name="T10" fmla="*/ 2147483646 w 71"/>
                <a:gd name="T11" fmla="*/ 2147483646 h 238"/>
                <a:gd name="T12" fmla="*/ 2147483646 w 71"/>
                <a:gd name="T13" fmla="*/ 2147483646 h 238"/>
                <a:gd name="T14" fmla="*/ 2147483646 w 71"/>
                <a:gd name="T15" fmla="*/ 0 h 23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71"/>
                <a:gd name="T25" fmla="*/ 0 h 238"/>
                <a:gd name="T26" fmla="*/ 71 w 71"/>
                <a:gd name="T27" fmla="*/ 238 h 238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71" h="238">
                  <a:moveTo>
                    <a:pt x="0" y="238"/>
                  </a:moveTo>
                  <a:cubicBezTo>
                    <a:pt x="16" y="210"/>
                    <a:pt x="16" y="210"/>
                    <a:pt x="23" y="195"/>
                  </a:cubicBezTo>
                  <a:cubicBezTo>
                    <a:pt x="29" y="180"/>
                    <a:pt x="29" y="180"/>
                    <a:pt x="36" y="162"/>
                  </a:cubicBezTo>
                  <a:cubicBezTo>
                    <a:pt x="43" y="143"/>
                    <a:pt x="43" y="143"/>
                    <a:pt x="48" y="125"/>
                  </a:cubicBezTo>
                  <a:cubicBezTo>
                    <a:pt x="54" y="107"/>
                    <a:pt x="54" y="107"/>
                    <a:pt x="59" y="89"/>
                  </a:cubicBezTo>
                  <a:cubicBezTo>
                    <a:pt x="65" y="71"/>
                    <a:pt x="65" y="71"/>
                    <a:pt x="66" y="55"/>
                  </a:cubicBezTo>
                  <a:cubicBezTo>
                    <a:pt x="68" y="40"/>
                    <a:pt x="68" y="40"/>
                    <a:pt x="69" y="30"/>
                  </a:cubicBezTo>
                  <a:cubicBezTo>
                    <a:pt x="71" y="21"/>
                    <a:pt x="71" y="21"/>
                    <a:pt x="70" y="0"/>
                  </a:cubicBez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77" name="Line 34">
              <a:extLst>
                <a:ext uri="{FF2B5EF4-FFF2-40B4-BE49-F238E27FC236}">
                  <a16:creationId xmlns:a16="http://schemas.microsoft.com/office/drawing/2014/main" id="{6E38A864-8721-524C-8940-245B8B25A9D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30688" y="3892550"/>
              <a:ext cx="121920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78" name="Freeform 35">
              <a:extLst>
                <a:ext uri="{FF2B5EF4-FFF2-40B4-BE49-F238E27FC236}">
                  <a16:creationId xmlns:a16="http://schemas.microsoft.com/office/drawing/2014/main" id="{8955E58D-942B-DF45-9417-745B59FCFEC4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9813" y="1471613"/>
              <a:ext cx="600075" cy="2420937"/>
            </a:xfrm>
            <a:custGeom>
              <a:avLst/>
              <a:gdLst>
                <a:gd name="T0" fmla="*/ 0 w 378"/>
                <a:gd name="T1" fmla="*/ 2147483646 h 1525"/>
                <a:gd name="T2" fmla="*/ 0 w 378"/>
                <a:gd name="T3" fmla="*/ 0 h 1525"/>
                <a:gd name="T4" fmla="*/ 2147483646 w 378"/>
                <a:gd name="T5" fmla="*/ 0 h 1525"/>
                <a:gd name="T6" fmla="*/ 0 60000 65536"/>
                <a:gd name="T7" fmla="*/ 0 60000 65536"/>
                <a:gd name="T8" fmla="*/ 0 60000 65536"/>
                <a:gd name="T9" fmla="*/ 0 w 378"/>
                <a:gd name="T10" fmla="*/ 0 h 1525"/>
                <a:gd name="T11" fmla="*/ 378 w 378"/>
                <a:gd name="T12" fmla="*/ 1525 h 1525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78" h="1525">
                  <a:moveTo>
                    <a:pt x="0" y="1525"/>
                  </a:moveTo>
                  <a:lnTo>
                    <a:pt x="0" y="0"/>
                  </a:lnTo>
                  <a:lnTo>
                    <a:pt x="3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79" name="Freeform 36">
              <a:extLst>
                <a:ext uri="{FF2B5EF4-FFF2-40B4-BE49-F238E27FC236}">
                  <a16:creationId xmlns:a16="http://schemas.microsoft.com/office/drawing/2014/main" id="{53CE9022-1CCA-BB43-AFB1-2370061B5BA0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2625" y="4762500"/>
              <a:ext cx="63500" cy="65088"/>
            </a:xfrm>
            <a:custGeom>
              <a:avLst/>
              <a:gdLst>
                <a:gd name="T0" fmla="*/ 0 w 60"/>
                <a:gd name="T1" fmla="*/ 2147483646 h 60"/>
                <a:gd name="T2" fmla="*/ 0 w 60"/>
                <a:gd name="T3" fmla="*/ 2147483646 h 60"/>
                <a:gd name="T4" fmla="*/ 2147483646 w 60"/>
                <a:gd name="T5" fmla="*/ 0 h 60"/>
                <a:gd name="T6" fmla="*/ 2147483646 w 60"/>
                <a:gd name="T7" fmla="*/ 0 h 60"/>
                <a:gd name="T8" fmla="*/ 2147483646 w 60"/>
                <a:gd name="T9" fmla="*/ 2147483646 h 60"/>
                <a:gd name="T10" fmla="*/ 2147483646 w 60"/>
                <a:gd name="T11" fmla="*/ 2147483646 h 60"/>
                <a:gd name="T12" fmla="*/ 2147483646 w 60"/>
                <a:gd name="T13" fmla="*/ 2147483646 h 60"/>
                <a:gd name="T14" fmla="*/ 2147483646 w 60"/>
                <a:gd name="T15" fmla="*/ 2147483646 h 60"/>
                <a:gd name="T16" fmla="*/ 2147483646 w 60"/>
                <a:gd name="T17" fmla="*/ 2147483646 h 60"/>
                <a:gd name="T18" fmla="*/ 0 w 60"/>
                <a:gd name="T19" fmla="*/ 2147483646 h 6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60"/>
                <a:gd name="T31" fmla="*/ 0 h 60"/>
                <a:gd name="T32" fmla="*/ 60 w 60"/>
                <a:gd name="T33" fmla="*/ 60 h 6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60" h="60">
                  <a:moveTo>
                    <a:pt x="0" y="36"/>
                  </a:moveTo>
                  <a:cubicBezTo>
                    <a:pt x="0" y="36"/>
                    <a:pt x="0" y="24"/>
                    <a:pt x="0" y="24"/>
                  </a:cubicBezTo>
                  <a:cubicBezTo>
                    <a:pt x="0" y="11"/>
                    <a:pt x="11" y="0"/>
                    <a:pt x="24" y="0"/>
                  </a:cubicBezTo>
                  <a:cubicBezTo>
                    <a:pt x="24" y="0"/>
                    <a:pt x="36" y="0"/>
                    <a:pt x="36" y="0"/>
                  </a:cubicBezTo>
                  <a:cubicBezTo>
                    <a:pt x="49" y="0"/>
                    <a:pt x="60" y="11"/>
                    <a:pt x="60" y="24"/>
                  </a:cubicBezTo>
                  <a:cubicBezTo>
                    <a:pt x="60" y="24"/>
                    <a:pt x="60" y="36"/>
                    <a:pt x="60" y="36"/>
                  </a:cubicBezTo>
                  <a:cubicBezTo>
                    <a:pt x="60" y="49"/>
                    <a:pt x="49" y="60"/>
                    <a:pt x="36" y="60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60"/>
                    <a:pt x="24" y="60"/>
                    <a:pt x="24" y="60"/>
                  </a:cubicBezTo>
                  <a:cubicBezTo>
                    <a:pt x="11" y="60"/>
                    <a:pt x="0" y="49"/>
                    <a:pt x="0" y="36"/>
                  </a:cubicBez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4780" name="Line 42">
              <a:extLst>
                <a:ext uri="{FF2B5EF4-FFF2-40B4-BE49-F238E27FC236}">
                  <a16:creationId xmlns:a16="http://schemas.microsoft.com/office/drawing/2014/main" id="{D71A5F0F-0308-BA4E-8CAE-DE120C174C4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118350" y="1471613"/>
              <a:ext cx="298450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81" name="Line 43">
              <a:extLst>
                <a:ext uri="{FF2B5EF4-FFF2-40B4-BE49-F238E27FC236}">
                  <a16:creationId xmlns:a16="http://schemas.microsoft.com/office/drawing/2014/main" id="{785D9771-677C-134D-A2CD-8B77C19D28F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016875" y="1320800"/>
              <a:ext cx="169863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82" name="Line 44">
              <a:extLst>
                <a:ext uri="{FF2B5EF4-FFF2-40B4-BE49-F238E27FC236}">
                  <a16:creationId xmlns:a16="http://schemas.microsoft.com/office/drawing/2014/main" id="{5AC0BA9E-9B26-6744-953D-5696736253D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197600" y="1136650"/>
              <a:ext cx="1219200" cy="1270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83" name="Freeform 45">
              <a:extLst>
                <a:ext uri="{FF2B5EF4-FFF2-40B4-BE49-F238E27FC236}">
                  <a16:creationId xmlns:a16="http://schemas.microsoft.com/office/drawing/2014/main" id="{8D3B4086-99D7-C840-A8B4-1F0B8ACB1B73}"/>
                </a:ext>
              </a:extLst>
            </p:cNvPr>
            <p:cNvSpPr>
              <a:spLocks/>
            </p:cNvSpPr>
            <p:nvPr/>
          </p:nvSpPr>
          <p:spPr bwMode="auto">
            <a:xfrm>
              <a:off x="6197600" y="1471613"/>
              <a:ext cx="920750" cy="2120900"/>
            </a:xfrm>
            <a:custGeom>
              <a:avLst/>
              <a:gdLst>
                <a:gd name="T0" fmla="*/ 0 w 580"/>
                <a:gd name="T1" fmla="*/ 2147483646 h 1336"/>
                <a:gd name="T2" fmla="*/ 2147483646 w 580"/>
                <a:gd name="T3" fmla="*/ 2147483646 h 1336"/>
                <a:gd name="T4" fmla="*/ 2147483646 w 580"/>
                <a:gd name="T5" fmla="*/ 0 h 1336"/>
                <a:gd name="T6" fmla="*/ 0 60000 65536"/>
                <a:gd name="T7" fmla="*/ 0 60000 65536"/>
                <a:gd name="T8" fmla="*/ 0 60000 65536"/>
                <a:gd name="T9" fmla="*/ 0 w 580"/>
                <a:gd name="T10" fmla="*/ 0 h 1336"/>
                <a:gd name="T11" fmla="*/ 580 w 580"/>
                <a:gd name="T12" fmla="*/ 1336 h 13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80" h="1336">
                  <a:moveTo>
                    <a:pt x="0" y="1336"/>
                  </a:moveTo>
                  <a:lnTo>
                    <a:pt x="580" y="1336"/>
                  </a:lnTo>
                  <a:lnTo>
                    <a:pt x="58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84" name="Line 46">
              <a:extLst>
                <a:ext uri="{FF2B5EF4-FFF2-40B4-BE49-F238E27FC236}">
                  <a16:creationId xmlns:a16="http://schemas.microsoft.com/office/drawing/2014/main" id="{B357EB16-1404-174F-BDDE-08D9B73149D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186738" y="1320800"/>
              <a:ext cx="150812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85" name="Rectangle 47">
              <a:extLst>
                <a:ext uri="{FF2B5EF4-FFF2-40B4-BE49-F238E27FC236}">
                  <a16:creationId xmlns:a16="http://schemas.microsoft.com/office/drawing/2014/main" id="{E22F24E4-DF61-734B-BBEE-98F43F2449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70588" y="1663700"/>
              <a:ext cx="14747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</a:t>
              </a:r>
              <a:endParaRPr lang="en-US" altLang="en-US" sz="1800" b="0"/>
            </a:p>
          </p:txBody>
        </p:sp>
        <p:sp>
          <p:nvSpPr>
            <p:cNvPr id="74786" name="Rectangle 48">
              <a:extLst>
                <a:ext uri="{FF2B5EF4-FFF2-40B4-BE49-F238E27FC236}">
                  <a16:creationId xmlns:a16="http://schemas.microsoft.com/office/drawing/2014/main" id="{B6D4A181-A02C-FE4B-A892-9A9C51D2C6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7288" y="3786188"/>
              <a:ext cx="490519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Clock</a:t>
              </a:r>
              <a:endParaRPr lang="en-US" altLang="en-US" sz="1800" b="0"/>
            </a:p>
          </p:txBody>
        </p:sp>
        <p:sp>
          <p:nvSpPr>
            <p:cNvPr id="74787" name="Freeform 49">
              <a:extLst>
                <a:ext uri="{FF2B5EF4-FFF2-40B4-BE49-F238E27FC236}">
                  <a16:creationId xmlns:a16="http://schemas.microsoft.com/office/drawing/2014/main" id="{1C5B7F3B-53FE-BB4A-8574-E66A69227939}"/>
                </a:ext>
              </a:extLst>
            </p:cNvPr>
            <p:cNvSpPr>
              <a:spLocks/>
            </p:cNvSpPr>
            <p:nvPr/>
          </p:nvSpPr>
          <p:spPr bwMode="auto">
            <a:xfrm>
              <a:off x="6797675" y="1120775"/>
              <a:ext cx="41275" cy="63500"/>
            </a:xfrm>
            <a:custGeom>
              <a:avLst/>
              <a:gdLst>
                <a:gd name="T0" fmla="*/ 0 w 40"/>
                <a:gd name="T1" fmla="*/ 2147483646 h 60"/>
                <a:gd name="T2" fmla="*/ 0 w 40"/>
                <a:gd name="T3" fmla="*/ 2147483646 h 60"/>
                <a:gd name="T4" fmla="*/ 2147483646 w 40"/>
                <a:gd name="T5" fmla="*/ 0 h 60"/>
                <a:gd name="T6" fmla="*/ 2147483646 w 40"/>
                <a:gd name="T7" fmla="*/ 0 h 60"/>
                <a:gd name="T8" fmla="*/ 2147483646 w 40"/>
                <a:gd name="T9" fmla="*/ 2147483646 h 60"/>
                <a:gd name="T10" fmla="*/ 2147483646 w 40"/>
                <a:gd name="T11" fmla="*/ 2147483646 h 60"/>
                <a:gd name="T12" fmla="*/ 2147483646 w 40"/>
                <a:gd name="T13" fmla="*/ 2147483646 h 60"/>
                <a:gd name="T14" fmla="*/ 2147483646 w 40"/>
                <a:gd name="T15" fmla="*/ 2147483646 h 60"/>
                <a:gd name="T16" fmla="*/ 2147483646 w 40"/>
                <a:gd name="T17" fmla="*/ 2147483646 h 60"/>
                <a:gd name="T18" fmla="*/ 0 w 40"/>
                <a:gd name="T19" fmla="*/ 2147483646 h 6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40"/>
                <a:gd name="T31" fmla="*/ 0 h 60"/>
                <a:gd name="T32" fmla="*/ 40 w 40"/>
                <a:gd name="T33" fmla="*/ 60 h 6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40" h="60">
                  <a:moveTo>
                    <a:pt x="0" y="36"/>
                  </a:moveTo>
                  <a:cubicBezTo>
                    <a:pt x="0" y="36"/>
                    <a:pt x="0" y="24"/>
                    <a:pt x="0" y="24"/>
                  </a:cubicBezTo>
                  <a:cubicBezTo>
                    <a:pt x="0" y="11"/>
                    <a:pt x="11" y="0"/>
                    <a:pt x="24" y="0"/>
                  </a:cubicBezTo>
                  <a:cubicBezTo>
                    <a:pt x="24" y="0"/>
                    <a:pt x="16" y="0"/>
                    <a:pt x="16" y="0"/>
                  </a:cubicBezTo>
                  <a:cubicBezTo>
                    <a:pt x="29" y="0"/>
                    <a:pt x="40" y="11"/>
                    <a:pt x="40" y="24"/>
                  </a:cubicBezTo>
                  <a:cubicBezTo>
                    <a:pt x="40" y="24"/>
                    <a:pt x="40" y="36"/>
                    <a:pt x="40" y="36"/>
                  </a:cubicBezTo>
                  <a:cubicBezTo>
                    <a:pt x="40" y="49"/>
                    <a:pt x="29" y="60"/>
                    <a:pt x="16" y="60"/>
                  </a:cubicBezTo>
                  <a:cubicBezTo>
                    <a:pt x="16" y="60"/>
                    <a:pt x="16" y="60"/>
                    <a:pt x="16" y="60"/>
                  </a:cubicBezTo>
                  <a:cubicBezTo>
                    <a:pt x="16" y="60"/>
                    <a:pt x="24" y="60"/>
                    <a:pt x="24" y="60"/>
                  </a:cubicBezTo>
                  <a:cubicBezTo>
                    <a:pt x="11" y="60"/>
                    <a:pt x="0" y="49"/>
                    <a:pt x="0" y="36"/>
                  </a:cubicBez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4788" name="Rectangle 50">
              <a:extLst>
                <a:ext uri="{FF2B5EF4-FFF2-40B4-BE49-F238E27FC236}">
                  <a16:creationId xmlns:a16="http://schemas.microsoft.com/office/drawing/2014/main" id="{F8C9AE5A-8C19-384C-ADF9-7AD60E05C4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79813" y="4676775"/>
              <a:ext cx="559449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Resetn</a:t>
              </a:r>
              <a:endParaRPr lang="en-US" altLang="en-US" sz="1800" b="0"/>
            </a:p>
          </p:txBody>
        </p:sp>
        <p:sp>
          <p:nvSpPr>
            <p:cNvPr id="74789" name="Rectangle 51">
              <a:extLst>
                <a:ext uri="{FF2B5EF4-FFF2-40B4-BE49-F238E27FC236}">
                  <a16:creationId xmlns:a16="http://schemas.microsoft.com/office/drawing/2014/main" id="{1D651F41-DB5F-AD4A-AB4A-B58AD507F1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29375" y="3267075"/>
              <a:ext cx="10259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endParaRPr lang="en-US" altLang="en-US" sz="1800" b="0"/>
            </a:p>
          </p:txBody>
        </p:sp>
        <p:sp>
          <p:nvSpPr>
            <p:cNvPr id="74790" name="Rectangle 52">
              <a:extLst>
                <a:ext uri="{FF2B5EF4-FFF2-40B4-BE49-F238E27FC236}">
                  <a16:creationId xmlns:a16="http://schemas.microsoft.com/office/drawing/2014/main" id="{B0E65619-5BE4-E14F-81F0-41B06FDDF9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21450" y="3363913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2</a:t>
              </a:r>
              <a:endParaRPr lang="en-US" altLang="en-US" sz="1800" b="0"/>
            </a:p>
          </p:txBody>
        </p:sp>
        <p:sp>
          <p:nvSpPr>
            <p:cNvPr id="74791" name="Rectangle 53">
              <a:extLst>
                <a:ext uri="{FF2B5EF4-FFF2-40B4-BE49-F238E27FC236}">
                  <a16:creationId xmlns:a16="http://schemas.microsoft.com/office/drawing/2014/main" id="{FDBBCFD0-42B7-1342-9C49-4C68C38736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29375" y="820738"/>
              <a:ext cx="10259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endParaRPr lang="en-US" altLang="en-US" sz="1800" b="0"/>
            </a:p>
          </p:txBody>
        </p:sp>
        <p:sp>
          <p:nvSpPr>
            <p:cNvPr id="74792" name="Rectangle 54">
              <a:extLst>
                <a:ext uri="{FF2B5EF4-FFF2-40B4-BE49-F238E27FC236}">
                  <a16:creationId xmlns:a16="http://schemas.microsoft.com/office/drawing/2014/main" id="{98E566B9-32DA-D448-AA7B-59165FFEED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21450" y="915988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sz="1800" b="0"/>
            </a:p>
          </p:txBody>
        </p:sp>
        <p:sp>
          <p:nvSpPr>
            <p:cNvPr id="74793" name="Rectangle 55">
              <a:extLst>
                <a:ext uri="{FF2B5EF4-FFF2-40B4-BE49-F238E27FC236}">
                  <a16:creationId xmlns:a16="http://schemas.microsoft.com/office/drawing/2014/main" id="{F8806910-747B-3247-8BF4-5EC1825E3F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59363" y="3289300"/>
              <a:ext cx="80150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J</a:t>
              </a:r>
              <a:endParaRPr lang="en-US" altLang="en-US" sz="1800" b="0"/>
            </a:p>
          </p:txBody>
        </p:sp>
        <p:sp>
          <p:nvSpPr>
            <p:cNvPr id="74794" name="Rectangle 56">
              <a:extLst>
                <a:ext uri="{FF2B5EF4-FFF2-40B4-BE49-F238E27FC236}">
                  <a16:creationId xmlns:a16="http://schemas.microsoft.com/office/drawing/2014/main" id="{DEB67207-4CE7-E448-B0E1-C65F29C905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62550" y="3384550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2</a:t>
              </a:r>
              <a:endParaRPr lang="en-US" altLang="en-US" sz="1800" b="0"/>
            </a:p>
          </p:txBody>
        </p:sp>
        <p:sp>
          <p:nvSpPr>
            <p:cNvPr id="74795" name="Rectangle 57">
              <a:extLst>
                <a:ext uri="{FF2B5EF4-FFF2-40B4-BE49-F238E27FC236}">
                  <a16:creationId xmlns:a16="http://schemas.microsoft.com/office/drawing/2014/main" id="{AD2E5FC8-03ED-6848-BC1D-D8BA4A1A47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59363" y="865188"/>
              <a:ext cx="80150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J</a:t>
              </a:r>
              <a:endParaRPr lang="en-US" altLang="en-US" sz="1800" b="0"/>
            </a:p>
          </p:txBody>
        </p:sp>
        <p:sp>
          <p:nvSpPr>
            <p:cNvPr id="74796" name="Line 58">
              <a:extLst>
                <a:ext uri="{FF2B5EF4-FFF2-40B4-BE49-F238E27FC236}">
                  <a16:creationId xmlns:a16="http://schemas.microsoft.com/office/drawing/2014/main" id="{06E9C2FD-58C8-8746-92B4-ADF11B0588B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3462338" y="3592513"/>
              <a:ext cx="1987550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97" name="Rectangle 59">
              <a:extLst>
                <a:ext uri="{FF2B5EF4-FFF2-40B4-BE49-F238E27FC236}">
                  <a16:creationId xmlns:a16="http://schemas.microsoft.com/office/drawing/2014/main" id="{AF080F13-E5BA-0B44-A33F-AFFE707842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62550" y="960438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sz="1800" b="0"/>
            </a:p>
          </p:txBody>
        </p:sp>
        <p:sp>
          <p:nvSpPr>
            <p:cNvPr id="74798" name="Rectangle 60">
              <a:extLst>
                <a:ext uri="{FF2B5EF4-FFF2-40B4-BE49-F238E27FC236}">
                  <a16:creationId xmlns:a16="http://schemas.microsoft.com/office/drawing/2014/main" id="{422AB2D5-CC72-5547-980D-0182F7C5D9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0100" y="1042988"/>
              <a:ext cx="14747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endParaRPr lang="en-US" altLang="en-US" sz="1800" b="0"/>
            </a:p>
          </p:txBody>
        </p:sp>
        <p:sp>
          <p:nvSpPr>
            <p:cNvPr id="74799" name="Rectangle 61">
              <a:extLst>
                <a:ext uri="{FF2B5EF4-FFF2-40B4-BE49-F238E27FC236}">
                  <a16:creationId xmlns:a16="http://schemas.microsoft.com/office/drawing/2014/main" id="{F5AF795F-9462-E84D-8A01-53DB1B5871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404225" y="1193800"/>
              <a:ext cx="913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z</a:t>
              </a:r>
              <a:endParaRPr lang="en-US" altLang="en-US" sz="1800" b="0"/>
            </a:p>
          </p:txBody>
        </p:sp>
        <p:sp>
          <p:nvSpPr>
            <p:cNvPr id="74800" name="Rectangle 62">
              <a:extLst>
                <a:ext uri="{FF2B5EF4-FFF2-40B4-BE49-F238E27FC236}">
                  <a16:creationId xmlns:a16="http://schemas.microsoft.com/office/drawing/2014/main" id="{3402B871-E554-C347-B032-EBCE225417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49888" y="3292475"/>
              <a:ext cx="747712" cy="1200150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74801" name="Rectangle 63">
              <a:extLst>
                <a:ext uri="{FF2B5EF4-FFF2-40B4-BE49-F238E27FC236}">
                  <a16:creationId xmlns:a16="http://schemas.microsoft.com/office/drawing/2014/main" id="{F4171998-0AE7-954D-B501-798B65F08C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92750" y="1651000"/>
              <a:ext cx="14747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K</a:t>
              </a:r>
              <a:endParaRPr lang="en-US" altLang="en-US" sz="1800" b="0"/>
            </a:p>
          </p:txBody>
        </p:sp>
        <p:sp>
          <p:nvSpPr>
            <p:cNvPr id="74802" name="Rectangle 64">
              <a:extLst>
                <a:ext uri="{FF2B5EF4-FFF2-40B4-BE49-F238E27FC236}">
                  <a16:creationId xmlns:a16="http://schemas.microsoft.com/office/drawing/2014/main" id="{6E2BDBDF-3B61-454D-BAEF-81DE61B23C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24500" y="3489325"/>
              <a:ext cx="80150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J</a:t>
              </a:r>
              <a:endParaRPr lang="en-US" altLang="en-US" sz="1800" b="0"/>
            </a:p>
          </p:txBody>
        </p:sp>
        <p:sp>
          <p:nvSpPr>
            <p:cNvPr id="74803" name="Rectangle 65">
              <a:extLst>
                <a:ext uri="{FF2B5EF4-FFF2-40B4-BE49-F238E27FC236}">
                  <a16:creationId xmlns:a16="http://schemas.microsoft.com/office/drawing/2014/main" id="{16F9FA90-162B-4043-A3A7-E86FDF2DBE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69000" y="3479800"/>
              <a:ext cx="14747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</a:t>
              </a:r>
              <a:endParaRPr lang="en-US" altLang="en-US" sz="1800" b="0"/>
            </a:p>
          </p:txBody>
        </p:sp>
        <p:sp>
          <p:nvSpPr>
            <p:cNvPr id="74804" name="Line 66">
              <a:extLst>
                <a:ext uri="{FF2B5EF4-FFF2-40B4-BE49-F238E27FC236}">
                  <a16:creationId xmlns:a16="http://schemas.microsoft.com/office/drawing/2014/main" id="{0AD11C86-3082-A047-AE77-B81F34F12FE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984875" y="4084638"/>
              <a:ext cx="106363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805" name="Freeform 67">
              <a:extLst>
                <a:ext uri="{FF2B5EF4-FFF2-40B4-BE49-F238E27FC236}">
                  <a16:creationId xmlns:a16="http://schemas.microsoft.com/office/drawing/2014/main" id="{3A416FED-5C28-6C44-9841-9149FF70A3BB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9888" y="3806825"/>
              <a:ext cx="149225" cy="171450"/>
            </a:xfrm>
            <a:custGeom>
              <a:avLst/>
              <a:gdLst>
                <a:gd name="T0" fmla="*/ 0 w 94"/>
                <a:gd name="T1" fmla="*/ 2147483646 h 108"/>
                <a:gd name="T2" fmla="*/ 2147483646 w 94"/>
                <a:gd name="T3" fmla="*/ 2147483646 h 108"/>
                <a:gd name="T4" fmla="*/ 0 w 94"/>
                <a:gd name="T5" fmla="*/ 0 h 108"/>
                <a:gd name="T6" fmla="*/ 0 60000 65536"/>
                <a:gd name="T7" fmla="*/ 0 60000 65536"/>
                <a:gd name="T8" fmla="*/ 0 60000 65536"/>
                <a:gd name="T9" fmla="*/ 0 w 94"/>
                <a:gd name="T10" fmla="*/ 0 h 108"/>
                <a:gd name="T11" fmla="*/ 94 w 94"/>
                <a:gd name="T12" fmla="*/ 108 h 10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94" h="108">
                  <a:moveTo>
                    <a:pt x="0" y="108"/>
                  </a:moveTo>
                  <a:lnTo>
                    <a:pt x="94" y="54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806" name="Rectangle 68">
              <a:extLst>
                <a:ext uri="{FF2B5EF4-FFF2-40B4-BE49-F238E27FC236}">
                  <a16:creationId xmlns:a16="http://schemas.microsoft.com/office/drawing/2014/main" id="{D667B8BE-C252-D344-89B0-6AC854B412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70588" y="4094163"/>
              <a:ext cx="14747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</a:t>
              </a:r>
              <a:endParaRPr lang="en-US" altLang="en-US" sz="1800" b="0"/>
            </a:p>
          </p:txBody>
        </p:sp>
        <p:sp>
          <p:nvSpPr>
            <p:cNvPr id="74807" name="Freeform 69">
              <a:extLst>
                <a:ext uri="{FF2B5EF4-FFF2-40B4-BE49-F238E27FC236}">
                  <a16:creationId xmlns:a16="http://schemas.microsoft.com/office/drawing/2014/main" id="{C89820BE-06C7-8A49-AF29-87CBD9E6E39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2938" y="1920875"/>
              <a:ext cx="3635375" cy="2271713"/>
            </a:xfrm>
            <a:custGeom>
              <a:avLst/>
              <a:gdLst>
                <a:gd name="T0" fmla="*/ 0 w 2290"/>
                <a:gd name="T1" fmla="*/ 0 h 1431"/>
                <a:gd name="T2" fmla="*/ 0 w 2290"/>
                <a:gd name="T3" fmla="*/ 2147483646 h 1431"/>
                <a:gd name="T4" fmla="*/ 2147483646 w 2290"/>
                <a:gd name="T5" fmla="*/ 2147483646 h 1431"/>
                <a:gd name="T6" fmla="*/ 2147483646 w 2290"/>
                <a:gd name="T7" fmla="*/ 2147483646 h 1431"/>
                <a:gd name="T8" fmla="*/ 2147483646 w 2290"/>
                <a:gd name="T9" fmla="*/ 2147483646 h 14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90"/>
                <a:gd name="T16" fmla="*/ 0 h 1431"/>
                <a:gd name="T17" fmla="*/ 2290 w 2290"/>
                <a:gd name="T18" fmla="*/ 1431 h 143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90" h="1431">
                  <a:moveTo>
                    <a:pt x="0" y="0"/>
                  </a:moveTo>
                  <a:lnTo>
                    <a:pt x="0" y="662"/>
                  </a:lnTo>
                  <a:lnTo>
                    <a:pt x="2290" y="662"/>
                  </a:lnTo>
                  <a:lnTo>
                    <a:pt x="2290" y="1431"/>
                  </a:lnTo>
                  <a:lnTo>
                    <a:pt x="1899" y="1431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808" name="Freeform 70">
              <a:extLst>
                <a:ext uri="{FF2B5EF4-FFF2-40B4-BE49-F238E27FC236}">
                  <a16:creationId xmlns:a16="http://schemas.microsoft.com/office/drawing/2014/main" id="{D0ACAF38-238E-B341-B979-995848A40B0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2225" y="1149350"/>
              <a:ext cx="4256088" cy="2292350"/>
            </a:xfrm>
            <a:custGeom>
              <a:avLst/>
              <a:gdLst>
                <a:gd name="T0" fmla="*/ 0 w 2681"/>
                <a:gd name="T1" fmla="*/ 2147483646 h 1444"/>
                <a:gd name="T2" fmla="*/ 0 w 2681"/>
                <a:gd name="T3" fmla="*/ 2147483646 h 1444"/>
                <a:gd name="T4" fmla="*/ 2147483646 w 2681"/>
                <a:gd name="T5" fmla="*/ 2147483646 h 1444"/>
                <a:gd name="T6" fmla="*/ 2147483646 w 2681"/>
                <a:gd name="T7" fmla="*/ 0 h 144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681"/>
                <a:gd name="T13" fmla="*/ 0 h 1444"/>
                <a:gd name="T14" fmla="*/ 2681 w 2681"/>
                <a:gd name="T15" fmla="*/ 1444 h 144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681" h="1444">
                  <a:moveTo>
                    <a:pt x="0" y="1444"/>
                  </a:moveTo>
                  <a:lnTo>
                    <a:pt x="0" y="770"/>
                  </a:lnTo>
                  <a:lnTo>
                    <a:pt x="2681" y="770"/>
                  </a:lnTo>
                  <a:lnTo>
                    <a:pt x="2681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809" name="Line 71">
              <a:extLst>
                <a:ext uri="{FF2B5EF4-FFF2-40B4-BE49-F238E27FC236}">
                  <a16:creationId xmlns:a16="http://schemas.microsoft.com/office/drawing/2014/main" id="{4BB92694-4443-9F4A-927C-8FEF519F3F5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042988" y="1149350"/>
              <a:ext cx="440690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810" name="Line 73">
              <a:extLst>
                <a:ext uri="{FF2B5EF4-FFF2-40B4-BE49-F238E27FC236}">
                  <a16:creationId xmlns:a16="http://schemas.microsoft.com/office/drawing/2014/main" id="{F9FD85BE-6A01-AF4E-87F4-1D0E1E51CCB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363663" y="1620838"/>
              <a:ext cx="300037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811" name="Freeform 74">
              <a:extLst>
                <a:ext uri="{FF2B5EF4-FFF2-40B4-BE49-F238E27FC236}">
                  <a16:creationId xmlns:a16="http://schemas.microsoft.com/office/drawing/2014/main" id="{50EE2F81-09B5-564C-A73D-9BF569EB1F18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3700" y="1471613"/>
              <a:ext cx="300038" cy="300037"/>
            </a:xfrm>
            <a:custGeom>
              <a:avLst/>
              <a:gdLst>
                <a:gd name="T0" fmla="*/ 2147483646 w 189"/>
                <a:gd name="T1" fmla="*/ 2147483646 h 189"/>
                <a:gd name="T2" fmla="*/ 0 w 189"/>
                <a:gd name="T3" fmla="*/ 2147483646 h 189"/>
                <a:gd name="T4" fmla="*/ 0 w 189"/>
                <a:gd name="T5" fmla="*/ 0 h 189"/>
                <a:gd name="T6" fmla="*/ 0 60000 65536"/>
                <a:gd name="T7" fmla="*/ 0 60000 65536"/>
                <a:gd name="T8" fmla="*/ 0 60000 65536"/>
                <a:gd name="T9" fmla="*/ 0 w 189"/>
                <a:gd name="T10" fmla="*/ 0 h 189"/>
                <a:gd name="T11" fmla="*/ 189 w 189"/>
                <a:gd name="T12" fmla="*/ 189 h 18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89" h="189">
                  <a:moveTo>
                    <a:pt x="189" y="94"/>
                  </a:moveTo>
                  <a:lnTo>
                    <a:pt x="0" y="189"/>
                  </a:lnTo>
                  <a:lnTo>
                    <a:pt x="0" y="0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812" name="Oval 76">
              <a:extLst>
                <a:ext uri="{FF2B5EF4-FFF2-40B4-BE49-F238E27FC236}">
                  <a16:creationId xmlns:a16="http://schemas.microsoft.com/office/drawing/2014/main" id="{A1FFE95F-90FF-6A4B-85F7-D6585917FC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65325" y="1568450"/>
              <a:ext cx="96838" cy="96838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74813" name="Line 77">
              <a:extLst>
                <a:ext uri="{FF2B5EF4-FFF2-40B4-BE49-F238E27FC236}">
                  <a16:creationId xmlns:a16="http://schemas.microsoft.com/office/drawing/2014/main" id="{77F8C92F-7BE6-4740-B8E0-FFC8866B85E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2062163" y="1620838"/>
              <a:ext cx="1400175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814" name="Freeform 78">
              <a:extLst>
                <a:ext uri="{FF2B5EF4-FFF2-40B4-BE49-F238E27FC236}">
                  <a16:creationId xmlns:a16="http://schemas.microsoft.com/office/drawing/2014/main" id="{B67D5CB4-00D1-2F4D-AD52-742F1A41A877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2188" y="1620838"/>
              <a:ext cx="3187700" cy="2571750"/>
            </a:xfrm>
            <a:custGeom>
              <a:avLst/>
              <a:gdLst>
                <a:gd name="T0" fmla="*/ 2147483646 w 2008"/>
                <a:gd name="T1" fmla="*/ 2147483646 h 1620"/>
                <a:gd name="T2" fmla="*/ 0 w 2008"/>
                <a:gd name="T3" fmla="*/ 2147483646 h 1620"/>
                <a:gd name="T4" fmla="*/ 0 w 2008"/>
                <a:gd name="T5" fmla="*/ 0 h 1620"/>
                <a:gd name="T6" fmla="*/ 0 60000 65536"/>
                <a:gd name="T7" fmla="*/ 0 60000 65536"/>
                <a:gd name="T8" fmla="*/ 0 60000 65536"/>
                <a:gd name="T9" fmla="*/ 0 w 2008"/>
                <a:gd name="T10" fmla="*/ 0 h 1620"/>
                <a:gd name="T11" fmla="*/ 2008 w 2008"/>
                <a:gd name="T12" fmla="*/ 1620 h 162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008" h="1620">
                  <a:moveTo>
                    <a:pt x="2008" y="1620"/>
                  </a:moveTo>
                  <a:lnTo>
                    <a:pt x="0" y="1620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815" name="Freeform 79">
              <a:extLst>
                <a:ext uri="{FF2B5EF4-FFF2-40B4-BE49-F238E27FC236}">
                  <a16:creationId xmlns:a16="http://schemas.microsoft.com/office/drawing/2014/main" id="{8B263876-78D8-0543-88C1-2E9BE14184DA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8738" y="1128713"/>
              <a:ext cx="65087" cy="63500"/>
            </a:xfrm>
            <a:custGeom>
              <a:avLst/>
              <a:gdLst>
                <a:gd name="T0" fmla="*/ 0 w 60"/>
                <a:gd name="T1" fmla="*/ 2147483646 h 60"/>
                <a:gd name="T2" fmla="*/ 0 w 60"/>
                <a:gd name="T3" fmla="*/ 2147483646 h 60"/>
                <a:gd name="T4" fmla="*/ 2147483646 w 60"/>
                <a:gd name="T5" fmla="*/ 0 h 60"/>
                <a:gd name="T6" fmla="*/ 2147483646 w 60"/>
                <a:gd name="T7" fmla="*/ 0 h 60"/>
                <a:gd name="T8" fmla="*/ 2147483646 w 60"/>
                <a:gd name="T9" fmla="*/ 2147483646 h 60"/>
                <a:gd name="T10" fmla="*/ 2147483646 w 60"/>
                <a:gd name="T11" fmla="*/ 2147483646 h 60"/>
                <a:gd name="T12" fmla="*/ 2147483646 w 60"/>
                <a:gd name="T13" fmla="*/ 2147483646 h 60"/>
                <a:gd name="T14" fmla="*/ 2147483646 w 60"/>
                <a:gd name="T15" fmla="*/ 2147483646 h 60"/>
                <a:gd name="T16" fmla="*/ 2147483646 w 60"/>
                <a:gd name="T17" fmla="*/ 2147483646 h 60"/>
                <a:gd name="T18" fmla="*/ 0 w 60"/>
                <a:gd name="T19" fmla="*/ 2147483646 h 6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60"/>
                <a:gd name="T31" fmla="*/ 0 h 60"/>
                <a:gd name="T32" fmla="*/ 60 w 60"/>
                <a:gd name="T33" fmla="*/ 60 h 6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60" h="60">
                  <a:moveTo>
                    <a:pt x="0" y="36"/>
                  </a:moveTo>
                  <a:cubicBezTo>
                    <a:pt x="0" y="36"/>
                    <a:pt x="0" y="24"/>
                    <a:pt x="0" y="24"/>
                  </a:cubicBezTo>
                  <a:cubicBezTo>
                    <a:pt x="0" y="11"/>
                    <a:pt x="11" y="0"/>
                    <a:pt x="24" y="0"/>
                  </a:cubicBezTo>
                  <a:cubicBezTo>
                    <a:pt x="24" y="0"/>
                    <a:pt x="36" y="0"/>
                    <a:pt x="36" y="0"/>
                  </a:cubicBezTo>
                  <a:cubicBezTo>
                    <a:pt x="49" y="0"/>
                    <a:pt x="60" y="11"/>
                    <a:pt x="60" y="24"/>
                  </a:cubicBezTo>
                  <a:cubicBezTo>
                    <a:pt x="60" y="24"/>
                    <a:pt x="60" y="36"/>
                    <a:pt x="60" y="36"/>
                  </a:cubicBezTo>
                  <a:cubicBezTo>
                    <a:pt x="60" y="49"/>
                    <a:pt x="49" y="60"/>
                    <a:pt x="36" y="60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60"/>
                    <a:pt x="24" y="60"/>
                    <a:pt x="24" y="60"/>
                  </a:cubicBezTo>
                  <a:cubicBezTo>
                    <a:pt x="11" y="60"/>
                    <a:pt x="0" y="49"/>
                    <a:pt x="0" y="36"/>
                  </a:cubicBez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4816" name="Freeform 80">
              <a:extLst>
                <a:ext uri="{FF2B5EF4-FFF2-40B4-BE49-F238E27FC236}">
                  <a16:creationId xmlns:a16="http://schemas.microsoft.com/office/drawing/2014/main" id="{E3C41492-AA11-D240-A3F3-8EB7AE825322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8738" y="1577975"/>
              <a:ext cx="65087" cy="65088"/>
            </a:xfrm>
            <a:custGeom>
              <a:avLst/>
              <a:gdLst>
                <a:gd name="T0" fmla="*/ 0 w 60"/>
                <a:gd name="T1" fmla="*/ 2147483646 h 60"/>
                <a:gd name="T2" fmla="*/ 0 w 60"/>
                <a:gd name="T3" fmla="*/ 2147483646 h 60"/>
                <a:gd name="T4" fmla="*/ 2147483646 w 60"/>
                <a:gd name="T5" fmla="*/ 0 h 60"/>
                <a:gd name="T6" fmla="*/ 2147483646 w 60"/>
                <a:gd name="T7" fmla="*/ 0 h 60"/>
                <a:gd name="T8" fmla="*/ 2147483646 w 60"/>
                <a:gd name="T9" fmla="*/ 2147483646 h 60"/>
                <a:gd name="T10" fmla="*/ 2147483646 w 60"/>
                <a:gd name="T11" fmla="*/ 2147483646 h 60"/>
                <a:gd name="T12" fmla="*/ 2147483646 w 60"/>
                <a:gd name="T13" fmla="*/ 2147483646 h 60"/>
                <a:gd name="T14" fmla="*/ 2147483646 w 60"/>
                <a:gd name="T15" fmla="*/ 2147483646 h 60"/>
                <a:gd name="T16" fmla="*/ 2147483646 w 60"/>
                <a:gd name="T17" fmla="*/ 2147483646 h 60"/>
                <a:gd name="T18" fmla="*/ 0 w 60"/>
                <a:gd name="T19" fmla="*/ 2147483646 h 6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60"/>
                <a:gd name="T31" fmla="*/ 0 h 60"/>
                <a:gd name="T32" fmla="*/ 60 w 60"/>
                <a:gd name="T33" fmla="*/ 60 h 6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60" h="60">
                  <a:moveTo>
                    <a:pt x="0" y="36"/>
                  </a:moveTo>
                  <a:cubicBezTo>
                    <a:pt x="0" y="36"/>
                    <a:pt x="0" y="24"/>
                    <a:pt x="0" y="24"/>
                  </a:cubicBezTo>
                  <a:cubicBezTo>
                    <a:pt x="0" y="11"/>
                    <a:pt x="11" y="0"/>
                    <a:pt x="24" y="0"/>
                  </a:cubicBezTo>
                  <a:cubicBezTo>
                    <a:pt x="24" y="0"/>
                    <a:pt x="36" y="0"/>
                    <a:pt x="36" y="0"/>
                  </a:cubicBezTo>
                  <a:cubicBezTo>
                    <a:pt x="49" y="0"/>
                    <a:pt x="60" y="11"/>
                    <a:pt x="60" y="24"/>
                  </a:cubicBezTo>
                  <a:cubicBezTo>
                    <a:pt x="60" y="24"/>
                    <a:pt x="60" y="36"/>
                    <a:pt x="60" y="36"/>
                  </a:cubicBezTo>
                  <a:cubicBezTo>
                    <a:pt x="60" y="49"/>
                    <a:pt x="49" y="60"/>
                    <a:pt x="36" y="60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60"/>
                    <a:pt x="24" y="60"/>
                    <a:pt x="24" y="60"/>
                  </a:cubicBezTo>
                  <a:cubicBezTo>
                    <a:pt x="11" y="60"/>
                    <a:pt x="0" y="49"/>
                    <a:pt x="0" y="36"/>
                  </a:cubicBez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4817" name="Freeform 81">
              <a:extLst>
                <a:ext uri="{FF2B5EF4-FFF2-40B4-BE49-F238E27FC236}">
                  <a16:creationId xmlns:a16="http://schemas.microsoft.com/office/drawing/2014/main" id="{AE6C3E47-2659-0949-B3DC-DC589BDE11E7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1550" y="1585913"/>
              <a:ext cx="42863" cy="65087"/>
            </a:xfrm>
            <a:custGeom>
              <a:avLst/>
              <a:gdLst>
                <a:gd name="T0" fmla="*/ 0 w 40"/>
                <a:gd name="T1" fmla="*/ 2147483646 h 60"/>
                <a:gd name="T2" fmla="*/ 0 w 40"/>
                <a:gd name="T3" fmla="*/ 2147483646 h 60"/>
                <a:gd name="T4" fmla="*/ 2147483646 w 40"/>
                <a:gd name="T5" fmla="*/ 0 h 60"/>
                <a:gd name="T6" fmla="*/ 2147483646 w 40"/>
                <a:gd name="T7" fmla="*/ 0 h 60"/>
                <a:gd name="T8" fmla="*/ 2147483646 w 40"/>
                <a:gd name="T9" fmla="*/ 2147483646 h 60"/>
                <a:gd name="T10" fmla="*/ 2147483646 w 40"/>
                <a:gd name="T11" fmla="*/ 2147483646 h 60"/>
                <a:gd name="T12" fmla="*/ 2147483646 w 40"/>
                <a:gd name="T13" fmla="*/ 2147483646 h 60"/>
                <a:gd name="T14" fmla="*/ 2147483646 w 40"/>
                <a:gd name="T15" fmla="*/ 2147483646 h 60"/>
                <a:gd name="T16" fmla="*/ 2147483646 w 40"/>
                <a:gd name="T17" fmla="*/ 2147483646 h 60"/>
                <a:gd name="T18" fmla="*/ 0 w 40"/>
                <a:gd name="T19" fmla="*/ 2147483646 h 6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40"/>
                <a:gd name="T31" fmla="*/ 0 h 60"/>
                <a:gd name="T32" fmla="*/ 40 w 40"/>
                <a:gd name="T33" fmla="*/ 60 h 6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40" h="60">
                  <a:moveTo>
                    <a:pt x="0" y="36"/>
                  </a:moveTo>
                  <a:cubicBezTo>
                    <a:pt x="0" y="36"/>
                    <a:pt x="0" y="24"/>
                    <a:pt x="0" y="24"/>
                  </a:cubicBezTo>
                  <a:cubicBezTo>
                    <a:pt x="0" y="11"/>
                    <a:pt x="11" y="0"/>
                    <a:pt x="24" y="0"/>
                  </a:cubicBezTo>
                  <a:cubicBezTo>
                    <a:pt x="24" y="0"/>
                    <a:pt x="16" y="0"/>
                    <a:pt x="16" y="0"/>
                  </a:cubicBezTo>
                  <a:cubicBezTo>
                    <a:pt x="29" y="0"/>
                    <a:pt x="40" y="11"/>
                    <a:pt x="40" y="24"/>
                  </a:cubicBezTo>
                  <a:cubicBezTo>
                    <a:pt x="40" y="24"/>
                    <a:pt x="40" y="36"/>
                    <a:pt x="40" y="36"/>
                  </a:cubicBezTo>
                  <a:cubicBezTo>
                    <a:pt x="40" y="49"/>
                    <a:pt x="29" y="60"/>
                    <a:pt x="16" y="60"/>
                  </a:cubicBezTo>
                  <a:cubicBezTo>
                    <a:pt x="16" y="60"/>
                    <a:pt x="16" y="60"/>
                    <a:pt x="16" y="60"/>
                  </a:cubicBezTo>
                  <a:cubicBezTo>
                    <a:pt x="16" y="60"/>
                    <a:pt x="24" y="60"/>
                    <a:pt x="24" y="60"/>
                  </a:cubicBezTo>
                  <a:cubicBezTo>
                    <a:pt x="11" y="60"/>
                    <a:pt x="0" y="49"/>
                    <a:pt x="0" y="36"/>
                  </a:cubicBez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4818" name="Rectangle 82">
              <a:extLst>
                <a:ext uri="{FF2B5EF4-FFF2-40B4-BE49-F238E27FC236}">
                  <a16:creationId xmlns:a16="http://schemas.microsoft.com/office/drawing/2014/main" id="{5C1BDDF0-9528-364B-9773-965E2934EF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92750" y="4079875"/>
              <a:ext cx="14747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K</a:t>
              </a:r>
              <a:endParaRPr lang="en-US" altLang="en-US" sz="1800" b="0"/>
            </a:p>
          </p:txBody>
        </p:sp>
        <p:sp>
          <p:nvSpPr>
            <p:cNvPr id="74819" name="Rectangle 83">
              <a:extLst>
                <a:ext uri="{FF2B5EF4-FFF2-40B4-BE49-F238E27FC236}">
                  <a16:creationId xmlns:a16="http://schemas.microsoft.com/office/drawing/2014/main" id="{11F1661E-179D-CD48-BA3D-8D65CC5817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37138" y="4249738"/>
              <a:ext cx="14747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K</a:t>
              </a:r>
              <a:endParaRPr lang="en-US" altLang="en-US" sz="1800" b="0"/>
            </a:p>
          </p:txBody>
        </p:sp>
        <p:sp>
          <p:nvSpPr>
            <p:cNvPr id="74820" name="Rectangle 84">
              <a:extLst>
                <a:ext uri="{FF2B5EF4-FFF2-40B4-BE49-F238E27FC236}">
                  <a16:creationId xmlns:a16="http://schemas.microsoft.com/office/drawing/2014/main" id="{0CE1DBA6-528B-234E-B5A8-ECC6EA40A4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84775" y="4344988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2</a:t>
              </a:r>
              <a:endParaRPr lang="en-US" altLang="en-US" sz="1800" b="0"/>
            </a:p>
          </p:txBody>
        </p:sp>
        <p:sp>
          <p:nvSpPr>
            <p:cNvPr id="74821" name="Rectangle 85">
              <a:extLst>
                <a:ext uri="{FF2B5EF4-FFF2-40B4-BE49-F238E27FC236}">
                  <a16:creationId xmlns:a16="http://schemas.microsoft.com/office/drawing/2014/main" id="{5408F831-413A-F447-BBB7-90D731B89D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37138" y="1820863"/>
              <a:ext cx="14747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K</a:t>
              </a:r>
              <a:endParaRPr lang="en-US" altLang="en-US" sz="1800" b="0"/>
            </a:p>
          </p:txBody>
        </p:sp>
        <p:sp>
          <p:nvSpPr>
            <p:cNvPr id="74822" name="Oval 87">
              <a:extLst>
                <a:ext uri="{FF2B5EF4-FFF2-40B4-BE49-F238E27FC236}">
                  <a16:creationId xmlns:a16="http://schemas.microsoft.com/office/drawing/2014/main" id="{45885399-F689-9E4A-BFB2-05E8A3D191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80088" y="2090738"/>
              <a:ext cx="98425" cy="96837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74823" name="Oval 89">
              <a:extLst>
                <a:ext uri="{FF2B5EF4-FFF2-40B4-BE49-F238E27FC236}">
                  <a16:creationId xmlns:a16="http://schemas.microsoft.com/office/drawing/2014/main" id="{DBCA88D5-D28E-224B-AD59-7463AB1555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80088" y="4511675"/>
              <a:ext cx="98425" cy="96838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74824" name="Rectangle 90">
              <a:extLst>
                <a:ext uri="{FF2B5EF4-FFF2-40B4-BE49-F238E27FC236}">
                  <a16:creationId xmlns:a16="http://schemas.microsoft.com/office/drawing/2014/main" id="{2825B00C-8583-7D43-B3FF-B277252510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84775" y="1916113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sz="1800" b="0"/>
            </a:p>
          </p:txBody>
        </p:sp>
        <p:sp>
          <p:nvSpPr>
            <p:cNvPr id="74825" name="AutoShape 92">
              <a:extLst>
                <a:ext uri="{FF2B5EF4-FFF2-40B4-BE49-F238E27FC236}">
                  <a16:creationId xmlns:a16="http://schemas.microsoft.com/office/drawing/2014/main" id="{E8E61CCD-A15E-3B4C-9332-9669CE2D87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82900" y="3355975"/>
              <a:ext cx="579438" cy="484188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74826" name="AutoShape 94">
              <a:extLst>
                <a:ext uri="{FF2B5EF4-FFF2-40B4-BE49-F238E27FC236}">
                  <a16:creationId xmlns:a16="http://schemas.microsoft.com/office/drawing/2014/main" id="{7F43ADDC-AA8C-2547-9153-1F717E9BC0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16800" y="1073150"/>
              <a:ext cx="579438" cy="484188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74827" name="Line 95">
              <a:extLst>
                <a:ext uri="{FF2B5EF4-FFF2-40B4-BE49-F238E27FC236}">
                  <a16:creationId xmlns:a16="http://schemas.microsoft.com/office/drawing/2014/main" id="{EAD61AD9-037E-8D46-8874-1C9975B982C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663700" y="1465263"/>
              <a:ext cx="300038" cy="157162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74755" name="Oval 76">
            <a:extLst>
              <a:ext uri="{FF2B5EF4-FFF2-40B4-BE49-F238E27FC236}">
                <a16:creationId xmlns:a16="http://schemas.microsoft.com/office/drawing/2014/main" id="{F3E8B416-263C-FB42-BEDC-437EACFFA56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81676" y="1444625"/>
            <a:ext cx="517525" cy="539750"/>
          </a:xfrm>
          <a:prstGeom prst="ellips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914400">
              <a:spcBef>
                <a:spcPct val="0"/>
              </a:spcBef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74756" name="Oval 77">
            <a:extLst>
              <a:ext uri="{FF2B5EF4-FFF2-40B4-BE49-F238E27FC236}">
                <a16:creationId xmlns:a16="http://schemas.microsoft.com/office/drawing/2014/main" id="{139622C9-AA29-C447-A170-2DEF164DBD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86439" y="2443163"/>
            <a:ext cx="517525" cy="539750"/>
          </a:xfrm>
          <a:prstGeom prst="ellips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914400">
              <a:spcBef>
                <a:spcPct val="0"/>
              </a:spcBef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74757" name="Oval 79">
            <a:extLst>
              <a:ext uri="{FF2B5EF4-FFF2-40B4-BE49-F238E27FC236}">
                <a16:creationId xmlns:a16="http://schemas.microsoft.com/office/drawing/2014/main" id="{9A912E65-24AF-1E40-982D-A1CA7208AB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18189" y="3956050"/>
            <a:ext cx="517525" cy="539750"/>
          </a:xfrm>
          <a:prstGeom prst="ellipse">
            <a:avLst/>
          </a:prstGeom>
          <a:noFill/>
          <a:ln w="254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914400">
              <a:spcBef>
                <a:spcPct val="0"/>
              </a:spcBef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74758" name="Oval 83">
            <a:extLst>
              <a:ext uri="{FF2B5EF4-FFF2-40B4-BE49-F238E27FC236}">
                <a16:creationId xmlns:a16="http://schemas.microsoft.com/office/drawing/2014/main" id="{5266B1A2-8A62-2A4E-B356-3863F36094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91201" y="4938714"/>
            <a:ext cx="517525" cy="541337"/>
          </a:xfrm>
          <a:prstGeom prst="ellipse">
            <a:avLst/>
          </a:prstGeom>
          <a:noFill/>
          <a:ln w="254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914400">
              <a:spcBef>
                <a:spcPct val="0"/>
              </a:spcBef>
              <a:buNone/>
            </a:pPr>
            <a:endParaRPr lang="en-US" altLang="en-US" b="0"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2">
            <a:extLst>
              <a:ext uri="{FF2B5EF4-FFF2-40B4-BE49-F238E27FC236}">
                <a16:creationId xmlns:a16="http://schemas.microsoft.com/office/drawing/2014/main" id="{5FD12E42-F7A7-8C4E-B1BE-51D1DAD69105}"/>
              </a:ext>
            </a:extLst>
          </p:cNvPr>
          <p:cNvSpPr txBox="1">
            <a:spLocks noChangeArrowheads="1"/>
          </p:cNvSpPr>
          <p:nvPr/>
        </p:nvSpPr>
        <p:spPr>
          <a:xfrm>
            <a:off x="914400" y="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What are their logic expressions?</a:t>
            </a:r>
          </a:p>
        </p:txBody>
      </p:sp>
      <p:grpSp>
        <p:nvGrpSpPr>
          <p:cNvPr id="75778" name="Group 6">
            <a:extLst>
              <a:ext uri="{FF2B5EF4-FFF2-40B4-BE49-F238E27FC236}">
                <a16:creationId xmlns:a16="http://schemas.microsoft.com/office/drawing/2014/main" id="{B0176128-1CDE-DE4D-94EF-22D74EBB99B1}"/>
              </a:ext>
            </a:extLst>
          </p:cNvPr>
          <p:cNvGrpSpPr>
            <a:grpSpLocks/>
          </p:cNvGrpSpPr>
          <p:nvPr/>
        </p:nvGrpSpPr>
        <p:grpSpPr bwMode="auto">
          <a:xfrm>
            <a:off x="1714501" y="1598613"/>
            <a:ext cx="7695497" cy="4102258"/>
            <a:chOff x="800100" y="820738"/>
            <a:chExt cx="7695497" cy="4102258"/>
          </a:xfrm>
        </p:grpSpPr>
        <p:sp>
          <p:nvSpPr>
            <p:cNvPr id="75792" name="Freeform 9">
              <a:extLst>
                <a:ext uri="{FF2B5EF4-FFF2-40B4-BE49-F238E27FC236}">
                  <a16:creationId xmlns:a16="http://schemas.microsoft.com/office/drawing/2014/main" id="{F91A3D7D-1C66-0A4C-B5C6-4FB463C08053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3663" y="1149350"/>
              <a:ext cx="1198562" cy="2592388"/>
            </a:xfrm>
            <a:custGeom>
              <a:avLst/>
              <a:gdLst>
                <a:gd name="T0" fmla="*/ 0 w 755"/>
                <a:gd name="T1" fmla="*/ 0 h 1633"/>
                <a:gd name="T2" fmla="*/ 0 w 755"/>
                <a:gd name="T3" fmla="*/ 2147483646 h 1633"/>
                <a:gd name="T4" fmla="*/ 2147483646 w 755"/>
                <a:gd name="T5" fmla="*/ 2147483646 h 1633"/>
                <a:gd name="T6" fmla="*/ 0 60000 65536"/>
                <a:gd name="T7" fmla="*/ 0 60000 65536"/>
                <a:gd name="T8" fmla="*/ 0 60000 65536"/>
                <a:gd name="T9" fmla="*/ 0 w 755"/>
                <a:gd name="T10" fmla="*/ 0 h 1633"/>
                <a:gd name="T11" fmla="*/ 755 w 755"/>
                <a:gd name="T12" fmla="*/ 1633 h 1633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755" h="1633">
                  <a:moveTo>
                    <a:pt x="0" y="0"/>
                  </a:moveTo>
                  <a:lnTo>
                    <a:pt x="0" y="1633"/>
                  </a:lnTo>
                  <a:lnTo>
                    <a:pt x="755" y="1633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793" name="Freeform 10">
              <a:extLst>
                <a:ext uri="{FF2B5EF4-FFF2-40B4-BE49-F238E27FC236}">
                  <a16:creationId xmlns:a16="http://schemas.microsoft.com/office/drawing/2014/main" id="{B34A1536-4096-554A-B173-CBFFB62529CC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0688" y="4492625"/>
              <a:ext cx="1603375" cy="300038"/>
            </a:xfrm>
            <a:custGeom>
              <a:avLst/>
              <a:gdLst>
                <a:gd name="T0" fmla="*/ 0 w 1010"/>
                <a:gd name="T1" fmla="*/ 2147483646 h 189"/>
                <a:gd name="T2" fmla="*/ 2147483646 w 1010"/>
                <a:gd name="T3" fmla="*/ 2147483646 h 189"/>
                <a:gd name="T4" fmla="*/ 2147483646 w 1010"/>
                <a:gd name="T5" fmla="*/ 0 h 189"/>
                <a:gd name="T6" fmla="*/ 0 60000 65536"/>
                <a:gd name="T7" fmla="*/ 0 60000 65536"/>
                <a:gd name="T8" fmla="*/ 0 60000 65536"/>
                <a:gd name="T9" fmla="*/ 0 w 1010"/>
                <a:gd name="T10" fmla="*/ 0 h 189"/>
                <a:gd name="T11" fmla="*/ 1010 w 1010"/>
                <a:gd name="T12" fmla="*/ 189 h 18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010" h="189">
                  <a:moveTo>
                    <a:pt x="0" y="189"/>
                  </a:moveTo>
                  <a:lnTo>
                    <a:pt x="1010" y="189"/>
                  </a:lnTo>
                  <a:lnTo>
                    <a:pt x="101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794" name="Freeform 11">
              <a:extLst>
                <a:ext uri="{FF2B5EF4-FFF2-40B4-BE49-F238E27FC236}">
                  <a16:creationId xmlns:a16="http://schemas.microsoft.com/office/drawing/2014/main" id="{2B33DD46-40BD-524D-B1A5-CB4D28BCE8D3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9138" y="2071688"/>
              <a:ext cx="1304925" cy="2720975"/>
            </a:xfrm>
            <a:custGeom>
              <a:avLst/>
              <a:gdLst>
                <a:gd name="T0" fmla="*/ 0 w 822"/>
                <a:gd name="T1" fmla="*/ 2147483646 h 1714"/>
                <a:gd name="T2" fmla="*/ 0 w 822"/>
                <a:gd name="T3" fmla="*/ 2147483646 h 1714"/>
                <a:gd name="T4" fmla="*/ 2147483646 w 822"/>
                <a:gd name="T5" fmla="*/ 2147483646 h 1714"/>
                <a:gd name="T6" fmla="*/ 2147483646 w 822"/>
                <a:gd name="T7" fmla="*/ 0 h 171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22"/>
                <a:gd name="T13" fmla="*/ 0 h 1714"/>
                <a:gd name="T14" fmla="*/ 822 w 822"/>
                <a:gd name="T15" fmla="*/ 1714 h 171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22" h="1714">
                  <a:moveTo>
                    <a:pt x="0" y="1714"/>
                  </a:moveTo>
                  <a:lnTo>
                    <a:pt x="0" y="378"/>
                  </a:lnTo>
                  <a:lnTo>
                    <a:pt x="822" y="378"/>
                  </a:lnTo>
                  <a:lnTo>
                    <a:pt x="822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795" name="Line 16">
              <a:extLst>
                <a:ext uri="{FF2B5EF4-FFF2-40B4-BE49-F238E27FC236}">
                  <a16:creationId xmlns:a16="http://schemas.microsoft.com/office/drawing/2014/main" id="{4BCBA682-0132-A04F-94E0-78CE814A92F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562225" y="3441700"/>
              <a:ext cx="3206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796" name="Line 17">
              <a:extLst>
                <a:ext uri="{FF2B5EF4-FFF2-40B4-BE49-F238E27FC236}">
                  <a16:creationId xmlns:a16="http://schemas.microsoft.com/office/drawing/2014/main" id="{9CF78FAB-29C5-3D40-B19D-EF32EBF092B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562225" y="3741738"/>
              <a:ext cx="320675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797" name="Rectangle 19">
              <a:extLst>
                <a:ext uri="{FF2B5EF4-FFF2-40B4-BE49-F238E27FC236}">
                  <a16:creationId xmlns:a16="http://schemas.microsoft.com/office/drawing/2014/main" id="{3A93F872-EA5F-504C-BD13-E737B493E5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49888" y="849313"/>
              <a:ext cx="747712" cy="1222375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75798" name="Rectangle 20">
              <a:extLst>
                <a:ext uri="{FF2B5EF4-FFF2-40B4-BE49-F238E27FC236}">
                  <a16:creationId xmlns:a16="http://schemas.microsoft.com/office/drawing/2014/main" id="{581CB78F-3E3C-B049-BF81-B48615C9E4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24500" y="1058863"/>
              <a:ext cx="80150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J</a:t>
              </a:r>
              <a:endParaRPr lang="en-US" altLang="en-US" sz="1800" b="0"/>
            </a:p>
          </p:txBody>
        </p:sp>
        <p:sp>
          <p:nvSpPr>
            <p:cNvPr id="75799" name="Rectangle 21">
              <a:extLst>
                <a:ext uri="{FF2B5EF4-FFF2-40B4-BE49-F238E27FC236}">
                  <a16:creationId xmlns:a16="http://schemas.microsoft.com/office/drawing/2014/main" id="{CBFD71F7-0953-2746-9A35-986F405775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69000" y="1050925"/>
              <a:ext cx="14747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</a:t>
              </a:r>
              <a:endParaRPr lang="en-US" altLang="en-US" sz="1800" b="0"/>
            </a:p>
          </p:txBody>
        </p:sp>
        <p:sp>
          <p:nvSpPr>
            <p:cNvPr id="75800" name="Line 22">
              <a:extLst>
                <a:ext uri="{FF2B5EF4-FFF2-40B4-BE49-F238E27FC236}">
                  <a16:creationId xmlns:a16="http://schemas.microsoft.com/office/drawing/2014/main" id="{DA7D81A6-201A-CC4C-946D-1F53BB6D4FB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984875" y="1663700"/>
              <a:ext cx="106363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01" name="Freeform 23">
              <a:extLst>
                <a:ext uri="{FF2B5EF4-FFF2-40B4-BE49-F238E27FC236}">
                  <a16:creationId xmlns:a16="http://schemas.microsoft.com/office/drawing/2014/main" id="{898DF151-5C22-F744-91E7-E1B228E64538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9888" y="1385888"/>
              <a:ext cx="149225" cy="149225"/>
            </a:xfrm>
            <a:custGeom>
              <a:avLst/>
              <a:gdLst>
                <a:gd name="T0" fmla="*/ 0 w 94"/>
                <a:gd name="T1" fmla="*/ 2147483646 h 94"/>
                <a:gd name="T2" fmla="*/ 2147483646 w 94"/>
                <a:gd name="T3" fmla="*/ 2147483646 h 94"/>
                <a:gd name="T4" fmla="*/ 0 w 94"/>
                <a:gd name="T5" fmla="*/ 0 h 94"/>
                <a:gd name="T6" fmla="*/ 0 60000 65536"/>
                <a:gd name="T7" fmla="*/ 0 60000 65536"/>
                <a:gd name="T8" fmla="*/ 0 60000 65536"/>
                <a:gd name="T9" fmla="*/ 0 w 94"/>
                <a:gd name="T10" fmla="*/ 0 h 94"/>
                <a:gd name="T11" fmla="*/ 94 w 94"/>
                <a:gd name="T12" fmla="*/ 94 h 9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94" h="94">
                  <a:moveTo>
                    <a:pt x="0" y="94"/>
                  </a:moveTo>
                  <a:lnTo>
                    <a:pt x="94" y="54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02" name="Freeform 24">
              <a:extLst>
                <a:ext uri="{FF2B5EF4-FFF2-40B4-BE49-F238E27FC236}">
                  <a16:creationId xmlns:a16="http://schemas.microsoft.com/office/drawing/2014/main" id="{73571856-B12D-B14A-B1A5-8DDA664AFFE3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8538" y="3870325"/>
              <a:ext cx="63500" cy="42863"/>
            </a:xfrm>
            <a:custGeom>
              <a:avLst/>
              <a:gdLst>
                <a:gd name="T0" fmla="*/ 0 w 60"/>
                <a:gd name="T1" fmla="*/ 2147483646 h 40"/>
                <a:gd name="T2" fmla="*/ 0 w 60"/>
                <a:gd name="T3" fmla="*/ 2147483646 h 40"/>
                <a:gd name="T4" fmla="*/ 2147483646 w 60"/>
                <a:gd name="T5" fmla="*/ 0 h 40"/>
                <a:gd name="T6" fmla="*/ 2147483646 w 60"/>
                <a:gd name="T7" fmla="*/ 0 h 40"/>
                <a:gd name="T8" fmla="*/ 2147483646 w 60"/>
                <a:gd name="T9" fmla="*/ 2147483646 h 40"/>
                <a:gd name="T10" fmla="*/ 2147483646 w 60"/>
                <a:gd name="T11" fmla="*/ 2147483646 h 40"/>
                <a:gd name="T12" fmla="*/ 2147483646 w 60"/>
                <a:gd name="T13" fmla="*/ 2147483646 h 40"/>
                <a:gd name="T14" fmla="*/ 2147483646 w 60"/>
                <a:gd name="T15" fmla="*/ 2147483646 h 40"/>
                <a:gd name="T16" fmla="*/ 2147483646 w 60"/>
                <a:gd name="T17" fmla="*/ 2147483646 h 40"/>
                <a:gd name="T18" fmla="*/ 0 w 60"/>
                <a:gd name="T19" fmla="*/ 2147483646 h 4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60"/>
                <a:gd name="T31" fmla="*/ 0 h 40"/>
                <a:gd name="T32" fmla="*/ 60 w 60"/>
                <a:gd name="T33" fmla="*/ 40 h 4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60" h="40">
                  <a:moveTo>
                    <a:pt x="0" y="16"/>
                  </a:moveTo>
                  <a:cubicBezTo>
                    <a:pt x="0" y="16"/>
                    <a:pt x="0" y="24"/>
                    <a:pt x="0" y="24"/>
                  </a:cubicBezTo>
                  <a:cubicBezTo>
                    <a:pt x="0" y="11"/>
                    <a:pt x="11" y="0"/>
                    <a:pt x="24" y="0"/>
                  </a:cubicBezTo>
                  <a:cubicBezTo>
                    <a:pt x="24" y="0"/>
                    <a:pt x="36" y="0"/>
                    <a:pt x="36" y="0"/>
                  </a:cubicBezTo>
                  <a:cubicBezTo>
                    <a:pt x="49" y="0"/>
                    <a:pt x="60" y="11"/>
                    <a:pt x="60" y="24"/>
                  </a:cubicBezTo>
                  <a:cubicBezTo>
                    <a:pt x="60" y="24"/>
                    <a:pt x="60" y="16"/>
                    <a:pt x="60" y="16"/>
                  </a:cubicBezTo>
                  <a:cubicBezTo>
                    <a:pt x="60" y="29"/>
                    <a:pt x="49" y="40"/>
                    <a:pt x="36" y="40"/>
                  </a:cubicBezTo>
                  <a:cubicBezTo>
                    <a:pt x="36" y="40"/>
                    <a:pt x="36" y="40"/>
                    <a:pt x="36" y="40"/>
                  </a:cubicBezTo>
                  <a:cubicBezTo>
                    <a:pt x="36" y="40"/>
                    <a:pt x="24" y="40"/>
                    <a:pt x="24" y="40"/>
                  </a:cubicBezTo>
                  <a:cubicBezTo>
                    <a:pt x="11" y="40"/>
                    <a:pt x="0" y="29"/>
                    <a:pt x="0" y="16"/>
                  </a:cubicBez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5803" name="Line 25">
              <a:extLst>
                <a:ext uri="{FF2B5EF4-FFF2-40B4-BE49-F238E27FC236}">
                  <a16:creationId xmlns:a16="http://schemas.microsoft.com/office/drawing/2014/main" id="{8572D17D-C8C8-7F49-8A53-9AF42BDCFC7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230688" y="1771650"/>
              <a:ext cx="121920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04" name="Line 28">
              <a:extLst>
                <a:ext uri="{FF2B5EF4-FFF2-40B4-BE49-F238E27FC236}">
                  <a16:creationId xmlns:a16="http://schemas.microsoft.com/office/drawing/2014/main" id="{206AA80F-DDCC-9546-87DE-77E4C2E4C6E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82938" y="1920875"/>
              <a:ext cx="2984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05" name="Line 29">
              <a:extLst>
                <a:ext uri="{FF2B5EF4-FFF2-40B4-BE49-F238E27FC236}">
                  <a16:creationId xmlns:a16="http://schemas.microsoft.com/office/drawing/2014/main" id="{66DCF2AE-C228-734F-B5C7-8456D814FD4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079875" y="1771650"/>
              <a:ext cx="150813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06" name="Freeform 30">
              <a:extLst>
                <a:ext uri="{FF2B5EF4-FFF2-40B4-BE49-F238E27FC236}">
                  <a16:creationId xmlns:a16="http://schemas.microsoft.com/office/drawing/2014/main" id="{059D3CF4-1CA3-C446-9E8D-3583BC83003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1700" y="1511300"/>
              <a:ext cx="638175" cy="254000"/>
            </a:xfrm>
            <a:custGeom>
              <a:avLst/>
              <a:gdLst>
                <a:gd name="T0" fmla="*/ 0 w 598"/>
                <a:gd name="T1" fmla="*/ 0 h 238"/>
                <a:gd name="T2" fmla="*/ 2147483646 w 598"/>
                <a:gd name="T3" fmla="*/ 2147483646 h 238"/>
                <a:gd name="T4" fmla="*/ 2147483646 w 598"/>
                <a:gd name="T5" fmla="*/ 2147483646 h 238"/>
                <a:gd name="T6" fmla="*/ 2147483646 w 598"/>
                <a:gd name="T7" fmla="*/ 2147483646 h 238"/>
                <a:gd name="T8" fmla="*/ 2147483646 w 598"/>
                <a:gd name="T9" fmla="*/ 2147483646 h 238"/>
                <a:gd name="T10" fmla="*/ 2147483646 w 598"/>
                <a:gd name="T11" fmla="*/ 2147483646 h 238"/>
                <a:gd name="T12" fmla="*/ 2147483646 w 598"/>
                <a:gd name="T13" fmla="*/ 2147483646 h 238"/>
                <a:gd name="T14" fmla="*/ 2147483646 w 598"/>
                <a:gd name="T15" fmla="*/ 2147483646 h 238"/>
                <a:gd name="T16" fmla="*/ 2147483646 w 598"/>
                <a:gd name="T17" fmla="*/ 2147483646 h 238"/>
                <a:gd name="T18" fmla="*/ 2147483646 w 598"/>
                <a:gd name="T19" fmla="*/ 2147483646 h 238"/>
                <a:gd name="T20" fmla="*/ 2147483646 w 598"/>
                <a:gd name="T21" fmla="*/ 2147483646 h 238"/>
                <a:gd name="T22" fmla="*/ 2147483646 w 598"/>
                <a:gd name="T23" fmla="*/ 2147483646 h 238"/>
                <a:gd name="T24" fmla="*/ 2147483646 w 598"/>
                <a:gd name="T25" fmla="*/ 2147483646 h 238"/>
                <a:gd name="T26" fmla="*/ 2147483646 w 598"/>
                <a:gd name="T27" fmla="*/ 2147483646 h 23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98"/>
                <a:gd name="T43" fmla="*/ 0 h 238"/>
                <a:gd name="T44" fmla="*/ 598 w 598"/>
                <a:gd name="T45" fmla="*/ 238 h 238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98" h="238">
                  <a:moveTo>
                    <a:pt x="0" y="0"/>
                  </a:moveTo>
                  <a:cubicBezTo>
                    <a:pt x="252" y="0"/>
                    <a:pt x="252" y="0"/>
                    <a:pt x="270" y="1"/>
                  </a:cubicBezTo>
                  <a:cubicBezTo>
                    <a:pt x="288" y="3"/>
                    <a:pt x="288" y="3"/>
                    <a:pt x="305" y="5"/>
                  </a:cubicBezTo>
                  <a:cubicBezTo>
                    <a:pt x="323" y="8"/>
                    <a:pt x="323" y="8"/>
                    <a:pt x="343" y="14"/>
                  </a:cubicBezTo>
                  <a:cubicBezTo>
                    <a:pt x="363" y="20"/>
                    <a:pt x="363" y="20"/>
                    <a:pt x="380" y="29"/>
                  </a:cubicBezTo>
                  <a:cubicBezTo>
                    <a:pt x="398" y="38"/>
                    <a:pt x="398" y="38"/>
                    <a:pt x="413" y="46"/>
                  </a:cubicBezTo>
                  <a:cubicBezTo>
                    <a:pt x="429" y="55"/>
                    <a:pt x="429" y="55"/>
                    <a:pt x="442" y="63"/>
                  </a:cubicBezTo>
                  <a:cubicBezTo>
                    <a:pt x="454" y="71"/>
                    <a:pt x="454" y="71"/>
                    <a:pt x="463" y="78"/>
                  </a:cubicBezTo>
                  <a:cubicBezTo>
                    <a:pt x="472" y="85"/>
                    <a:pt x="472" y="85"/>
                    <a:pt x="482" y="92"/>
                  </a:cubicBezTo>
                  <a:cubicBezTo>
                    <a:pt x="492" y="99"/>
                    <a:pt x="492" y="99"/>
                    <a:pt x="502" y="110"/>
                  </a:cubicBezTo>
                  <a:cubicBezTo>
                    <a:pt x="513" y="121"/>
                    <a:pt x="513" y="121"/>
                    <a:pt x="525" y="136"/>
                  </a:cubicBezTo>
                  <a:cubicBezTo>
                    <a:pt x="538" y="151"/>
                    <a:pt x="538" y="151"/>
                    <a:pt x="550" y="169"/>
                  </a:cubicBezTo>
                  <a:cubicBezTo>
                    <a:pt x="563" y="186"/>
                    <a:pt x="563" y="186"/>
                    <a:pt x="576" y="205"/>
                  </a:cubicBezTo>
                  <a:cubicBezTo>
                    <a:pt x="589" y="223"/>
                    <a:pt x="589" y="223"/>
                    <a:pt x="598" y="238"/>
                  </a:cubicBez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07" name="Freeform 31">
              <a:extLst>
                <a:ext uri="{FF2B5EF4-FFF2-40B4-BE49-F238E27FC236}">
                  <a16:creationId xmlns:a16="http://schemas.microsoft.com/office/drawing/2014/main" id="{A6B6420D-E4DE-864B-B699-792710C07CD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1700" y="1766888"/>
              <a:ext cx="638175" cy="254000"/>
            </a:xfrm>
            <a:custGeom>
              <a:avLst/>
              <a:gdLst>
                <a:gd name="T0" fmla="*/ 0 w 598"/>
                <a:gd name="T1" fmla="*/ 2147483646 h 237"/>
                <a:gd name="T2" fmla="*/ 2147483646 w 598"/>
                <a:gd name="T3" fmla="*/ 2147483646 h 237"/>
                <a:gd name="T4" fmla="*/ 2147483646 w 598"/>
                <a:gd name="T5" fmla="*/ 2147483646 h 237"/>
                <a:gd name="T6" fmla="*/ 2147483646 w 598"/>
                <a:gd name="T7" fmla="*/ 2147483646 h 237"/>
                <a:gd name="T8" fmla="*/ 2147483646 w 598"/>
                <a:gd name="T9" fmla="*/ 2147483646 h 237"/>
                <a:gd name="T10" fmla="*/ 2147483646 w 598"/>
                <a:gd name="T11" fmla="*/ 2147483646 h 237"/>
                <a:gd name="T12" fmla="*/ 2147483646 w 598"/>
                <a:gd name="T13" fmla="*/ 2147483646 h 237"/>
                <a:gd name="T14" fmla="*/ 2147483646 w 598"/>
                <a:gd name="T15" fmla="*/ 2147483646 h 237"/>
                <a:gd name="T16" fmla="*/ 2147483646 w 598"/>
                <a:gd name="T17" fmla="*/ 2147483646 h 237"/>
                <a:gd name="T18" fmla="*/ 2147483646 w 598"/>
                <a:gd name="T19" fmla="*/ 2147483646 h 237"/>
                <a:gd name="T20" fmla="*/ 2147483646 w 598"/>
                <a:gd name="T21" fmla="*/ 2147483646 h 237"/>
                <a:gd name="T22" fmla="*/ 2147483646 w 598"/>
                <a:gd name="T23" fmla="*/ 2147483646 h 237"/>
                <a:gd name="T24" fmla="*/ 2147483646 w 598"/>
                <a:gd name="T25" fmla="*/ 2147483646 h 237"/>
                <a:gd name="T26" fmla="*/ 2147483646 w 598"/>
                <a:gd name="T27" fmla="*/ 0 h 23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98"/>
                <a:gd name="T43" fmla="*/ 0 h 237"/>
                <a:gd name="T44" fmla="*/ 598 w 598"/>
                <a:gd name="T45" fmla="*/ 237 h 237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98" h="237">
                  <a:moveTo>
                    <a:pt x="0" y="237"/>
                  </a:moveTo>
                  <a:cubicBezTo>
                    <a:pt x="252" y="237"/>
                    <a:pt x="252" y="237"/>
                    <a:pt x="270" y="236"/>
                  </a:cubicBezTo>
                  <a:cubicBezTo>
                    <a:pt x="288" y="235"/>
                    <a:pt x="288" y="235"/>
                    <a:pt x="305" y="232"/>
                  </a:cubicBezTo>
                  <a:cubicBezTo>
                    <a:pt x="323" y="230"/>
                    <a:pt x="323" y="230"/>
                    <a:pt x="343" y="224"/>
                  </a:cubicBezTo>
                  <a:cubicBezTo>
                    <a:pt x="363" y="217"/>
                    <a:pt x="363" y="217"/>
                    <a:pt x="380" y="209"/>
                  </a:cubicBezTo>
                  <a:cubicBezTo>
                    <a:pt x="398" y="200"/>
                    <a:pt x="398" y="200"/>
                    <a:pt x="413" y="191"/>
                  </a:cubicBezTo>
                  <a:cubicBezTo>
                    <a:pt x="429" y="182"/>
                    <a:pt x="429" y="182"/>
                    <a:pt x="442" y="174"/>
                  </a:cubicBezTo>
                  <a:cubicBezTo>
                    <a:pt x="454" y="166"/>
                    <a:pt x="454" y="166"/>
                    <a:pt x="463" y="159"/>
                  </a:cubicBezTo>
                  <a:cubicBezTo>
                    <a:pt x="472" y="152"/>
                    <a:pt x="472" y="152"/>
                    <a:pt x="482" y="146"/>
                  </a:cubicBezTo>
                  <a:cubicBezTo>
                    <a:pt x="492" y="139"/>
                    <a:pt x="492" y="139"/>
                    <a:pt x="502" y="127"/>
                  </a:cubicBezTo>
                  <a:cubicBezTo>
                    <a:pt x="513" y="116"/>
                    <a:pt x="513" y="116"/>
                    <a:pt x="525" y="101"/>
                  </a:cubicBezTo>
                  <a:cubicBezTo>
                    <a:pt x="538" y="86"/>
                    <a:pt x="538" y="86"/>
                    <a:pt x="550" y="69"/>
                  </a:cubicBezTo>
                  <a:cubicBezTo>
                    <a:pt x="563" y="51"/>
                    <a:pt x="563" y="51"/>
                    <a:pt x="576" y="33"/>
                  </a:cubicBezTo>
                  <a:cubicBezTo>
                    <a:pt x="589" y="15"/>
                    <a:pt x="589" y="15"/>
                    <a:pt x="598" y="0"/>
                  </a:cubicBez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08" name="Freeform 32">
              <a:extLst>
                <a:ext uri="{FF2B5EF4-FFF2-40B4-BE49-F238E27FC236}">
                  <a16:creationId xmlns:a16="http://schemas.microsoft.com/office/drawing/2014/main" id="{EAEDF981-FC5C-9246-9F15-78EACCFC66A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5350" y="1511300"/>
              <a:ext cx="74613" cy="255588"/>
            </a:xfrm>
            <a:custGeom>
              <a:avLst/>
              <a:gdLst>
                <a:gd name="T0" fmla="*/ 0 w 71"/>
                <a:gd name="T1" fmla="*/ 0 h 239"/>
                <a:gd name="T2" fmla="*/ 2147483646 w 71"/>
                <a:gd name="T3" fmla="*/ 2147483646 h 239"/>
                <a:gd name="T4" fmla="*/ 2147483646 w 71"/>
                <a:gd name="T5" fmla="*/ 2147483646 h 239"/>
                <a:gd name="T6" fmla="*/ 2147483646 w 71"/>
                <a:gd name="T7" fmla="*/ 2147483646 h 239"/>
                <a:gd name="T8" fmla="*/ 2147483646 w 71"/>
                <a:gd name="T9" fmla="*/ 2147483646 h 239"/>
                <a:gd name="T10" fmla="*/ 2147483646 w 71"/>
                <a:gd name="T11" fmla="*/ 2147483646 h 239"/>
                <a:gd name="T12" fmla="*/ 2147483646 w 71"/>
                <a:gd name="T13" fmla="*/ 2147483646 h 239"/>
                <a:gd name="T14" fmla="*/ 2147483646 w 71"/>
                <a:gd name="T15" fmla="*/ 2147483646 h 23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71"/>
                <a:gd name="T25" fmla="*/ 0 h 239"/>
                <a:gd name="T26" fmla="*/ 71 w 71"/>
                <a:gd name="T27" fmla="*/ 239 h 23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71" h="239">
                  <a:moveTo>
                    <a:pt x="0" y="0"/>
                  </a:moveTo>
                  <a:cubicBezTo>
                    <a:pt x="16" y="29"/>
                    <a:pt x="16" y="29"/>
                    <a:pt x="23" y="44"/>
                  </a:cubicBezTo>
                  <a:cubicBezTo>
                    <a:pt x="29" y="59"/>
                    <a:pt x="29" y="59"/>
                    <a:pt x="36" y="77"/>
                  </a:cubicBezTo>
                  <a:cubicBezTo>
                    <a:pt x="43" y="95"/>
                    <a:pt x="43" y="95"/>
                    <a:pt x="48" y="113"/>
                  </a:cubicBezTo>
                  <a:cubicBezTo>
                    <a:pt x="54" y="131"/>
                    <a:pt x="54" y="131"/>
                    <a:pt x="59" y="150"/>
                  </a:cubicBezTo>
                  <a:cubicBezTo>
                    <a:pt x="65" y="168"/>
                    <a:pt x="65" y="168"/>
                    <a:pt x="66" y="183"/>
                  </a:cubicBezTo>
                  <a:cubicBezTo>
                    <a:pt x="68" y="199"/>
                    <a:pt x="68" y="199"/>
                    <a:pt x="69" y="208"/>
                  </a:cubicBezTo>
                  <a:cubicBezTo>
                    <a:pt x="71" y="218"/>
                    <a:pt x="71" y="218"/>
                    <a:pt x="70" y="239"/>
                  </a:cubicBez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09" name="Freeform 33">
              <a:extLst>
                <a:ext uri="{FF2B5EF4-FFF2-40B4-BE49-F238E27FC236}">
                  <a16:creationId xmlns:a16="http://schemas.microsoft.com/office/drawing/2014/main" id="{583EB8A0-22F5-6A41-B223-A9B721D24C1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5350" y="1765300"/>
              <a:ext cx="74613" cy="255588"/>
            </a:xfrm>
            <a:custGeom>
              <a:avLst/>
              <a:gdLst>
                <a:gd name="T0" fmla="*/ 0 w 71"/>
                <a:gd name="T1" fmla="*/ 2147483646 h 238"/>
                <a:gd name="T2" fmla="*/ 2147483646 w 71"/>
                <a:gd name="T3" fmla="*/ 2147483646 h 238"/>
                <a:gd name="T4" fmla="*/ 2147483646 w 71"/>
                <a:gd name="T5" fmla="*/ 2147483646 h 238"/>
                <a:gd name="T6" fmla="*/ 2147483646 w 71"/>
                <a:gd name="T7" fmla="*/ 2147483646 h 238"/>
                <a:gd name="T8" fmla="*/ 2147483646 w 71"/>
                <a:gd name="T9" fmla="*/ 2147483646 h 238"/>
                <a:gd name="T10" fmla="*/ 2147483646 w 71"/>
                <a:gd name="T11" fmla="*/ 2147483646 h 238"/>
                <a:gd name="T12" fmla="*/ 2147483646 w 71"/>
                <a:gd name="T13" fmla="*/ 2147483646 h 238"/>
                <a:gd name="T14" fmla="*/ 2147483646 w 71"/>
                <a:gd name="T15" fmla="*/ 0 h 23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71"/>
                <a:gd name="T25" fmla="*/ 0 h 238"/>
                <a:gd name="T26" fmla="*/ 71 w 71"/>
                <a:gd name="T27" fmla="*/ 238 h 238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71" h="238">
                  <a:moveTo>
                    <a:pt x="0" y="238"/>
                  </a:moveTo>
                  <a:cubicBezTo>
                    <a:pt x="16" y="210"/>
                    <a:pt x="16" y="210"/>
                    <a:pt x="23" y="195"/>
                  </a:cubicBezTo>
                  <a:cubicBezTo>
                    <a:pt x="29" y="180"/>
                    <a:pt x="29" y="180"/>
                    <a:pt x="36" y="162"/>
                  </a:cubicBezTo>
                  <a:cubicBezTo>
                    <a:pt x="43" y="143"/>
                    <a:pt x="43" y="143"/>
                    <a:pt x="48" y="125"/>
                  </a:cubicBezTo>
                  <a:cubicBezTo>
                    <a:pt x="54" y="107"/>
                    <a:pt x="54" y="107"/>
                    <a:pt x="59" y="89"/>
                  </a:cubicBezTo>
                  <a:cubicBezTo>
                    <a:pt x="65" y="71"/>
                    <a:pt x="65" y="71"/>
                    <a:pt x="66" y="55"/>
                  </a:cubicBezTo>
                  <a:cubicBezTo>
                    <a:pt x="68" y="40"/>
                    <a:pt x="68" y="40"/>
                    <a:pt x="69" y="30"/>
                  </a:cubicBezTo>
                  <a:cubicBezTo>
                    <a:pt x="71" y="21"/>
                    <a:pt x="71" y="21"/>
                    <a:pt x="70" y="0"/>
                  </a:cubicBez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10" name="Line 34">
              <a:extLst>
                <a:ext uri="{FF2B5EF4-FFF2-40B4-BE49-F238E27FC236}">
                  <a16:creationId xmlns:a16="http://schemas.microsoft.com/office/drawing/2014/main" id="{0A951030-C6D7-B343-86B1-1D0C339523F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30688" y="3892550"/>
              <a:ext cx="121920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11" name="Freeform 35">
              <a:extLst>
                <a:ext uri="{FF2B5EF4-FFF2-40B4-BE49-F238E27FC236}">
                  <a16:creationId xmlns:a16="http://schemas.microsoft.com/office/drawing/2014/main" id="{B52D03EE-6EBF-C54A-8538-3483D7B26270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9813" y="1471613"/>
              <a:ext cx="600075" cy="2420937"/>
            </a:xfrm>
            <a:custGeom>
              <a:avLst/>
              <a:gdLst>
                <a:gd name="T0" fmla="*/ 0 w 378"/>
                <a:gd name="T1" fmla="*/ 2147483646 h 1525"/>
                <a:gd name="T2" fmla="*/ 0 w 378"/>
                <a:gd name="T3" fmla="*/ 0 h 1525"/>
                <a:gd name="T4" fmla="*/ 2147483646 w 378"/>
                <a:gd name="T5" fmla="*/ 0 h 1525"/>
                <a:gd name="T6" fmla="*/ 0 60000 65536"/>
                <a:gd name="T7" fmla="*/ 0 60000 65536"/>
                <a:gd name="T8" fmla="*/ 0 60000 65536"/>
                <a:gd name="T9" fmla="*/ 0 w 378"/>
                <a:gd name="T10" fmla="*/ 0 h 1525"/>
                <a:gd name="T11" fmla="*/ 378 w 378"/>
                <a:gd name="T12" fmla="*/ 1525 h 1525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78" h="1525">
                  <a:moveTo>
                    <a:pt x="0" y="1525"/>
                  </a:moveTo>
                  <a:lnTo>
                    <a:pt x="0" y="0"/>
                  </a:lnTo>
                  <a:lnTo>
                    <a:pt x="3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12" name="Freeform 36">
              <a:extLst>
                <a:ext uri="{FF2B5EF4-FFF2-40B4-BE49-F238E27FC236}">
                  <a16:creationId xmlns:a16="http://schemas.microsoft.com/office/drawing/2014/main" id="{9F00A8D0-6EBE-C949-9884-51771CC7EFA8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2625" y="4762500"/>
              <a:ext cx="63500" cy="65088"/>
            </a:xfrm>
            <a:custGeom>
              <a:avLst/>
              <a:gdLst>
                <a:gd name="T0" fmla="*/ 0 w 60"/>
                <a:gd name="T1" fmla="*/ 2147483646 h 60"/>
                <a:gd name="T2" fmla="*/ 0 w 60"/>
                <a:gd name="T3" fmla="*/ 2147483646 h 60"/>
                <a:gd name="T4" fmla="*/ 2147483646 w 60"/>
                <a:gd name="T5" fmla="*/ 0 h 60"/>
                <a:gd name="T6" fmla="*/ 2147483646 w 60"/>
                <a:gd name="T7" fmla="*/ 0 h 60"/>
                <a:gd name="T8" fmla="*/ 2147483646 w 60"/>
                <a:gd name="T9" fmla="*/ 2147483646 h 60"/>
                <a:gd name="T10" fmla="*/ 2147483646 w 60"/>
                <a:gd name="T11" fmla="*/ 2147483646 h 60"/>
                <a:gd name="T12" fmla="*/ 2147483646 w 60"/>
                <a:gd name="T13" fmla="*/ 2147483646 h 60"/>
                <a:gd name="T14" fmla="*/ 2147483646 w 60"/>
                <a:gd name="T15" fmla="*/ 2147483646 h 60"/>
                <a:gd name="T16" fmla="*/ 2147483646 w 60"/>
                <a:gd name="T17" fmla="*/ 2147483646 h 60"/>
                <a:gd name="T18" fmla="*/ 0 w 60"/>
                <a:gd name="T19" fmla="*/ 2147483646 h 6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60"/>
                <a:gd name="T31" fmla="*/ 0 h 60"/>
                <a:gd name="T32" fmla="*/ 60 w 60"/>
                <a:gd name="T33" fmla="*/ 60 h 6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60" h="60">
                  <a:moveTo>
                    <a:pt x="0" y="36"/>
                  </a:moveTo>
                  <a:cubicBezTo>
                    <a:pt x="0" y="36"/>
                    <a:pt x="0" y="24"/>
                    <a:pt x="0" y="24"/>
                  </a:cubicBezTo>
                  <a:cubicBezTo>
                    <a:pt x="0" y="11"/>
                    <a:pt x="11" y="0"/>
                    <a:pt x="24" y="0"/>
                  </a:cubicBezTo>
                  <a:cubicBezTo>
                    <a:pt x="24" y="0"/>
                    <a:pt x="36" y="0"/>
                    <a:pt x="36" y="0"/>
                  </a:cubicBezTo>
                  <a:cubicBezTo>
                    <a:pt x="49" y="0"/>
                    <a:pt x="60" y="11"/>
                    <a:pt x="60" y="24"/>
                  </a:cubicBezTo>
                  <a:cubicBezTo>
                    <a:pt x="60" y="24"/>
                    <a:pt x="60" y="36"/>
                    <a:pt x="60" y="36"/>
                  </a:cubicBezTo>
                  <a:cubicBezTo>
                    <a:pt x="60" y="49"/>
                    <a:pt x="49" y="60"/>
                    <a:pt x="36" y="60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60"/>
                    <a:pt x="24" y="60"/>
                    <a:pt x="24" y="60"/>
                  </a:cubicBezTo>
                  <a:cubicBezTo>
                    <a:pt x="11" y="60"/>
                    <a:pt x="0" y="49"/>
                    <a:pt x="0" y="36"/>
                  </a:cubicBez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5813" name="Line 42">
              <a:extLst>
                <a:ext uri="{FF2B5EF4-FFF2-40B4-BE49-F238E27FC236}">
                  <a16:creationId xmlns:a16="http://schemas.microsoft.com/office/drawing/2014/main" id="{A9224827-8343-CF4E-A65B-43EFCF6EDCF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118350" y="1471613"/>
              <a:ext cx="298450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14" name="Line 43">
              <a:extLst>
                <a:ext uri="{FF2B5EF4-FFF2-40B4-BE49-F238E27FC236}">
                  <a16:creationId xmlns:a16="http://schemas.microsoft.com/office/drawing/2014/main" id="{FF040A74-0083-8C41-ABEF-A8029FF54D6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016875" y="1320800"/>
              <a:ext cx="169863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15" name="Line 44">
              <a:extLst>
                <a:ext uri="{FF2B5EF4-FFF2-40B4-BE49-F238E27FC236}">
                  <a16:creationId xmlns:a16="http://schemas.microsoft.com/office/drawing/2014/main" id="{646F28EF-D0C6-9240-985F-E14D05665E6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197600" y="1136650"/>
              <a:ext cx="1219200" cy="1270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16" name="Freeform 45">
              <a:extLst>
                <a:ext uri="{FF2B5EF4-FFF2-40B4-BE49-F238E27FC236}">
                  <a16:creationId xmlns:a16="http://schemas.microsoft.com/office/drawing/2014/main" id="{7132ED01-3FB2-0240-90AF-76636A8C88F6}"/>
                </a:ext>
              </a:extLst>
            </p:cNvPr>
            <p:cNvSpPr>
              <a:spLocks/>
            </p:cNvSpPr>
            <p:nvPr/>
          </p:nvSpPr>
          <p:spPr bwMode="auto">
            <a:xfrm>
              <a:off x="6197600" y="1471613"/>
              <a:ext cx="920750" cy="2120900"/>
            </a:xfrm>
            <a:custGeom>
              <a:avLst/>
              <a:gdLst>
                <a:gd name="T0" fmla="*/ 0 w 580"/>
                <a:gd name="T1" fmla="*/ 2147483646 h 1336"/>
                <a:gd name="T2" fmla="*/ 2147483646 w 580"/>
                <a:gd name="T3" fmla="*/ 2147483646 h 1336"/>
                <a:gd name="T4" fmla="*/ 2147483646 w 580"/>
                <a:gd name="T5" fmla="*/ 0 h 1336"/>
                <a:gd name="T6" fmla="*/ 0 60000 65536"/>
                <a:gd name="T7" fmla="*/ 0 60000 65536"/>
                <a:gd name="T8" fmla="*/ 0 60000 65536"/>
                <a:gd name="T9" fmla="*/ 0 w 580"/>
                <a:gd name="T10" fmla="*/ 0 h 1336"/>
                <a:gd name="T11" fmla="*/ 580 w 580"/>
                <a:gd name="T12" fmla="*/ 1336 h 13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80" h="1336">
                  <a:moveTo>
                    <a:pt x="0" y="1336"/>
                  </a:moveTo>
                  <a:lnTo>
                    <a:pt x="580" y="1336"/>
                  </a:lnTo>
                  <a:lnTo>
                    <a:pt x="58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17" name="Line 46">
              <a:extLst>
                <a:ext uri="{FF2B5EF4-FFF2-40B4-BE49-F238E27FC236}">
                  <a16:creationId xmlns:a16="http://schemas.microsoft.com/office/drawing/2014/main" id="{40F793E7-6516-3C4D-B539-97E87850057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186738" y="1320800"/>
              <a:ext cx="150812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18" name="Rectangle 47">
              <a:extLst>
                <a:ext uri="{FF2B5EF4-FFF2-40B4-BE49-F238E27FC236}">
                  <a16:creationId xmlns:a16="http://schemas.microsoft.com/office/drawing/2014/main" id="{CF899110-9074-984B-BE8A-684DA64104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70588" y="1663700"/>
              <a:ext cx="14747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</a:t>
              </a:r>
              <a:endParaRPr lang="en-US" altLang="en-US" sz="1800" b="0"/>
            </a:p>
          </p:txBody>
        </p:sp>
        <p:sp>
          <p:nvSpPr>
            <p:cNvPr id="75819" name="Rectangle 48">
              <a:extLst>
                <a:ext uri="{FF2B5EF4-FFF2-40B4-BE49-F238E27FC236}">
                  <a16:creationId xmlns:a16="http://schemas.microsoft.com/office/drawing/2014/main" id="{E53FDDDE-E4BB-7F45-B50F-61AB32DAC6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7288" y="3786188"/>
              <a:ext cx="490519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Clock</a:t>
              </a:r>
              <a:endParaRPr lang="en-US" altLang="en-US" sz="1800" b="0"/>
            </a:p>
          </p:txBody>
        </p:sp>
        <p:sp>
          <p:nvSpPr>
            <p:cNvPr id="75820" name="Freeform 49">
              <a:extLst>
                <a:ext uri="{FF2B5EF4-FFF2-40B4-BE49-F238E27FC236}">
                  <a16:creationId xmlns:a16="http://schemas.microsoft.com/office/drawing/2014/main" id="{71B3BDEF-60B6-124B-903C-AEF5CBCE37AB}"/>
                </a:ext>
              </a:extLst>
            </p:cNvPr>
            <p:cNvSpPr>
              <a:spLocks/>
            </p:cNvSpPr>
            <p:nvPr/>
          </p:nvSpPr>
          <p:spPr bwMode="auto">
            <a:xfrm>
              <a:off x="6797675" y="1120775"/>
              <a:ext cx="41275" cy="63500"/>
            </a:xfrm>
            <a:custGeom>
              <a:avLst/>
              <a:gdLst>
                <a:gd name="T0" fmla="*/ 0 w 40"/>
                <a:gd name="T1" fmla="*/ 2147483646 h 60"/>
                <a:gd name="T2" fmla="*/ 0 w 40"/>
                <a:gd name="T3" fmla="*/ 2147483646 h 60"/>
                <a:gd name="T4" fmla="*/ 2147483646 w 40"/>
                <a:gd name="T5" fmla="*/ 0 h 60"/>
                <a:gd name="T6" fmla="*/ 2147483646 w 40"/>
                <a:gd name="T7" fmla="*/ 0 h 60"/>
                <a:gd name="T8" fmla="*/ 2147483646 w 40"/>
                <a:gd name="T9" fmla="*/ 2147483646 h 60"/>
                <a:gd name="T10" fmla="*/ 2147483646 w 40"/>
                <a:gd name="T11" fmla="*/ 2147483646 h 60"/>
                <a:gd name="T12" fmla="*/ 2147483646 w 40"/>
                <a:gd name="T13" fmla="*/ 2147483646 h 60"/>
                <a:gd name="T14" fmla="*/ 2147483646 w 40"/>
                <a:gd name="T15" fmla="*/ 2147483646 h 60"/>
                <a:gd name="T16" fmla="*/ 2147483646 w 40"/>
                <a:gd name="T17" fmla="*/ 2147483646 h 60"/>
                <a:gd name="T18" fmla="*/ 0 w 40"/>
                <a:gd name="T19" fmla="*/ 2147483646 h 6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40"/>
                <a:gd name="T31" fmla="*/ 0 h 60"/>
                <a:gd name="T32" fmla="*/ 40 w 40"/>
                <a:gd name="T33" fmla="*/ 60 h 6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40" h="60">
                  <a:moveTo>
                    <a:pt x="0" y="36"/>
                  </a:moveTo>
                  <a:cubicBezTo>
                    <a:pt x="0" y="36"/>
                    <a:pt x="0" y="24"/>
                    <a:pt x="0" y="24"/>
                  </a:cubicBezTo>
                  <a:cubicBezTo>
                    <a:pt x="0" y="11"/>
                    <a:pt x="11" y="0"/>
                    <a:pt x="24" y="0"/>
                  </a:cubicBezTo>
                  <a:cubicBezTo>
                    <a:pt x="24" y="0"/>
                    <a:pt x="16" y="0"/>
                    <a:pt x="16" y="0"/>
                  </a:cubicBezTo>
                  <a:cubicBezTo>
                    <a:pt x="29" y="0"/>
                    <a:pt x="40" y="11"/>
                    <a:pt x="40" y="24"/>
                  </a:cubicBezTo>
                  <a:cubicBezTo>
                    <a:pt x="40" y="24"/>
                    <a:pt x="40" y="36"/>
                    <a:pt x="40" y="36"/>
                  </a:cubicBezTo>
                  <a:cubicBezTo>
                    <a:pt x="40" y="49"/>
                    <a:pt x="29" y="60"/>
                    <a:pt x="16" y="60"/>
                  </a:cubicBezTo>
                  <a:cubicBezTo>
                    <a:pt x="16" y="60"/>
                    <a:pt x="16" y="60"/>
                    <a:pt x="16" y="60"/>
                  </a:cubicBezTo>
                  <a:cubicBezTo>
                    <a:pt x="16" y="60"/>
                    <a:pt x="24" y="60"/>
                    <a:pt x="24" y="60"/>
                  </a:cubicBezTo>
                  <a:cubicBezTo>
                    <a:pt x="11" y="60"/>
                    <a:pt x="0" y="49"/>
                    <a:pt x="0" y="36"/>
                  </a:cubicBez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5821" name="Rectangle 50">
              <a:extLst>
                <a:ext uri="{FF2B5EF4-FFF2-40B4-BE49-F238E27FC236}">
                  <a16:creationId xmlns:a16="http://schemas.microsoft.com/office/drawing/2014/main" id="{905C60EC-BF3F-7947-9775-D28D217AAF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79813" y="4676775"/>
              <a:ext cx="559449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Resetn</a:t>
              </a:r>
              <a:endParaRPr lang="en-US" altLang="en-US" sz="1800" b="0"/>
            </a:p>
          </p:txBody>
        </p:sp>
        <p:sp>
          <p:nvSpPr>
            <p:cNvPr id="75822" name="Rectangle 51">
              <a:extLst>
                <a:ext uri="{FF2B5EF4-FFF2-40B4-BE49-F238E27FC236}">
                  <a16:creationId xmlns:a16="http://schemas.microsoft.com/office/drawing/2014/main" id="{DA72DCBD-40A5-634E-9D03-C2D788FE7F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29375" y="3267075"/>
              <a:ext cx="10259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endParaRPr lang="en-US" altLang="en-US" sz="1800" b="0"/>
            </a:p>
          </p:txBody>
        </p:sp>
        <p:sp>
          <p:nvSpPr>
            <p:cNvPr id="75823" name="Rectangle 52">
              <a:extLst>
                <a:ext uri="{FF2B5EF4-FFF2-40B4-BE49-F238E27FC236}">
                  <a16:creationId xmlns:a16="http://schemas.microsoft.com/office/drawing/2014/main" id="{FFEFE6D4-F465-894E-9161-95E964DF91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21450" y="3363913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2</a:t>
              </a:r>
              <a:endParaRPr lang="en-US" altLang="en-US" sz="1800" b="0"/>
            </a:p>
          </p:txBody>
        </p:sp>
        <p:sp>
          <p:nvSpPr>
            <p:cNvPr id="75824" name="Rectangle 53">
              <a:extLst>
                <a:ext uri="{FF2B5EF4-FFF2-40B4-BE49-F238E27FC236}">
                  <a16:creationId xmlns:a16="http://schemas.microsoft.com/office/drawing/2014/main" id="{C79FEBE4-4548-F24A-9664-7E615CE125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29375" y="820738"/>
              <a:ext cx="10259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endParaRPr lang="en-US" altLang="en-US" sz="1800" b="0"/>
            </a:p>
          </p:txBody>
        </p:sp>
        <p:sp>
          <p:nvSpPr>
            <p:cNvPr id="75825" name="Rectangle 54">
              <a:extLst>
                <a:ext uri="{FF2B5EF4-FFF2-40B4-BE49-F238E27FC236}">
                  <a16:creationId xmlns:a16="http://schemas.microsoft.com/office/drawing/2014/main" id="{9D407180-183D-2246-9641-B8CFB71A20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21450" y="915988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sz="1800" b="0"/>
            </a:p>
          </p:txBody>
        </p:sp>
        <p:sp>
          <p:nvSpPr>
            <p:cNvPr id="75826" name="Rectangle 55">
              <a:extLst>
                <a:ext uri="{FF2B5EF4-FFF2-40B4-BE49-F238E27FC236}">
                  <a16:creationId xmlns:a16="http://schemas.microsoft.com/office/drawing/2014/main" id="{F184D697-6374-9D4F-A2C7-2896B0DB1F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59363" y="3289300"/>
              <a:ext cx="80150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J</a:t>
              </a:r>
              <a:endParaRPr lang="en-US" altLang="en-US" sz="1800" b="0"/>
            </a:p>
          </p:txBody>
        </p:sp>
        <p:sp>
          <p:nvSpPr>
            <p:cNvPr id="75827" name="Rectangle 56">
              <a:extLst>
                <a:ext uri="{FF2B5EF4-FFF2-40B4-BE49-F238E27FC236}">
                  <a16:creationId xmlns:a16="http://schemas.microsoft.com/office/drawing/2014/main" id="{C3D2DB4C-7780-F54A-B650-4BFAF316C4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62550" y="3384550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2</a:t>
              </a:r>
              <a:endParaRPr lang="en-US" altLang="en-US" sz="1800" b="0"/>
            </a:p>
          </p:txBody>
        </p:sp>
        <p:sp>
          <p:nvSpPr>
            <p:cNvPr id="75828" name="Rectangle 57">
              <a:extLst>
                <a:ext uri="{FF2B5EF4-FFF2-40B4-BE49-F238E27FC236}">
                  <a16:creationId xmlns:a16="http://schemas.microsoft.com/office/drawing/2014/main" id="{ECD528E0-2389-9944-A063-6B81CBE8A4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59363" y="865188"/>
              <a:ext cx="80150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J</a:t>
              </a:r>
              <a:endParaRPr lang="en-US" altLang="en-US" sz="1800" b="0"/>
            </a:p>
          </p:txBody>
        </p:sp>
        <p:sp>
          <p:nvSpPr>
            <p:cNvPr id="75829" name="Line 58">
              <a:extLst>
                <a:ext uri="{FF2B5EF4-FFF2-40B4-BE49-F238E27FC236}">
                  <a16:creationId xmlns:a16="http://schemas.microsoft.com/office/drawing/2014/main" id="{E8A4676A-B328-C04A-A221-AD986187C0F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3462338" y="3592513"/>
              <a:ext cx="1987550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30" name="Rectangle 59">
              <a:extLst>
                <a:ext uri="{FF2B5EF4-FFF2-40B4-BE49-F238E27FC236}">
                  <a16:creationId xmlns:a16="http://schemas.microsoft.com/office/drawing/2014/main" id="{A4755F15-8CD7-3B43-8C4B-954FD6BB81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62550" y="960438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sz="1800" b="0"/>
            </a:p>
          </p:txBody>
        </p:sp>
        <p:sp>
          <p:nvSpPr>
            <p:cNvPr id="75831" name="Rectangle 60">
              <a:extLst>
                <a:ext uri="{FF2B5EF4-FFF2-40B4-BE49-F238E27FC236}">
                  <a16:creationId xmlns:a16="http://schemas.microsoft.com/office/drawing/2014/main" id="{84994AF4-E3B0-6746-8BF9-3C9253FE62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0100" y="1042988"/>
              <a:ext cx="14747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endParaRPr lang="en-US" altLang="en-US" sz="1800" b="0"/>
            </a:p>
          </p:txBody>
        </p:sp>
        <p:sp>
          <p:nvSpPr>
            <p:cNvPr id="75832" name="Rectangle 61">
              <a:extLst>
                <a:ext uri="{FF2B5EF4-FFF2-40B4-BE49-F238E27FC236}">
                  <a16:creationId xmlns:a16="http://schemas.microsoft.com/office/drawing/2014/main" id="{EB8AC8ED-2126-1143-9E00-EB696A9724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404225" y="1193800"/>
              <a:ext cx="913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z</a:t>
              </a:r>
              <a:endParaRPr lang="en-US" altLang="en-US" sz="1800" b="0"/>
            </a:p>
          </p:txBody>
        </p:sp>
        <p:sp>
          <p:nvSpPr>
            <p:cNvPr id="75833" name="Rectangle 62">
              <a:extLst>
                <a:ext uri="{FF2B5EF4-FFF2-40B4-BE49-F238E27FC236}">
                  <a16:creationId xmlns:a16="http://schemas.microsoft.com/office/drawing/2014/main" id="{C9398155-F100-3D41-B248-45582206E0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49888" y="3292475"/>
              <a:ext cx="747712" cy="1200150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75834" name="Rectangle 63">
              <a:extLst>
                <a:ext uri="{FF2B5EF4-FFF2-40B4-BE49-F238E27FC236}">
                  <a16:creationId xmlns:a16="http://schemas.microsoft.com/office/drawing/2014/main" id="{4A8100FB-4F26-AA48-9630-BC86C5A2C8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92750" y="1651000"/>
              <a:ext cx="14747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K</a:t>
              </a:r>
              <a:endParaRPr lang="en-US" altLang="en-US" sz="1800" b="0"/>
            </a:p>
          </p:txBody>
        </p:sp>
        <p:sp>
          <p:nvSpPr>
            <p:cNvPr id="75835" name="Rectangle 64">
              <a:extLst>
                <a:ext uri="{FF2B5EF4-FFF2-40B4-BE49-F238E27FC236}">
                  <a16:creationId xmlns:a16="http://schemas.microsoft.com/office/drawing/2014/main" id="{ECE19E1A-1C58-6040-812C-BBB9C5265F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24500" y="3489325"/>
              <a:ext cx="80150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J</a:t>
              </a:r>
              <a:endParaRPr lang="en-US" altLang="en-US" sz="1800" b="0"/>
            </a:p>
          </p:txBody>
        </p:sp>
        <p:sp>
          <p:nvSpPr>
            <p:cNvPr id="75836" name="Rectangle 65">
              <a:extLst>
                <a:ext uri="{FF2B5EF4-FFF2-40B4-BE49-F238E27FC236}">
                  <a16:creationId xmlns:a16="http://schemas.microsoft.com/office/drawing/2014/main" id="{99F5E0D8-367B-4B44-B76F-255B0CB191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69000" y="3479800"/>
              <a:ext cx="14747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</a:t>
              </a:r>
              <a:endParaRPr lang="en-US" altLang="en-US" sz="1800" b="0"/>
            </a:p>
          </p:txBody>
        </p:sp>
        <p:sp>
          <p:nvSpPr>
            <p:cNvPr id="75837" name="Line 66">
              <a:extLst>
                <a:ext uri="{FF2B5EF4-FFF2-40B4-BE49-F238E27FC236}">
                  <a16:creationId xmlns:a16="http://schemas.microsoft.com/office/drawing/2014/main" id="{F89E1879-89E7-6F46-8D95-BDCE03539A5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984875" y="4084638"/>
              <a:ext cx="106363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38" name="Freeform 67">
              <a:extLst>
                <a:ext uri="{FF2B5EF4-FFF2-40B4-BE49-F238E27FC236}">
                  <a16:creationId xmlns:a16="http://schemas.microsoft.com/office/drawing/2014/main" id="{1CDDC180-34CF-8041-8C0B-03C8F4400FF3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9888" y="3806825"/>
              <a:ext cx="149225" cy="171450"/>
            </a:xfrm>
            <a:custGeom>
              <a:avLst/>
              <a:gdLst>
                <a:gd name="T0" fmla="*/ 0 w 94"/>
                <a:gd name="T1" fmla="*/ 2147483646 h 108"/>
                <a:gd name="T2" fmla="*/ 2147483646 w 94"/>
                <a:gd name="T3" fmla="*/ 2147483646 h 108"/>
                <a:gd name="T4" fmla="*/ 0 w 94"/>
                <a:gd name="T5" fmla="*/ 0 h 108"/>
                <a:gd name="T6" fmla="*/ 0 60000 65536"/>
                <a:gd name="T7" fmla="*/ 0 60000 65536"/>
                <a:gd name="T8" fmla="*/ 0 60000 65536"/>
                <a:gd name="T9" fmla="*/ 0 w 94"/>
                <a:gd name="T10" fmla="*/ 0 h 108"/>
                <a:gd name="T11" fmla="*/ 94 w 94"/>
                <a:gd name="T12" fmla="*/ 108 h 10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94" h="108">
                  <a:moveTo>
                    <a:pt x="0" y="108"/>
                  </a:moveTo>
                  <a:lnTo>
                    <a:pt x="94" y="54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39" name="Rectangle 68">
              <a:extLst>
                <a:ext uri="{FF2B5EF4-FFF2-40B4-BE49-F238E27FC236}">
                  <a16:creationId xmlns:a16="http://schemas.microsoft.com/office/drawing/2014/main" id="{78FDEE22-8751-0C4A-9CE9-EB9BBB3DE6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70588" y="4094163"/>
              <a:ext cx="14747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</a:t>
              </a:r>
              <a:endParaRPr lang="en-US" altLang="en-US" sz="1800" b="0"/>
            </a:p>
          </p:txBody>
        </p:sp>
        <p:sp>
          <p:nvSpPr>
            <p:cNvPr id="75840" name="Freeform 69">
              <a:extLst>
                <a:ext uri="{FF2B5EF4-FFF2-40B4-BE49-F238E27FC236}">
                  <a16:creationId xmlns:a16="http://schemas.microsoft.com/office/drawing/2014/main" id="{13854D9C-3782-4E43-B7BE-BFC702D07D9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2938" y="1920875"/>
              <a:ext cx="3635375" cy="2271713"/>
            </a:xfrm>
            <a:custGeom>
              <a:avLst/>
              <a:gdLst>
                <a:gd name="T0" fmla="*/ 0 w 2290"/>
                <a:gd name="T1" fmla="*/ 0 h 1431"/>
                <a:gd name="T2" fmla="*/ 0 w 2290"/>
                <a:gd name="T3" fmla="*/ 2147483646 h 1431"/>
                <a:gd name="T4" fmla="*/ 2147483646 w 2290"/>
                <a:gd name="T5" fmla="*/ 2147483646 h 1431"/>
                <a:gd name="T6" fmla="*/ 2147483646 w 2290"/>
                <a:gd name="T7" fmla="*/ 2147483646 h 1431"/>
                <a:gd name="T8" fmla="*/ 2147483646 w 2290"/>
                <a:gd name="T9" fmla="*/ 2147483646 h 14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90"/>
                <a:gd name="T16" fmla="*/ 0 h 1431"/>
                <a:gd name="T17" fmla="*/ 2290 w 2290"/>
                <a:gd name="T18" fmla="*/ 1431 h 143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90" h="1431">
                  <a:moveTo>
                    <a:pt x="0" y="0"/>
                  </a:moveTo>
                  <a:lnTo>
                    <a:pt x="0" y="662"/>
                  </a:lnTo>
                  <a:lnTo>
                    <a:pt x="2290" y="662"/>
                  </a:lnTo>
                  <a:lnTo>
                    <a:pt x="2290" y="1431"/>
                  </a:lnTo>
                  <a:lnTo>
                    <a:pt x="1899" y="1431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41" name="Freeform 70">
              <a:extLst>
                <a:ext uri="{FF2B5EF4-FFF2-40B4-BE49-F238E27FC236}">
                  <a16:creationId xmlns:a16="http://schemas.microsoft.com/office/drawing/2014/main" id="{4EE450D3-EA34-E447-9D53-13F2BD095C3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2225" y="1149350"/>
              <a:ext cx="4256088" cy="2292350"/>
            </a:xfrm>
            <a:custGeom>
              <a:avLst/>
              <a:gdLst>
                <a:gd name="T0" fmla="*/ 0 w 2681"/>
                <a:gd name="T1" fmla="*/ 2147483646 h 1444"/>
                <a:gd name="T2" fmla="*/ 0 w 2681"/>
                <a:gd name="T3" fmla="*/ 2147483646 h 1444"/>
                <a:gd name="T4" fmla="*/ 2147483646 w 2681"/>
                <a:gd name="T5" fmla="*/ 2147483646 h 1444"/>
                <a:gd name="T6" fmla="*/ 2147483646 w 2681"/>
                <a:gd name="T7" fmla="*/ 0 h 144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681"/>
                <a:gd name="T13" fmla="*/ 0 h 1444"/>
                <a:gd name="T14" fmla="*/ 2681 w 2681"/>
                <a:gd name="T15" fmla="*/ 1444 h 144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681" h="1444">
                  <a:moveTo>
                    <a:pt x="0" y="1444"/>
                  </a:moveTo>
                  <a:lnTo>
                    <a:pt x="0" y="770"/>
                  </a:lnTo>
                  <a:lnTo>
                    <a:pt x="2681" y="770"/>
                  </a:lnTo>
                  <a:lnTo>
                    <a:pt x="2681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42" name="Line 71">
              <a:extLst>
                <a:ext uri="{FF2B5EF4-FFF2-40B4-BE49-F238E27FC236}">
                  <a16:creationId xmlns:a16="http://schemas.microsoft.com/office/drawing/2014/main" id="{19C1BEC6-3659-DA46-986B-FD97D8B0F0E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042988" y="1149350"/>
              <a:ext cx="440690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43" name="Line 73">
              <a:extLst>
                <a:ext uri="{FF2B5EF4-FFF2-40B4-BE49-F238E27FC236}">
                  <a16:creationId xmlns:a16="http://schemas.microsoft.com/office/drawing/2014/main" id="{A04F9123-7D0E-B448-8873-60DBA95FCE9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363663" y="1620838"/>
              <a:ext cx="300037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44" name="Freeform 74">
              <a:extLst>
                <a:ext uri="{FF2B5EF4-FFF2-40B4-BE49-F238E27FC236}">
                  <a16:creationId xmlns:a16="http://schemas.microsoft.com/office/drawing/2014/main" id="{7B0635A9-66A0-004B-A974-10A6453AD1D4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3700" y="1471613"/>
              <a:ext cx="300038" cy="300037"/>
            </a:xfrm>
            <a:custGeom>
              <a:avLst/>
              <a:gdLst>
                <a:gd name="T0" fmla="*/ 2147483646 w 189"/>
                <a:gd name="T1" fmla="*/ 2147483646 h 189"/>
                <a:gd name="T2" fmla="*/ 0 w 189"/>
                <a:gd name="T3" fmla="*/ 2147483646 h 189"/>
                <a:gd name="T4" fmla="*/ 0 w 189"/>
                <a:gd name="T5" fmla="*/ 0 h 189"/>
                <a:gd name="T6" fmla="*/ 0 60000 65536"/>
                <a:gd name="T7" fmla="*/ 0 60000 65536"/>
                <a:gd name="T8" fmla="*/ 0 60000 65536"/>
                <a:gd name="T9" fmla="*/ 0 w 189"/>
                <a:gd name="T10" fmla="*/ 0 h 189"/>
                <a:gd name="T11" fmla="*/ 189 w 189"/>
                <a:gd name="T12" fmla="*/ 189 h 18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89" h="189">
                  <a:moveTo>
                    <a:pt x="189" y="94"/>
                  </a:moveTo>
                  <a:lnTo>
                    <a:pt x="0" y="189"/>
                  </a:lnTo>
                  <a:lnTo>
                    <a:pt x="0" y="0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45" name="Oval 76">
              <a:extLst>
                <a:ext uri="{FF2B5EF4-FFF2-40B4-BE49-F238E27FC236}">
                  <a16:creationId xmlns:a16="http://schemas.microsoft.com/office/drawing/2014/main" id="{3B31F239-C54D-6E45-BA7D-76F150F5AE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65325" y="1568450"/>
              <a:ext cx="96838" cy="96838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75846" name="Line 77">
              <a:extLst>
                <a:ext uri="{FF2B5EF4-FFF2-40B4-BE49-F238E27FC236}">
                  <a16:creationId xmlns:a16="http://schemas.microsoft.com/office/drawing/2014/main" id="{172A356E-434B-1745-9431-3116616F743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2062163" y="1620838"/>
              <a:ext cx="1400175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47" name="Freeform 78">
              <a:extLst>
                <a:ext uri="{FF2B5EF4-FFF2-40B4-BE49-F238E27FC236}">
                  <a16:creationId xmlns:a16="http://schemas.microsoft.com/office/drawing/2014/main" id="{828D002C-695C-E446-A8BC-A8EF61BD0406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2188" y="1620838"/>
              <a:ext cx="3187700" cy="2571750"/>
            </a:xfrm>
            <a:custGeom>
              <a:avLst/>
              <a:gdLst>
                <a:gd name="T0" fmla="*/ 2147483646 w 2008"/>
                <a:gd name="T1" fmla="*/ 2147483646 h 1620"/>
                <a:gd name="T2" fmla="*/ 0 w 2008"/>
                <a:gd name="T3" fmla="*/ 2147483646 h 1620"/>
                <a:gd name="T4" fmla="*/ 0 w 2008"/>
                <a:gd name="T5" fmla="*/ 0 h 1620"/>
                <a:gd name="T6" fmla="*/ 0 60000 65536"/>
                <a:gd name="T7" fmla="*/ 0 60000 65536"/>
                <a:gd name="T8" fmla="*/ 0 60000 65536"/>
                <a:gd name="T9" fmla="*/ 0 w 2008"/>
                <a:gd name="T10" fmla="*/ 0 h 1620"/>
                <a:gd name="T11" fmla="*/ 2008 w 2008"/>
                <a:gd name="T12" fmla="*/ 1620 h 162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008" h="1620">
                  <a:moveTo>
                    <a:pt x="2008" y="1620"/>
                  </a:moveTo>
                  <a:lnTo>
                    <a:pt x="0" y="1620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48" name="Freeform 79">
              <a:extLst>
                <a:ext uri="{FF2B5EF4-FFF2-40B4-BE49-F238E27FC236}">
                  <a16:creationId xmlns:a16="http://schemas.microsoft.com/office/drawing/2014/main" id="{3A3C1E77-1A6D-ED49-8F7F-89BC171BA8E1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8738" y="1128713"/>
              <a:ext cx="65087" cy="63500"/>
            </a:xfrm>
            <a:custGeom>
              <a:avLst/>
              <a:gdLst>
                <a:gd name="T0" fmla="*/ 0 w 60"/>
                <a:gd name="T1" fmla="*/ 2147483646 h 60"/>
                <a:gd name="T2" fmla="*/ 0 w 60"/>
                <a:gd name="T3" fmla="*/ 2147483646 h 60"/>
                <a:gd name="T4" fmla="*/ 2147483646 w 60"/>
                <a:gd name="T5" fmla="*/ 0 h 60"/>
                <a:gd name="T6" fmla="*/ 2147483646 w 60"/>
                <a:gd name="T7" fmla="*/ 0 h 60"/>
                <a:gd name="T8" fmla="*/ 2147483646 w 60"/>
                <a:gd name="T9" fmla="*/ 2147483646 h 60"/>
                <a:gd name="T10" fmla="*/ 2147483646 w 60"/>
                <a:gd name="T11" fmla="*/ 2147483646 h 60"/>
                <a:gd name="T12" fmla="*/ 2147483646 w 60"/>
                <a:gd name="T13" fmla="*/ 2147483646 h 60"/>
                <a:gd name="T14" fmla="*/ 2147483646 w 60"/>
                <a:gd name="T15" fmla="*/ 2147483646 h 60"/>
                <a:gd name="T16" fmla="*/ 2147483646 w 60"/>
                <a:gd name="T17" fmla="*/ 2147483646 h 60"/>
                <a:gd name="T18" fmla="*/ 0 w 60"/>
                <a:gd name="T19" fmla="*/ 2147483646 h 6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60"/>
                <a:gd name="T31" fmla="*/ 0 h 60"/>
                <a:gd name="T32" fmla="*/ 60 w 60"/>
                <a:gd name="T33" fmla="*/ 60 h 6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60" h="60">
                  <a:moveTo>
                    <a:pt x="0" y="36"/>
                  </a:moveTo>
                  <a:cubicBezTo>
                    <a:pt x="0" y="36"/>
                    <a:pt x="0" y="24"/>
                    <a:pt x="0" y="24"/>
                  </a:cubicBezTo>
                  <a:cubicBezTo>
                    <a:pt x="0" y="11"/>
                    <a:pt x="11" y="0"/>
                    <a:pt x="24" y="0"/>
                  </a:cubicBezTo>
                  <a:cubicBezTo>
                    <a:pt x="24" y="0"/>
                    <a:pt x="36" y="0"/>
                    <a:pt x="36" y="0"/>
                  </a:cubicBezTo>
                  <a:cubicBezTo>
                    <a:pt x="49" y="0"/>
                    <a:pt x="60" y="11"/>
                    <a:pt x="60" y="24"/>
                  </a:cubicBezTo>
                  <a:cubicBezTo>
                    <a:pt x="60" y="24"/>
                    <a:pt x="60" y="36"/>
                    <a:pt x="60" y="36"/>
                  </a:cubicBezTo>
                  <a:cubicBezTo>
                    <a:pt x="60" y="49"/>
                    <a:pt x="49" y="60"/>
                    <a:pt x="36" y="60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60"/>
                    <a:pt x="24" y="60"/>
                    <a:pt x="24" y="60"/>
                  </a:cubicBezTo>
                  <a:cubicBezTo>
                    <a:pt x="11" y="60"/>
                    <a:pt x="0" y="49"/>
                    <a:pt x="0" y="36"/>
                  </a:cubicBez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5849" name="Freeform 80">
              <a:extLst>
                <a:ext uri="{FF2B5EF4-FFF2-40B4-BE49-F238E27FC236}">
                  <a16:creationId xmlns:a16="http://schemas.microsoft.com/office/drawing/2014/main" id="{CE823403-5742-2B4D-8576-3E823347F093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8738" y="1577975"/>
              <a:ext cx="65087" cy="65088"/>
            </a:xfrm>
            <a:custGeom>
              <a:avLst/>
              <a:gdLst>
                <a:gd name="T0" fmla="*/ 0 w 60"/>
                <a:gd name="T1" fmla="*/ 2147483646 h 60"/>
                <a:gd name="T2" fmla="*/ 0 w 60"/>
                <a:gd name="T3" fmla="*/ 2147483646 h 60"/>
                <a:gd name="T4" fmla="*/ 2147483646 w 60"/>
                <a:gd name="T5" fmla="*/ 0 h 60"/>
                <a:gd name="T6" fmla="*/ 2147483646 w 60"/>
                <a:gd name="T7" fmla="*/ 0 h 60"/>
                <a:gd name="T8" fmla="*/ 2147483646 w 60"/>
                <a:gd name="T9" fmla="*/ 2147483646 h 60"/>
                <a:gd name="T10" fmla="*/ 2147483646 w 60"/>
                <a:gd name="T11" fmla="*/ 2147483646 h 60"/>
                <a:gd name="T12" fmla="*/ 2147483646 w 60"/>
                <a:gd name="T13" fmla="*/ 2147483646 h 60"/>
                <a:gd name="T14" fmla="*/ 2147483646 w 60"/>
                <a:gd name="T15" fmla="*/ 2147483646 h 60"/>
                <a:gd name="T16" fmla="*/ 2147483646 w 60"/>
                <a:gd name="T17" fmla="*/ 2147483646 h 60"/>
                <a:gd name="T18" fmla="*/ 0 w 60"/>
                <a:gd name="T19" fmla="*/ 2147483646 h 6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60"/>
                <a:gd name="T31" fmla="*/ 0 h 60"/>
                <a:gd name="T32" fmla="*/ 60 w 60"/>
                <a:gd name="T33" fmla="*/ 60 h 6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60" h="60">
                  <a:moveTo>
                    <a:pt x="0" y="36"/>
                  </a:moveTo>
                  <a:cubicBezTo>
                    <a:pt x="0" y="36"/>
                    <a:pt x="0" y="24"/>
                    <a:pt x="0" y="24"/>
                  </a:cubicBezTo>
                  <a:cubicBezTo>
                    <a:pt x="0" y="11"/>
                    <a:pt x="11" y="0"/>
                    <a:pt x="24" y="0"/>
                  </a:cubicBezTo>
                  <a:cubicBezTo>
                    <a:pt x="24" y="0"/>
                    <a:pt x="36" y="0"/>
                    <a:pt x="36" y="0"/>
                  </a:cubicBezTo>
                  <a:cubicBezTo>
                    <a:pt x="49" y="0"/>
                    <a:pt x="60" y="11"/>
                    <a:pt x="60" y="24"/>
                  </a:cubicBezTo>
                  <a:cubicBezTo>
                    <a:pt x="60" y="24"/>
                    <a:pt x="60" y="36"/>
                    <a:pt x="60" y="36"/>
                  </a:cubicBezTo>
                  <a:cubicBezTo>
                    <a:pt x="60" y="49"/>
                    <a:pt x="49" y="60"/>
                    <a:pt x="36" y="60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60"/>
                    <a:pt x="24" y="60"/>
                    <a:pt x="24" y="60"/>
                  </a:cubicBezTo>
                  <a:cubicBezTo>
                    <a:pt x="11" y="60"/>
                    <a:pt x="0" y="49"/>
                    <a:pt x="0" y="36"/>
                  </a:cubicBez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5850" name="Freeform 81">
              <a:extLst>
                <a:ext uri="{FF2B5EF4-FFF2-40B4-BE49-F238E27FC236}">
                  <a16:creationId xmlns:a16="http://schemas.microsoft.com/office/drawing/2014/main" id="{E02244B9-B9F8-FE46-8721-403E326D3E90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1550" y="1585913"/>
              <a:ext cx="42863" cy="65087"/>
            </a:xfrm>
            <a:custGeom>
              <a:avLst/>
              <a:gdLst>
                <a:gd name="T0" fmla="*/ 0 w 40"/>
                <a:gd name="T1" fmla="*/ 2147483646 h 60"/>
                <a:gd name="T2" fmla="*/ 0 w 40"/>
                <a:gd name="T3" fmla="*/ 2147483646 h 60"/>
                <a:gd name="T4" fmla="*/ 2147483646 w 40"/>
                <a:gd name="T5" fmla="*/ 0 h 60"/>
                <a:gd name="T6" fmla="*/ 2147483646 w 40"/>
                <a:gd name="T7" fmla="*/ 0 h 60"/>
                <a:gd name="T8" fmla="*/ 2147483646 w 40"/>
                <a:gd name="T9" fmla="*/ 2147483646 h 60"/>
                <a:gd name="T10" fmla="*/ 2147483646 w 40"/>
                <a:gd name="T11" fmla="*/ 2147483646 h 60"/>
                <a:gd name="T12" fmla="*/ 2147483646 w 40"/>
                <a:gd name="T13" fmla="*/ 2147483646 h 60"/>
                <a:gd name="T14" fmla="*/ 2147483646 w 40"/>
                <a:gd name="T15" fmla="*/ 2147483646 h 60"/>
                <a:gd name="T16" fmla="*/ 2147483646 w 40"/>
                <a:gd name="T17" fmla="*/ 2147483646 h 60"/>
                <a:gd name="T18" fmla="*/ 0 w 40"/>
                <a:gd name="T19" fmla="*/ 2147483646 h 6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40"/>
                <a:gd name="T31" fmla="*/ 0 h 60"/>
                <a:gd name="T32" fmla="*/ 40 w 40"/>
                <a:gd name="T33" fmla="*/ 60 h 6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40" h="60">
                  <a:moveTo>
                    <a:pt x="0" y="36"/>
                  </a:moveTo>
                  <a:cubicBezTo>
                    <a:pt x="0" y="36"/>
                    <a:pt x="0" y="24"/>
                    <a:pt x="0" y="24"/>
                  </a:cubicBezTo>
                  <a:cubicBezTo>
                    <a:pt x="0" y="11"/>
                    <a:pt x="11" y="0"/>
                    <a:pt x="24" y="0"/>
                  </a:cubicBezTo>
                  <a:cubicBezTo>
                    <a:pt x="24" y="0"/>
                    <a:pt x="16" y="0"/>
                    <a:pt x="16" y="0"/>
                  </a:cubicBezTo>
                  <a:cubicBezTo>
                    <a:pt x="29" y="0"/>
                    <a:pt x="40" y="11"/>
                    <a:pt x="40" y="24"/>
                  </a:cubicBezTo>
                  <a:cubicBezTo>
                    <a:pt x="40" y="24"/>
                    <a:pt x="40" y="36"/>
                    <a:pt x="40" y="36"/>
                  </a:cubicBezTo>
                  <a:cubicBezTo>
                    <a:pt x="40" y="49"/>
                    <a:pt x="29" y="60"/>
                    <a:pt x="16" y="60"/>
                  </a:cubicBezTo>
                  <a:cubicBezTo>
                    <a:pt x="16" y="60"/>
                    <a:pt x="16" y="60"/>
                    <a:pt x="16" y="60"/>
                  </a:cubicBezTo>
                  <a:cubicBezTo>
                    <a:pt x="16" y="60"/>
                    <a:pt x="24" y="60"/>
                    <a:pt x="24" y="60"/>
                  </a:cubicBezTo>
                  <a:cubicBezTo>
                    <a:pt x="11" y="60"/>
                    <a:pt x="0" y="49"/>
                    <a:pt x="0" y="36"/>
                  </a:cubicBez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5851" name="Rectangle 82">
              <a:extLst>
                <a:ext uri="{FF2B5EF4-FFF2-40B4-BE49-F238E27FC236}">
                  <a16:creationId xmlns:a16="http://schemas.microsoft.com/office/drawing/2014/main" id="{745D0319-2C06-F44F-8639-55CCF5601B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92750" y="4079875"/>
              <a:ext cx="14747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K</a:t>
              </a:r>
              <a:endParaRPr lang="en-US" altLang="en-US" sz="1800" b="0"/>
            </a:p>
          </p:txBody>
        </p:sp>
        <p:sp>
          <p:nvSpPr>
            <p:cNvPr id="75852" name="Rectangle 83">
              <a:extLst>
                <a:ext uri="{FF2B5EF4-FFF2-40B4-BE49-F238E27FC236}">
                  <a16:creationId xmlns:a16="http://schemas.microsoft.com/office/drawing/2014/main" id="{4FCB4DFE-8407-F947-9FA8-60C23962A9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37138" y="4249738"/>
              <a:ext cx="14747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K</a:t>
              </a:r>
              <a:endParaRPr lang="en-US" altLang="en-US" sz="1800" b="0"/>
            </a:p>
          </p:txBody>
        </p:sp>
        <p:sp>
          <p:nvSpPr>
            <p:cNvPr id="75853" name="Rectangle 84">
              <a:extLst>
                <a:ext uri="{FF2B5EF4-FFF2-40B4-BE49-F238E27FC236}">
                  <a16:creationId xmlns:a16="http://schemas.microsoft.com/office/drawing/2014/main" id="{90C78134-0FBA-1548-ADE0-BFB9392176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84775" y="4344988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2</a:t>
              </a:r>
              <a:endParaRPr lang="en-US" altLang="en-US" sz="1800" b="0"/>
            </a:p>
          </p:txBody>
        </p:sp>
        <p:sp>
          <p:nvSpPr>
            <p:cNvPr id="75854" name="Rectangle 85">
              <a:extLst>
                <a:ext uri="{FF2B5EF4-FFF2-40B4-BE49-F238E27FC236}">
                  <a16:creationId xmlns:a16="http://schemas.microsoft.com/office/drawing/2014/main" id="{80CF7887-B928-2F40-99DE-39E7572299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37138" y="1820863"/>
              <a:ext cx="14747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K</a:t>
              </a:r>
              <a:endParaRPr lang="en-US" altLang="en-US" sz="1800" b="0"/>
            </a:p>
          </p:txBody>
        </p:sp>
        <p:sp>
          <p:nvSpPr>
            <p:cNvPr id="75855" name="Oval 87">
              <a:extLst>
                <a:ext uri="{FF2B5EF4-FFF2-40B4-BE49-F238E27FC236}">
                  <a16:creationId xmlns:a16="http://schemas.microsoft.com/office/drawing/2014/main" id="{E8527D47-0CC7-1644-BA06-370281D6FA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80088" y="2090738"/>
              <a:ext cx="98425" cy="96837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75856" name="Oval 89">
              <a:extLst>
                <a:ext uri="{FF2B5EF4-FFF2-40B4-BE49-F238E27FC236}">
                  <a16:creationId xmlns:a16="http://schemas.microsoft.com/office/drawing/2014/main" id="{B5795803-8980-1643-93A7-169A4DF95D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80088" y="4511675"/>
              <a:ext cx="98425" cy="96838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75857" name="Rectangle 90">
              <a:extLst>
                <a:ext uri="{FF2B5EF4-FFF2-40B4-BE49-F238E27FC236}">
                  <a16:creationId xmlns:a16="http://schemas.microsoft.com/office/drawing/2014/main" id="{1D5D97A8-3852-AD44-BE51-62CDC9E8AA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84775" y="1916113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sz="1800" b="0"/>
            </a:p>
          </p:txBody>
        </p:sp>
        <p:sp>
          <p:nvSpPr>
            <p:cNvPr id="75858" name="AutoShape 92">
              <a:extLst>
                <a:ext uri="{FF2B5EF4-FFF2-40B4-BE49-F238E27FC236}">
                  <a16:creationId xmlns:a16="http://schemas.microsoft.com/office/drawing/2014/main" id="{879EEDC1-6DE0-DC47-8006-4EF0199BBC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82900" y="3355975"/>
              <a:ext cx="579438" cy="484188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75859" name="AutoShape 94">
              <a:extLst>
                <a:ext uri="{FF2B5EF4-FFF2-40B4-BE49-F238E27FC236}">
                  <a16:creationId xmlns:a16="http://schemas.microsoft.com/office/drawing/2014/main" id="{37D7B9DE-5A63-A64A-9BD3-D91BB72566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16800" y="1073150"/>
              <a:ext cx="579438" cy="484188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75860" name="Line 95">
              <a:extLst>
                <a:ext uri="{FF2B5EF4-FFF2-40B4-BE49-F238E27FC236}">
                  <a16:creationId xmlns:a16="http://schemas.microsoft.com/office/drawing/2014/main" id="{7163D485-43D7-CF4C-AFD4-72F0A129272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663700" y="1465263"/>
              <a:ext cx="300038" cy="157162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75779" name="Oval 76">
            <a:extLst>
              <a:ext uri="{FF2B5EF4-FFF2-40B4-BE49-F238E27FC236}">
                <a16:creationId xmlns:a16="http://schemas.microsoft.com/office/drawing/2014/main" id="{1F731A9F-DBF8-AC4D-B49D-43B060F8555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81676" y="1444625"/>
            <a:ext cx="517525" cy="539750"/>
          </a:xfrm>
          <a:prstGeom prst="ellips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914400">
              <a:spcBef>
                <a:spcPct val="0"/>
              </a:spcBef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75780" name="Oval 77">
            <a:extLst>
              <a:ext uri="{FF2B5EF4-FFF2-40B4-BE49-F238E27FC236}">
                <a16:creationId xmlns:a16="http://schemas.microsoft.com/office/drawing/2014/main" id="{5BA02723-C66B-F348-B8AA-080D0F0684D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86439" y="2443163"/>
            <a:ext cx="517525" cy="539750"/>
          </a:xfrm>
          <a:prstGeom prst="ellips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914400">
              <a:spcBef>
                <a:spcPct val="0"/>
              </a:spcBef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75781" name="Oval 79">
            <a:extLst>
              <a:ext uri="{FF2B5EF4-FFF2-40B4-BE49-F238E27FC236}">
                <a16:creationId xmlns:a16="http://schemas.microsoft.com/office/drawing/2014/main" id="{FA41FEF9-CAC9-274A-BD0B-BCEBB06A2D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18189" y="3956050"/>
            <a:ext cx="517525" cy="539750"/>
          </a:xfrm>
          <a:prstGeom prst="ellipse">
            <a:avLst/>
          </a:prstGeom>
          <a:noFill/>
          <a:ln w="254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914400">
              <a:spcBef>
                <a:spcPct val="0"/>
              </a:spcBef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75782" name="Oval 83">
            <a:extLst>
              <a:ext uri="{FF2B5EF4-FFF2-40B4-BE49-F238E27FC236}">
                <a16:creationId xmlns:a16="http://schemas.microsoft.com/office/drawing/2014/main" id="{EEEC62D9-2D9F-E04D-9E05-CFE0F093258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91201" y="4938714"/>
            <a:ext cx="517525" cy="541337"/>
          </a:xfrm>
          <a:prstGeom prst="ellipse">
            <a:avLst/>
          </a:prstGeom>
          <a:noFill/>
          <a:ln w="254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914400">
              <a:spcBef>
                <a:spcPct val="0"/>
              </a:spcBef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75783" name="TextBox 80">
            <a:extLst>
              <a:ext uri="{FF2B5EF4-FFF2-40B4-BE49-F238E27FC236}">
                <a16:creationId xmlns:a16="http://schemas.microsoft.com/office/drawing/2014/main" id="{4BC74A58-941B-5044-B904-955D3126C1D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70600" y="985839"/>
            <a:ext cx="1030288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</a:rPr>
              <a:t>J</a:t>
            </a:r>
            <a:r>
              <a:rPr lang="en-US" altLang="en-US" b="0" baseline="-25000">
                <a:solidFill>
                  <a:srgbClr val="FF0000"/>
                </a:solidFill>
              </a:rPr>
              <a:t>1</a:t>
            </a:r>
            <a:r>
              <a:rPr lang="en-US" altLang="en-US" b="0">
                <a:solidFill>
                  <a:srgbClr val="FF0000"/>
                </a:solidFill>
              </a:rPr>
              <a:t> = w</a:t>
            </a:r>
            <a:endParaRPr lang="en-US" altLang="en-US" b="0" baseline="-25000">
              <a:solidFill>
                <a:srgbClr val="FF0000"/>
              </a:solidFill>
            </a:endParaRPr>
          </a:p>
        </p:txBody>
      </p:sp>
      <p:grpSp>
        <p:nvGrpSpPr>
          <p:cNvPr id="75784" name="Group 1">
            <a:extLst>
              <a:ext uri="{FF2B5EF4-FFF2-40B4-BE49-F238E27FC236}">
                <a16:creationId xmlns:a16="http://schemas.microsoft.com/office/drawing/2014/main" id="{AB2FE7B2-22C0-6E41-89DC-DD07A98566DB}"/>
              </a:ext>
            </a:extLst>
          </p:cNvPr>
          <p:cNvGrpSpPr>
            <a:grpSpLocks/>
          </p:cNvGrpSpPr>
          <p:nvPr/>
        </p:nvGrpSpPr>
        <p:grpSpPr bwMode="auto">
          <a:xfrm>
            <a:off x="5959476" y="5726113"/>
            <a:ext cx="1082675" cy="461962"/>
            <a:chOff x="4636811" y="5956551"/>
            <a:chExt cx="1082348" cy="461665"/>
          </a:xfrm>
        </p:grpSpPr>
        <p:sp>
          <p:nvSpPr>
            <p:cNvPr id="75790" name="TextBox 86">
              <a:extLst>
                <a:ext uri="{FF2B5EF4-FFF2-40B4-BE49-F238E27FC236}">
                  <a16:creationId xmlns:a16="http://schemas.microsoft.com/office/drawing/2014/main" id="{FEAFDF5B-C80A-B04C-A39C-F311DCF1A9E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636811" y="5956551"/>
              <a:ext cx="108234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b="0">
                  <a:solidFill>
                    <a:srgbClr val="0000FF"/>
                  </a:solidFill>
                </a:rPr>
                <a:t>K</a:t>
              </a:r>
              <a:r>
                <a:rPr lang="en-US" altLang="en-US" b="0" baseline="-25000">
                  <a:solidFill>
                    <a:srgbClr val="0000FF"/>
                  </a:solidFill>
                </a:rPr>
                <a:t>2</a:t>
              </a:r>
              <a:r>
                <a:rPr lang="en-US" altLang="en-US" b="0">
                  <a:solidFill>
                    <a:srgbClr val="0000FF"/>
                  </a:solidFill>
                </a:rPr>
                <a:t> = w</a:t>
              </a:r>
              <a:endParaRPr lang="en-US" altLang="en-US" b="0" baseline="-25000">
                <a:solidFill>
                  <a:srgbClr val="0000FF"/>
                </a:solidFill>
              </a:endParaRPr>
            </a:p>
          </p:txBody>
        </p:sp>
        <p:cxnSp>
          <p:nvCxnSpPr>
            <p:cNvPr id="75791" name="Straight Connector 87">
              <a:extLst>
                <a:ext uri="{FF2B5EF4-FFF2-40B4-BE49-F238E27FC236}">
                  <a16:creationId xmlns:a16="http://schemas.microsoft.com/office/drawing/2014/main" id="{10635518-87F4-8345-90FE-17C27832E567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5368428" y="6004145"/>
              <a:ext cx="228531" cy="0"/>
            </a:xfrm>
            <a:prstGeom prst="line">
              <a:avLst/>
            </a:prstGeom>
            <a:noFill/>
            <a:ln w="28575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75785" name="TextBox 89">
            <a:extLst>
              <a:ext uri="{FF2B5EF4-FFF2-40B4-BE49-F238E27FC236}">
                <a16:creationId xmlns:a16="http://schemas.microsoft.com/office/drawing/2014/main" id="{56B764A7-5ED0-A04A-BAA5-EE9B0CA0434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90989" y="3706813"/>
            <a:ext cx="13795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0000FF"/>
                </a:solidFill>
              </a:rPr>
              <a:t>J</a:t>
            </a:r>
            <a:r>
              <a:rPr lang="en-US" altLang="en-US" b="0" baseline="-25000">
                <a:solidFill>
                  <a:srgbClr val="0000FF"/>
                </a:solidFill>
              </a:rPr>
              <a:t>2</a:t>
            </a:r>
            <a:r>
              <a:rPr lang="en-US" altLang="en-US" b="0">
                <a:solidFill>
                  <a:srgbClr val="0000FF"/>
                </a:solidFill>
              </a:rPr>
              <a:t> = w y</a:t>
            </a:r>
            <a:r>
              <a:rPr lang="en-US" altLang="en-US" b="0" baseline="-25000">
                <a:solidFill>
                  <a:srgbClr val="0000FF"/>
                </a:solidFill>
              </a:rPr>
              <a:t>1</a:t>
            </a:r>
          </a:p>
        </p:txBody>
      </p:sp>
      <p:grpSp>
        <p:nvGrpSpPr>
          <p:cNvPr id="75786" name="Group 2">
            <a:extLst>
              <a:ext uri="{FF2B5EF4-FFF2-40B4-BE49-F238E27FC236}">
                <a16:creationId xmlns:a16="http://schemas.microsoft.com/office/drawing/2014/main" id="{1E68DC2D-0485-D94B-B52D-3CCB9D8CE45B}"/>
              </a:ext>
            </a:extLst>
          </p:cNvPr>
          <p:cNvGrpSpPr>
            <a:grpSpLocks/>
          </p:cNvGrpSpPr>
          <p:nvPr/>
        </p:nvGrpSpPr>
        <p:grpSpPr bwMode="auto">
          <a:xfrm>
            <a:off x="4156075" y="2695576"/>
            <a:ext cx="1697038" cy="461963"/>
            <a:chOff x="6895289" y="6215149"/>
            <a:chExt cx="1695847" cy="461665"/>
          </a:xfrm>
        </p:grpSpPr>
        <p:sp>
          <p:nvSpPr>
            <p:cNvPr id="75787" name="TextBox 84">
              <a:extLst>
                <a:ext uri="{FF2B5EF4-FFF2-40B4-BE49-F238E27FC236}">
                  <a16:creationId xmlns:a16="http://schemas.microsoft.com/office/drawing/2014/main" id="{7FFF06FD-20A7-394E-A186-A74F2A31DDC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895289" y="6215149"/>
              <a:ext cx="1695847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b="0">
                  <a:solidFill>
                    <a:srgbClr val="FF0000"/>
                  </a:solidFill>
                </a:rPr>
                <a:t>K</a:t>
              </a:r>
              <a:r>
                <a:rPr lang="en-US" altLang="en-US" b="0" baseline="-25000">
                  <a:solidFill>
                    <a:srgbClr val="FF0000"/>
                  </a:solidFill>
                </a:rPr>
                <a:t>1</a:t>
              </a:r>
              <a:r>
                <a:rPr lang="en-US" altLang="en-US" b="0">
                  <a:solidFill>
                    <a:srgbClr val="FF0000"/>
                  </a:solidFill>
                </a:rPr>
                <a:t> = w + y</a:t>
              </a:r>
              <a:r>
                <a:rPr lang="en-US" altLang="en-US" b="0" baseline="-25000">
                  <a:solidFill>
                    <a:srgbClr val="FF0000"/>
                  </a:solidFill>
                </a:rPr>
                <a:t>2</a:t>
              </a:r>
            </a:p>
          </p:txBody>
        </p:sp>
        <p:cxnSp>
          <p:nvCxnSpPr>
            <p:cNvPr id="75788" name="Straight Connector 85">
              <a:extLst>
                <a:ext uri="{FF2B5EF4-FFF2-40B4-BE49-F238E27FC236}">
                  <a16:creationId xmlns:a16="http://schemas.microsoft.com/office/drawing/2014/main" id="{7941E5DD-9A34-4048-A46D-51973F11FB95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7626613" y="6254811"/>
              <a:ext cx="228440" cy="0"/>
            </a:xfrm>
            <a:prstGeom prst="line">
              <a:avLst/>
            </a:prstGeom>
            <a:noFill/>
            <a:ln w="28575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5789" name="Straight Connector 91">
              <a:extLst>
                <a:ext uri="{FF2B5EF4-FFF2-40B4-BE49-F238E27FC236}">
                  <a16:creationId xmlns:a16="http://schemas.microsoft.com/office/drawing/2014/main" id="{EC9C65E2-5D0C-514A-A547-1FE806D48287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8154879" y="6251638"/>
              <a:ext cx="228440" cy="0"/>
            </a:xfrm>
            <a:prstGeom prst="line">
              <a:avLst/>
            </a:prstGeom>
            <a:noFill/>
            <a:ln w="28575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</p:spTree>
  </p:cSld>
  <p:clrMapOvr>
    <a:masterClrMapping/>
  </p:clrMapOvr>
  <p:transition/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2">
            <a:extLst>
              <a:ext uri="{FF2B5EF4-FFF2-40B4-BE49-F238E27FC236}">
                <a16:creationId xmlns:a16="http://schemas.microsoft.com/office/drawing/2014/main" id="{5953FC98-73A0-CE46-85C4-392B6692BF76}"/>
              </a:ext>
            </a:extLst>
          </p:cNvPr>
          <p:cNvSpPr txBox="1">
            <a:spLocks noChangeArrowheads="1"/>
          </p:cNvSpPr>
          <p:nvPr/>
        </p:nvSpPr>
        <p:spPr>
          <a:xfrm>
            <a:off x="914400" y="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defRPr/>
            </a:pPr>
            <a:r>
              <a:rPr lang="en-US" sz="3200" dirty="0">
                <a:ea typeface="+mj-ea"/>
                <a:cs typeface="+mj-cs"/>
              </a:rPr>
              <a:t>What is the logic expression of the output?</a:t>
            </a:r>
          </a:p>
        </p:txBody>
      </p:sp>
      <p:grpSp>
        <p:nvGrpSpPr>
          <p:cNvPr id="76802" name="Group 6">
            <a:extLst>
              <a:ext uri="{FF2B5EF4-FFF2-40B4-BE49-F238E27FC236}">
                <a16:creationId xmlns:a16="http://schemas.microsoft.com/office/drawing/2014/main" id="{AA2C010D-CFF4-5E4E-95A8-EDCDB41EBB7E}"/>
              </a:ext>
            </a:extLst>
          </p:cNvPr>
          <p:cNvGrpSpPr>
            <a:grpSpLocks/>
          </p:cNvGrpSpPr>
          <p:nvPr/>
        </p:nvGrpSpPr>
        <p:grpSpPr bwMode="auto">
          <a:xfrm>
            <a:off x="1714501" y="1598613"/>
            <a:ext cx="7695497" cy="4102258"/>
            <a:chOff x="800100" y="820738"/>
            <a:chExt cx="7695497" cy="4102258"/>
          </a:xfrm>
        </p:grpSpPr>
        <p:sp>
          <p:nvSpPr>
            <p:cNvPr id="76805" name="Freeform 9">
              <a:extLst>
                <a:ext uri="{FF2B5EF4-FFF2-40B4-BE49-F238E27FC236}">
                  <a16:creationId xmlns:a16="http://schemas.microsoft.com/office/drawing/2014/main" id="{EABB5E83-7BAA-6845-BBF9-259B60D3FD94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3663" y="1149350"/>
              <a:ext cx="1198562" cy="2592388"/>
            </a:xfrm>
            <a:custGeom>
              <a:avLst/>
              <a:gdLst>
                <a:gd name="T0" fmla="*/ 0 w 755"/>
                <a:gd name="T1" fmla="*/ 0 h 1633"/>
                <a:gd name="T2" fmla="*/ 0 w 755"/>
                <a:gd name="T3" fmla="*/ 2147483646 h 1633"/>
                <a:gd name="T4" fmla="*/ 2147483646 w 755"/>
                <a:gd name="T5" fmla="*/ 2147483646 h 1633"/>
                <a:gd name="T6" fmla="*/ 0 60000 65536"/>
                <a:gd name="T7" fmla="*/ 0 60000 65536"/>
                <a:gd name="T8" fmla="*/ 0 60000 65536"/>
                <a:gd name="T9" fmla="*/ 0 w 755"/>
                <a:gd name="T10" fmla="*/ 0 h 1633"/>
                <a:gd name="T11" fmla="*/ 755 w 755"/>
                <a:gd name="T12" fmla="*/ 1633 h 1633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755" h="1633">
                  <a:moveTo>
                    <a:pt x="0" y="0"/>
                  </a:moveTo>
                  <a:lnTo>
                    <a:pt x="0" y="1633"/>
                  </a:lnTo>
                  <a:lnTo>
                    <a:pt x="755" y="1633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06" name="Freeform 10">
              <a:extLst>
                <a:ext uri="{FF2B5EF4-FFF2-40B4-BE49-F238E27FC236}">
                  <a16:creationId xmlns:a16="http://schemas.microsoft.com/office/drawing/2014/main" id="{CC579CBC-3D9E-9644-BE66-23804E97A7E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0688" y="4492625"/>
              <a:ext cx="1603375" cy="300038"/>
            </a:xfrm>
            <a:custGeom>
              <a:avLst/>
              <a:gdLst>
                <a:gd name="T0" fmla="*/ 0 w 1010"/>
                <a:gd name="T1" fmla="*/ 2147483646 h 189"/>
                <a:gd name="T2" fmla="*/ 2147483646 w 1010"/>
                <a:gd name="T3" fmla="*/ 2147483646 h 189"/>
                <a:gd name="T4" fmla="*/ 2147483646 w 1010"/>
                <a:gd name="T5" fmla="*/ 0 h 189"/>
                <a:gd name="T6" fmla="*/ 0 60000 65536"/>
                <a:gd name="T7" fmla="*/ 0 60000 65536"/>
                <a:gd name="T8" fmla="*/ 0 60000 65536"/>
                <a:gd name="T9" fmla="*/ 0 w 1010"/>
                <a:gd name="T10" fmla="*/ 0 h 189"/>
                <a:gd name="T11" fmla="*/ 1010 w 1010"/>
                <a:gd name="T12" fmla="*/ 189 h 18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010" h="189">
                  <a:moveTo>
                    <a:pt x="0" y="189"/>
                  </a:moveTo>
                  <a:lnTo>
                    <a:pt x="1010" y="189"/>
                  </a:lnTo>
                  <a:lnTo>
                    <a:pt x="101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07" name="Freeform 11">
              <a:extLst>
                <a:ext uri="{FF2B5EF4-FFF2-40B4-BE49-F238E27FC236}">
                  <a16:creationId xmlns:a16="http://schemas.microsoft.com/office/drawing/2014/main" id="{1B08E09A-AA3C-D844-9F0F-CB91DDBEE506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9138" y="2071688"/>
              <a:ext cx="1304925" cy="2720975"/>
            </a:xfrm>
            <a:custGeom>
              <a:avLst/>
              <a:gdLst>
                <a:gd name="T0" fmla="*/ 0 w 822"/>
                <a:gd name="T1" fmla="*/ 2147483646 h 1714"/>
                <a:gd name="T2" fmla="*/ 0 w 822"/>
                <a:gd name="T3" fmla="*/ 2147483646 h 1714"/>
                <a:gd name="T4" fmla="*/ 2147483646 w 822"/>
                <a:gd name="T5" fmla="*/ 2147483646 h 1714"/>
                <a:gd name="T6" fmla="*/ 2147483646 w 822"/>
                <a:gd name="T7" fmla="*/ 0 h 171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22"/>
                <a:gd name="T13" fmla="*/ 0 h 1714"/>
                <a:gd name="T14" fmla="*/ 822 w 822"/>
                <a:gd name="T15" fmla="*/ 1714 h 171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22" h="1714">
                  <a:moveTo>
                    <a:pt x="0" y="1714"/>
                  </a:moveTo>
                  <a:lnTo>
                    <a:pt x="0" y="378"/>
                  </a:lnTo>
                  <a:lnTo>
                    <a:pt x="822" y="378"/>
                  </a:lnTo>
                  <a:lnTo>
                    <a:pt x="822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08" name="Line 16">
              <a:extLst>
                <a:ext uri="{FF2B5EF4-FFF2-40B4-BE49-F238E27FC236}">
                  <a16:creationId xmlns:a16="http://schemas.microsoft.com/office/drawing/2014/main" id="{2E23CD81-661E-2E46-B9C8-D73D763AEBA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562225" y="3441700"/>
              <a:ext cx="3206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09" name="Line 17">
              <a:extLst>
                <a:ext uri="{FF2B5EF4-FFF2-40B4-BE49-F238E27FC236}">
                  <a16:creationId xmlns:a16="http://schemas.microsoft.com/office/drawing/2014/main" id="{0210ADEB-3D3A-834A-A6DC-25FE0BEC2E5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562225" y="3741738"/>
              <a:ext cx="320675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10" name="Rectangle 19">
              <a:extLst>
                <a:ext uri="{FF2B5EF4-FFF2-40B4-BE49-F238E27FC236}">
                  <a16:creationId xmlns:a16="http://schemas.microsoft.com/office/drawing/2014/main" id="{37CFBFC5-EE58-DF42-BA25-4DE8CDF983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49888" y="849313"/>
              <a:ext cx="747712" cy="1222375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76811" name="Rectangle 20">
              <a:extLst>
                <a:ext uri="{FF2B5EF4-FFF2-40B4-BE49-F238E27FC236}">
                  <a16:creationId xmlns:a16="http://schemas.microsoft.com/office/drawing/2014/main" id="{0161C05B-D3BB-AC4A-8C7A-F9BCB5F7F3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24500" y="1058863"/>
              <a:ext cx="80150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J</a:t>
              </a:r>
              <a:endParaRPr lang="en-US" altLang="en-US" sz="1800" b="0"/>
            </a:p>
          </p:txBody>
        </p:sp>
        <p:sp>
          <p:nvSpPr>
            <p:cNvPr id="76812" name="Rectangle 21">
              <a:extLst>
                <a:ext uri="{FF2B5EF4-FFF2-40B4-BE49-F238E27FC236}">
                  <a16:creationId xmlns:a16="http://schemas.microsoft.com/office/drawing/2014/main" id="{6732C18B-CDD3-5147-8585-5A1999B333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69000" y="1050925"/>
              <a:ext cx="14747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</a:t>
              </a:r>
              <a:endParaRPr lang="en-US" altLang="en-US" sz="1800" b="0"/>
            </a:p>
          </p:txBody>
        </p:sp>
        <p:sp>
          <p:nvSpPr>
            <p:cNvPr id="76813" name="Line 22">
              <a:extLst>
                <a:ext uri="{FF2B5EF4-FFF2-40B4-BE49-F238E27FC236}">
                  <a16:creationId xmlns:a16="http://schemas.microsoft.com/office/drawing/2014/main" id="{2E01D171-64A3-284F-A137-AC17FDF7FAB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984875" y="1663700"/>
              <a:ext cx="106363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14" name="Freeform 23">
              <a:extLst>
                <a:ext uri="{FF2B5EF4-FFF2-40B4-BE49-F238E27FC236}">
                  <a16:creationId xmlns:a16="http://schemas.microsoft.com/office/drawing/2014/main" id="{E5DF47CE-B159-914D-AD40-CD9FC57BE4E3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9888" y="1385888"/>
              <a:ext cx="149225" cy="149225"/>
            </a:xfrm>
            <a:custGeom>
              <a:avLst/>
              <a:gdLst>
                <a:gd name="T0" fmla="*/ 0 w 94"/>
                <a:gd name="T1" fmla="*/ 2147483646 h 94"/>
                <a:gd name="T2" fmla="*/ 2147483646 w 94"/>
                <a:gd name="T3" fmla="*/ 2147483646 h 94"/>
                <a:gd name="T4" fmla="*/ 0 w 94"/>
                <a:gd name="T5" fmla="*/ 0 h 94"/>
                <a:gd name="T6" fmla="*/ 0 60000 65536"/>
                <a:gd name="T7" fmla="*/ 0 60000 65536"/>
                <a:gd name="T8" fmla="*/ 0 60000 65536"/>
                <a:gd name="T9" fmla="*/ 0 w 94"/>
                <a:gd name="T10" fmla="*/ 0 h 94"/>
                <a:gd name="T11" fmla="*/ 94 w 94"/>
                <a:gd name="T12" fmla="*/ 94 h 9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94" h="94">
                  <a:moveTo>
                    <a:pt x="0" y="94"/>
                  </a:moveTo>
                  <a:lnTo>
                    <a:pt x="94" y="54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15" name="Freeform 24">
              <a:extLst>
                <a:ext uri="{FF2B5EF4-FFF2-40B4-BE49-F238E27FC236}">
                  <a16:creationId xmlns:a16="http://schemas.microsoft.com/office/drawing/2014/main" id="{175C48D3-251F-F840-B965-B309C34FBA99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8538" y="3870325"/>
              <a:ext cx="63500" cy="42863"/>
            </a:xfrm>
            <a:custGeom>
              <a:avLst/>
              <a:gdLst>
                <a:gd name="T0" fmla="*/ 0 w 60"/>
                <a:gd name="T1" fmla="*/ 2147483646 h 40"/>
                <a:gd name="T2" fmla="*/ 0 w 60"/>
                <a:gd name="T3" fmla="*/ 2147483646 h 40"/>
                <a:gd name="T4" fmla="*/ 2147483646 w 60"/>
                <a:gd name="T5" fmla="*/ 0 h 40"/>
                <a:gd name="T6" fmla="*/ 2147483646 w 60"/>
                <a:gd name="T7" fmla="*/ 0 h 40"/>
                <a:gd name="T8" fmla="*/ 2147483646 w 60"/>
                <a:gd name="T9" fmla="*/ 2147483646 h 40"/>
                <a:gd name="T10" fmla="*/ 2147483646 w 60"/>
                <a:gd name="T11" fmla="*/ 2147483646 h 40"/>
                <a:gd name="T12" fmla="*/ 2147483646 w 60"/>
                <a:gd name="T13" fmla="*/ 2147483646 h 40"/>
                <a:gd name="T14" fmla="*/ 2147483646 w 60"/>
                <a:gd name="T15" fmla="*/ 2147483646 h 40"/>
                <a:gd name="T16" fmla="*/ 2147483646 w 60"/>
                <a:gd name="T17" fmla="*/ 2147483646 h 40"/>
                <a:gd name="T18" fmla="*/ 0 w 60"/>
                <a:gd name="T19" fmla="*/ 2147483646 h 4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60"/>
                <a:gd name="T31" fmla="*/ 0 h 40"/>
                <a:gd name="T32" fmla="*/ 60 w 60"/>
                <a:gd name="T33" fmla="*/ 40 h 4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60" h="40">
                  <a:moveTo>
                    <a:pt x="0" y="16"/>
                  </a:moveTo>
                  <a:cubicBezTo>
                    <a:pt x="0" y="16"/>
                    <a:pt x="0" y="24"/>
                    <a:pt x="0" y="24"/>
                  </a:cubicBezTo>
                  <a:cubicBezTo>
                    <a:pt x="0" y="11"/>
                    <a:pt x="11" y="0"/>
                    <a:pt x="24" y="0"/>
                  </a:cubicBezTo>
                  <a:cubicBezTo>
                    <a:pt x="24" y="0"/>
                    <a:pt x="36" y="0"/>
                    <a:pt x="36" y="0"/>
                  </a:cubicBezTo>
                  <a:cubicBezTo>
                    <a:pt x="49" y="0"/>
                    <a:pt x="60" y="11"/>
                    <a:pt x="60" y="24"/>
                  </a:cubicBezTo>
                  <a:cubicBezTo>
                    <a:pt x="60" y="24"/>
                    <a:pt x="60" y="16"/>
                    <a:pt x="60" y="16"/>
                  </a:cubicBezTo>
                  <a:cubicBezTo>
                    <a:pt x="60" y="29"/>
                    <a:pt x="49" y="40"/>
                    <a:pt x="36" y="40"/>
                  </a:cubicBezTo>
                  <a:cubicBezTo>
                    <a:pt x="36" y="40"/>
                    <a:pt x="36" y="40"/>
                    <a:pt x="36" y="40"/>
                  </a:cubicBezTo>
                  <a:cubicBezTo>
                    <a:pt x="36" y="40"/>
                    <a:pt x="24" y="40"/>
                    <a:pt x="24" y="40"/>
                  </a:cubicBezTo>
                  <a:cubicBezTo>
                    <a:pt x="11" y="40"/>
                    <a:pt x="0" y="29"/>
                    <a:pt x="0" y="16"/>
                  </a:cubicBez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6816" name="Line 25">
              <a:extLst>
                <a:ext uri="{FF2B5EF4-FFF2-40B4-BE49-F238E27FC236}">
                  <a16:creationId xmlns:a16="http://schemas.microsoft.com/office/drawing/2014/main" id="{31321A92-158D-8B42-9768-B1BC4F58D25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230688" y="1771650"/>
              <a:ext cx="121920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17" name="Line 28">
              <a:extLst>
                <a:ext uri="{FF2B5EF4-FFF2-40B4-BE49-F238E27FC236}">
                  <a16:creationId xmlns:a16="http://schemas.microsoft.com/office/drawing/2014/main" id="{20779DCD-FCDA-2E43-B63D-A71007C293B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82938" y="1920875"/>
              <a:ext cx="2984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18" name="Line 29">
              <a:extLst>
                <a:ext uri="{FF2B5EF4-FFF2-40B4-BE49-F238E27FC236}">
                  <a16:creationId xmlns:a16="http://schemas.microsoft.com/office/drawing/2014/main" id="{A01EAB61-6652-C74F-8099-1A8A7124A60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079875" y="1771650"/>
              <a:ext cx="150813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19" name="Freeform 30">
              <a:extLst>
                <a:ext uri="{FF2B5EF4-FFF2-40B4-BE49-F238E27FC236}">
                  <a16:creationId xmlns:a16="http://schemas.microsoft.com/office/drawing/2014/main" id="{3F034EB7-3059-0641-8192-C0A52671CEBF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1700" y="1511300"/>
              <a:ext cx="638175" cy="254000"/>
            </a:xfrm>
            <a:custGeom>
              <a:avLst/>
              <a:gdLst>
                <a:gd name="T0" fmla="*/ 0 w 598"/>
                <a:gd name="T1" fmla="*/ 0 h 238"/>
                <a:gd name="T2" fmla="*/ 2147483646 w 598"/>
                <a:gd name="T3" fmla="*/ 2147483646 h 238"/>
                <a:gd name="T4" fmla="*/ 2147483646 w 598"/>
                <a:gd name="T5" fmla="*/ 2147483646 h 238"/>
                <a:gd name="T6" fmla="*/ 2147483646 w 598"/>
                <a:gd name="T7" fmla="*/ 2147483646 h 238"/>
                <a:gd name="T8" fmla="*/ 2147483646 w 598"/>
                <a:gd name="T9" fmla="*/ 2147483646 h 238"/>
                <a:gd name="T10" fmla="*/ 2147483646 w 598"/>
                <a:gd name="T11" fmla="*/ 2147483646 h 238"/>
                <a:gd name="T12" fmla="*/ 2147483646 w 598"/>
                <a:gd name="T13" fmla="*/ 2147483646 h 238"/>
                <a:gd name="T14" fmla="*/ 2147483646 w 598"/>
                <a:gd name="T15" fmla="*/ 2147483646 h 238"/>
                <a:gd name="T16" fmla="*/ 2147483646 w 598"/>
                <a:gd name="T17" fmla="*/ 2147483646 h 238"/>
                <a:gd name="T18" fmla="*/ 2147483646 w 598"/>
                <a:gd name="T19" fmla="*/ 2147483646 h 238"/>
                <a:gd name="T20" fmla="*/ 2147483646 w 598"/>
                <a:gd name="T21" fmla="*/ 2147483646 h 238"/>
                <a:gd name="T22" fmla="*/ 2147483646 w 598"/>
                <a:gd name="T23" fmla="*/ 2147483646 h 238"/>
                <a:gd name="T24" fmla="*/ 2147483646 w 598"/>
                <a:gd name="T25" fmla="*/ 2147483646 h 238"/>
                <a:gd name="T26" fmla="*/ 2147483646 w 598"/>
                <a:gd name="T27" fmla="*/ 2147483646 h 23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98"/>
                <a:gd name="T43" fmla="*/ 0 h 238"/>
                <a:gd name="T44" fmla="*/ 598 w 598"/>
                <a:gd name="T45" fmla="*/ 238 h 238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98" h="238">
                  <a:moveTo>
                    <a:pt x="0" y="0"/>
                  </a:moveTo>
                  <a:cubicBezTo>
                    <a:pt x="252" y="0"/>
                    <a:pt x="252" y="0"/>
                    <a:pt x="270" y="1"/>
                  </a:cubicBezTo>
                  <a:cubicBezTo>
                    <a:pt x="288" y="3"/>
                    <a:pt x="288" y="3"/>
                    <a:pt x="305" y="5"/>
                  </a:cubicBezTo>
                  <a:cubicBezTo>
                    <a:pt x="323" y="8"/>
                    <a:pt x="323" y="8"/>
                    <a:pt x="343" y="14"/>
                  </a:cubicBezTo>
                  <a:cubicBezTo>
                    <a:pt x="363" y="20"/>
                    <a:pt x="363" y="20"/>
                    <a:pt x="380" y="29"/>
                  </a:cubicBezTo>
                  <a:cubicBezTo>
                    <a:pt x="398" y="38"/>
                    <a:pt x="398" y="38"/>
                    <a:pt x="413" y="46"/>
                  </a:cubicBezTo>
                  <a:cubicBezTo>
                    <a:pt x="429" y="55"/>
                    <a:pt x="429" y="55"/>
                    <a:pt x="442" y="63"/>
                  </a:cubicBezTo>
                  <a:cubicBezTo>
                    <a:pt x="454" y="71"/>
                    <a:pt x="454" y="71"/>
                    <a:pt x="463" y="78"/>
                  </a:cubicBezTo>
                  <a:cubicBezTo>
                    <a:pt x="472" y="85"/>
                    <a:pt x="472" y="85"/>
                    <a:pt x="482" y="92"/>
                  </a:cubicBezTo>
                  <a:cubicBezTo>
                    <a:pt x="492" y="99"/>
                    <a:pt x="492" y="99"/>
                    <a:pt x="502" y="110"/>
                  </a:cubicBezTo>
                  <a:cubicBezTo>
                    <a:pt x="513" y="121"/>
                    <a:pt x="513" y="121"/>
                    <a:pt x="525" y="136"/>
                  </a:cubicBezTo>
                  <a:cubicBezTo>
                    <a:pt x="538" y="151"/>
                    <a:pt x="538" y="151"/>
                    <a:pt x="550" y="169"/>
                  </a:cubicBezTo>
                  <a:cubicBezTo>
                    <a:pt x="563" y="186"/>
                    <a:pt x="563" y="186"/>
                    <a:pt x="576" y="205"/>
                  </a:cubicBezTo>
                  <a:cubicBezTo>
                    <a:pt x="589" y="223"/>
                    <a:pt x="589" y="223"/>
                    <a:pt x="598" y="238"/>
                  </a:cubicBez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20" name="Freeform 31">
              <a:extLst>
                <a:ext uri="{FF2B5EF4-FFF2-40B4-BE49-F238E27FC236}">
                  <a16:creationId xmlns:a16="http://schemas.microsoft.com/office/drawing/2014/main" id="{27DFEE57-8EEE-C94C-92B2-D3EA60CDAF31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1700" y="1766888"/>
              <a:ext cx="638175" cy="254000"/>
            </a:xfrm>
            <a:custGeom>
              <a:avLst/>
              <a:gdLst>
                <a:gd name="T0" fmla="*/ 0 w 598"/>
                <a:gd name="T1" fmla="*/ 2147483646 h 237"/>
                <a:gd name="T2" fmla="*/ 2147483646 w 598"/>
                <a:gd name="T3" fmla="*/ 2147483646 h 237"/>
                <a:gd name="T4" fmla="*/ 2147483646 w 598"/>
                <a:gd name="T5" fmla="*/ 2147483646 h 237"/>
                <a:gd name="T6" fmla="*/ 2147483646 w 598"/>
                <a:gd name="T7" fmla="*/ 2147483646 h 237"/>
                <a:gd name="T8" fmla="*/ 2147483646 w 598"/>
                <a:gd name="T9" fmla="*/ 2147483646 h 237"/>
                <a:gd name="T10" fmla="*/ 2147483646 w 598"/>
                <a:gd name="T11" fmla="*/ 2147483646 h 237"/>
                <a:gd name="T12" fmla="*/ 2147483646 w 598"/>
                <a:gd name="T13" fmla="*/ 2147483646 h 237"/>
                <a:gd name="T14" fmla="*/ 2147483646 w 598"/>
                <a:gd name="T15" fmla="*/ 2147483646 h 237"/>
                <a:gd name="T16" fmla="*/ 2147483646 w 598"/>
                <a:gd name="T17" fmla="*/ 2147483646 h 237"/>
                <a:gd name="T18" fmla="*/ 2147483646 w 598"/>
                <a:gd name="T19" fmla="*/ 2147483646 h 237"/>
                <a:gd name="T20" fmla="*/ 2147483646 w 598"/>
                <a:gd name="T21" fmla="*/ 2147483646 h 237"/>
                <a:gd name="T22" fmla="*/ 2147483646 w 598"/>
                <a:gd name="T23" fmla="*/ 2147483646 h 237"/>
                <a:gd name="T24" fmla="*/ 2147483646 w 598"/>
                <a:gd name="T25" fmla="*/ 2147483646 h 237"/>
                <a:gd name="T26" fmla="*/ 2147483646 w 598"/>
                <a:gd name="T27" fmla="*/ 0 h 23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98"/>
                <a:gd name="T43" fmla="*/ 0 h 237"/>
                <a:gd name="T44" fmla="*/ 598 w 598"/>
                <a:gd name="T45" fmla="*/ 237 h 237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98" h="237">
                  <a:moveTo>
                    <a:pt x="0" y="237"/>
                  </a:moveTo>
                  <a:cubicBezTo>
                    <a:pt x="252" y="237"/>
                    <a:pt x="252" y="237"/>
                    <a:pt x="270" y="236"/>
                  </a:cubicBezTo>
                  <a:cubicBezTo>
                    <a:pt x="288" y="235"/>
                    <a:pt x="288" y="235"/>
                    <a:pt x="305" y="232"/>
                  </a:cubicBezTo>
                  <a:cubicBezTo>
                    <a:pt x="323" y="230"/>
                    <a:pt x="323" y="230"/>
                    <a:pt x="343" y="224"/>
                  </a:cubicBezTo>
                  <a:cubicBezTo>
                    <a:pt x="363" y="217"/>
                    <a:pt x="363" y="217"/>
                    <a:pt x="380" y="209"/>
                  </a:cubicBezTo>
                  <a:cubicBezTo>
                    <a:pt x="398" y="200"/>
                    <a:pt x="398" y="200"/>
                    <a:pt x="413" y="191"/>
                  </a:cubicBezTo>
                  <a:cubicBezTo>
                    <a:pt x="429" y="182"/>
                    <a:pt x="429" y="182"/>
                    <a:pt x="442" y="174"/>
                  </a:cubicBezTo>
                  <a:cubicBezTo>
                    <a:pt x="454" y="166"/>
                    <a:pt x="454" y="166"/>
                    <a:pt x="463" y="159"/>
                  </a:cubicBezTo>
                  <a:cubicBezTo>
                    <a:pt x="472" y="152"/>
                    <a:pt x="472" y="152"/>
                    <a:pt x="482" y="146"/>
                  </a:cubicBezTo>
                  <a:cubicBezTo>
                    <a:pt x="492" y="139"/>
                    <a:pt x="492" y="139"/>
                    <a:pt x="502" y="127"/>
                  </a:cubicBezTo>
                  <a:cubicBezTo>
                    <a:pt x="513" y="116"/>
                    <a:pt x="513" y="116"/>
                    <a:pt x="525" y="101"/>
                  </a:cubicBezTo>
                  <a:cubicBezTo>
                    <a:pt x="538" y="86"/>
                    <a:pt x="538" y="86"/>
                    <a:pt x="550" y="69"/>
                  </a:cubicBezTo>
                  <a:cubicBezTo>
                    <a:pt x="563" y="51"/>
                    <a:pt x="563" y="51"/>
                    <a:pt x="576" y="33"/>
                  </a:cubicBezTo>
                  <a:cubicBezTo>
                    <a:pt x="589" y="15"/>
                    <a:pt x="589" y="15"/>
                    <a:pt x="598" y="0"/>
                  </a:cubicBez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21" name="Freeform 32">
              <a:extLst>
                <a:ext uri="{FF2B5EF4-FFF2-40B4-BE49-F238E27FC236}">
                  <a16:creationId xmlns:a16="http://schemas.microsoft.com/office/drawing/2014/main" id="{802385EB-A661-654A-B2D4-133E993DAE76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5350" y="1511300"/>
              <a:ext cx="74613" cy="255588"/>
            </a:xfrm>
            <a:custGeom>
              <a:avLst/>
              <a:gdLst>
                <a:gd name="T0" fmla="*/ 0 w 71"/>
                <a:gd name="T1" fmla="*/ 0 h 239"/>
                <a:gd name="T2" fmla="*/ 2147483646 w 71"/>
                <a:gd name="T3" fmla="*/ 2147483646 h 239"/>
                <a:gd name="T4" fmla="*/ 2147483646 w 71"/>
                <a:gd name="T5" fmla="*/ 2147483646 h 239"/>
                <a:gd name="T6" fmla="*/ 2147483646 w 71"/>
                <a:gd name="T7" fmla="*/ 2147483646 h 239"/>
                <a:gd name="T8" fmla="*/ 2147483646 w 71"/>
                <a:gd name="T9" fmla="*/ 2147483646 h 239"/>
                <a:gd name="T10" fmla="*/ 2147483646 w 71"/>
                <a:gd name="T11" fmla="*/ 2147483646 h 239"/>
                <a:gd name="T12" fmla="*/ 2147483646 w 71"/>
                <a:gd name="T13" fmla="*/ 2147483646 h 239"/>
                <a:gd name="T14" fmla="*/ 2147483646 w 71"/>
                <a:gd name="T15" fmla="*/ 2147483646 h 23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71"/>
                <a:gd name="T25" fmla="*/ 0 h 239"/>
                <a:gd name="T26" fmla="*/ 71 w 71"/>
                <a:gd name="T27" fmla="*/ 239 h 23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71" h="239">
                  <a:moveTo>
                    <a:pt x="0" y="0"/>
                  </a:moveTo>
                  <a:cubicBezTo>
                    <a:pt x="16" y="29"/>
                    <a:pt x="16" y="29"/>
                    <a:pt x="23" y="44"/>
                  </a:cubicBezTo>
                  <a:cubicBezTo>
                    <a:pt x="29" y="59"/>
                    <a:pt x="29" y="59"/>
                    <a:pt x="36" y="77"/>
                  </a:cubicBezTo>
                  <a:cubicBezTo>
                    <a:pt x="43" y="95"/>
                    <a:pt x="43" y="95"/>
                    <a:pt x="48" y="113"/>
                  </a:cubicBezTo>
                  <a:cubicBezTo>
                    <a:pt x="54" y="131"/>
                    <a:pt x="54" y="131"/>
                    <a:pt x="59" y="150"/>
                  </a:cubicBezTo>
                  <a:cubicBezTo>
                    <a:pt x="65" y="168"/>
                    <a:pt x="65" y="168"/>
                    <a:pt x="66" y="183"/>
                  </a:cubicBezTo>
                  <a:cubicBezTo>
                    <a:pt x="68" y="199"/>
                    <a:pt x="68" y="199"/>
                    <a:pt x="69" y="208"/>
                  </a:cubicBezTo>
                  <a:cubicBezTo>
                    <a:pt x="71" y="218"/>
                    <a:pt x="71" y="218"/>
                    <a:pt x="70" y="239"/>
                  </a:cubicBez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22" name="Freeform 33">
              <a:extLst>
                <a:ext uri="{FF2B5EF4-FFF2-40B4-BE49-F238E27FC236}">
                  <a16:creationId xmlns:a16="http://schemas.microsoft.com/office/drawing/2014/main" id="{9788E4AF-7DEA-8B49-BFDE-307BA7640F6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5350" y="1765300"/>
              <a:ext cx="74613" cy="255588"/>
            </a:xfrm>
            <a:custGeom>
              <a:avLst/>
              <a:gdLst>
                <a:gd name="T0" fmla="*/ 0 w 71"/>
                <a:gd name="T1" fmla="*/ 2147483646 h 238"/>
                <a:gd name="T2" fmla="*/ 2147483646 w 71"/>
                <a:gd name="T3" fmla="*/ 2147483646 h 238"/>
                <a:gd name="T4" fmla="*/ 2147483646 w 71"/>
                <a:gd name="T5" fmla="*/ 2147483646 h 238"/>
                <a:gd name="T6" fmla="*/ 2147483646 w 71"/>
                <a:gd name="T7" fmla="*/ 2147483646 h 238"/>
                <a:gd name="T8" fmla="*/ 2147483646 w 71"/>
                <a:gd name="T9" fmla="*/ 2147483646 h 238"/>
                <a:gd name="T10" fmla="*/ 2147483646 w 71"/>
                <a:gd name="T11" fmla="*/ 2147483646 h 238"/>
                <a:gd name="T12" fmla="*/ 2147483646 w 71"/>
                <a:gd name="T13" fmla="*/ 2147483646 h 238"/>
                <a:gd name="T14" fmla="*/ 2147483646 w 71"/>
                <a:gd name="T15" fmla="*/ 0 h 23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71"/>
                <a:gd name="T25" fmla="*/ 0 h 238"/>
                <a:gd name="T26" fmla="*/ 71 w 71"/>
                <a:gd name="T27" fmla="*/ 238 h 238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71" h="238">
                  <a:moveTo>
                    <a:pt x="0" y="238"/>
                  </a:moveTo>
                  <a:cubicBezTo>
                    <a:pt x="16" y="210"/>
                    <a:pt x="16" y="210"/>
                    <a:pt x="23" y="195"/>
                  </a:cubicBezTo>
                  <a:cubicBezTo>
                    <a:pt x="29" y="180"/>
                    <a:pt x="29" y="180"/>
                    <a:pt x="36" y="162"/>
                  </a:cubicBezTo>
                  <a:cubicBezTo>
                    <a:pt x="43" y="143"/>
                    <a:pt x="43" y="143"/>
                    <a:pt x="48" y="125"/>
                  </a:cubicBezTo>
                  <a:cubicBezTo>
                    <a:pt x="54" y="107"/>
                    <a:pt x="54" y="107"/>
                    <a:pt x="59" y="89"/>
                  </a:cubicBezTo>
                  <a:cubicBezTo>
                    <a:pt x="65" y="71"/>
                    <a:pt x="65" y="71"/>
                    <a:pt x="66" y="55"/>
                  </a:cubicBezTo>
                  <a:cubicBezTo>
                    <a:pt x="68" y="40"/>
                    <a:pt x="68" y="40"/>
                    <a:pt x="69" y="30"/>
                  </a:cubicBezTo>
                  <a:cubicBezTo>
                    <a:pt x="71" y="21"/>
                    <a:pt x="71" y="21"/>
                    <a:pt x="70" y="0"/>
                  </a:cubicBez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23" name="Line 34">
              <a:extLst>
                <a:ext uri="{FF2B5EF4-FFF2-40B4-BE49-F238E27FC236}">
                  <a16:creationId xmlns:a16="http://schemas.microsoft.com/office/drawing/2014/main" id="{D7D6FF51-BB59-BF4A-955E-3D159967B99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30688" y="3892550"/>
              <a:ext cx="121920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24" name="Freeform 35">
              <a:extLst>
                <a:ext uri="{FF2B5EF4-FFF2-40B4-BE49-F238E27FC236}">
                  <a16:creationId xmlns:a16="http://schemas.microsoft.com/office/drawing/2014/main" id="{1C393C29-DEFE-0C47-B07F-496DA627CD67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9813" y="1471613"/>
              <a:ext cx="600075" cy="2420937"/>
            </a:xfrm>
            <a:custGeom>
              <a:avLst/>
              <a:gdLst>
                <a:gd name="T0" fmla="*/ 0 w 378"/>
                <a:gd name="T1" fmla="*/ 2147483646 h 1525"/>
                <a:gd name="T2" fmla="*/ 0 w 378"/>
                <a:gd name="T3" fmla="*/ 0 h 1525"/>
                <a:gd name="T4" fmla="*/ 2147483646 w 378"/>
                <a:gd name="T5" fmla="*/ 0 h 1525"/>
                <a:gd name="T6" fmla="*/ 0 60000 65536"/>
                <a:gd name="T7" fmla="*/ 0 60000 65536"/>
                <a:gd name="T8" fmla="*/ 0 60000 65536"/>
                <a:gd name="T9" fmla="*/ 0 w 378"/>
                <a:gd name="T10" fmla="*/ 0 h 1525"/>
                <a:gd name="T11" fmla="*/ 378 w 378"/>
                <a:gd name="T12" fmla="*/ 1525 h 1525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78" h="1525">
                  <a:moveTo>
                    <a:pt x="0" y="1525"/>
                  </a:moveTo>
                  <a:lnTo>
                    <a:pt x="0" y="0"/>
                  </a:lnTo>
                  <a:lnTo>
                    <a:pt x="3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25" name="Freeform 36">
              <a:extLst>
                <a:ext uri="{FF2B5EF4-FFF2-40B4-BE49-F238E27FC236}">
                  <a16:creationId xmlns:a16="http://schemas.microsoft.com/office/drawing/2014/main" id="{4B9874E2-33D1-DF4E-95D7-17E716C08734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2625" y="4762500"/>
              <a:ext cx="63500" cy="65088"/>
            </a:xfrm>
            <a:custGeom>
              <a:avLst/>
              <a:gdLst>
                <a:gd name="T0" fmla="*/ 0 w 60"/>
                <a:gd name="T1" fmla="*/ 2147483646 h 60"/>
                <a:gd name="T2" fmla="*/ 0 w 60"/>
                <a:gd name="T3" fmla="*/ 2147483646 h 60"/>
                <a:gd name="T4" fmla="*/ 2147483646 w 60"/>
                <a:gd name="T5" fmla="*/ 0 h 60"/>
                <a:gd name="T6" fmla="*/ 2147483646 w 60"/>
                <a:gd name="T7" fmla="*/ 0 h 60"/>
                <a:gd name="T8" fmla="*/ 2147483646 w 60"/>
                <a:gd name="T9" fmla="*/ 2147483646 h 60"/>
                <a:gd name="T10" fmla="*/ 2147483646 w 60"/>
                <a:gd name="T11" fmla="*/ 2147483646 h 60"/>
                <a:gd name="T12" fmla="*/ 2147483646 w 60"/>
                <a:gd name="T13" fmla="*/ 2147483646 h 60"/>
                <a:gd name="T14" fmla="*/ 2147483646 w 60"/>
                <a:gd name="T15" fmla="*/ 2147483646 h 60"/>
                <a:gd name="T16" fmla="*/ 2147483646 w 60"/>
                <a:gd name="T17" fmla="*/ 2147483646 h 60"/>
                <a:gd name="T18" fmla="*/ 0 w 60"/>
                <a:gd name="T19" fmla="*/ 2147483646 h 6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60"/>
                <a:gd name="T31" fmla="*/ 0 h 60"/>
                <a:gd name="T32" fmla="*/ 60 w 60"/>
                <a:gd name="T33" fmla="*/ 60 h 6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60" h="60">
                  <a:moveTo>
                    <a:pt x="0" y="36"/>
                  </a:moveTo>
                  <a:cubicBezTo>
                    <a:pt x="0" y="36"/>
                    <a:pt x="0" y="24"/>
                    <a:pt x="0" y="24"/>
                  </a:cubicBezTo>
                  <a:cubicBezTo>
                    <a:pt x="0" y="11"/>
                    <a:pt x="11" y="0"/>
                    <a:pt x="24" y="0"/>
                  </a:cubicBezTo>
                  <a:cubicBezTo>
                    <a:pt x="24" y="0"/>
                    <a:pt x="36" y="0"/>
                    <a:pt x="36" y="0"/>
                  </a:cubicBezTo>
                  <a:cubicBezTo>
                    <a:pt x="49" y="0"/>
                    <a:pt x="60" y="11"/>
                    <a:pt x="60" y="24"/>
                  </a:cubicBezTo>
                  <a:cubicBezTo>
                    <a:pt x="60" y="24"/>
                    <a:pt x="60" y="36"/>
                    <a:pt x="60" y="36"/>
                  </a:cubicBezTo>
                  <a:cubicBezTo>
                    <a:pt x="60" y="49"/>
                    <a:pt x="49" y="60"/>
                    <a:pt x="36" y="60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60"/>
                    <a:pt x="24" y="60"/>
                    <a:pt x="24" y="60"/>
                  </a:cubicBezTo>
                  <a:cubicBezTo>
                    <a:pt x="11" y="60"/>
                    <a:pt x="0" y="49"/>
                    <a:pt x="0" y="36"/>
                  </a:cubicBez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6826" name="Line 42">
              <a:extLst>
                <a:ext uri="{FF2B5EF4-FFF2-40B4-BE49-F238E27FC236}">
                  <a16:creationId xmlns:a16="http://schemas.microsoft.com/office/drawing/2014/main" id="{116CAE14-5913-184C-A68E-DB1D3678041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118350" y="1471613"/>
              <a:ext cx="298450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27" name="Line 43">
              <a:extLst>
                <a:ext uri="{FF2B5EF4-FFF2-40B4-BE49-F238E27FC236}">
                  <a16:creationId xmlns:a16="http://schemas.microsoft.com/office/drawing/2014/main" id="{AC28F889-FCDD-C345-90C0-3F27EB17CE3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016875" y="1320800"/>
              <a:ext cx="169863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28" name="Line 44">
              <a:extLst>
                <a:ext uri="{FF2B5EF4-FFF2-40B4-BE49-F238E27FC236}">
                  <a16:creationId xmlns:a16="http://schemas.microsoft.com/office/drawing/2014/main" id="{9FC4CE0C-F1EF-F742-8DD0-328C2F9198E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197600" y="1136650"/>
              <a:ext cx="1219200" cy="1270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29" name="Freeform 45">
              <a:extLst>
                <a:ext uri="{FF2B5EF4-FFF2-40B4-BE49-F238E27FC236}">
                  <a16:creationId xmlns:a16="http://schemas.microsoft.com/office/drawing/2014/main" id="{F6540DC0-1782-0C47-B60B-6A125A475D35}"/>
                </a:ext>
              </a:extLst>
            </p:cNvPr>
            <p:cNvSpPr>
              <a:spLocks/>
            </p:cNvSpPr>
            <p:nvPr/>
          </p:nvSpPr>
          <p:spPr bwMode="auto">
            <a:xfrm>
              <a:off x="6197600" y="1471613"/>
              <a:ext cx="920750" cy="2120900"/>
            </a:xfrm>
            <a:custGeom>
              <a:avLst/>
              <a:gdLst>
                <a:gd name="T0" fmla="*/ 0 w 580"/>
                <a:gd name="T1" fmla="*/ 2147483646 h 1336"/>
                <a:gd name="T2" fmla="*/ 2147483646 w 580"/>
                <a:gd name="T3" fmla="*/ 2147483646 h 1336"/>
                <a:gd name="T4" fmla="*/ 2147483646 w 580"/>
                <a:gd name="T5" fmla="*/ 0 h 1336"/>
                <a:gd name="T6" fmla="*/ 0 60000 65536"/>
                <a:gd name="T7" fmla="*/ 0 60000 65536"/>
                <a:gd name="T8" fmla="*/ 0 60000 65536"/>
                <a:gd name="T9" fmla="*/ 0 w 580"/>
                <a:gd name="T10" fmla="*/ 0 h 1336"/>
                <a:gd name="T11" fmla="*/ 580 w 580"/>
                <a:gd name="T12" fmla="*/ 1336 h 13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80" h="1336">
                  <a:moveTo>
                    <a:pt x="0" y="1336"/>
                  </a:moveTo>
                  <a:lnTo>
                    <a:pt x="580" y="1336"/>
                  </a:lnTo>
                  <a:lnTo>
                    <a:pt x="58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30" name="Line 46">
              <a:extLst>
                <a:ext uri="{FF2B5EF4-FFF2-40B4-BE49-F238E27FC236}">
                  <a16:creationId xmlns:a16="http://schemas.microsoft.com/office/drawing/2014/main" id="{9CA7E61C-3CBE-CC4B-BF95-F9673260BFF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186738" y="1320800"/>
              <a:ext cx="150812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31" name="Rectangle 47">
              <a:extLst>
                <a:ext uri="{FF2B5EF4-FFF2-40B4-BE49-F238E27FC236}">
                  <a16:creationId xmlns:a16="http://schemas.microsoft.com/office/drawing/2014/main" id="{E8676BB1-FE6E-5349-B401-DA9CDE781E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70588" y="1663700"/>
              <a:ext cx="14747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</a:t>
              </a:r>
              <a:endParaRPr lang="en-US" altLang="en-US" sz="1800" b="0"/>
            </a:p>
          </p:txBody>
        </p:sp>
        <p:sp>
          <p:nvSpPr>
            <p:cNvPr id="76832" name="Rectangle 48">
              <a:extLst>
                <a:ext uri="{FF2B5EF4-FFF2-40B4-BE49-F238E27FC236}">
                  <a16:creationId xmlns:a16="http://schemas.microsoft.com/office/drawing/2014/main" id="{1DF02F75-F9F2-3F4C-9183-80204C335D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7288" y="3786188"/>
              <a:ext cx="490519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Clock</a:t>
              </a:r>
              <a:endParaRPr lang="en-US" altLang="en-US" sz="1800" b="0"/>
            </a:p>
          </p:txBody>
        </p:sp>
        <p:sp>
          <p:nvSpPr>
            <p:cNvPr id="76833" name="Freeform 49">
              <a:extLst>
                <a:ext uri="{FF2B5EF4-FFF2-40B4-BE49-F238E27FC236}">
                  <a16:creationId xmlns:a16="http://schemas.microsoft.com/office/drawing/2014/main" id="{1DACDE59-F322-F44D-A2A6-6289D68CFDAD}"/>
                </a:ext>
              </a:extLst>
            </p:cNvPr>
            <p:cNvSpPr>
              <a:spLocks/>
            </p:cNvSpPr>
            <p:nvPr/>
          </p:nvSpPr>
          <p:spPr bwMode="auto">
            <a:xfrm>
              <a:off x="6797675" y="1120775"/>
              <a:ext cx="41275" cy="63500"/>
            </a:xfrm>
            <a:custGeom>
              <a:avLst/>
              <a:gdLst>
                <a:gd name="T0" fmla="*/ 0 w 40"/>
                <a:gd name="T1" fmla="*/ 2147483646 h 60"/>
                <a:gd name="T2" fmla="*/ 0 w 40"/>
                <a:gd name="T3" fmla="*/ 2147483646 h 60"/>
                <a:gd name="T4" fmla="*/ 2147483646 w 40"/>
                <a:gd name="T5" fmla="*/ 0 h 60"/>
                <a:gd name="T6" fmla="*/ 2147483646 w 40"/>
                <a:gd name="T7" fmla="*/ 0 h 60"/>
                <a:gd name="T8" fmla="*/ 2147483646 w 40"/>
                <a:gd name="T9" fmla="*/ 2147483646 h 60"/>
                <a:gd name="T10" fmla="*/ 2147483646 w 40"/>
                <a:gd name="T11" fmla="*/ 2147483646 h 60"/>
                <a:gd name="T12" fmla="*/ 2147483646 w 40"/>
                <a:gd name="T13" fmla="*/ 2147483646 h 60"/>
                <a:gd name="T14" fmla="*/ 2147483646 w 40"/>
                <a:gd name="T15" fmla="*/ 2147483646 h 60"/>
                <a:gd name="T16" fmla="*/ 2147483646 w 40"/>
                <a:gd name="T17" fmla="*/ 2147483646 h 60"/>
                <a:gd name="T18" fmla="*/ 0 w 40"/>
                <a:gd name="T19" fmla="*/ 2147483646 h 6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40"/>
                <a:gd name="T31" fmla="*/ 0 h 60"/>
                <a:gd name="T32" fmla="*/ 40 w 40"/>
                <a:gd name="T33" fmla="*/ 60 h 6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40" h="60">
                  <a:moveTo>
                    <a:pt x="0" y="36"/>
                  </a:moveTo>
                  <a:cubicBezTo>
                    <a:pt x="0" y="36"/>
                    <a:pt x="0" y="24"/>
                    <a:pt x="0" y="24"/>
                  </a:cubicBezTo>
                  <a:cubicBezTo>
                    <a:pt x="0" y="11"/>
                    <a:pt x="11" y="0"/>
                    <a:pt x="24" y="0"/>
                  </a:cubicBezTo>
                  <a:cubicBezTo>
                    <a:pt x="24" y="0"/>
                    <a:pt x="16" y="0"/>
                    <a:pt x="16" y="0"/>
                  </a:cubicBezTo>
                  <a:cubicBezTo>
                    <a:pt x="29" y="0"/>
                    <a:pt x="40" y="11"/>
                    <a:pt x="40" y="24"/>
                  </a:cubicBezTo>
                  <a:cubicBezTo>
                    <a:pt x="40" y="24"/>
                    <a:pt x="40" y="36"/>
                    <a:pt x="40" y="36"/>
                  </a:cubicBezTo>
                  <a:cubicBezTo>
                    <a:pt x="40" y="49"/>
                    <a:pt x="29" y="60"/>
                    <a:pt x="16" y="60"/>
                  </a:cubicBezTo>
                  <a:cubicBezTo>
                    <a:pt x="16" y="60"/>
                    <a:pt x="16" y="60"/>
                    <a:pt x="16" y="60"/>
                  </a:cubicBezTo>
                  <a:cubicBezTo>
                    <a:pt x="16" y="60"/>
                    <a:pt x="24" y="60"/>
                    <a:pt x="24" y="60"/>
                  </a:cubicBezTo>
                  <a:cubicBezTo>
                    <a:pt x="11" y="60"/>
                    <a:pt x="0" y="49"/>
                    <a:pt x="0" y="36"/>
                  </a:cubicBez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6834" name="Rectangle 50">
              <a:extLst>
                <a:ext uri="{FF2B5EF4-FFF2-40B4-BE49-F238E27FC236}">
                  <a16:creationId xmlns:a16="http://schemas.microsoft.com/office/drawing/2014/main" id="{28E58028-911C-8C40-98E8-2753090883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79813" y="4676775"/>
              <a:ext cx="559449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Resetn</a:t>
              </a:r>
              <a:endParaRPr lang="en-US" altLang="en-US" sz="1800" b="0"/>
            </a:p>
          </p:txBody>
        </p:sp>
        <p:sp>
          <p:nvSpPr>
            <p:cNvPr id="76835" name="Rectangle 51">
              <a:extLst>
                <a:ext uri="{FF2B5EF4-FFF2-40B4-BE49-F238E27FC236}">
                  <a16:creationId xmlns:a16="http://schemas.microsoft.com/office/drawing/2014/main" id="{9C47E889-D84D-1444-B8D1-F04D63B265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29375" y="3267075"/>
              <a:ext cx="10259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endParaRPr lang="en-US" altLang="en-US" sz="1800" b="0"/>
            </a:p>
          </p:txBody>
        </p:sp>
        <p:sp>
          <p:nvSpPr>
            <p:cNvPr id="76836" name="Rectangle 52">
              <a:extLst>
                <a:ext uri="{FF2B5EF4-FFF2-40B4-BE49-F238E27FC236}">
                  <a16:creationId xmlns:a16="http://schemas.microsoft.com/office/drawing/2014/main" id="{DF17F0B9-46BA-534A-B177-04D997A0DC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21450" y="3363913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2</a:t>
              </a:r>
              <a:endParaRPr lang="en-US" altLang="en-US" sz="1800" b="0"/>
            </a:p>
          </p:txBody>
        </p:sp>
        <p:sp>
          <p:nvSpPr>
            <p:cNvPr id="76837" name="Rectangle 53">
              <a:extLst>
                <a:ext uri="{FF2B5EF4-FFF2-40B4-BE49-F238E27FC236}">
                  <a16:creationId xmlns:a16="http://schemas.microsoft.com/office/drawing/2014/main" id="{C4C5C8FC-5471-9241-9034-6CFFD6E443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29375" y="820738"/>
              <a:ext cx="10259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endParaRPr lang="en-US" altLang="en-US" sz="1800" b="0"/>
            </a:p>
          </p:txBody>
        </p:sp>
        <p:sp>
          <p:nvSpPr>
            <p:cNvPr id="76838" name="Rectangle 54">
              <a:extLst>
                <a:ext uri="{FF2B5EF4-FFF2-40B4-BE49-F238E27FC236}">
                  <a16:creationId xmlns:a16="http://schemas.microsoft.com/office/drawing/2014/main" id="{3FF7FF8F-A1DF-8942-915D-E52B5923F9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21450" y="915988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sz="1800" b="0"/>
            </a:p>
          </p:txBody>
        </p:sp>
        <p:sp>
          <p:nvSpPr>
            <p:cNvPr id="76839" name="Rectangle 55">
              <a:extLst>
                <a:ext uri="{FF2B5EF4-FFF2-40B4-BE49-F238E27FC236}">
                  <a16:creationId xmlns:a16="http://schemas.microsoft.com/office/drawing/2014/main" id="{B4299DAE-3D17-4842-9227-F3AE193461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59363" y="3289300"/>
              <a:ext cx="80150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J</a:t>
              </a:r>
              <a:endParaRPr lang="en-US" altLang="en-US" sz="1800" b="0"/>
            </a:p>
          </p:txBody>
        </p:sp>
        <p:sp>
          <p:nvSpPr>
            <p:cNvPr id="76840" name="Rectangle 56">
              <a:extLst>
                <a:ext uri="{FF2B5EF4-FFF2-40B4-BE49-F238E27FC236}">
                  <a16:creationId xmlns:a16="http://schemas.microsoft.com/office/drawing/2014/main" id="{AD8E3E3F-BFF9-9448-B2C6-4A2B6395DA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62550" y="3384550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2</a:t>
              </a:r>
              <a:endParaRPr lang="en-US" altLang="en-US" sz="1800" b="0"/>
            </a:p>
          </p:txBody>
        </p:sp>
        <p:sp>
          <p:nvSpPr>
            <p:cNvPr id="76841" name="Rectangle 57">
              <a:extLst>
                <a:ext uri="{FF2B5EF4-FFF2-40B4-BE49-F238E27FC236}">
                  <a16:creationId xmlns:a16="http://schemas.microsoft.com/office/drawing/2014/main" id="{19379298-D223-7443-BD55-B6B98405ED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59363" y="865188"/>
              <a:ext cx="80150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J</a:t>
              </a:r>
              <a:endParaRPr lang="en-US" altLang="en-US" sz="1800" b="0"/>
            </a:p>
          </p:txBody>
        </p:sp>
        <p:sp>
          <p:nvSpPr>
            <p:cNvPr id="76842" name="Line 58">
              <a:extLst>
                <a:ext uri="{FF2B5EF4-FFF2-40B4-BE49-F238E27FC236}">
                  <a16:creationId xmlns:a16="http://schemas.microsoft.com/office/drawing/2014/main" id="{ACD4B1C7-05F3-A244-8F79-7A0B7A1D7F3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3462338" y="3592513"/>
              <a:ext cx="1987550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43" name="Rectangle 59">
              <a:extLst>
                <a:ext uri="{FF2B5EF4-FFF2-40B4-BE49-F238E27FC236}">
                  <a16:creationId xmlns:a16="http://schemas.microsoft.com/office/drawing/2014/main" id="{CF212FEE-BBED-DE4B-AAF9-37A40A55A0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62550" y="960438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sz="1800" b="0"/>
            </a:p>
          </p:txBody>
        </p:sp>
        <p:sp>
          <p:nvSpPr>
            <p:cNvPr id="76844" name="Rectangle 60">
              <a:extLst>
                <a:ext uri="{FF2B5EF4-FFF2-40B4-BE49-F238E27FC236}">
                  <a16:creationId xmlns:a16="http://schemas.microsoft.com/office/drawing/2014/main" id="{1460A1B1-313A-A846-B018-367E3B8D7A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0100" y="1042988"/>
              <a:ext cx="14747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endParaRPr lang="en-US" altLang="en-US" sz="1800" b="0"/>
            </a:p>
          </p:txBody>
        </p:sp>
        <p:sp>
          <p:nvSpPr>
            <p:cNvPr id="76845" name="Rectangle 61">
              <a:extLst>
                <a:ext uri="{FF2B5EF4-FFF2-40B4-BE49-F238E27FC236}">
                  <a16:creationId xmlns:a16="http://schemas.microsoft.com/office/drawing/2014/main" id="{F44AB2AC-9B95-9E4B-B598-93D04B903A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404225" y="1193800"/>
              <a:ext cx="913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z</a:t>
              </a:r>
              <a:endParaRPr lang="en-US" altLang="en-US" sz="1800" b="0"/>
            </a:p>
          </p:txBody>
        </p:sp>
        <p:sp>
          <p:nvSpPr>
            <p:cNvPr id="76846" name="Rectangle 62">
              <a:extLst>
                <a:ext uri="{FF2B5EF4-FFF2-40B4-BE49-F238E27FC236}">
                  <a16:creationId xmlns:a16="http://schemas.microsoft.com/office/drawing/2014/main" id="{657C7C82-480D-B645-A8D0-A0A42CA862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49888" y="3292475"/>
              <a:ext cx="747712" cy="1200150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76847" name="Rectangle 63">
              <a:extLst>
                <a:ext uri="{FF2B5EF4-FFF2-40B4-BE49-F238E27FC236}">
                  <a16:creationId xmlns:a16="http://schemas.microsoft.com/office/drawing/2014/main" id="{0CDBA981-FE22-A149-95A2-36F3F44CE1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92750" y="1651000"/>
              <a:ext cx="14747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K</a:t>
              </a:r>
              <a:endParaRPr lang="en-US" altLang="en-US" sz="1800" b="0"/>
            </a:p>
          </p:txBody>
        </p:sp>
        <p:sp>
          <p:nvSpPr>
            <p:cNvPr id="76848" name="Rectangle 64">
              <a:extLst>
                <a:ext uri="{FF2B5EF4-FFF2-40B4-BE49-F238E27FC236}">
                  <a16:creationId xmlns:a16="http://schemas.microsoft.com/office/drawing/2014/main" id="{7E70C81C-7511-4F45-92BC-8AD44CE0E9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24500" y="3489325"/>
              <a:ext cx="80150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J</a:t>
              </a:r>
              <a:endParaRPr lang="en-US" altLang="en-US" sz="1800" b="0"/>
            </a:p>
          </p:txBody>
        </p:sp>
        <p:sp>
          <p:nvSpPr>
            <p:cNvPr id="76849" name="Rectangle 65">
              <a:extLst>
                <a:ext uri="{FF2B5EF4-FFF2-40B4-BE49-F238E27FC236}">
                  <a16:creationId xmlns:a16="http://schemas.microsoft.com/office/drawing/2014/main" id="{6EB249DB-54F8-874A-A6B6-42E99EA546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69000" y="3479800"/>
              <a:ext cx="14747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</a:t>
              </a:r>
              <a:endParaRPr lang="en-US" altLang="en-US" sz="1800" b="0"/>
            </a:p>
          </p:txBody>
        </p:sp>
        <p:sp>
          <p:nvSpPr>
            <p:cNvPr id="76850" name="Line 66">
              <a:extLst>
                <a:ext uri="{FF2B5EF4-FFF2-40B4-BE49-F238E27FC236}">
                  <a16:creationId xmlns:a16="http://schemas.microsoft.com/office/drawing/2014/main" id="{06DEC8EC-0A49-C649-B01D-C128C4759BD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984875" y="4084638"/>
              <a:ext cx="106363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51" name="Freeform 67">
              <a:extLst>
                <a:ext uri="{FF2B5EF4-FFF2-40B4-BE49-F238E27FC236}">
                  <a16:creationId xmlns:a16="http://schemas.microsoft.com/office/drawing/2014/main" id="{462322F1-7147-9049-8921-4BA22B48315D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9888" y="3806825"/>
              <a:ext cx="149225" cy="171450"/>
            </a:xfrm>
            <a:custGeom>
              <a:avLst/>
              <a:gdLst>
                <a:gd name="T0" fmla="*/ 0 w 94"/>
                <a:gd name="T1" fmla="*/ 2147483646 h 108"/>
                <a:gd name="T2" fmla="*/ 2147483646 w 94"/>
                <a:gd name="T3" fmla="*/ 2147483646 h 108"/>
                <a:gd name="T4" fmla="*/ 0 w 94"/>
                <a:gd name="T5" fmla="*/ 0 h 108"/>
                <a:gd name="T6" fmla="*/ 0 60000 65536"/>
                <a:gd name="T7" fmla="*/ 0 60000 65536"/>
                <a:gd name="T8" fmla="*/ 0 60000 65536"/>
                <a:gd name="T9" fmla="*/ 0 w 94"/>
                <a:gd name="T10" fmla="*/ 0 h 108"/>
                <a:gd name="T11" fmla="*/ 94 w 94"/>
                <a:gd name="T12" fmla="*/ 108 h 10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94" h="108">
                  <a:moveTo>
                    <a:pt x="0" y="108"/>
                  </a:moveTo>
                  <a:lnTo>
                    <a:pt x="94" y="54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52" name="Rectangle 68">
              <a:extLst>
                <a:ext uri="{FF2B5EF4-FFF2-40B4-BE49-F238E27FC236}">
                  <a16:creationId xmlns:a16="http://schemas.microsoft.com/office/drawing/2014/main" id="{2D48364D-0168-FA46-9148-F84E37EC95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70588" y="4094163"/>
              <a:ext cx="14747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</a:t>
              </a:r>
              <a:endParaRPr lang="en-US" altLang="en-US" sz="1800" b="0"/>
            </a:p>
          </p:txBody>
        </p:sp>
        <p:sp>
          <p:nvSpPr>
            <p:cNvPr id="76853" name="Freeform 69">
              <a:extLst>
                <a:ext uri="{FF2B5EF4-FFF2-40B4-BE49-F238E27FC236}">
                  <a16:creationId xmlns:a16="http://schemas.microsoft.com/office/drawing/2014/main" id="{8467CB50-E651-4D4F-A264-976ABE6CE7F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2938" y="1920875"/>
              <a:ext cx="3635375" cy="2271713"/>
            </a:xfrm>
            <a:custGeom>
              <a:avLst/>
              <a:gdLst>
                <a:gd name="T0" fmla="*/ 0 w 2290"/>
                <a:gd name="T1" fmla="*/ 0 h 1431"/>
                <a:gd name="T2" fmla="*/ 0 w 2290"/>
                <a:gd name="T3" fmla="*/ 2147483646 h 1431"/>
                <a:gd name="T4" fmla="*/ 2147483646 w 2290"/>
                <a:gd name="T5" fmla="*/ 2147483646 h 1431"/>
                <a:gd name="T6" fmla="*/ 2147483646 w 2290"/>
                <a:gd name="T7" fmla="*/ 2147483646 h 1431"/>
                <a:gd name="T8" fmla="*/ 2147483646 w 2290"/>
                <a:gd name="T9" fmla="*/ 2147483646 h 14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90"/>
                <a:gd name="T16" fmla="*/ 0 h 1431"/>
                <a:gd name="T17" fmla="*/ 2290 w 2290"/>
                <a:gd name="T18" fmla="*/ 1431 h 143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90" h="1431">
                  <a:moveTo>
                    <a:pt x="0" y="0"/>
                  </a:moveTo>
                  <a:lnTo>
                    <a:pt x="0" y="662"/>
                  </a:lnTo>
                  <a:lnTo>
                    <a:pt x="2290" y="662"/>
                  </a:lnTo>
                  <a:lnTo>
                    <a:pt x="2290" y="1431"/>
                  </a:lnTo>
                  <a:lnTo>
                    <a:pt x="1899" y="1431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54" name="Freeform 70">
              <a:extLst>
                <a:ext uri="{FF2B5EF4-FFF2-40B4-BE49-F238E27FC236}">
                  <a16:creationId xmlns:a16="http://schemas.microsoft.com/office/drawing/2014/main" id="{1064F3D9-DE45-B64F-B446-9AF6A0ABE6E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2225" y="1149350"/>
              <a:ext cx="4256088" cy="2292350"/>
            </a:xfrm>
            <a:custGeom>
              <a:avLst/>
              <a:gdLst>
                <a:gd name="T0" fmla="*/ 0 w 2681"/>
                <a:gd name="T1" fmla="*/ 2147483646 h 1444"/>
                <a:gd name="T2" fmla="*/ 0 w 2681"/>
                <a:gd name="T3" fmla="*/ 2147483646 h 1444"/>
                <a:gd name="T4" fmla="*/ 2147483646 w 2681"/>
                <a:gd name="T5" fmla="*/ 2147483646 h 1444"/>
                <a:gd name="T6" fmla="*/ 2147483646 w 2681"/>
                <a:gd name="T7" fmla="*/ 0 h 144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681"/>
                <a:gd name="T13" fmla="*/ 0 h 1444"/>
                <a:gd name="T14" fmla="*/ 2681 w 2681"/>
                <a:gd name="T15" fmla="*/ 1444 h 144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681" h="1444">
                  <a:moveTo>
                    <a:pt x="0" y="1444"/>
                  </a:moveTo>
                  <a:lnTo>
                    <a:pt x="0" y="770"/>
                  </a:lnTo>
                  <a:lnTo>
                    <a:pt x="2681" y="770"/>
                  </a:lnTo>
                  <a:lnTo>
                    <a:pt x="2681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55" name="Line 71">
              <a:extLst>
                <a:ext uri="{FF2B5EF4-FFF2-40B4-BE49-F238E27FC236}">
                  <a16:creationId xmlns:a16="http://schemas.microsoft.com/office/drawing/2014/main" id="{11A9CD6E-F979-6D49-9B59-B0CCD0D97A5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042988" y="1149350"/>
              <a:ext cx="440690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56" name="Line 73">
              <a:extLst>
                <a:ext uri="{FF2B5EF4-FFF2-40B4-BE49-F238E27FC236}">
                  <a16:creationId xmlns:a16="http://schemas.microsoft.com/office/drawing/2014/main" id="{CC7D5061-01E6-4542-B1D3-F1A7D324A1F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363663" y="1620838"/>
              <a:ext cx="300037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57" name="Freeform 74">
              <a:extLst>
                <a:ext uri="{FF2B5EF4-FFF2-40B4-BE49-F238E27FC236}">
                  <a16:creationId xmlns:a16="http://schemas.microsoft.com/office/drawing/2014/main" id="{7A3B0EE6-ECA8-5C45-AB2B-9329C4DDA15A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3700" y="1471613"/>
              <a:ext cx="300038" cy="300037"/>
            </a:xfrm>
            <a:custGeom>
              <a:avLst/>
              <a:gdLst>
                <a:gd name="T0" fmla="*/ 2147483646 w 189"/>
                <a:gd name="T1" fmla="*/ 2147483646 h 189"/>
                <a:gd name="T2" fmla="*/ 0 w 189"/>
                <a:gd name="T3" fmla="*/ 2147483646 h 189"/>
                <a:gd name="T4" fmla="*/ 0 w 189"/>
                <a:gd name="T5" fmla="*/ 0 h 189"/>
                <a:gd name="T6" fmla="*/ 0 60000 65536"/>
                <a:gd name="T7" fmla="*/ 0 60000 65536"/>
                <a:gd name="T8" fmla="*/ 0 60000 65536"/>
                <a:gd name="T9" fmla="*/ 0 w 189"/>
                <a:gd name="T10" fmla="*/ 0 h 189"/>
                <a:gd name="T11" fmla="*/ 189 w 189"/>
                <a:gd name="T12" fmla="*/ 189 h 18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89" h="189">
                  <a:moveTo>
                    <a:pt x="189" y="94"/>
                  </a:moveTo>
                  <a:lnTo>
                    <a:pt x="0" y="189"/>
                  </a:lnTo>
                  <a:lnTo>
                    <a:pt x="0" y="0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58" name="Oval 76">
              <a:extLst>
                <a:ext uri="{FF2B5EF4-FFF2-40B4-BE49-F238E27FC236}">
                  <a16:creationId xmlns:a16="http://schemas.microsoft.com/office/drawing/2014/main" id="{1EDE6F17-3352-944D-8171-E1E84F4635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65325" y="1568450"/>
              <a:ext cx="96838" cy="96838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76859" name="Line 77">
              <a:extLst>
                <a:ext uri="{FF2B5EF4-FFF2-40B4-BE49-F238E27FC236}">
                  <a16:creationId xmlns:a16="http://schemas.microsoft.com/office/drawing/2014/main" id="{AFBDE974-33C7-7940-8A18-10AF1F5F41A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2062163" y="1620838"/>
              <a:ext cx="1400175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60" name="Freeform 78">
              <a:extLst>
                <a:ext uri="{FF2B5EF4-FFF2-40B4-BE49-F238E27FC236}">
                  <a16:creationId xmlns:a16="http://schemas.microsoft.com/office/drawing/2014/main" id="{57E2E348-9B48-114C-94DC-D7FD14CB6522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2188" y="1620838"/>
              <a:ext cx="3187700" cy="2571750"/>
            </a:xfrm>
            <a:custGeom>
              <a:avLst/>
              <a:gdLst>
                <a:gd name="T0" fmla="*/ 2147483646 w 2008"/>
                <a:gd name="T1" fmla="*/ 2147483646 h 1620"/>
                <a:gd name="T2" fmla="*/ 0 w 2008"/>
                <a:gd name="T3" fmla="*/ 2147483646 h 1620"/>
                <a:gd name="T4" fmla="*/ 0 w 2008"/>
                <a:gd name="T5" fmla="*/ 0 h 1620"/>
                <a:gd name="T6" fmla="*/ 0 60000 65536"/>
                <a:gd name="T7" fmla="*/ 0 60000 65536"/>
                <a:gd name="T8" fmla="*/ 0 60000 65536"/>
                <a:gd name="T9" fmla="*/ 0 w 2008"/>
                <a:gd name="T10" fmla="*/ 0 h 1620"/>
                <a:gd name="T11" fmla="*/ 2008 w 2008"/>
                <a:gd name="T12" fmla="*/ 1620 h 162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008" h="1620">
                  <a:moveTo>
                    <a:pt x="2008" y="1620"/>
                  </a:moveTo>
                  <a:lnTo>
                    <a:pt x="0" y="1620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61" name="Freeform 79">
              <a:extLst>
                <a:ext uri="{FF2B5EF4-FFF2-40B4-BE49-F238E27FC236}">
                  <a16:creationId xmlns:a16="http://schemas.microsoft.com/office/drawing/2014/main" id="{5207DC82-8AA0-6C49-B92D-89CC5DADF466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8738" y="1128713"/>
              <a:ext cx="65087" cy="63500"/>
            </a:xfrm>
            <a:custGeom>
              <a:avLst/>
              <a:gdLst>
                <a:gd name="T0" fmla="*/ 0 w 60"/>
                <a:gd name="T1" fmla="*/ 2147483646 h 60"/>
                <a:gd name="T2" fmla="*/ 0 w 60"/>
                <a:gd name="T3" fmla="*/ 2147483646 h 60"/>
                <a:gd name="T4" fmla="*/ 2147483646 w 60"/>
                <a:gd name="T5" fmla="*/ 0 h 60"/>
                <a:gd name="T6" fmla="*/ 2147483646 w 60"/>
                <a:gd name="T7" fmla="*/ 0 h 60"/>
                <a:gd name="T8" fmla="*/ 2147483646 w 60"/>
                <a:gd name="T9" fmla="*/ 2147483646 h 60"/>
                <a:gd name="T10" fmla="*/ 2147483646 w 60"/>
                <a:gd name="T11" fmla="*/ 2147483646 h 60"/>
                <a:gd name="T12" fmla="*/ 2147483646 w 60"/>
                <a:gd name="T13" fmla="*/ 2147483646 h 60"/>
                <a:gd name="T14" fmla="*/ 2147483646 w 60"/>
                <a:gd name="T15" fmla="*/ 2147483646 h 60"/>
                <a:gd name="T16" fmla="*/ 2147483646 w 60"/>
                <a:gd name="T17" fmla="*/ 2147483646 h 60"/>
                <a:gd name="T18" fmla="*/ 0 w 60"/>
                <a:gd name="T19" fmla="*/ 2147483646 h 6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60"/>
                <a:gd name="T31" fmla="*/ 0 h 60"/>
                <a:gd name="T32" fmla="*/ 60 w 60"/>
                <a:gd name="T33" fmla="*/ 60 h 6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60" h="60">
                  <a:moveTo>
                    <a:pt x="0" y="36"/>
                  </a:moveTo>
                  <a:cubicBezTo>
                    <a:pt x="0" y="36"/>
                    <a:pt x="0" y="24"/>
                    <a:pt x="0" y="24"/>
                  </a:cubicBezTo>
                  <a:cubicBezTo>
                    <a:pt x="0" y="11"/>
                    <a:pt x="11" y="0"/>
                    <a:pt x="24" y="0"/>
                  </a:cubicBezTo>
                  <a:cubicBezTo>
                    <a:pt x="24" y="0"/>
                    <a:pt x="36" y="0"/>
                    <a:pt x="36" y="0"/>
                  </a:cubicBezTo>
                  <a:cubicBezTo>
                    <a:pt x="49" y="0"/>
                    <a:pt x="60" y="11"/>
                    <a:pt x="60" y="24"/>
                  </a:cubicBezTo>
                  <a:cubicBezTo>
                    <a:pt x="60" y="24"/>
                    <a:pt x="60" y="36"/>
                    <a:pt x="60" y="36"/>
                  </a:cubicBezTo>
                  <a:cubicBezTo>
                    <a:pt x="60" y="49"/>
                    <a:pt x="49" y="60"/>
                    <a:pt x="36" y="60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60"/>
                    <a:pt x="24" y="60"/>
                    <a:pt x="24" y="60"/>
                  </a:cubicBezTo>
                  <a:cubicBezTo>
                    <a:pt x="11" y="60"/>
                    <a:pt x="0" y="49"/>
                    <a:pt x="0" y="36"/>
                  </a:cubicBez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6862" name="Freeform 80">
              <a:extLst>
                <a:ext uri="{FF2B5EF4-FFF2-40B4-BE49-F238E27FC236}">
                  <a16:creationId xmlns:a16="http://schemas.microsoft.com/office/drawing/2014/main" id="{B03F7E4E-76E8-6F48-827A-069B7C8C178B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8738" y="1577975"/>
              <a:ext cx="65087" cy="65088"/>
            </a:xfrm>
            <a:custGeom>
              <a:avLst/>
              <a:gdLst>
                <a:gd name="T0" fmla="*/ 0 w 60"/>
                <a:gd name="T1" fmla="*/ 2147483646 h 60"/>
                <a:gd name="T2" fmla="*/ 0 w 60"/>
                <a:gd name="T3" fmla="*/ 2147483646 h 60"/>
                <a:gd name="T4" fmla="*/ 2147483646 w 60"/>
                <a:gd name="T5" fmla="*/ 0 h 60"/>
                <a:gd name="T6" fmla="*/ 2147483646 w 60"/>
                <a:gd name="T7" fmla="*/ 0 h 60"/>
                <a:gd name="T8" fmla="*/ 2147483646 w 60"/>
                <a:gd name="T9" fmla="*/ 2147483646 h 60"/>
                <a:gd name="T10" fmla="*/ 2147483646 w 60"/>
                <a:gd name="T11" fmla="*/ 2147483646 h 60"/>
                <a:gd name="T12" fmla="*/ 2147483646 w 60"/>
                <a:gd name="T13" fmla="*/ 2147483646 h 60"/>
                <a:gd name="T14" fmla="*/ 2147483646 w 60"/>
                <a:gd name="T15" fmla="*/ 2147483646 h 60"/>
                <a:gd name="T16" fmla="*/ 2147483646 w 60"/>
                <a:gd name="T17" fmla="*/ 2147483646 h 60"/>
                <a:gd name="T18" fmla="*/ 0 w 60"/>
                <a:gd name="T19" fmla="*/ 2147483646 h 6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60"/>
                <a:gd name="T31" fmla="*/ 0 h 60"/>
                <a:gd name="T32" fmla="*/ 60 w 60"/>
                <a:gd name="T33" fmla="*/ 60 h 6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60" h="60">
                  <a:moveTo>
                    <a:pt x="0" y="36"/>
                  </a:moveTo>
                  <a:cubicBezTo>
                    <a:pt x="0" y="36"/>
                    <a:pt x="0" y="24"/>
                    <a:pt x="0" y="24"/>
                  </a:cubicBezTo>
                  <a:cubicBezTo>
                    <a:pt x="0" y="11"/>
                    <a:pt x="11" y="0"/>
                    <a:pt x="24" y="0"/>
                  </a:cubicBezTo>
                  <a:cubicBezTo>
                    <a:pt x="24" y="0"/>
                    <a:pt x="36" y="0"/>
                    <a:pt x="36" y="0"/>
                  </a:cubicBezTo>
                  <a:cubicBezTo>
                    <a:pt x="49" y="0"/>
                    <a:pt x="60" y="11"/>
                    <a:pt x="60" y="24"/>
                  </a:cubicBezTo>
                  <a:cubicBezTo>
                    <a:pt x="60" y="24"/>
                    <a:pt x="60" y="36"/>
                    <a:pt x="60" y="36"/>
                  </a:cubicBezTo>
                  <a:cubicBezTo>
                    <a:pt x="60" y="49"/>
                    <a:pt x="49" y="60"/>
                    <a:pt x="36" y="60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60"/>
                    <a:pt x="24" y="60"/>
                    <a:pt x="24" y="60"/>
                  </a:cubicBezTo>
                  <a:cubicBezTo>
                    <a:pt x="11" y="60"/>
                    <a:pt x="0" y="49"/>
                    <a:pt x="0" y="36"/>
                  </a:cubicBez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6863" name="Freeform 81">
              <a:extLst>
                <a:ext uri="{FF2B5EF4-FFF2-40B4-BE49-F238E27FC236}">
                  <a16:creationId xmlns:a16="http://schemas.microsoft.com/office/drawing/2014/main" id="{60E6025C-A2FE-6B41-8415-F20DAA07A4FF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1550" y="1585913"/>
              <a:ext cx="42863" cy="65087"/>
            </a:xfrm>
            <a:custGeom>
              <a:avLst/>
              <a:gdLst>
                <a:gd name="T0" fmla="*/ 0 w 40"/>
                <a:gd name="T1" fmla="*/ 2147483646 h 60"/>
                <a:gd name="T2" fmla="*/ 0 w 40"/>
                <a:gd name="T3" fmla="*/ 2147483646 h 60"/>
                <a:gd name="T4" fmla="*/ 2147483646 w 40"/>
                <a:gd name="T5" fmla="*/ 0 h 60"/>
                <a:gd name="T6" fmla="*/ 2147483646 w 40"/>
                <a:gd name="T7" fmla="*/ 0 h 60"/>
                <a:gd name="T8" fmla="*/ 2147483646 w 40"/>
                <a:gd name="T9" fmla="*/ 2147483646 h 60"/>
                <a:gd name="T10" fmla="*/ 2147483646 w 40"/>
                <a:gd name="T11" fmla="*/ 2147483646 h 60"/>
                <a:gd name="T12" fmla="*/ 2147483646 w 40"/>
                <a:gd name="T13" fmla="*/ 2147483646 h 60"/>
                <a:gd name="T14" fmla="*/ 2147483646 w 40"/>
                <a:gd name="T15" fmla="*/ 2147483646 h 60"/>
                <a:gd name="T16" fmla="*/ 2147483646 w 40"/>
                <a:gd name="T17" fmla="*/ 2147483646 h 60"/>
                <a:gd name="T18" fmla="*/ 0 w 40"/>
                <a:gd name="T19" fmla="*/ 2147483646 h 6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40"/>
                <a:gd name="T31" fmla="*/ 0 h 60"/>
                <a:gd name="T32" fmla="*/ 40 w 40"/>
                <a:gd name="T33" fmla="*/ 60 h 6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40" h="60">
                  <a:moveTo>
                    <a:pt x="0" y="36"/>
                  </a:moveTo>
                  <a:cubicBezTo>
                    <a:pt x="0" y="36"/>
                    <a:pt x="0" y="24"/>
                    <a:pt x="0" y="24"/>
                  </a:cubicBezTo>
                  <a:cubicBezTo>
                    <a:pt x="0" y="11"/>
                    <a:pt x="11" y="0"/>
                    <a:pt x="24" y="0"/>
                  </a:cubicBezTo>
                  <a:cubicBezTo>
                    <a:pt x="24" y="0"/>
                    <a:pt x="16" y="0"/>
                    <a:pt x="16" y="0"/>
                  </a:cubicBezTo>
                  <a:cubicBezTo>
                    <a:pt x="29" y="0"/>
                    <a:pt x="40" y="11"/>
                    <a:pt x="40" y="24"/>
                  </a:cubicBezTo>
                  <a:cubicBezTo>
                    <a:pt x="40" y="24"/>
                    <a:pt x="40" y="36"/>
                    <a:pt x="40" y="36"/>
                  </a:cubicBezTo>
                  <a:cubicBezTo>
                    <a:pt x="40" y="49"/>
                    <a:pt x="29" y="60"/>
                    <a:pt x="16" y="60"/>
                  </a:cubicBezTo>
                  <a:cubicBezTo>
                    <a:pt x="16" y="60"/>
                    <a:pt x="16" y="60"/>
                    <a:pt x="16" y="60"/>
                  </a:cubicBezTo>
                  <a:cubicBezTo>
                    <a:pt x="16" y="60"/>
                    <a:pt x="24" y="60"/>
                    <a:pt x="24" y="60"/>
                  </a:cubicBezTo>
                  <a:cubicBezTo>
                    <a:pt x="11" y="60"/>
                    <a:pt x="0" y="49"/>
                    <a:pt x="0" y="36"/>
                  </a:cubicBez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6864" name="Rectangle 82">
              <a:extLst>
                <a:ext uri="{FF2B5EF4-FFF2-40B4-BE49-F238E27FC236}">
                  <a16:creationId xmlns:a16="http://schemas.microsoft.com/office/drawing/2014/main" id="{17C35018-5402-E44B-9974-7163401FC4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92750" y="4079875"/>
              <a:ext cx="14747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K</a:t>
              </a:r>
              <a:endParaRPr lang="en-US" altLang="en-US" sz="1800" b="0"/>
            </a:p>
          </p:txBody>
        </p:sp>
        <p:sp>
          <p:nvSpPr>
            <p:cNvPr id="76865" name="Rectangle 83">
              <a:extLst>
                <a:ext uri="{FF2B5EF4-FFF2-40B4-BE49-F238E27FC236}">
                  <a16:creationId xmlns:a16="http://schemas.microsoft.com/office/drawing/2014/main" id="{4F545FA3-161D-D74A-A872-287E66C38B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37138" y="4249738"/>
              <a:ext cx="14747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K</a:t>
              </a:r>
              <a:endParaRPr lang="en-US" altLang="en-US" sz="1800" b="0"/>
            </a:p>
          </p:txBody>
        </p:sp>
        <p:sp>
          <p:nvSpPr>
            <p:cNvPr id="76866" name="Rectangle 84">
              <a:extLst>
                <a:ext uri="{FF2B5EF4-FFF2-40B4-BE49-F238E27FC236}">
                  <a16:creationId xmlns:a16="http://schemas.microsoft.com/office/drawing/2014/main" id="{C36ED872-1754-7F47-83FB-F90EF3B948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84775" y="4344988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2</a:t>
              </a:r>
              <a:endParaRPr lang="en-US" altLang="en-US" sz="1800" b="0"/>
            </a:p>
          </p:txBody>
        </p:sp>
        <p:sp>
          <p:nvSpPr>
            <p:cNvPr id="76867" name="Rectangle 85">
              <a:extLst>
                <a:ext uri="{FF2B5EF4-FFF2-40B4-BE49-F238E27FC236}">
                  <a16:creationId xmlns:a16="http://schemas.microsoft.com/office/drawing/2014/main" id="{38E2D243-894A-CE40-8E87-5C77D71111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37138" y="1820863"/>
              <a:ext cx="14747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K</a:t>
              </a:r>
              <a:endParaRPr lang="en-US" altLang="en-US" sz="1800" b="0"/>
            </a:p>
          </p:txBody>
        </p:sp>
        <p:sp>
          <p:nvSpPr>
            <p:cNvPr id="76868" name="Oval 87">
              <a:extLst>
                <a:ext uri="{FF2B5EF4-FFF2-40B4-BE49-F238E27FC236}">
                  <a16:creationId xmlns:a16="http://schemas.microsoft.com/office/drawing/2014/main" id="{122F0B27-C469-3B46-A94F-C3B401A790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80088" y="2090738"/>
              <a:ext cx="98425" cy="96837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76869" name="Oval 89">
              <a:extLst>
                <a:ext uri="{FF2B5EF4-FFF2-40B4-BE49-F238E27FC236}">
                  <a16:creationId xmlns:a16="http://schemas.microsoft.com/office/drawing/2014/main" id="{23BAA16C-FCA9-C749-B272-E993C07011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80088" y="4511675"/>
              <a:ext cx="98425" cy="96838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76870" name="Rectangle 90">
              <a:extLst>
                <a:ext uri="{FF2B5EF4-FFF2-40B4-BE49-F238E27FC236}">
                  <a16:creationId xmlns:a16="http://schemas.microsoft.com/office/drawing/2014/main" id="{37509A7A-E50A-7A4C-9073-4C2C891B48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84775" y="1916113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sz="1800" b="0"/>
            </a:p>
          </p:txBody>
        </p:sp>
        <p:sp>
          <p:nvSpPr>
            <p:cNvPr id="76871" name="AutoShape 92">
              <a:extLst>
                <a:ext uri="{FF2B5EF4-FFF2-40B4-BE49-F238E27FC236}">
                  <a16:creationId xmlns:a16="http://schemas.microsoft.com/office/drawing/2014/main" id="{4A39C503-FA8B-E84B-B9D4-EEE4939E78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82900" y="3355975"/>
              <a:ext cx="579438" cy="484188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76872" name="AutoShape 94">
              <a:extLst>
                <a:ext uri="{FF2B5EF4-FFF2-40B4-BE49-F238E27FC236}">
                  <a16:creationId xmlns:a16="http://schemas.microsoft.com/office/drawing/2014/main" id="{3EB46B14-83FF-1647-9884-8BB8488712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16800" y="1073150"/>
              <a:ext cx="579438" cy="484188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76873" name="Line 95">
              <a:extLst>
                <a:ext uri="{FF2B5EF4-FFF2-40B4-BE49-F238E27FC236}">
                  <a16:creationId xmlns:a16="http://schemas.microsoft.com/office/drawing/2014/main" id="{526862C4-0FFE-8E4A-AE61-1F7BEE8C511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663700" y="1465263"/>
              <a:ext cx="300038" cy="157162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76803" name="Oval 76">
            <a:extLst>
              <a:ext uri="{FF2B5EF4-FFF2-40B4-BE49-F238E27FC236}">
                <a16:creationId xmlns:a16="http://schemas.microsoft.com/office/drawing/2014/main" id="{940017FB-8B97-6141-AEEE-B7EAD990F4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93200" y="1736725"/>
            <a:ext cx="673100" cy="725488"/>
          </a:xfrm>
          <a:prstGeom prst="ellips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914400">
              <a:spcBef>
                <a:spcPct val="0"/>
              </a:spcBef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76804" name="TextBox 77">
            <a:extLst>
              <a:ext uri="{FF2B5EF4-FFF2-40B4-BE49-F238E27FC236}">
                <a16:creationId xmlns:a16="http://schemas.microsoft.com/office/drawing/2014/main" id="{9B30A42F-1E24-174D-8E95-CFBE7A80FA4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997950" y="2551113"/>
            <a:ext cx="825500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</a:rPr>
              <a:t>output</a:t>
            </a:r>
          </a:p>
        </p:txBody>
      </p:sp>
    </p:spTree>
  </p:cSld>
  <p:clrMapOvr>
    <a:masterClrMapping/>
  </p:clrMapOvr>
  <p:transition/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2">
            <a:extLst>
              <a:ext uri="{FF2B5EF4-FFF2-40B4-BE49-F238E27FC236}">
                <a16:creationId xmlns:a16="http://schemas.microsoft.com/office/drawing/2014/main" id="{A5E6FE0E-FABA-1E42-A332-E6FAB72B12C8}"/>
              </a:ext>
            </a:extLst>
          </p:cNvPr>
          <p:cNvSpPr txBox="1">
            <a:spLocks noChangeArrowheads="1"/>
          </p:cNvSpPr>
          <p:nvPr/>
        </p:nvSpPr>
        <p:spPr>
          <a:xfrm>
            <a:off x="914400" y="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defRPr/>
            </a:pPr>
            <a:r>
              <a:rPr lang="en-US" sz="3200" dirty="0">
                <a:ea typeface="+mj-ea"/>
                <a:cs typeface="+mj-cs"/>
              </a:rPr>
              <a:t>What is the logic expression of the output?</a:t>
            </a:r>
          </a:p>
        </p:txBody>
      </p:sp>
      <p:grpSp>
        <p:nvGrpSpPr>
          <p:cNvPr id="77826" name="Group 6">
            <a:extLst>
              <a:ext uri="{FF2B5EF4-FFF2-40B4-BE49-F238E27FC236}">
                <a16:creationId xmlns:a16="http://schemas.microsoft.com/office/drawing/2014/main" id="{F8C5C8CF-527B-7B45-A047-A81D43C9CFF1}"/>
              </a:ext>
            </a:extLst>
          </p:cNvPr>
          <p:cNvGrpSpPr>
            <a:grpSpLocks/>
          </p:cNvGrpSpPr>
          <p:nvPr/>
        </p:nvGrpSpPr>
        <p:grpSpPr bwMode="auto">
          <a:xfrm>
            <a:off x="1714501" y="1598613"/>
            <a:ext cx="7695497" cy="4102258"/>
            <a:chOff x="800100" y="820738"/>
            <a:chExt cx="7695497" cy="4102258"/>
          </a:xfrm>
        </p:grpSpPr>
        <p:sp>
          <p:nvSpPr>
            <p:cNvPr id="77830" name="Freeform 9">
              <a:extLst>
                <a:ext uri="{FF2B5EF4-FFF2-40B4-BE49-F238E27FC236}">
                  <a16:creationId xmlns:a16="http://schemas.microsoft.com/office/drawing/2014/main" id="{38AEE2AC-F5D0-D742-A289-C9EA2B187785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3663" y="1149350"/>
              <a:ext cx="1198562" cy="2592388"/>
            </a:xfrm>
            <a:custGeom>
              <a:avLst/>
              <a:gdLst>
                <a:gd name="T0" fmla="*/ 0 w 755"/>
                <a:gd name="T1" fmla="*/ 0 h 1633"/>
                <a:gd name="T2" fmla="*/ 0 w 755"/>
                <a:gd name="T3" fmla="*/ 2147483646 h 1633"/>
                <a:gd name="T4" fmla="*/ 2147483646 w 755"/>
                <a:gd name="T5" fmla="*/ 2147483646 h 1633"/>
                <a:gd name="T6" fmla="*/ 0 60000 65536"/>
                <a:gd name="T7" fmla="*/ 0 60000 65536"/>
                <a:gd name="T8" fmla="*/ 0 60000 65536"/>
                <a:gd name="T9" fmla="*/ 0 w 755"/>
                <a:gd name="T10" fmla="*/ 0 h 1633"/>
                <a:gd name="T11" fmla="*/ 755 w 755"/>
                <a:gd name="T12" fmla="*/ 1633 h 1633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755" h="1633">
                  <a:moveTo>
                    <a:pt x="0" y="0"/>
                  </a:moveTo>
                  <a:lnTo>
                    <a:pt x="0" y="1633"/>
                  </a:lnTo>
                  <a:lnTo>
                    <a:pt x="755" y="1633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7831" name="Freeform 10">
              <a:extLst>
                <a:ext uri="{FF2B5EF4-FFF2-40B4-BE49-F238E27FC236}">
                  <a16:creationId xmlns:a16="http://schemas.microsoft.com/office/drawing/2014/main" id="{143BB38D-DCA2-D040-89FA-6A5C43A6F091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0688" y="4492625"/>
              <a:ext cx="1603375" cy="300038"/>
            </a:xfrm>
            <a:custGeom>
              <a:avLst/>
              <a:gdLst>
                <a:gd name="T0" fmla="*/ 0 w 1010"/>
                <a:gd name="T1" fmla="*/ 2147483646 h 189"/>
                <a:gd name="T2" fmla="*/ 2147483646 w 1010"/>
                <a:gd name="T3" fmla="*/ 2147483646 h 189"/>
                <a:gd name="T4" fmla="*/ 2147483646 w 1010"/>
                <a:gd name="T5" fmla="*/ 0 h 189"/>
                <a:gd name="T6" fmla="*/ 0 60000 65536"/>
                <a:gd name="T7" fmla="*/ 0 60000 65536"/>
                <a:gd name="T8" fmla="*/ 0 60000 65536"/>
                <a:gd name="T9" fmla="*/ 0 w 1010"/>
                <a:gd name="T10" fmla="*/ 0 h 189"/>
                <a:gd name="T11" fmla="*/ 1010 w 1010"/>
                <a:gd name="T12" fmla="*/ 189 h 18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010" h="189">
                  <a:moveTo>
                    <a:pt x="0" y="189"/>
                  </a:moveTo>
                  <a:lnTo>
                    <a:pt x="1010" y="189"/>
                  </a:lnTo>
                  <a:lnTo>
                    <a:pt x="101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7832" name="Freeform 11">
              <a:extLst>
                <a:ext uri="{FF2B5EF4-FFF2-40B4-BE49-F238E27FC236}">
                  <a16:creationId xmlns:a16="http://schemas.microsoft.com/office/drawing/2014/main" id="{A8DC494F-A5C5-654F-9053-2B95BA8300CE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9138" y="2071688"/>
              <a:ext cx="1304925" cy="2720975"/>
            </a:xfrm>
            <a:custGeom>
              <a:avLst/>
              <a:gdLst>
                <a:gd name="T0" fmla="*/ 0 w 822"/>
                <a:gd name="T1" fmla="*/ 2147483646 h 1714"/>
                <a:gd name="T2" fmla="*/ 0 w 822"/>
                <a:gd name="T3" fmla="*/ 2147483646 h 1714"/>
                <a:gd name="T4" fmla="*/ 2147483646 w 822"/>
                <a:gd name="T5" fmla="*/ 2147483646 h 1714"/>
                <a:gd name="T6" fmla="*/ 2147483646 w 822"/>
                <a:gd name="T7" fmla="*/ 0 h 171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22"/>
                <a:gd name="T13" fmla="*/ 0 h 1714"/>
                <a:gd name="T14" fmla="*/ 822 w 822"/>
                <a:gd name="T15" fmla="*/ 1714 h 171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22" h="1714">
                  <a:moveTo>
                    <a:pt x="0" y="1714"/>
                  </a:moveTo>
                  <a:lnTo>
                    <a:pt x="0" y="378"/>
                  </a:lnTo>
                  <a:lnTo>
                    <a:pt x="822" y="378"/>
                  </a:lnTo>
                  <a:lnTo>
                    <a:pt x="822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7833" name="Line 16">
              <a:extLst>
                <a:ext uri="{FF2B5EF4-FFF2-40B4-BE49-F238E27FC236}">
                  <a16:creationId xmlns:a16="http://schemas.microsoft.com/office/drawing/2014/main" id="{EECBDDAC-A12B-CA48-8C83-048378F4A9D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562225" y="3441700"/>
              <a:ext cx="3206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7834" name="Line 17">
              <a:extLst>
                <a:ext uri="{FF2B5EF4-FFF2-40B4-BE49-F238E27FC236}">
                  <a16:creationId xmlns:a16="http://schemas.microsoft.com/office/drawing/2014/main" id="{A48F2E8B-EE4E-E943-B593-0FDF3BB7065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562225" y="3741738"/>
              <a:ext cx="320675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7835" name="Rectangle 19">
              <a:extLst>
                <a:ext uri="{FF2B5EF4-FFF2-40B4-BE49-F238E27FC236}">
                  <a16:creationId xmlns:a16="http://schemas.microsoft.com/office/drawing/2014/main" id="{E90CA9AF-2FCA-334E-86F7-E586EF555D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49888" y="849313"/>
              <a:ext cx="747712" cy="1222375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77836" name="Rectangle 20">
              <a:extLst>
                <a:ext uri="{FF2B5EF4-FFF2-40B4-BE49-F238E27FC236}">
                  <a16:creationId xmlns:a16="http://schemas.microsoft.com/office/drawing/2014/main" id="{B3468429-39A9-0743-977C-476C32B5E2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24500" y="1058863"/>
              <a:ext cx="80150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J</a:t>
              </a:r>
              <a:endParaRPr lang="en-US" altLang="en-US" sz="1800" b="0"/>
            </a:p>
          </p:txBody>
        </p:sp>
        <p:sp>
          <p:nvSpPr>
            <p:cNvPr id="77837" name="Rectangle 21">
              <a:extLst>
                <a:ext uri="{FF2B5EF4-FFF2-40B4-BE49-F238E27FC236}">
                  <a16:creationId xmlns:a16="http://schemas.microsoft.com/office/drawing/2014/main" id="{DD5822B7-63C2-034D-9FCE-0908BD51A6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69000" y="1050925"/>
              <a:ext cx="14747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</a:t>
              </a:r>
              <a:endParaRPr lang="en-US" altLang="en-US" sz="1800" b="0"/>
            </a:p>
          </p:txBody>
        </p:sp>
        <p:sp>
          <p:nvSpPr>
            <p:cNvPr id="77838" name="Line 22">
              <a:extLst>
                <a:ext uri="{FF2B5EF4-FFF2-40B4-BE49-F238E27FC236}">
                  <a16:creationId xmlns:a16="http://schemas.microsoft.com/office/drawing/2014/main" id="{CEDE52CF-8D35-4540-AF33-B0F88F77775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984875" y="1663700"/>
              <a:ext cx="106363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7839" name="Freeform 23">
              <a:extLst>
                <a:ext uri="{FF2B5EF4-FFF2-40B4-BE49-F238E27FC236}">
                  <a16:creationId xmlns:a16="http://schemas.microsoft.com/office/drawing/2014/main" id="{1BC7686A-1D7B-1846-B5F7-A6938DAFB1F9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9888" y="1385888"/>
              <a:ext cx="149225" cy="149225"/>
            </a:xfrm>
            <a:custGeom>
              <a:avLst/>
              <a:gdLst>
                <a:gd name="T0" fmla="*/ 0 w 94"/>
                <a:gd name="T1" fmla="*/ 2147483646 h 94"/>
                <a:gd name="T2" fmla="*/ 2147483646 w 94"/>
                <a:gd name="T3" fmla="*/ 2147483646 h 94"/>
                <a:gd name="T4" fmla="*/ 0 w 94"/>
                <a:gd name="T5" fmla="*/ 0 h 94"/>
                <a:gd name="T6" fmla="*/ 0 60000 65536"/>
                <a:gd name="T7" fmla="*/ 0 60000 65536"/>
                <a:gd name="T8" fmla="*/ 0 60000 65536"/>
                <a:gd name="T9" fmla="*/ 0 w 94"/>
                <a:gd name="T10" fmla="*/ 0 h 94"/>
                <a:gd name="T11" fmla="*/ 94 w 94"/>
                <a:gd name="T12" fmla="*/ 94 h 9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94" h="94">
                  <a:moveTo>
                    <a:pt x="0" y="94"/>
                  </a:moveTo>
                  <a:lnTo>
                    <a:pt x="94" y="54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7840" name="Freeform 24">
              <a:extLst>
                <a:ext uri="{FF2B5EF4-FFF2-40B4-BE49-F238E27FC236}">
                  <a16:creationId xmlns:a16="http://schemas.microsoft.com/office/drawing/2014/main" id="{9DB4A85D-2836-654D-B689-9F311BF29322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8538" y="3870325"/>
              <a:ext cx="63500" cy="42863"/>
            </a:xfrm>
            <a:custGeom>
              <a:avLst/>
              <a:gdLst>
                <a:gd name="T0" fmla="*/ 0 w 60"/>
                <a:gd name="T1" fmla="*/ 2147483646 h 40"/>
                <a:gd name="T2" fmla="*/ 0 w 60"/>
                <a:gd name="T3" fmla="*/ 2147483646 h 40"/>
                <a:gd name="T4" fmla="*/ 2147483646 w 60"/>
                <a:gd name="T5" fmla="*/ 0 h 40"/>
                <a:gd name="T6" fmla="*/ 2147483646 w 60"/>
                <a:gd name="T7" fmla="*/ 0 h 40"/>
                <a:gd name="T8" fmla="*/ 2147483646 w 60"/>
                <a:gd name="T9" fmla="*/ 2147483646 h 40"/>
                <a:gd name="T10" fmla="*/ 2147483646 w 60"/>
                <a:gd name="T11" fmla="*/ 2147483646 h 40"/>
                <a:gd name="T12" fmla="*/ 2147483646 w 60"/>
                <a:gd name="T13" fmla="*/ 2147483646 h 40"/>
                <a:gd name="T14" fmla="*/ 2147483646 w 60"/>
                <a:gd name="T15" fmla="*/ 2147483646 h 40"/>
                <a:gd name="T16" fmla="*/ 2147483646 w 60"/>
                <a:gd name="T17" fmla="*/ 2147483646 h 40"/>
                <a:gd name="T18" fmla="*/ 0 w 60"/>
                <a:gd name="T19" fmla="*/ 2147483646 h 4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60"/>
                <a:gd name="T31" fmla="*/ 0 h 40"/>
                <a:gd name="T32" fmla="*/ 60 w 60"/>
                <a:gd name="T33" fmla="*/ 40 h 4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60" h="40">
                  <a:moveTo>
                    <a:pt x="0" y="16"/>
                  </a:moveTo>
                  <a:cubicBezTo>
                    <a:pt x="0" y="16"/>
                    <a:pt x="0" y="24"/>
                    <a:pt x="0" y="24"/>
                  </a:cubicBezTo>
                  <a:cubicBezTo>
                    <a:pt x="0" y="11"/>
                    <a:pt x="11" y="0"/>
                    <a:pt x="24" y="0"/>
                  </a:cubicBezTo>
                  <a:cubicBezTo>
                    <a:pt x="24" y="0"/>
                    <a:pt x="36" y="0"/>
                    <a:pt x="36" y="0"/>
                  </a:cubicBezTo>
                  <a:cubicBezTo>
                    <a:pt x="49" y="0"/>
                    <a:pt x="60" y="11"/>
                    <a:pt x="60" y="24"/>
                  </a:cubicBezTo>
                  <a:cubicBezTo>
                    <a:pt x="60" y="24"/>
                    <a:pt x="60" y="16"/>
                    <a:pt x="60" y="16"/>
                  </a:cubicBezTo>
                  <a:cubicBezTo>
                    <a:pt x="60" y="29"/>
                    <a:pt x="49" y="40"/>
                    <a:pt x="36" y="40"/>
                  </a:cubicBezTo>
                  <a:cubicBezTo>
                    <a:pt x="36" y="40"/>
                    <a:pt x="36" y="40"/>
                    <a:pt x="36" y="40"/>
                  </a:cubicBezTo>
                  <a:cubicBezTo>
                    <a:pt x="36" y="40"/>
                    <a:pt x="24" y="40"/>
                    <a:pt x="24" y="40"/>
                  </a:cubicBezTo>
                  <a:cubicBezTo>
                    <a:pt x="11" y="40"/>
                    <a:pt x="0" y="29"/>
                    <a:pt x="0" y="16"/>
                  </a:cubicBez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7841" name="Line 25">
              <a:extLst>
                <a:ext uri="{FF2B5EF4-FFF2-40B4-BE49-F238E27FC236}">
                  <a16:creationId xmlns:a16="http://schemas.microsoft.com/office/drawing/2014/main" id="{DCED4639-BA8F-9841-92FA-25A0F7B2CF6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230688" y="1771650"/>
              <a:ext cx="121920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7842" name="Line 28">
              <a:extLst>
                <a:ext uri="{FF2B5EF4-FFF2-40B4-BE49-F238E27FC236}">
                  <a16:creationId xmlns:a16="http://schemas.microsoft.com/office/drawing/2014/main" id="{18A8EABA-560F-4B4A-B4D2-C1E6D09EAE0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82938" y="1920875"/>
              <a:ext cx="2984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7843" name="Line 29">
              <a:extLst>
                <a:ext uri="{FF2B5EF4-FFF2-40B4-BE49-F238E27FC236}">
                  <a16:creationId xmlns:a16="http://schemas.microsoft.com/office/drawing/2014/main" id="{99AA38DB-DB44-2E4F-A8EE-23A766E132E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079875" y="1771650"/>
              <a:ext cx="150813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7844" name="Freeform 30">
              <a:extLst>
                <a:ext uri="{FF2B5EF4-FFF2-40B4-BE49-F238E27FC236}">
                  <a16:creationId xmlns:a16="http://schemas.microsoft.com/office/drawing/2014/main" id="{356BA8F2-3E9F-604E-B746-039DAE5C7483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1700" y="1511300"/>
              <a:ext cx="638175" cy="254000"/>
            </a:xfrm>
            <a:custGeom>
              <a:avLst/>
              <a:gdLst>
                <a:gd name="T0" fmla="*/ 0 w 598"/>
                <a:gd name="T1" fmla="*/ 0 h 238"/>
                <a:gd name="T2" fmla="*/ 2147483646 w 598"/>
                <a:gd name="T3" fmla="*/ 2147483646 h 238"/>
                <a:gd name="T4" fmla="*/ 2147483646 w 598"/>
                <a:gd name="T5" fmla="*/ 2147483646 h 238"/>
                <a:gd name="T6" fmla="*/ 2147483646 w 598"/>
                <a:gd name="T7" fmla="*/ 2147483646 h 238"/>
                <a:gd name="T8" fmla="*/ 2147483646 w 598"/>
                <a:gd name="T9" fmla="*/ 2147483646 h 238"/>
                <a:gd name="T10" fmla="*/ 2147483646 w 598"/>
                <a:gd name="T11" fmla="*/ 2147483646 h 238"/>
                <a:gd name="T12" fmla="*/ 2147483646 w 598"/>
                <a:gd name="T13" fmla="*/ 2147483646 h 238"/>
                <a:gd name="T14" fmla="*/ 2147483646 w 598"/>
                <a:gd name="T15" fmla="*/ 2147483646 h 238"/>
                <a:gd name="T16" fmla="*/ 2147483646 w 598"/>
                <a:gd name="T17" fmla="*/ 2147483646 h 238"/>
                <a:gd name="T18" fmla="*/ 2147483646 w 598"/>
                <a:gd name="T19" fmla="*/ 2147483646 h 238"/>
                <a:gd name="T20" fmla="*/ 2147483646 w 598"/>
                <a:gd name="T21" fmla="*/ 2147483646 h 238"/>
                <a:gd name="T22" fmla="*/ 2147483646 w 598"/>
                <a:gd name="T23" fmla="*/ 2147483646 h 238"/>
                <a:gd name="T24" fmla="*/ 2147483646 w 598"/>
                <a:gd name="T25" fmla="*/ 2147483646 h 238"/>
                <a:gd name="T26" fmla="*/ 2147483646 w 598"/>
                <a:gd name="T27" fmla="*/ 2147483646 h 23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98"/>
                <a:gd name="T43" fmla="*/ 0 h 238"/>
                <a:gd name="T44" fmla="*/ 598 w 598"/>
                <a:gd name="T45" fmla="*/ 238 h 238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98" h="238">
                  <a:moveTo>
                    <a:pt x="0" y="0"/>
                  </a:moveTo>
                  <a:cubicBezTo>
                    <a:pt x="252" y="0"/>
                    <a:pt x="252" y="0"/>
                    <a:pt x="270" y="1"/>
                  </a:cubicBezTo>
                  <a:cubicBezTo>
                    <a:pt x="288" y="3"/>
                    <a:pt x="288" y="3"/>
                    <a:pt x="305" y="5"/>
                  </a:cubicBezTo>
                  <a:cubicBezTo>
                    <a:pt x="323" y="8"/>
                    <a:pt x="323" y="8"/>
                    <a:pt x="343" y="14"/>
                  </a:cubicBezTo>
                  <a:cubicBezTo>
                    <a:pt x="363" y="20"/>
                    <a:pt x="363" y="20"/>
                    <a:pt x="380" y="29"/>
                  </a:cubicBezTo>
                  <a:cubicBezTo>
                    <a:pt x="398" y="38"/>
                    <a:pt x="398" y="38"/>
                    <a:pt x="413" y="46"/>
                  </a:cubicBezTo>
                  <a:cubicBezTo>
                    <a:pt x="429" y="55"/>
                    <a:pt x="429" y="55"/>
                    <a:pt x="442" y="63"/>
                  </a:cubicBezTo>
                  <a:cubicBezTo>
                    <a:pt x="454" y="71"/>
                    <a:pt x="454" y="71"/>
                    <a:pt x="463" y="78"/>
                  </a:cubicBezTo>
                  <a:cubicBezTo>
                    <a:pt x="472" y="85"/>
                    <a:pt x="472" y="85"/>
                    <a:pt x="482" y="92"/>
                  </a:cubicBezTo>
                  <a:cubicBezTo>
                    <a:pt x="492" y="99"/>
                    <a:pt x="492" y="99"/>
                    <a:pt x="502" y="110"/>
                  </a:cubicBezTo>
                  <a:cubicBezTo>
                    <a:pt x="513" y="121"/>
                    <a:pt x="513" y="121"/>
                    <a:pt x="525" y="136"/>
                  </a:cubicBezTo>
                  <a:cubicBezTo>
                    <a:pt x="538" y="151"/>
                    <a:pt x="538" y="151"/>
                    <a:pt x="550" y="169"/>
                  </a:cubicBezTo>
                  <a:cubicBezTo>
                    <a:pt x="563" y="186"/>
                    <a:pt x="563" y="186"/>
                    <a:pt x="576" y="205"/>
                  </a:cubicBezTo>
                  <a:cubicBezTo>
                    <a:pt x="589" y="223"/>
                    <a:pt x="589" y="223"/>
                    <a:pt x="598" y="238"/>
                  </a:cubicBez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7845" name="Freeform 31">
              <a:extLst>
                <a:ext uri="{FF2B5EF4-FFF2-40B4-BE49-F238E27FC236}">
                  <a16:creationId xmlns:a16="http://schemas.microsoft.com/office/drawing/2014/main" id="{F258F56A-0851-9148-9942-53CEAD5A9996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1700" y="1766888"/>
              <a:ext cx="638175" cy="254000"/>
            </a:xfrm>
            <a:custGeom>
              <a:avLst/>
              <a:gdLst>
                <a:gd name="T0" fmla="*/ 0 w 598"/>
                <a:gd name="T1" fmla="*/ 2147483646 h 237"/>
                <a:gd name="T2" fmla="*/ 2147483646 w 598"/>
                <a:gd name="T3" fmla="*/ 2147483646 h 237"/>
                <a:gd name="T4" fmla="*/ 2147483646 w 598"/>
                <a:gd name="T5" fmla="*/ 2147483646 h 237"/>
                <a:gd name="T6" fmla="*/ 2147483646 w 598"/>
                <a:gd name="T7" fmla="*/ 2147483646 h 237"/>
                <a:gd name="T8" fmla="*/ 2147483646 w 598"/>
                <a:gd name="T9" fmla="*/ 2147483646 h 237"/>
                <a:gd name="T10" fmla="*/ 2147483646 w 598"/>
                <a:gd name="T11" fmla="*/ 2147483646 h 237"/>
                <a:gd name="T12" fmla="*/ 2147483646 w 598"/>
                <a:gd name="T13" fmla="*/ 2147483646 h 237"/>
                <a:gd name="T14" fmla="*/ 2147483646 w 598"/>
                <a:gd name="T15" fmla="*/ 2147483646 h 237"/>
                <a:gd name="T16" fmla="*/ 2147483646 w 598"/>
                <a:gd name="T17" fmla="*/ 2147483646 h 237"/>
                <a:gd name="T18" fmla="*/ 2147483646 w 598"/>
                <a:gd name="T19" fmla="*/ 2147483646 h 237"/>
                <a:gd name="T20" fmla="*/ 2147483646 w 598"/>
                <a:gd name="T21" fmla="*/ 2147483646 h 237"/>
                <a:gd name="T22" fmla="*/ 2147483646 w 598"/>
                <a:gd name="T23" fmla="*/ 2147483646 h 237"/>
                <a:gd name="T24" fmla="*/ 2147483646 w 598"/>
                <a:gd name="T25" fmla="*/ 2147483646 h 237"/>
                <a:gd name="T26" fmla="*/ 2147483646 w 598"/>
                <a:gd name="T27" fmla="*/ 0 h 23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98"/>
                <a:gd name="T43" fmla="*/ 0 h 237"/>
                <a:gd name="T44" fmla="*/ 598 w 598"/>
                <a:gd name="T45" fmla="*/ 237 h 237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98" h="237">
                  <a:moveTo>
                    <a:pt x="0" y="237"/>
                  </a:moveTo>
                  <a:cubicBezTo>
                    <a:pt x="252" y="237"/>
                    <a:pt x="252" y="237"/>
                    <a:pt x="270" y="236"/>
                  </a:cubicBezTo>
                  <a:cubicBezTo>
                    <a:pt x="288" y="235"/>
                    <a:pt x="288" y="235"/>
                    <a:pt x="305" y="232"/>
                  </a:cubicBezTo>
                  <a:cubicBezTo>
                    <a:pt x="323" y="230"/>
                    <a:pt x="323" y="230"/>
                    <a:pt x="343" y="224"/>
                  </a:cubicBezTo>
                  <a:cubicBezTo>
                    <a:pt x="363" y="217"/>
                    <a:pt x="363" y="217"/>
                    <a:pt x="380" y="209"/>
                  </a:cubicBezTo>
                  <a:cubicBezTo>
                    <a:pt x="398" y="200"/>
                    <a:pt x="398" y="200"/>
                    <a:pt x="413" y="191"/>
                  </a:cubicBezTo>
                  <a:cubicBezTo>
                    <a:pt x="429" y="182"/>
                    <a:pt x="429" y="182"/>
                    <a:pt x="442" y="174"/>
                  </a:cubicBezTo>
                  <a:cubicBezTo>
                    <a:pt x="454" y="166"/>
                    <a:pt x="454" y="166"/>
                    <a:pt x="463" y="159"/>
                  </a:cubicBezTo>
                  <a:cubicBezTo>
                    <a:pt x="472" y="152"/>
                    <a:pt x="472" y="152"/>
                    <a:pt x="482" y="146"/>
                  </a:cubicBezTo>
                  <a:cubicBezTo>
                    <a:pt x="492" y="139"/>
                    <a:pt x="492" y="139"/>
                    <a:pt x="502" y="127"/>
                  </a:cubicBezTo>
                  <a:cubicBezTo>
                    <a:pt x="513" y="116"/>
                    <a:pt x="513" y="116"/>
                    <a:pt x="525" y="101"/>
                  </a:cubicBezTo>
                  <a:cubicBezTo>
                    <a:pt x="538" y="86"/>
                    <a:pt x="538" y="86"/>
                    <a:pt x="550" y="69"/>
                  </a:cubicBezTo>
                  <a:cubicBezTo>
                    <a:pt x="563" y="51"/>
                    <a:pt x="563" y="51"/>
                    <a:pt x="576" y="33"/>
                  </a:cubicBezTo>
                  <a:cubicBezTo>
                    <a:pt x="589" y="15"/>
                    <a:pt x="589" y="15"/>
                    <a:pt x="598" y="0"/>
                  </a:cubicBez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7846" name="Freeform 32">
              <a:extLst>
                <a:ext uri="{FF2B5EF4-FFF2-40B4-BE49-F238E27FC236}">
                  <a16:creationId xmlns:a16="http://schemas.microsoft.com/office/drawing/2014/main" id="{517AF708-5F73-8E48-9448-2DAFE3B2E61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5350" y="1511300"/>
              <a:ext cx="74613" cy="255588"/>
            </a:xfrm>
            <a:custGeom>
              <a:avLst/>
              <a:gdLst>
                <a:gd name="T0" fmla="*/ 0 w 71"/>
                <a:gd name="T1" fmla="*/ 0 h 239"/>
                <a:gd name="T2" fmla="*/ 2147483646 w 71"/>
                <a:gd name="T3" fmla="*/ 2147483646 h 239"/>
                <a:gd name="T4" fmla="*/ 2147483646 w 71"/>
                <a:gd name="T5" fmla="*/ 2147483646 h 239"/>
                <a:gd name="T6" fmla="*/ 2147483646 w 71"/>
                <a:gd name="T7" fmla="*/ 2147483646 h 239"/>
                <a:gd name="T8" fmla="*/ 2147483646 w 71"/>
                <a:gd name="T9" fmla="*/ 2147483646 h 239"/>
                <a:gd name="T10" fmla="*/ 2147483646 w 71"/>
                <a:gd name="T11" fmla="*/ 2147483646 h 239"/>
                <a:gd name="T12" fmla="*/ 2147483646 w 71"/>
                <a:gd name="T13" fmla="*/ 2147483646 h 239"/>
                <a:gd name="T14" fmla="*/ 2147483646 w 71"/>
                <a:gd name="T15" fmla="*/ 2147483646 h 23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71"/>
                <a:gd name="T25" fmla="*/ 0 h 239"/>
                <a:gd name="T26" fmla="*/ 71 w 71"/>
                <a:gd name="T27" fmla="*/ 239 h 23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71" h="239">
                  <a:moveTo>
                    <a:pt x="0" y="0"/>
                  </a:moveTo>
                  <a:cubicBezTo>
                    <a:pt x="16" y="29"/>
                    <a:pt x="16" y="29"/>
                    <a:pt x="23" y="44"/>
                  </a:cubicBezTo>
                  <a:cubicBezTo>
                    <a:pt x="29" y="59"/>
                    <a:pt x="29" y="59"/>
                    <a:pt x="36" y="77"/>
                  </a:cubicBezTo>
                  <a:cubicBezTo>
                    <a:pt x="43" y="95"/>
                    <a:pt x="43" y="95"/>
                    <a:pt x="48" y="113"/>
                  </a:cubicBezTo>
                  <a:cubicBezTo>
                    <a:pt x="54" y="131"/>
                    <a:pt x="54" y="131"/>
                    <a:pt x="59" y="150"/>
                  </a:cubicBezTo>
                  <a:cubicBezTo>
                    <a:pt x="65" y="168"/>
                    <a:pt x="65" y="168"/>
                    <a:pt x="66" y="183"/>
                  </a:cubicBezTo>
                  <a:cubicBezTo>
                    <a:pt x="68" y="199"/>
                    <a:pt x="68" y="199"/>
                    <a:pt x="69" y="208"/>
                  </a:cubicBezTo>
                  <a:cubicBezTo>
                    <a:pt x="71" y="218"/>
                    <a:pt x="71" y="218"/>
                    <a:pt x="70" y="239"/>
                  </a:cubicBez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7847" name="Freeform 33">
              <a:extLst>
                <a:ext uri="{FF2B5EF4-FFF2-40B4-BE49-F238E27FC236}">
                  <a16:creationId xmlns:a16="http://schemas.microsoft.com/office/drawing/2014/main" id="{9CEC0247-2740-8047-864F-1A8A859EFB13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5350" y="1765300"/>
              <a:ext cx="74613" cy="255588"/>
            </a:xfrm>
            <a:custGeom>
              <a:avLst/>
              <a:gdLst>
                <a:gd name="T0" fmla="*/ 0 w 71"/>
                <a:gd name="T1" fmla="*/ 2147483646 h 238"/>
                <a:gd name="T2" fmla="*/ 2147483646 w 71"/>
                <a:gd name="T3" fmla="*/ 2147483646 h 238"/>
                <a:gd name="T4" fmla="*/ 2147483646 w 71"/>
                <a:gd name="T5" fmla="*/ 2147483646 h 238"/>
                <a:gd name="T6" fmla="*/ 2147483646 w 71"/>
                <a:gd name="T7" fmla="*/ 2147483646 h 238"/>
                <a:gd name="T8" fmla="*/ 2147483646 w 71"/>
                <a:gd name="T9" fmla="*/ 2147483646 h 238"/>
                <a:gd name="T10" fmla="*/ 2147483646 w 71"/>
                <a:gd name="T11" fmla="*/ 2147483646 h 238"/>
                <a:gd name="T12" fmla="*/ 2147483646 w 71"/>
                <a:gd name="T13" fmla="*/ 2147483646 h 238"/>
                <a:gd name="T14" fmla="*/ 2147483646 w 71"/>
                <a:gd name="T15" fmla="*/ 0 h 23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71"/>
                <a:gd name="T25" fmla="*/ 0 h 238"/>
                <a:gd name="T26" fmla="*/ 71 w 71"/>
                <a:gd name="T27" fmla="*/ 238 h 238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71" h="238">
                  <a:moveTo>
                    <a:pt x="0" y="238"/>
                  </a:moveTo>
                  <a:cubicBezTo>
                    <a:pt x="16" y="210"/>
                    <a:pt x="16" y="210"/>
                    <a:pt x="23" y="195"/>
                  </a:cubicBezTo>
                  <a:cubicBezTo>
                    <a:pt x="29" y="180"/>
                    <a:pt x="29" y="180"/>
                    <a:pt x="36" y="162"/>
                  </a:cubicBezTo>
                  <a:cubicBezTo>
                    <a:pt x="43" y="143"/>
                    <a:pt x="43" y="143"/>
                    <a:pt x="48" y="125"/>
                  </a:cubicBezTo>
                  <a:cubicBezTo>
                    <a:pt x="54" y="107"/>
                    <a:pt x="54" y="107"/>
                    <a:pt x="59" y="89"/>
                  </a:cubicBezTo>
                  <a:cubicBezTo>
                    <a:pt x="65" y="71"/>
                    <a:pt x="65" y="71"/>
                    <a:pt x="66" y="55"/>
                  </a:cubicBezTo>
                  <a:cubicBezTo>
                    <a:pt x="68" y="40"/>
                    <a:pt x="68" y="40"/>
                    <a:pt x="69" y="30"/>
                  </a:cubicBezTo>
                  <a:cubicBezTo>
                    <a:pt x="71" y="21"/>
                    <a:pt x="71" y="21"/>
                    <a:pt x="70" y="0"/>
                  </a:cubicBez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7848" name="Line 34">
              <a:extLst>
                <a:ext uri="{FF2B5EF4-FFF2-40B4-BE49-F238E27FC236}">
                  <a16:creationId xmlns:a16="http://schemas.microsoft.com/office/drawing/2014/main" id="{946D656A-EAD9-5C42-88BD-A802B325FE3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30688" y="3892550"/>
              <a:ext cx="121920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7849" name="Freeform 35">
              <a:extLst>
                <a:ext uri="{FF2B5EF4-FFF2-40B4-BE49-F238E27FC236}">
                  <a16:creationId xmlns:a16="http://schemas.microsoft.com/office/drawing/2014/main" id="{CCA4A2A6-C465-2D41-A571-3E1CD5F79A04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9813" y="1471613"/>
              <a:ext cx="600075" cy="2420937"/>
            </a:xfrm>
            <a:custGeom>
              <a:avLst/>
              <a:gdLst>
                <a:gd name="T0" fmla="*/ 0 w 378"/>
                <a:gd name="T1" fmla="*/ 2147483646 h 1525"/>
                <a:gd name="T2" fmla="*/ 0 w 378"/>
                <a:gd name="T3" fmla="*/ 0 h 1525"/>
                <a:gd name="T4" fmla="*/ 2147483646 w 378"/>
                <a:gd name="T5" fmla="*/ 0 h 1525"/>
                <a:gd name="T6" fmla="*/ 0 60000 65536"/>
                <a:gd name="T7" fmla="*/ 0 60000 65536"/>
                <a:gd name="T8" fmla="*/ 0 60000 65536"/>
                <a:gd name="T9" fmla="*/ 0 w 378"/>
                <a:gd name="T10" fmla="*/ 0 h 1525"/>
                <a:gd name="T11" fmla="*/ 378 w 378"/>
                <a:gd name="T12" fmla="*/ 1525 h 1525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78" h="1525">
                  <a:moveTo>
                    <a:pt x="0" y="1525"/>
                  </a:moveTo>
                  <a:lnTo>
                    <a:pt x="0" y="0"/>
                  </a:lnTo>
                  <a:lnTo>
                    <a:pt x="3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7850" name="Freeform 36">
              <a:extLst>
                <a:ext uri="{FF2B5EF4-FFF2-40B4-BE49-F238E27FC236}">
                  <a16:creationId xmlns:a16="http://schemas.microsoft.com/office/drawing/2014/main" id="{CDCB628F-84AB-4A43-AF47-08D34BB59415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2625" y="4762500"/>
              <a:ext cx="63500" cy="65088"/>
            </a:xfrm>
            <a:custGeom>
              <a:avLst/>
              <a:gdLst>
                <a:gd name="T0" fmla="*/ 0 w 60"/>
                <a:gd name="T1" fmla="*/ 2147483646 h 60"/>
                <a:gd name="T2" fmla="*/ 0 w 60"/>
                <a:gd name="T3" fmla="*/ 2147483646 h 60"/>
                <a:gd name="T4" fmla="*/ 2147483646 w 60"/>
                <a:gd name="T5" fmla="*/ 0 h 60"/>
                <a:gd name="T6" fmla="*/ 2147483646 w 60"/>
                <a:gd name="T7" fmla="*/ 0 h 60"/>
                <a:gd name="T8" fmla="*/ 2147483646 w 60"/>
                <a:gd name="T9" fmla="*/ 2147483646 h 60"/>
                <a:gd name="T10" fmla="*/ 2147483646 w 60"/>
                <a:gd name="T11" fmla="*/ 2147483646 h 60"/>
                <a:gd name="T12" fmla="*/ 2147483646 w 60"/>
                <a:gd name="T13" fmla="*/ 2147483646 h 60"/>
                <a:gd name="T14" fmla="*/ 2147483646 w 60"/>
                <a:gd name="T15" fmla="*/ 2147483646 h 60"/>
                <a:gd name="T16" fmla="*/ 2147483646 w 60"/>
                <a:gd name="T17" fmla="*/ 2147483646 h 60"/>
                <a:gd name="T18" fmla="*/ 0 w 60"/>
                <a:gd name="T19" fmla="*/ 2147483646 h 6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60"/>
                <a:gd name="T31" fmla="*/ 0 h 60"/>
                <a:gd name="T32" fmla="*/ 60 w 60"/>
                <a:gd name="T33" fmla="*/ 60 h 6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60" h="60">
                  <a:moveTo>
                    <a:pt x="0" y="36"/>
                  </a:moveTo>
                  <a:cubicBezTo>
                    <a:pt x="0" y="36"/>
                    <a:pt x="0" y="24"/>
                    <a:pt x="0" y="24"/>
                  </a:cubicBezTo>
                  <a:cubicBezTo>
                    <a:pt x="0" y="11"/>
                    <a:pt x="11" y="0"/>
                    <a:pt x="24" y="0"/>
                  </a:cubicBezTo>
                  <a:cubicBezTo>
                    <a:pt x="24" y="0"/>
                    <a:pt x="36" y="0"/>
                    <a:pt x="36" y="0"/>
                  </a:cubicBezTo>
                  <a:cubicBezTo>
                    <a:pt x="49" y="0"/>
                    <a:pt x="60" y="11"/>
                    <a:pt x="60" y="24"/>
                  </a:cubicBezTo>
                  <a:cubicBezTo>
                    <a:pt x="60" y="24"/>
                    <a:pt x="60" y="36"/>
                    <a:pt x="60" y="36"/>
                  </a:cubicBezTo>
                  <a:cubicBezTo>
                    <a:pt x="60" y="49"/>
                    <a:pt x="49" y="60"/>
                    <a:pt x="36" y="60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60"/>
                    <a:pt x="24" y="60"/>
                    <a:pt x="24" y="60"/>
                  </a:cubicBezTo>
                  <a:cubicBezTo>
                    <a:pt x="11" y="60"/>
                    <a:pt x="0" y="49"/>
                    <a:pt x="0" y="36"/>
                  </a:cubicBez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7851" name="Line 42">
              <a:extLst>
                <a:ext uri="{FF2B5EF4-FFF2-40B4-BE49-F238E27FC236}">
                  <a16:creationId xmlns:a16="http://schemas.microsoft.com/office/drawing/2014/main" id="{DB346907-7F1B-7846-8B5D-A5D06C13FB6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118350" y="1471613"/>
              <a:ext cx="298450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7852" name="Line 43">
              <a:extLst>
                <a:ext uri="{FF2B5EF4-FFF2-40B4-BE49-F238E27FC236}">
                  <a16:creationId xmlns:a16="http://schemas.microsoft.com/office/drawing/2014/main" id="{D689B793-1878-7C41-84CD-03D54FE1E4B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016875" y="1320800"/>
              <a:ext cx="169863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7853" name="Line 44">
              <a:extLst>
                <a:ext uri="{FF2B5EF4-FFF2-40B4-BE49-F238E27FC236}">
                  <a16:creationId xmlns:a16="http://schemas.microsoft.com/office/drawing/2014/main" id="{D6EE8F65-6810-2843-AF71-6B8393470F7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197600" y="1136650"/>
              <a:ext cx="1219200" cy="1270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7854" name="Freeform 45">
              <a:extLst>
                <a:ext uri="{FF2B5EF4-FFF2-40B4-BE49-F238E27FC236}">
                  <a16:creationId xmlns:a16="http://schemas.microsoft.com/office/drawing/2014/main" id="{72C1835D-21D5-4E41-B03D-DC67FC71F968}"/>
                </a:ext>
              </a:extLst>
            </p:cNvPr>
            <p:cNvSpPr>
              <a:spLocks/>
            </p:cNvSpPr>
            <p:nvPr/>
          </p:nvSpPr>
          <p:spPr bwMode="auto">
            <a:xfrm>
              <a:off x="6197600" y="1471613"/>
              <a:ext cx="920750" cy="2120900"/>
            </a:xfrm>
            <a:custGeom>
              <a:avLst/>
              <a:gdLst>
                <a:gd name="T0" fmla="*/ 0 w 580"/>
                <a:gd name="T1" fmla="*/ 2147483646 h 1336"/>
                <a:gd name="T2" fmla="*/ 2147483646 w 580"/>
                <a:gd name="T3" fmla="*/ 2147483646 h 1336"/>
                <a:gd name="T4" fmla="*/ 2147483646 w 580"/>
                <a:gd name="T5" fmla="*/ 0 h 1336"/>
                <a:gd name="T6" fmla="*/ 0 60000 65536"/>
                <a:gd name="T7" fmla="*/ 0 60000 65536"/>
                <a:gd name="T8" fmla="*/ 0 60000 65536"/>
                <a:gd name="T9" fmla="*/ 0 w 580"/>
                <a:gd name="T10" fmla="*/ 0 h 1336"/>
                <a:gd name="T11" fmla="*/ 580 w 580"/>
                <a:gd name="T12" fmla="*/ 1336 h 13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80" h="1336">
                  <a:moveTo>
                    <a:pt x="0" y="1336"/>
                  </a:moveTo>
                  <a:lnTo>
                    <a:pt x="580" y="1336"/>
                  </a:lnTo>
                  <a:lnTo>
                    <a:pt x="58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7855" name="Line 46">
              <a:extLst>
                <a:ext uri="{FF2B5EF4-FFF2-40B4-BE49-F238E27FC236}">
                  <a16:creationId xmlns:a16="http://schemas.microsoft.com/office/drawing/2014/main" id="{C4673FB7-DDCB-334D-86D9-57D36091B04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186738" y="1320800"/>
              <a:ext cx="150812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7856" name="Rectangle 47">
              <a:extLst>
                <a:ext uri="{FF2B5EF4-FFF2-40B4-BE49-F238E27FC236}">
                  <a16:creationId xmlns:a16="http://schemas.microsoft.com/office/drawing/2014/main" id="{8E314620-DB8A-DE4D-8B4C-0CEF5DAE89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70588" y="1663700"/>
              <a:ext cx="14747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</a:t>
              </a:r>
              <a:endParaRPr lang="en-US" altLang="en-US" sz="1800" b="0"/>
            </a:p>
          </p:txBody>
        </p:sp>
        <p:sp>
          <p:nvSpPr>
            <p:cNvPr id="77857" name="Rectangle 48">
              <a:extLst>
                <a:ext uri="{FF2B5EF4-FFF2-40B4-BE49-F238E27FC236}">
                  <a16:creationId xmlns:a16="http://schemas.microsoft.com/office/drawing/2014/main" id="{DB06A78F-36CD-634F-8661-78ED659F9B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7288" y="3786188"/>
              <a:ext cx="490519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Clock</a:t>
              </a:r>
              <a:endParaRPr lang="en-US" altLang="en-US" sz="1800" b="0"/>
            </a:p>
          </p:txBody>
        </p:sp>
        <p:sp>
          <p:nvSpPr>
            <p:cNvPr id="77858" name="Freeform 49">
              <a:extLst>
                <a:ext uri="{FF2B5EF4-FFF2-40B4-BE49-F238E27FC236}">
                  <a16:creationId xmlns:a16="http://schemas.microsoft.com/office/drawing/2014/main" id="{A4563DE5-BE06-8347-BE3E-61B29A72DA1D}"/>
                </a:ext>
              </a:extLst>
            </p:cNvPr>
            <p:cNvSpPr>
              <a:spLocks/>
            </p:cNvSpPr>
            <p:nvPr/>
          </p:nvSpPr>
          <p:spPr bwMode="auto">
            <a:xfrm>
              <a:off x="6797675" y="1120775"/>
              <a:ext cx="41275" cy="63500"/>
            </a:xfrm>
            <a:custGeom>
              <a:avLst/>
              <a:gdLst>
                <a:gd name="T0" fmla="*/ 0 w 40"/>
                <a:gd name="T1" fmla="*/ 2147483646 h 60"/>
                <a:gd name="T2" fmla="*/ 0 w 40"/>
                <a:gd name="T3" fmla="*/ 2147483646 h 60"/>
                <a:gd name="T4" fmla="*/ 2147483646 w 40"/>
                <a:gd name="T5" fmla="*/ 0 h 60"/>
                <a:gd name="T6" fmla="*/ 2147483646 w 40"/>
                <a:gd name="T7" fmla="*/ 0 h 60"/>
                <a:gd name="T8" fmla="*/ 2147483646 w 40"/>
                <a:gd name="T9" fmla="*/ 2147483646 h 60"/>
                <a:gd name="T10" fmla="*/ 2147483646 w 40"/>
                <a:gd name="T11" fmla="*/ 2147483646 h 60"/>
                <a:gd name="T12" fmla="*/ 2147483646 w 40"/>
                <a:gd name="T13" fmla="*/ 2147483646 h 60"/>
                <a:gd name="T14" fmla="*/ 2147483646 w 40"/>
                <a:gd name="T15" fmla="*/ 2147483646 h 60"/>
                <a:gd name="T16" fmla="*/ 2147483646 w 40"/>
                <a:gd name="T17" fmla="*/ 2147483646 h 60"/>
                <a:gd name="T18" fmla="*/ 0 w 40"/>
                <a:gd name="T19" fmla="*/ 2147483646 h 6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40"/>
                <a:gd name="T31" fmla="*/ 0 h 60"/>
                <a:gd name="T32" fmla="*/ 40 w 40"/>
                <a:gd name="T33" fmla="*/ 60 h 6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40" h="60">
                  <a:moveTo>
                    <a:pt x="0" y="36"/>
                  </a:moveTo>
                  <a:cubicBezTo>
                    <a:pt x="0" y="36"/>
                    <a:pt x="0" y="24"/>
                    <a:pt x="0" y="24"/>
                  </a:cubicBezTo>
                  <a:cubicBezTo>
                    <a:pt x="0" y="11"/>
                    <a:pt x="11" y="0"/>
                    <a:pt x="24" y="0"/>
                  </a:cubicBezTo>
                  <a:cubicBezTo>
                    <a:pt x="24" y="0"/>
                    <a:pt x="16" y="0"/>
                    <a:pt x="16" y="0"/>
                  </a:cubicBezTo>
                  <a:cubicBezTo>
                    <a:pt x="29" y="0"/>
                    <a:pt x="40" y="11"/>
                    <a:pt x="40" y="24"/>
                  </a:cubicBezTo>
                  <a:cubicBezTo>
                    <a:pt x="40" y="24"/>
                    <a:pt x="40" y="36"/>
                    <a:pt x="40" y="36"/>
                  </a:cubicBezTo>
                  <a:cubicBezTo>
                    <a:pt x="40" y="49"/>
                    <a:pt x="29" y="60"/>
                    <a:pt x="16" y="60"/>
                  </a:cubicBezTo>
                  <a:cubicBezTo>
                    <a:pt x="16" y="60"/>
                    <a:pt x="16" y="60"/>
                    <a:pt x="16" y="60"/>
                  </a:cubicBezTo>
                  <a:cubicBezTo>
                    <a:pt x="16" y="60"/>
                    <a:pt x="24" y="60"/>
                    <a:pt x="24" y="60"/>
                  </a:cubicBezTo>
                  <a:cubicBezTo>
                    <a:pt x="11" y="60"/>
                    <a:pt x="0" y="49"/>
                    <a:pt x="0" y="36"/>
                  </a:cubicBez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7859" name="Rectangle 50">
              <a:extLst>
                <a:ext uri="{FF2B5EF4-FFF2-40B4-BE49-F238E27FC236}">
                  <a16:creationId xmlns:a16="http://schemas.microsoft.com/office/drawing/2014/main" id="{3D8CE9AA-B94E-A647-AD44-3A5F5B2DC8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79813" y="4676775"/>
              <a:ext cx="559449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Resetn</a:t>
              </a:r>
              <a:endParaRPr lang="en-US" altLang="en-US" sz="1800" b="0"/>
            </a:p>
          </p:txBody>
        </p:sp>
        <p:sp>
          <p:nvSpPr>
            <p:cNvPr id="77860" name="Rectangle 51">
              <a:extLst>
                <a:ext uri="{FF2B5EF4-FFF2-40B4-BE49-F238E27FC236}">
                  <a16:creationId xmlns:a16="http://schemas.microsoft.com/office/drawing/2014/main" id="{AB7D971F-000C-AB49-9998-B47DA263AB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29375" y="3267075"/>
              <a:ext cx="10259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endParaRPr lang="en-US" altLang="en-US" sz="1800" b="0"/>
            </a:p>
          </p:txBody>
        </p:sp>
        <p:sp>
          <p:nvSpPr>
            <p:cNvPr id="77861" name="Rectangle 52">
              <a:extLst>
                <a:ext uri="{FF2B5EF4-FFF2-40B4-BE49-F238E27FC236}">
                  <a16:creationId xmlns:a16="http://schemas.microsoft.com/office/drawing/2014/main" id="{2CFD8165-5559-8840-873B-D4026965C5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21450" y="3363913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2</a:t>
              </a:r>
              <a:endParaRPr lang="en-US" altLang="en-US" sz="1800" b="0"/>
            </a:p>
          </p:txBody>
        </p:sp>
        <p:sp>
          <p:nvSpPr>
            <p:cNvPr id="77862" name="Rectangle 53">
              <a:extLst>
                <a:ext uri="{FF2B5EF4-FFF2-40B4-BE49-F238E27FC236}">
                  <a16:creationId xmlns:a16="http://schemas.microsoft.com/office/drawing/2014/main" id="{5C38EBF6-7208-664D-A055-FD0726BFA6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29375" y="820738"/>
              <a:ext cx="10259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endParaRPr lang="en-US" altLang="en-US" sz="1800" b="0"/>
            </a:p>
          </p:txBody>
        </p:sp>
        <p:sp>
          <p:nvSpPr>
            <p:cNvPr id="77863" name="Rectangle 54">
              <a:extLst>
                <a:ext uri="{FF2B5EF4-FFF2-40B4-BE49-F238E27FC236}">
                  <a16:creationId xmlns:a16="http://schemas.microsoft.com/office/drawing/2014/main" id="{2015869B-6D00-4149-85B2-58C0C6B125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21450" y="915988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sz="1800" b="0"/>
            </a:p>
          </p:txBody>
        </p:sp>
        <p:sp>
          <p:nvSpPr>
            <p:cNvPr id="77864" name="Rectangle 55">
              <a:extLst>
                <a:ext uri="{FF2B5EF4-FFF2-40B4-BE49-F238E27FC236}">
                  <a16:creationId xmlns:a16="http://schemas.microsoft.com/office/drawing/2014/main" id="{909FE91A-5817-8B44-A8DF-B06D11EBE4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59363" y="3289300"/>
              <a:ext cx="80150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J</a:t>
              </a:r>
              <a:endParaRPr lang="en-US" altLang="en-US" sz="1800" b="0"/>
            </a:p>
          </p:txBody>
        </p:sp>
        <p:sp>
          <p:nvSpPr>
            <p:cNvPr id="77865" name="Rectangle 56">
              <a:extLst>
                <a:ext uri="{FF2B5EF4-FFF2-40B4-BE49-F238E27FC236}">
                  <a16:creationId xmlns:a16="http://schemas.microsoft.com/office/drawing/2014/main" id="{66F86DA5-D480-3846-AB62-E7CD846422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62550" y="3384550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2</a:t>
              </a:r>
              <a:endParaRPr lang="en-US" altLang="en-US" sz="1800" b="0"/>
            </a:p>
          </p:txBody>
        </p:sp>
        <p:sp>
          <p:nvSpPr>
            <p:cNvPr id="77866" name="Rectangle 57">
              <a:extLst>
                <a:ext uri="{FF2B5EF4-FFF2-40B4-BE49-F238E27FC236}">
                  <a16:creationId xmlns:a16="http://schemas.microsoft.com/office/drawing/2014/main" id="{B9ACB364-2FC6-0242-BC0F-FDAC618106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59363" y="865188"/>
              <a:ext cx="80150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J</a:t>
              </a:r>
              <a:endParaRPr lang="en-US" altLang="en-US" sz="1800" b="0"/>
            </a:p>
          </p:txBody>
        </p:sp>
        <p:sp>
          <p:nvSpPr>
            <p:cNvPr id="77867" name="Line 58">
              <a:extLst>
                <a:ext uri="{FF2B5EF4-FFF2-40B4-BE49-F238E27FC236}">
                  <a16:creationId xmlns:a16="http://schemas.microsoft.com/office/drawing/2014/main" id="{BF04A4E5-6E3B-604B-9097-2578B041378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3462338" y="3592513"/>
              <a:ext cx="1987550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7868" name="Rectangle 59">
              <a:extLst>
                <a:ext uri="{FF2B5EF4-FFF2-40B4-BE49-F238E27FC236}">
                  <a16:creationId xmlns:a16="http://schemas.microsoft.com/office/drawing/2014/main" id="{5183CB1C-0AA7-B243-AF99-2645D898C5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62550" y="960438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sz="1800" b="0"/>
            </a:p>
          </p:txBody>
        </p:sp>
        <p:sp>
          <p:nvSpPr>
            <p:cNvPr id="77869" name="Rectangle 60">
              <a:extLst>
                <a:ext uri="{FF2B5EF4-FFF2-40B4-BE49-F238E27FC236}">
                  <a16:creationId xmlns:a16="http://schemas.microsoft.com/office/drawing/2014/main" id="{6364DE97-3834-014B-835A-DD53A8DF55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0100" y="1042988"/>
              <a:ext cx="14747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endParaRPr lang="en-US" altLang="en-US" sz="1800" b="0"/>
            </a:p>
          </p:txBody>
        </p:sp>
        <p:sp>
          <p:nvSpPr>
            <p:cNvPr id="77870" name="Rectangle 61">
              <a:extLst>
                <a:ext uri="{FF2B5EF4-FFF2-40B4-BE49-F238E27FC236}">
                  <a16:creationId xmlns:a16="http://schemas.microsoft.com/office/drawing/2014/main" id="{52E8B33D-C285-804D-A9DD-1CF0763F12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404225" y="1193800"/>
              <a:ext cx="913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z</a:t>
              </a:r>
              <a:endParaRPr lang="en-US" altLang="en-US" sz="1800" b="0"/>
            </a:p>
          </p:txBody>
        </p:sp>
        <p:sp>
          <p:nvSpPr>
            <p:cNvPr id="77871" name="Rectangle 62">
              <a:extLst>
                <a:ext uri="{FF2B5EF4-FFF2-40B4-BE49-F238E27FC236}">
                  <a16:creationId xmlns:a16="http://schemas.microsoft.com/office/drawing/2014/main" id="{EE90DFA3-CC8E-074B-B364-C126B35CDA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49888" y="3292475"/>
              <a:ext cx="747712" cy="1200150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77872" name="Rectangle 63">
              <a:extLst>
                <a:ext uri="{FF2B5EF4-FFF2-40B4-BE49-F238E27FC236}">
                  <a16:creationId xmlns:a16="http://schemas.microsoft.com/office/drawing/2014/main" id="{B9EDCCE2-EF15-1646-AC5A-D26FB03854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92750" y="1651000"/>
              <a:ext cx="14747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K</a:t>
              </a:r>
              <a:endParaRPr lang="en-US" altLang="en-US" sz="1800" b="0"/>
            </a:p>
          </p:txBody>
        </p:sp>
        <p:sp>
          <p:nvSpPr>
            <p:cNvPr id="77873" name="Rectangle 64">
              <a:extLst>
                <a:ext uri="{FF2B5EF4-FFF2-40B4-BE49-F238E27FC236}">
                  <a16:creationId xmlns:a16="http://schemas.microsoft.com/office/drawing/2014/main" id="{156FBDE0-F1FA-B744-BB20-02D8693531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24500" y="3489325"/>
              <a:ext cx="80150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J</a:t>
              </a:r>
              <a:endParaRPr lang="en-US" altLang="en-US" sz="1800" b="0"/>
            </a:p>
          </p:txBody>
        </p:sp>
        <p:sp>
          <p:nvSpPr>
            <p:cNvPr id="77874" name="Rectangle 65">
              <a:extLst>
                <a:ext uri="{FF2B5EF4-FFF2-40B4-BE49-F238E27FC236}">
                  <a16:creationId xmlns:a16="http://schemas.microsoft.com/office/drawing/2014/main" id="{3BAFEC6F-1C50-AF4C-BA7F-2FCDBA8F51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69000" y="3479800"/>
              <a:ext cx="14747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</a:t>
              </a:r>
              <a:endParaRPr lang="en-US" altLang="en-US" sz="1800" b="0"/>
            </a:p>
          </p:txBody>
        </p:sp>
        <p:sp>
          <p:nvSpPr>
            <p:cNvPr id="77875" name="Line 66">
              <a:extLst>
                <a:ext uri="{FF2B5EF4-FFF2-40B4-BE49-F238E27FC236}">
                  <a16:creationId xmlns:a16="http://schemas.microsoft.com/office/drawing/2014/main" id="{DDB64040-876A-BC46-A1E9-62CE96C6723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984875" y="4084638"/>
              <a:ext cx="106363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7876" name="Freeform 67">
              <a:extLst>
                <a:ext uri="{FF2B5EF4-FFF2-40B4-BE49-F238E27FC236}">
                  <a16:creationId xmlns:a16="http://schemas.microsoft.com/office/drawing/2014/main" id="{9C569048-66BC-B24B-B0D4-967CE7F15FB9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9888" y="3806825"/>
              <a:ext cx="149225" cy="171450"/>
            </a:xfrm>
            <a:custGeom>
              <a:avLst/>
              <a:gdLst>
                <a:gd name="T0" fmla="*/ 0 w 94"/>
                <a:gd name="T1" fmla="*/ 2147483646 h 108"/>
                <a:gd name="T2" fmla="*/ 2147483646 w 94"/>
                <a:gd name="T3" fmla="*/ 2147483646 h 108"/>
                <a:gd name="T4" fmla="*/ 0 w 94"/>
                <a:gd name="T5" fmla="*/ 0 h 108"/>
                <a:gd name="T6" fmla="*/ 0 60000 65536"/>
                <a:gd name="T7" fmla="*/ 0 60000 65536"/>
                <a:gd name="T8" fmla="*/ 0 60000 65536"/>
                <a:gd name="T9" fmla="*/ 0 w 94"/>
                <a:gd name="T10" fmla="*/ 0 h 108"/>
                <a:gd name="T11" fmla="*/ 94 w 94"/>
                <a:gd name="T12" fmla="*/ 108 h 10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94" h="108">
                  <a:moveTo>
                    <a:pt x="0" y="108"/>
                  </a:moveTo>
                  <a:lnTo>
                    <a:pt x="94" y="54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7877" name="Rectangle 68">
              <a:extLst>
                <a:ext uri="{FF2B5EF4-FFF2-40B4-BE49-F238E27FC236}">
                  <a16:creationId xmlns:a16="http://schemas.microsoft.com/office/drawing/2014/main" id="{6CE0DB74-8D7C-F747-B11D-8D40E8D3BD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70588" y="4094163"/>
              <a:ext cx="14747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</a:t>
              </a:r>
              <a:endParaRPr lang="en-US" altLang="en-US" sz="1800" b="0"/>
            </a:p>
          </p:txBody>
        </p:sp>
        <p:sp>
          <p:nvSpPr>
            <p:cNvPr id="77878" name="Freeform 69">
              <a:extLst>
                <a:ext uri="{FF2B5EF4-FFF2-40B4-BE49-F238E27FC236}">
                  <a16:creationId xmlns:a16="http://schemas.microsoft.com/office/drawing/2014/main" id="{FFB1FC54-D462-F642-BBFF-246602E2618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2938" y="1920875"/>
              <a:ext cx="3635375" cy="2271713"/>
            </a:xfrm>
            <a:custGeom>
              <a:avLst/>
              <a:gdLst>
                <a:gd name="T0" fmla="*/ 0 w 2290"/>
                <a:gd name="T1" fmla="*/ 0 h 1431"/>
                <a:gd name="T2" fmla="*/ 0 w 2290"/>
                <a:gd name="T3" fmla="*/ 2147483646 h 1431"/>
                <a:gd name="T4" fmla="*/ 2147483646 w 2290"/>
                <a:gd name="T5" fmla="*/ 2147483646 h 1431"/>
                <a:gd name="T6" fmla="*/ 2147483646 w 2290"/>
                <a:gd name="T7" fmla="*/ 2147483646 h 1431"/>
                <a:gd name="T8" fmla="*/ 2147483646 w 2290"/>
                <a:gd name="T9" fmla="*/ 2147483646 h 14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90"/>
                <a:gd name="T16" fmla="*/ 0 h 1431"/>
                <a:gd name="T17" fmla="*/ 2290 w 2290"/>
                <a:gd name="T18" fmla="*/ 1431 h 143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90" h="1431">
                  <a:moveTo>
                    <a:pt x="0" y="0"/>
                  </a:moveTo>
                  <a:lnTo>
                    <a:pt x="0" y="662"/>
                  </a:lnTo>
                  <a:lnTo>
                    <a:pt x="2290" y="662"/>
                  </a:lnTo>
                  <a:lnTo>
                    <a:pt x="2290" y="1431"/>
                  </a:lnTo>
                  <a:lnTo>
                    <a:pt x="1899" y="1431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7879" name="Freeform 70">
              <a:extLst>
                <a:ext uri="{FF2B5EF4-FFF2-40B4-BE49-F238E27FC236}">
                  <a16:creationId xmlns:a16="http://schemas.microsoft.com/office/drawing/2014/main" id="{8984AD61-5923-5F44-90E7-1152BF91EA7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2225" y="1149350"/>
              <a:ext cx="4256088" cy="2292350"/>
            </a:xfrm>
            <a:custGeom>
              <a:avLst/>
              <a:gdLst>
                <a:gd name="T0" fmla="*/ 0 w 2681"/>
                <a:gd name="T1" fmla="*/ 2147483646 h 1444"/>
                <a:gd name="T2" fmla="*/ 0 w 2681"/>
                <a:gd name="T3" fmla="*/ 2147483646 h 1444"/>
                <a:gd name="T4" fmla="*/ 2147483646 w 2681"/>
                <a:gd name="T5" fmla="*/ 2147483646 h 1444"/>
                <a:gd name="T6" fmla="*/ 2147483646 w 2681"/>
                <a:gd name="T7" fmla="*/ 0 h 144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681"/>
                <a:gd name="T13" fmla="*/ 0 h 1444"/>
                <a:gd name="T14" fmla="*/ 2681 w 2681"/>
                <a:gd name="T15" fmla="*/ 1444 h 144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681" h="1444">
                  <a:moveTo>
                    <a:pt x="0" y="1444"/>
                  </a:moveTo>
                  <a:lnTo>
                    <a:pt x="0" y="770"/>
                  </a:lnTo>
                  <a:lnTo>
                    <a:pt x="2681" y="770"/>
                  </a:lnTo>
                  <a:lnTo>
                    <a:pt x="2681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7880" name="Line 71">
              <a:extLst>
                <a:ext uri="{FF2B5EF4-FFF2-40B4-BE49-F238E27FC236}">
                  <a16:creationId xmlns:a16="http://schemas.microsoft.com/office/drawing/2014/main" id="{C8682A91-3760-A64A-ABD0-7623E46F425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042988" y="1149350"/>
              <a:ext cx="440690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7881" name="Line 73">
              <a:extLst>
                <a:ext uri="{FF2B5EF4-FFF2-40B4-BE49-F238E27FC236}">
                  <a16:creationId xmlns:a16="http://schemas.microsoft.com/office/drawing/2014/main" id="{4B904560-5D88-244C-9CD9-2AF8F9D4E97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363663" y="1620838"/>
              <a:ext cx="300037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7882" name="Freeform 74">
              <a:extLst>
                <a:ext uri="{FF2B5EF4-FFF2-40B4-BE49-F238E27FC236}">
                  <a16:creationId xmlns:a16="http://schemas.microsoft.com/office/drawing/2014/main" id="{E88AE60C-3962-6F4C-9558-998496A2AD78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3700" y="1471613"/>
              <a:ext cx="300038" cy="300037"/>
            </a:xfrm>
            <a:custGeom>
              <a:avLst/>
              <a:gdLst>
                <a:gd name="T0" fmla="*/ 2147483646 w 189"/>
                <a:gd name="T1" fmla="*/ 2147483646 h 189"/>
                <a:gd name="T2" fmla="*/ 0 w 189"/>
                <a:gd name="T3" fmla="*/ 2147483646 h 189"/>
                <a:gd name="T4" fmla="*/ 0 w 189"/>
                <a:gd name="T5" fmla="*/ 0 h 189"/>
                <a:gd name="T6" fmla="*/ 0 60000 65536"/>
                <a:gd name="T7" fmla="*/ 0 60000 65536"/>
                <a:gd name="T8" fmla="*/ 0 60000 65536"/>
                <a:gd name="T9" fmla="*/ 0 w 189"/>
                <a:gd name="T10" fmla="*/ 0 h 189"/>
                <a:gd name="T11" fmla="*/ 189 w 189"/>
                <a:gd name="T12" fmla="*/ 189 h 18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89" h="189">
                  <a:moveTo>
                    <a:pt x="189" y="94"/>
                  </a:moveTo>
                  <a:lnTo>
                    <a:pt x="0" y="189"/>
                  </a:lnTo>
                  <a:lnTo>
                    <a:pt x="0" y="0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7883" name="Oval 76">
              <a:extLst>
                <a:ext uri="{FF2B5EF4-FFF2-40B4-BE49-F238E27FC236}">
                  <a16:creationId xmlns:a16="http://schemas.microsoft.com/office/drawing/2014/main" id="{89A27941-D7ED-D840-B642-78600CC324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65325" y="1568450"/>
              <a:ext cx="96838" cy="96838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77884" name="Line 77">
              <a:extLst>
                <a:ext uri="{FF2B5EF4-FFF2-40B4-BE49-F238E27FC236}">
                  <a16:creationId xmlns:a16="http://schemas.microsoft.com/office/drawing/2014/main" id="{2B951319-42A9-574A-8485-FE6B92EA32E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2062163" y="1620838"/>
              <a:ext cx="1400175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7885" name="Freeform 78">
              <a:extLst>
                <a:ext uri="{FF2B5EF4-FFF2-40B4-BE49-F238E27FC236}">
                  <a16:creationId xmlns:a16="http://schemas.microsoft.com/office/drawing/2014/main" id="{206CC7A7-ACE6-184C-ABF0-E49E29F6FC16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2188" y="1620838"/>
              <a:ext cx="3187700" cy="2571750"/>
            </a:xfrm>
            <a:custGeom>
              <a:avLst/>
              <a:gdLst>
                <a:gd name="T0" fmla="*/ 2147483646 w 2008"/>
                <a:gd name="T1" fmla="*/ 2147483646 h 1620"/>
                <a:gd name="T2" fmla="*/ 0 w 2008"/>
                <a:gd name="T3" fmla="*/ 2147483646 h 1620"/>
                <a:gd name="T4" fmla="*/ 0 w 2008"/>
                <a:gd name="T5" fmla="*/ 0 h 1620"/>
                <a:gd name="T6" fmla="*/ 0 60000 65536"/>
                <a:gd name="T7" fmla="*/ 0 60000 65536"/>
                <a:gd name="T8" fmla="*/ 0 60000 65536"/>
                <a:gd name="T9" fmla="*/ 0 w 2008"/>
                <a:gd name="T10" fmla="*/ 0 h 1620"/>
                <a:gd name="T11" fmla="*/ 2008 w 2008"/>
                <a:gd name="T12" fmla="*/ 1620 h 162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008" h="1620">
                  <a:moveTo>
                    <a:pt x="2008" y="1620"/>
                  </a:moveTo>
                  <a:lnTo>
                    <a:pt x="0" y="1620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7886" name="Freeform 79">
              <a:extLst>
                <a:ext uri="{FF2B5EF4-FFF2-40B4-BE49-F238E27FC236}">
                  <a16:creationId xmlns:a16="http://schemas.microsoft.com/office/drawing/2014/main" id="{B55D285B-10EA-0C44-9074-9EA6756DD79F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8738" y="1128713"/>
              <a:ext cx="65087" cy="63500"/>
            </a:xfrm>
            <a:custGeom>
              <a:avLst/>
              <a:gdLst>
                <a:gd name="T0" fmla="*/ 0 w 60"/>
                <a:gd name="T1" fmla="*/ 2147483646 h 60"/>
                <a:gd name="T2" fmla="*/ 0 w 60"/>
                <a:gd name="T3" fmla="*/ 2147483646 h 60"/>
                <a:gd name="T4" fmla="*/ 2147483646 w 60"/>
                <a:gd name="T5" fmla="*/ 0 h 60"/>
                <a:gd name="T6" fmla="*/ 2147483646 w 60"/>
                <a:gd name="T7" fmla="*/ 0 h 60"/>
                <a:gd name="T8" fmla="*/ 2147483646 w 60"/>
                <a:gd name="T9" fmla="*/ 2147483646 h 60"/>
                <a:gd name="T10" fmla="*/ 2147483646 w 60"/>
                <a:gd name="T11" fmla="*/ 2147483646 h 60"/>
                <a:gd name="T12" fmla="*/ 2147483646 w 60"/>
                <a:gd name="T13" fmla="*/ 2147483646 h 60"/>
                <a:gd name="T14" fmla="*/ 2147483646 w 60"/>
                <a:gd name="T15" fmla="*/ 2147483646 h 60"/>
                <a:gd name="T16" fmla="*/ 2147483646 w 60"/>
                <a:gd name="T17" fmla="*/ 2147483646 h 60"/>
                <a:gd name="T18" fmla="*/ 0 w 60"/>
                <a:gd name="T19" fmla="*/ 2147483646 h 6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60"/>
                <a:gd name="T31" fmla="*/ 0 h 60"/>
                <a:gd name="T32" fmla="*/ 60 w 60"/>
                <a:gd name="T33" fmla="*/ 60 h 6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60" h="60">
                  <a:moveTo>
                    <a:pt x="0" y="36"/>
                  </a:moveTo>
                  <a:cubicBezTo>
                    <a:pt x="0" y="36"/>
                    <a:pt x="0" y="24"/>
                    <a:pt x="0" y="24"/>
                  </a:cubicBezTo>
                  <a:cubicBezTo>
                    <a:pt x="0" y="11"/>
                    <a:pt x="11" y="0"/>
                    <a:pt x="24" y="0"/>
                  </a:cubicBezTo>
                  <a:cubicBezTo>
                    <a:pt x="24" y="0"/>
                    <a:pt x="36" y="0"/>
                    <a:pt x="36" y="0"/>
                  </a:cubicBezTo>
                  <a:cubicBezTo>
                    <a:pt x="49" y="0"/>
                    <a:pt x="60" y="11"/>
                    <a:pt x="60" y="24"/>
                  </a:cubicBezTo>
                  <a:cubicBezTo>
                    <a:pt x="60" y="24"/>
                    <a:pt x="60" y="36"/>
                    <a:pt x="60" y="36"/>
                  </a:cubicBezTo>
                  <a:cubicBezTo>
                    <a:pt x="60" y="49"/>
                    <a:pt x="49" y="60"/>
                    <a:pt x="36" y="60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60"/>
                    <a:pt x="24" y="60"/>
                    <a:pt x="24" y="60"/>
                  </a:cubicBezTo>
                  <a:cubicBezTo>
                    <a:pt x="11" y="60"/>
                    <a:pt x="0" y="49"/>
                    <a:pt x="0" y="36"/>
                  </a:cubicBez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7887" name="Freeform 80">
              <a:extLst>
                <a:ext uri="{FF2B5EF4-FFF2-40B4-BE49-F238E27FC236}">
                  <a16:creationId xmlns:a16="http://schemas.microsoft.com/office/drawing/2014/main" id="{A7E1BDD5-2254-B345-BDF1-017972C5EA78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8738" y="1577975"/>
              <a:ext cx="65087" cy="65088"/>
            </a:xfrm>
            <a:custGeom>
              <a:avLst/>
              <a:gdLst>
                <a:gd name="T0" fmla="*/ 0 w 60"/>
                <a:gd name="T1" fmla="*/ 2147483646 h 60"/>
                <a:gd name="T2" fmla="*/ 0 w 60"/>
                <a:gd name="T3" fmla="*/ 2147483646 h 60"/>
                <a:gd name="T4" fmla="*/ 2147483646 w 60"/>
                <a:gd name="T5" fmla="*/ 0 h 60"/>
                <a:gd name="T6" fmla="*/ 2147483646 w 60"/>
                <a:gd name="T7" fmla="*/ 0 h 60"/>
                <a:gd name="T8" fmla="*/ 2147483646 w 60"/>
                <a:gd name="T9" fmla="*/ 2147483646 h 60"/>
                <a:gd name="T10" fmla="*/ 2147483646 w 60"/>
                <a:gd name="T11" fmla="*/ 2147483646 h 60"/>
                <a:gd name="T12" fmla="*/ 2147483646 w 60"/>
                <a:gd name="T13" fmla="*/ 2147483646 h 60"/>
                <a:gd name="T14" fmla="*/ 2147483646 w 60"/>
                <a:gd name="T15" fmla="*/ 2147483646 h 60"/>
                <a:gd name="T16" fmla="*/ 2147483646 w 60"/>
                <a:gd name="T17" fmla="*/ 2147483646 h 60"/>
                <a:gd name="T18" fmla="*/ 0 w 60"/>
                <a:gd name="T19" fmla="*/ 2147483646 h 6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60"/>
                <a:gd name="T31" fmla="*/ 0 h 60"/>
                <a:gd name="T32" fmla="*/ 60 w 60"/>
                <a:gd name="T33" fmla="*/ 60 h 6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60" h="60">
                  <a:moveTo>
                    <a:pt x="0" y="36"/>
                  </a:moveTo>
                  <a:cubicBezTo>
                    <a:pt x="0" y="36"/>
                    <a:pt x="0" y="24"/>
                    <a:pt x="0" y="24"/>
                  </a:cubicBezTo>
                  <a:cubicBezTo>
                    <a:pt x="0" y="11"/>
                    <a:pt x="11" y="0"/>
                    <a:pt x="24" y="0"/>
                  </a:cubicBezTo>
                  <a:cubicBezTo>
                    <a:pt x="24" y="0"/>
                    <a:pt x="36" y="0"/>
                    <a:pt x="36" y="0"/>
                  </a:cubicBezTo>
                  <a:cubicBezTo>
                    <a:pt x="49" y="0"/>
                    <a:pt x="60" y="11"/>
                    <a:pt x="60" y="24"/>
                  </a:cubicBezTo>
                  <a:cubicBezTo>
                    <a:pt x="60" y="24"/>
                    <a:pt x="60" y="36"/>
                    <a:pt x="60" y="36"/>
                  </a:cubicBezTo>
                  <a:cubicBezTo>
                    <a:pt x="60" y="49"/>
                    <a:pt x="49" y="60"/>
                    <a:pt x="36" y="60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60"/>
                    <a:pt x="24" y="60"/>
                    <a:pt x="24" y="60"/>
                  </a:cubicBezTo>
                  <a:cubicBezTo>
                    <a:pt x="11" y="60"/>
                    <a:pt x="0" y="49"/>
                    <a:pt x="0" y="36"/>
                  </a:cubicBez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7888" name="Freeform 81">
              <a:extLst>
                <a:ext uri="{FF2B5EF4-FFF2-40B4-BE49-F238E27FC236}">
                  <a16:creationId xmlns:a16="http://schemas.microsoft.com/office/drawing/2014/main" id="{19636E4C-2547-CE46-9E75-B8037BB5FAF5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1550" y="1585913"/>
              <a:ext cx="42863" cy="65087"/>
            </a:xfrm>
            <a:custGeom>
              <a:avLst/>
              <a:gdLst>
                <a:gd name="T0" fmla="*/ 0 w 40"/>
                <a:gd name="T1" fmla="*/ 2147483646 h 60"/>
                <a:gd name="T2" fmla="*/ 0 w 40"/>
                <a:gd name="T3" fmla="*/ 2147483646 h 60"/>
                <a:gd name="T4" fmla="*/ 2147483646 w 40"/>
                <a:gd name="T5" fmla="*/ 0 h 60"/>
                <a:gd name="T6" fmla="*/ 2147483646 w 40"/>
                <a:gd name="T7" fmla="*/ 0 h 60"/>
                <a:gd name="T8" fmla="*/ 2147483646 w 40"/>
                <a:gd name="T9" fmla="*/ 2147483646 h 60"/>
                <a:gd name="T10" fmla="*/ 2147483646 w 40"/>
                <a:gd name="T11" fmla="*/ 2147483646 h 60"/>
                <a:gd name="T12" fmla="*/ 2147483646 w 40"/>
                <a:gd name="T13" fmla="*/ 2147483646 h 60"/>
                <a:gd name="T14" fmla="*/ 2147483646 w 40"/>
                <a:gd name="T15" fmla="*/ 2147483646 h 60"/>
                <a:gd name="T16" fmla="*/ 2147483646 w 40"/>
                <a:gd name="T17" fmla="*/ 2147483646 h 60"/>
                <a:gd name="T18" fmla="*/ 0 w 40"/>
                <a:gd name="T19" fmla="*/ 2147483646 h 6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40"/>
                <a:gd name="T31" fmla="*/ 0 h 60"/>
                <a:gd name="T32" fmla="*/ 40 w 40"/>
                <a:gd name="T33" fmla="*/ 60 h 6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40" h="60">
                  <a:moveTo>
                    <a:pt x="0" y="36"/>
                  </a:moveTo>
                  <a:cubicBezTo>
                    <a:pt x="0" y="36"/>
                    <a:pt x="0" y="24"/>
                    <a:pt x="0" y="24"/>
                  </a:cubicBezTo>
                  <a:cubicBezTo>
                    <a:pt x="0" y="11"/>
                    <a:pt x="11" y="0"/>
                    <a:pt x="24" y="0"/>
                  </a:cubicBezTo>
                  <a:cubicBezTo>
                    <a:pt x="24" y="0"/>
                    <a:pt x="16" y="0"/>
                    <a:pt x="16" y="0"/>
                  </a:cubicBezTo>
                  <a:cubicBezTo>
                    <a:pt x="29" y="0"/>
                    <a:pt x="40" y="11"/>
                    <a:pt x="40" y="24"/>
                  </a:cubicBezTo>
                  <a:cubicBezTo>
                    <a:pt x="40" y="24"/>
                    <a:pt x="40" y="36"/>
                    <a:pt x="40" y="36"/>
                  </a:cubicBezTo>
                  <a:cubicBezTo>
                    <a:pt x="40" y="49"/>
                    <a:pt x="29" y="60"/>
                    <a:pt x="16" y="60"/>
                  </a:cubicBezTo>
                  <a:cubicBezTo>
                    <a:pt x="16" y="60"/>
                    <a:pt x="16" y="60"/>
                    <a:pt x="16" y="60"/>
                  </a:cubicBezTo>
                  <a:cubicBezTo>
                    <a:pt x="16" y="60"/>
                    <a:pt x="24" y="60"/>
                    <a:pt x="24" y="60"/>
                  </a:cubicBezTo>
                  <a:cubicBezTo>
                    <a:pt x="11" y="60"/>
                    <a:pt x="0" y="49"/>
                    <a:pt x="0" y="36"/>
                  </a:cubicBez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7889" name="Rectangle 82">
              <a:extLst>
                <a:ext uri="{FF2B5EF4-FFF2-40B4-BE49-F238E27FC236}">
                  <a16:creationId xmlns:a16="http://schemas.microsoft.com/office/drawing/2014/main" id="{BFDB9D5D-D02F-6E4B-BF60-74812AE222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92750" y="4079875"/>
              <a:ext cx="14747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K</a:t>
              </a:r>
              <a:endParaRPr lang="en-US" altLang="en-US" sz="1800" b="0"/>
            </a:p>
          </p:txBody>
        </p:sp>
        <p:sp>
          <p:nvSpPr>
            <p:cNvPr id="77890" name="Rectangle 83">
              <a:extLst>
                <a:ext uri="{FF2B5EF4-FFF2-40B4-BE49-F238E27FC236}">
                  <a16:creationId xmlns:a16="http://schemas.microsoft.com/office/drawing/2014/main" id="{3A5F6C82-0A7E-F44B-BE1E-1679C75F6D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37138" y="4249738"/>
              <a:ext cx="14747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K</a:t>
              </a:r>
              <a:endParaRPr lang="en-US" altLang="en-US" sz="1800" b="0"/>
            </a:p>
          </p:txBody>
        </p:sp>
        <p:sp>
          <p:nvSpPr>
            <p:cNvPr id="77891" name="Rectangle 84">
              <a:extLst>
                <a:ext uri="{FF2B5EF4-FFF2-40B4-BE49-F238E27FC236}">
                  <a16:creationId xmlns:a16="http://schemas.microsoft.com/office/drawing/2014/main" id="{056720A3-9ACB-1A42-BC54-16BD304CDF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84775" y="4344988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2</a:t>
              </a:r>
              <a:endParaRPr lang="en-US" altLang="en-US" sz="1800" b="0"/>
            </a:p>
          </p:txBody>
        </p:sp>
        <p:sp>
          <p:nvSpPr>
            <p:cNvPr id="77892" name="Rectangle 85">
              <a:extLst>
                <a:ext uri="{FF2B5EF4-FFF2-40B4-BE49-F238E27FC236}">
                  <a16:creationId xmlns:a16="http://schemas.microsoft.com/office/drawing/2014/main" id="{94A12B2B-5B0D-BB4B-9B8A-5B9349BF2D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37138" y="1820863"/>
              <a:ext cx="14747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K</a:t>
              </a:r>
              <a:endParaRPr lang="en-US" altLang="en-US" sz="1800" b="0"/>
            </a:p>
          </p:txBody>
        </p:sp>
        <p:sp>
          <p:nvSpPr>
            <p:cNvPr id="77893" name="Oval 87">
              <a:extLst>
                <a:ext uri="{FF2B5EF4-FFF2-40B4-BE49-F238E27FC236}">
                  <a16:creationId xmlns:a16="http://schemas.microsoft.com/office/drawing/2014/main" id="{5A1BC517-6A9C-0B47-BC35-780444215C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80088" y="2090738"/>
              <a:ext cx="98425" cy="96837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77894" name="Oval 89">
              <a:extLst>
                <a:ext uri="{FF2B5EF4-FFF2-40B4-BE49-F238E27FC236}">
                  <a16:creationId xmlns:a16="http://schemas.microsoft.com/office/drawing/2014/main" id="{FD317572-977A-ED48-8C69-535A219204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80088" y="4511675"/>
              <a:ext cx="98425" cy="96838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77895" name="Rectangle 90">
              <a:extLst>
                <a:ext uri="{FF2B5EF4-FFF2-40B4-BE49-F238E27FC236}">
                  <a16:creationId xmlns:a16="http://schemas.microsoft.com/office/drawing/2014/main" id="{0AF940C9-882E-1E41-ACDC-F7BC598D4F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84775" y="1916113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sz="1800" b="0"/>
            </a:p>
          </p:txBody>
        </p:sp>
        <p:sp>
          <p:nvSpPr>
            <p:cNvPr id="77896" name="AutoShape 92">
              <a:extLst>
                <a:ext uri="{FF2B5EF4-FFF2-40B4-BE49-F238E27FC236}">
                  <a16:creationId xmlns:a16="http://schemas.microsoft.com/office/drawing/2014/main" id="{A4B24E21-4E92-E34E-8740-47CD2D7BA0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82900" y="3355975"/>
              <a:ext cx="579438" cy="484188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77897" name="AutoShape 94">
              <a:extLst>
                <a:ext uri="{FF2B5EF4-FFF2-40B4-BE49-F238E27FC236}">
                  <a16:creationId xmlns:a16="http://schemas.microsoft.com/office/drawing/2014/main" id="{BF758507-928F-5742-A13C-83E4020002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16800" y="1073150"/>
              <a:ext cx="579438" cy="484188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77898" name="Line 95">
              <a:extLst>
                <a:ext uri="{FF2B5EF4-FFF2-40B4-BE49-F238E27FC236}">
                  <a16:creationId xmlns:a16="http://schemas.microsoft.com/office/drawing/2014/main" id="{06AE0653-D8BB-6349-8F22-090FE8A745B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663700" y="1465263"/>
              <a:ext cx="300038" cy="157162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77827" name="Oval 76">
            <a:extLst>
              <a:ext uri="{FF2B5EF4-FFF2-40B4-BE49-F238E27FC236}">
                <a16:creationId xmlns:a16="http://schemas.microsoft.com/office/drawing/2014/main" id="{BE3C2E87-FE8D-FC41-B70D-08536BC83D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93200" y="1736725"/>
            <a:ext cx="673100" cy="725488"/>
          </a:xfrm>
          <a:prstGeom prst="ellips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914400">
              <a:spcBef>
                <a:spcPct val="0"/>
              </a:spcBef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77828" name="TextBox 77">
            <a:extLst>
              <a:ext uri="{FF2B5EF4-FFF2-40B4-BE49-F238E27FC236}">
                <a16:creationId xmlns:a16="http://schemas.microsoft.com/office/drawing/2014/main" id="{404D556A-26EF-3842-B38E-CAB22FAEC12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997950" y="2551113"/>
            <a:ext cx="825500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</a:rPr>
              <a:t>output</a:t>
            </a:r>
          </a:p>
        </p:txBody>
      </p:sp>
      <p:sp>
        <p:nvSpPr>
          <p:cNvPr id="77829" name="TextBox 78">
            <a:extLst>
              <a:ext uri="{FF2B5EF4-FFF2-40B4-BE49-F238E27FC236}">
                <a16:creationId xmlns:a16="http://schemas.microsoft.com/office/drawing/2014/main" id="{0BB1F1B4-4903-0F4E-A4C5-C333B9E5636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758238" y="1181101"/>
            <a:ext cx="122555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</a:rPr>
              <a:t>z = y</a:t>
            </a:r>
            <a:r>
              <a:rPr lang="en-US" altLang="en-US" b="0" baseline="-25000">
                <a:solidFill>
                  <a:srgbClr val="FF0000"/>
                </a:solidFill>
              </a:rPr>
              <a:t>1</a:t>
            </a:r>
            <a:r>
              <a:rPr lang="en-US" altLang="en-US" b="0">
                <a:solidFill>
                  <a:srgbClr val="FF0000"/>
                </a:solidFill>
              </a:rPr>
              <a:t>y</a:t>
            </a:r>
            <a:r>
              <a:rPr lang="en-US" altLang="en-US" b="0" baseline="-25000">
                <a:solidFill>
                  <a:srgbClr val="FF0000"/>
                </a:solidFill>
              </a:rPr>
              <a:t>2</a:t>
            </a:r>
          </a:p>
        </p:txBody>
      </p:sp>
    </p:spTree>
  </p:cSld>
  <p:clrMapOvr>
    <a:masterClrMapping/>
  </p:clrMapOvr>
  <p:transition/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849" name="Rectangle 2">
            <a:extLst>
              <a:ext uri="{FF2B5EF4-FFF2-40B4-BE49-F238E27FC236}">
                <a16:creationId xmlns:a16="http://schemas.microsoft.com/office/drawing/2014/main" id="{8B1FFFA8-40AA-4746-978A-991882B04CE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0"/>
            <a:ext cx="9144000" cy="1244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This is what we have to work with now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(we don</a:t>
            </a:r>
            <a:r>
              <a:rPr lang="fr-FR" altLang="en-US" sz="3600"/>
              <a:t>’</a:t>
            </a:r>
            <a:r>
              <a:rPr lang="en-US" altLang="ja-JP" sz="3600"/>
              <a:t>t need the circuit anymore)</a:t>
            </a:r>
            <a:endParaRPr lang="en-US" altLang="en-US" sz="3600"/>
          </a:p>
        </p:txBody>
      </p:sp>
      <p:sp>
        <p:nvSpPr>
          <p:cNvPr id="78850" name="TextBox 12">
            <a:extLst>
              <a:ext uri="{FF2B5EF4-FFF2-40B4-BE49-F238E27FC236}">
                <a16:creationId xmlns:a16="http://schemas.microsoft.com/office/drawing/2014/main" id="{1272BC0C-1CD4-B94B-B7BD-7E8BC0D1E90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21176" y="5553076"/>
            <a:ext cx="1223963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000000"/>
                </a:solidFill>
              </a:rPr>
              <a:t>z = y</a:t>
            </a:r>
            <a:r>
              <a:rPr lang="en-US" altLang="en-US" b="0" baseline="-25000">
                <a:solidFill>
                  <a:srgbClr val="000000"/>
                </a:solidFill>
              </a:rPr>
              <a:t>1</a:t>
            </a:r>
            <a:r>
              <a:rPr lang="en-US" altLang="en-US" b="0">
                <a:solidFill>
                  <a:srgbClr val="000000"/>
                </a:solidFill>
              </a:rPr>
              <a:t>y</a:t>
            </a:r>
            <a:r>
              <a:rPr lang="en-US" altLang="en-US" b="0" baseline="-25000">
                <a:solidFill>
                  <a:srgbClr val="000000"/>
                </a:solidFill>
              </a:rPr>
              <a:t>2</a:t>
            </a:r>
          </a:p>
        </p:txBody>
      </p:sp>
      <p:sp>
        <p:nvSpPr>
          <p:cNvPr id="78851" name="TextBox 13">
            <a:extLst>
              <a:ext uri="{FF2B5EF4-FFF2-40B4-BE49-F238E27FC236}">
                <a16:creationId xmlns:a16="http://schemas.microsoft.com/office/drawing/2014/main" id="{EC9579B6-AF83-6943-A437-04DBF37A809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08464" y="1905001"/>
            <a:ext cx="103187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b="0"/>
              <a:t>J</a:t>
            </a:r>
            <a:r>
              <a:rPr lang="en-US" altLang="en-US" b="0" baseline="-25000"/>
              <a:t>1</a:t>
            </a:r>
            <a:r>
              <a:rPr lang="en-US" altLang="en-US" b="0"/>
              <a:t> = w</a:t>
            </a:r>
            <a:endParaRPr lang="en-US" altLang="en-US" b="0" baseline="-25000"/>
          </a:p>
        </p:txBody>
      </p:sp>
      <p:grpSp>
        <p:nvGrpSpPr>
          <p:cNvPr id="78852" name="Group 14">
            <a:extLst>
              <a:ext uri="{FF2B5EF4-FFF2-40B4-BE49-F238E27FC236}">
                <a16:creationId xmlns:a16="http://schemas.microsoft.com/office/drawing/2014/main" id="{256BD385-DF5D-EE47-8C97-2512C0ED5B4E}"/>
              </a:ext>
            </a:extLst>
          </p:cNvPr>
          <p:cNvGrpSpPr>
            <a:grpSpLocks/>
          </p:cNvGrpSpPr>
          <p:nvPr/>
        </p:nvGrpSpPr>
        <p:grpSpPr bwMode="auto">
          <a:xfrm>
            <a:off x="4170364" y="4416426"/>
            <a:ext cx="1081087" cy="461963"/>
            <a:chOff x="4636811" y="5891761"/>
            <a:chExt cx="1082348" cy="461665"/>
          </a:xfrm>
        </p:grpSpPr>
        <p:sp>
          <p:nvSpPr>
            <p:cNvPr id="78858" name="TextBox 15">
              <a:extLst>
                <a:ext uri="{FF2B5EF4-FFF2-40B4-BE49-F238E27FC236}">
                  <a16:creationId xmlns:a16="http://schemas.microsoft.com/office/drawing/2014/main" id="{D918E741-FEDF-AD44-91B1-627B6F856D9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636811" y="5891761"/>
              <a:ext cx="108234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b="0">
                  <a:solidFill>
                    <a:srgbClr val="000000"/>
                  </a:solidFill>
                </a:rPr>
                <a:t>K</a:t>
              </a:r>
              <a:r>
                <a:rPr lang="en-US" altLang="en-US" b="0" baseline="-25000">
                  <a:solidFill>
                    <a:srgbClr val="000000"/>
                  </a:solidFill>
                </a:rPr>
                <a:t>2</a:t>
              </a:r>
              <a:r>
                <a:rPr lang="en-US" altLang="en-US" b="0">
                  <a:solidFill>
                    <a:srgbClr val="000000"/>
                  </a:solidFill>
                </a:rPr>
                <a:t> = w</a:t>
              </a:r>
              <a:endParaRPr lang="en-US" altLang="en-US" b="0" baseline="-25000">
                <a:solidFill>
                  <a:srgbClr val="000000"/>
                </a:solidFill>
              </a:endParaRPr>
            </a:p>
          </p:txBody>
        </p:sp>
        <p:cxnSp>
          <p:nvCxnSpPr>
            <p:cNvPr id="78859" name="Straight Connector 16">
              <a:extLst>
                <a:ext uri="{FF2B5EF4-FFF2-40B4-BE49-F238E27FC236}">
                  <a16:creationId xmlns:a16="http://schemas.microsoft.com/office/drawing/2014/main" id="{36565E84-9C74-1A46-80C1-62474D3C1A99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5367913" y="5964739"/>
              <a:ext cx="228867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78853" name="TextBox 17">
            <a:extLst>
              <a:ext uri="{FF2B5EF4-FFF2-40B4-BE49-F238E27FC236}">
                <a16:creationId xmlns:a16="http://schemas.microsoft.com/office/drawing/2014/main" id="{78CCCF16-D143-8848-A682-4A724263CF6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17989" y="3706813"/>
            <a:ext cx="13795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000000"/>
                </a:solidFill>
              </a:rPr>
              <a:t>J</a:t>
            </a:r>
            <a:r>
              <a:rPr lang="en-US" altLang="en-US" b="0" baseline="-25000">
                <a:solidFill>
                  <a:srgbClr val="000000"/>
                </a:solidFill>
              </a:rPr>
              <a:t>2</a:t>
            </a:r>
            <a:r>
              <a:rPr lang="en-US" altLang="en-US" b="0">
                <a:solidFill>
                  <a:srgbClr val="000000"/>
                </a:solidFill>
              </a:rPr>
              <a:t> = w y</a:t>
            </a:r>
            <a:r>
              <a:rPr lang="en-US" altLang="en-US" b="0" baseline="-25000">
                <a:solidFill>
                  <a:srgbClr val="000000"/>
                </a:solidFill>
              </a:rPr>
              <a:t>1</a:t>
            </a:r>
          </a:p>
        </p:txBody>
      </p:sp>
      <p:grpSp>
        <p:nvGrpSpPr>
          <p:cNvPr id="78854" name="Group 18">
            <a:extLst>
              <a:ext uri="{FF2B5EF4-FFF2-40B4-BE49-F238E27FC236}">
                <a16:creationId xmlns:a16="http://schemas.microsoft.com/office/drawing/2014/main" id="{08CB4D61-5106-314B-9E17-A841469F9BA6}"/>
              </a:ext>
            </a:extLst>
          </p:cNvPr>
          <p:cNvGrpSpPr>
            <a:grpSpLocks/>
          </p:cNvGrpSpPr>
          <p:nvPr/>
        </p:nvGrpSpPr>
        <p:grpSpPr bwMode="auto">
          <a:xfrm>
            <a:off x="4156075" y="2630488"/>
            <a:ext cx="1697038" cy="461962"/>
            <a:chOff x="6895289" y="6215149"/>
            <a:chExt cx="1695847" cy="461665"/>
          </a:xfrm>
        </p:grpSpPr>
        <p:sp>
          <p:nvSpPr>
            <p:cNvPr id="78855" name="TextBox 19">
              <a:extLst>
                <a:ext uri="{FF2B5EF4-FFF2-40B4-BE49-F238E27FC236}">
                  <a16:creationId xmlns:a16="http://schemas.microsoft.com/office/drawing/2014/main" id="{43D90E24-1523-704F-A2DE-C505B6C62CA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895289" y="6215149"/>
              <a:ext cx="1695847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b="0">
                  <a:solidFill>
                    <a:srgbClr val="000000"/>
                  </a:solidFill>
                </a:rPr>
                <a:t>K</a:t>
              </a:r>
              <a:r>
                <a:rPr lang="en-US" altLang="en-US" b="0" baseline="-25000">
                  <a:solidFill>
                    <a:srgbClr val="000000"/>
                  </a:solidFill>
                </a:rPr>
                <a:t>1</a:t>
              </a:r>
              <a:r>
                <a:rPr lang="en-US" altLang="en-US" b="0">
                  <a:solidFill>
                    <a:srgbClr val="000000"/>
                  </a:solidFill>
                </a:rPr>
                <a:t> = w + y</a:t>
              </a:r>
              <a:r>
                <a:rPr lang="en-US" altLang="en-US" b="0" baseline="-25000">
                  <a:solidFill>
                    <a:srgbClr val="000000"/>
                  </a:solidFill>
                </a:rPr>
                <a:t>2</a:t>
              </a:r>
            </a:p>
          </p:txBody>
        </p:sp>
        <p:cxnSp>
          <p:nvCxnSpPr>
            <p:cNvPr id="78856" name="Straight Connector 20">
              <a:extLst>
                <a:ext uri="{FF2B5EF4-FFF2-40B4-BE49-F238E27FC236}">
                  <a16:creationId xmlns:a16="http://schemas.microsoft.com/office/drawing/2014/main" id="{BCD6591B-DA72-9C44-BA5C-6013B09B0237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7626613" y="6254810"/>
              <a:ext cx="228440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8857" name="Straight Connector 21">
              <a:extLst>
                <a:ext uri="{FF2B5EF4-FFF2-40B4-BE49-F238E27FC236}">
                  <a16:creationId xmlns:a16="http://schemas.microsoft.com/office/drawing/2014/main" id="{FAEF25D8-F5CD-8F4F-BC46-691C12F65F41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8154879" y="6251638"/>
              <a:ext cx="228440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</p:spTree>
  </p:cSld>
  <p:clrMapOvr>
    <a:masterClrMapping/>
  </p:clrMapOvr>
  <p:transition/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873" name="Rectangle 2">
            <a:extLst>
              <a:ext uri="{FF2B5EF4-FFF2-40B4-BE49-F238E27FC236}">
                <a16:creationId xmlns:a16="http://schemas.microsoft.com/office/drawing/2014/main" id="{C02A93A7-74CD-FB45-AF8C-4F4FE93B5C2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220664"/>
            <a:ext cx="9144000" cy="790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Let’s derive the excitation table</a:t>
            </a:r>
          </a:p>
        </p:txBody>
      </p:sp>
      <p:sp>
        <p:nvSpPr>
          <p:cNvPr id="79874" name="TextBox 76">
            <a:extLst>
              <a:ext uri="{FF2B5EF4-FFF2-40B4-BE49-F238E27FC236}">
                <a16:creationId xmlns:a16="http://schemas.microsoft.com/office/drawing/2014/main" id="{F1555832-93B7-2943-A775-37B6E0892B0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76400" y="5281613"/>
            <a:ext cx="122555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000000"/>
                </a:solidFill>
              </a:rPr>
              <a:t>z = y</a:t>
            </a:r>
            <a:r>
              <a:rPr lang="en-US" altLang="en-US" b="0" baseline="-25000">
                <a:solidFill>
                  <a:srgbClr val="000000"/>
                </a:solidFill>
              </a:rPr>
              <a:t>1</a:t>
            </a:r>
            <a:r>
              <a:rPr lang="en-US" altLang="en-US" b="0">
                <a:solidFill>
                  <a:srgbClr val="000000"/>
                </a:solidFill>
              </a:rPr>
              <a:t>y</a:t>
            </a:r>
            <a:r>
              <a:rPr lang="en-US" altLang="en-US" b="0" baseline="-25000">
                <a:solidFill>
                  <a:srgbClr val="000000"/>
                </a:solidFill>
              </a:rPr>
              <a:t>2</a:t>
            </a:r>
          </a:p>
        </p:txBody>
      </p:sp>
      <p:sp>
        <p:nvSpPr>
          <p:cNvPr id="79875" name="TextBox 77">
            <a:extLst>
              <a:ext uri="{FF2B5EF4-FFF2-40B4-BE49-F238E27FC236}">
                <a16:creationId xmlns:a16="http://schemas.microsoft.com/office/drawing/2014/main" id="{F816D152-6B74-2F46-ACB3-50A69BE5070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65275" y="1633539"/>
            <a:ext cx="1030288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b="0"/>
              <a:t>J</a:t>
            </a:r>
            <a:r>
              <a:rPr lang="en-US" altLang="en-US" b="0" baseline="-25000"/>
              <a:t>1</a:t>
            </a:r>
            <a:r>
              <a:rPr lang="en-US" altLang="en-US" b="0"/>
              <a:t> = w</a:t>
            </a:r>
            <a:endParaRPr lang="en-US" altLang="en-US" b="0" baseline="-25000"/>
          </a:p>
        </p:txBody>
      </p:sp>
      <p:grpSp>
        <p:nvGrpSpPr>
          <p:cNvPr id="79876" name="Group 79">
            <a:extLst>
              <a:ext uri="{FF2B5EF4-FFF2-40B4-BE49-F238E27FC236}">
                <a16:creationId xmlns:a16="http://schemas.microsoft.com/office/drawing/2014/main" id="{C1AFF6BE-9858-2A48-8AFD-585D799ACC1C}"/>
              </a:ext>
            </a:extLst>
          </p:cNvPr>
          <p:cNvGrpSpPr>
            <a:grpSpLocks/>
          </p:cNvGrpSpPr>
          <p:nvPr/>
        </p:nvGrpSpPr>
        <p:grpSpPr bwMode="auto">
          <a:xfrm>
            <a:off x="1525589" y="4144963"/>
            <a:ext cx="1082675" cy="461962"/>
            <a:chOff x="4636811" y="5891761"/>
            <a:chExt cx="1082348" cy="461665"/>
          </a:xfrm>
        </p:grpSpPr>
        <p:sp>
          <p:nvSpPr>
            <p:cNvPr id="79951" name="TextBox 82">
              <a:extLst>
                <a:ext uri="{FF2B5EF4-FFF2-40B4-BE49-F238E27FC236}">
                  <a16:creationId xmlns:a16="http://schemas.microsoft.com/office/drawing/2014/main" id="{18C81196-E69C-2E42-A19E-4D55D6495E9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636811" y="5891761"/>
              <a:ext cx="108234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b="0">
                  <a:solidFill>
                    <a:srgbClr val="000000"/>
                  </a:solidFill>
                </a:rPr>
                <a:t>K</a:t>
              </a:r>
              <a:r>
                <a:rPr lang="en-US" altLang="en-US" b="0" baseline="-25000">
                  <a:solidFill>
                    <a:srgbClr val="000000"/>
                  </a:solidFill>
                </a:rPr>
                <a:t>2</a:t>
              </a:r>
              <a:r>
                <a:rPr lang="en-US" altLang="en-US" b="0">
                  <a:solidFill>
                    <a:srgbClr val="000000"/>
                  </a:solidFill>
                </a:rPr>
                <a:t> = w</a:t>
              </a:r>
              <a:endParaRPr lang="en-US" altLang="en-US" b="0" baseline="-25000">
                <a:solidFill>
                  <a:srgbClr val="000000"/>
                </a:solidFill>
              </a:endParaRPr>
            </a:p>
          </p:txBody>
        </p:sp>
        <p:cxnSp>
          <p:nvCxnSpPr>
            <p:cNvPr id="79952" name="Straight Connector 86">
              <a:extLst>
                <a:ext uri="{FF2B5EF4-FFF2-40B4-BE49-F238E27FC236}">
                  <a16:creationId xmlns:a16="http://schemas.microsoft.com/office/drawing/2014/main" id="{5005128E-E509-AB4D-A9AA-52E1D0D26DFA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5368427" y="5964739"/>
              <a:ext cx="228531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79877" name="TextBox 87">
            <a:extLst>
              <a:ext uri="{FF2B5EF4-FFF2-40B4-BE49-F238E27FC236}">
                <a16:creationId xmlns:a16="http://schemas.microsoft.com/office/drawing/2014/main" id="{91E55C0E-30E6-D548-9D97-E75DFFE4892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74800" y="3433763"/>
            <a:ext cx="13795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000000"/>
                </a:solidFill>
              </a:rPr>
              <a:t>J</a:t>
            </a:r>
            <a:r>
              <a:rPr lang="en-US" altLang="en-US" b="0" baseline="-25000">
                <a:solidFill>
                  <a:srgbClr val="000000"/>
                </a:solidFill>
              </a:rPr>
              <a:t>2</a:t>
            </a:r>
            <a:r>
              <a:rPr lang="en-US" altLang="en-US" b="0">
                <a:solidFill>
                  <a:srgbClr val="000000"/>
                </a:solidFill>
              </a:rPr>
              <a:t> = w y</a:t>
            </a:r>
            <a:r>
              <a:rPr lang="en-US" altLang="en-US" b="0" baseline="-25000">
                <a:solidFill>
                  <a:srgbClr val="000000"/>
                </a:solidFill>
              </a:rPr>
              <a:t>1</a:t>
            </a:r>
          </a:p>
        </p:txBody>
      </p:sp>
      <p:grpSp>
        <p:nvGrpSpPr>
          <p:cNvPr id="79878" name="Group 89">
            <a:extLst>
              <a:ext uri="{FF2B5EF4-FFF2-40B4-BE49-F238E27FC236}">
                <a16:creationId xmlns:a16="http://schemas.microsoft.com/office/drawing/2014/main" id="{DF7AC14F-A64C-6B4C-AEE5-84BC6D0E52D5}"/>
              </a:ext>
            </a:extLst>
          </p:cNvPr>
          <p:cNvGrpSpPr>
            <a:grpSpLocks/>
          </p:cNvGrpSpPr>
          <p:nvPr/>
        </p:nvGrpSpPr>
        <p:grpSpPr bwMode="auto">
          <a:xfrm>
            <a:off x="1512888" y="2359026"/>
            <a:ext cx="1695450" cy="460375"/>
            <a:chOff x="6895289" y="6215149"/>
            <a:chExt cx="1695847" cy="461665"/>
          </a:xfrm>
        </p:grpSpPr>
        <p:sp>
          <p:nvSpPr>
            <p:cNvPr id="79948" name="TextBox 92">
              <a:extLst>
                <a:ext uri="{FF2B5EF4-FFF2-40B4-BE49-F238E27FC236}">
                  <a16:creationId xmlns:a16="http://schemas.microsoft.com/office/drawing/2014/main" id="{9BBAFC80-EF97-B44B-A8C9-349D98B1E88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895289" y="6215149"/>
              <a:ext cx="1695847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b="0">
                  <a:solidFill>
                    <a:srgbClr val="000000"/>
                  </a:solidFill>
                </a:rPr>
                <a:t>K</a:t>
              </a:r>
              <a:r>
                <a:rPr lang="en-US" altLang="en-US" b="0" baseline="-25000">
                  <a:solidFill>
                    <a:srgbClr val="000000"/>
                  </a:solidFill>
                </a:rPr>
                <a:t>1</a:t>
              </a:r>
              <a:r>
                <a:rPr lang="en-US" altLang="en-US" b="0">
                  <a:solidFill>
                    <a:srgbClr val="000000"/>
                  </a:solidFill>
                </a:rPr>
                <a:t> = w + y</a:t>
              </a:r>
              <a:r>
                <a:rPr lang="en-US" altLang="en-US" b="0" baseline="-25000">
                  <a:solidFill>
                    <a:srgbClr val="000000"/>
                  </a:solidFill>
                </a:rPr>
                <a:t>2</a:t>
              </a:r>
            </a:p>
          </p:txBody>
        </p:sp>
        <p:cxnSp>
          <p:nvCxnSpPr>
            <p:cNvPr id="79949" name="Straight Connector 93">
              <a:extLst>
                <a:ext uri="{FF2B5EF4-FFF2-40B4-BE49-F238E27FC236}">
                  <a16:creationId xmlns:a16="http://schemas.microsoft.com/office/drawing/2014/main" id="{C4F7DD60-328C-B04A-BBD8-860E309B4332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7625710" y="6253356"/>
              <a:ext cx="228654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9950" name="Straight Connector 94">
              <a:extLst>
                <a:ext uri="{FF2B5EF4-FFF2-40B4-BE49-F238E27FC236}">
                  <a16:creationId xmlns:a16="http://schemas.microsoft.com/office/drawing/2014/main" id="{15E79C4A-9B70-114F-8057-4C0F2E309BBC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8154471" y="6250172"/>
              <a:ext cx="228654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79879" name="Group 95">
            <a:extLst>
              <a:ext uri="{FF2B5EF4-FFF2-40B4-BE49-F238E27FC236}">
                <a16:creationId xmlns:a16="http://schemas.microsoft.com/office/drawing/2014/main" id="{3A2F9DA6-2066-C841-9E21-C1D390F364DD}"/>
              </a:ext>
            </a:extLst>
          </p:cNvPr>
          <p:cNvGrpSpPr>
            <a:grpSpLocks/>
          </p:cNvGrpSpPr>
          <p:nvPr/>
        </p:nvGrpSpPr>
        <p:grpSpPr bwMode="auto">
          <a:xfrm>
            <a:off x="3868739" y="2154238"/>
            <a:ext cx="5832475" cy="2779712"/>
            <a:chOff x="1747838" y="1301750"/>
            <a:chExt cx="5832475" cy="2779713"/>
          </a:xfrm>
        </p:grpSpPr>
        <p:sp>
          <p:nvSpPr>
            <p:cNvPr id="79880" name="Rectangle 4">
              <a:extLst>
                <a:ext uri="{FF2B5EF4-FFF2-40B4-BE49-F238E27FC236}">
                  <a16:creationId xmlns:a16="http://schemas.microsoft.com/office/drawing/2014/main" id="{476B8ABF-1174-9F43-8936-A13F268A3D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47838" y="1301750"/>
              <a:ext cx="5830887" cy="11113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79881" name="Rectangle 5">
              <a:extLst>
                <a:ext uri="{FF2B5EF4-FFF2-40B4-BE49-F238E27FC236}">
                  <a16:creationId xmlns:a16="http://schemas.microsoft.com/office/drawing/2014/main" id="{9B3FAB46-8B27-754B-BE34-BF0D313EA2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47838" y="1312863"/>
              <a:ext cx="11112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79882" name="Rectangle 6">
              <a:extLst>
                <a:ext uri="{FF2B5EF4-FFF2-40B4-BE49-F238E27FC236}">
                  <a16:creationId xmlns:a16="http://schemas.microsoft.com/office/drawing/2014/main" id="{79A78F17-01C6-B64B-A3C8-22E96A8228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65438" y="1312863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79883" name="Rectangle 7">
              <a:extLst>
                <a:ext uri="{FF2B5EF4-FFF2-40B4-BE49-F238E27FC236}">
                  <a16:creationId xmlns:a16="http://schemas.microsoft.com/office/drawing/2014/main" id="{EDD68448-A973-0F4E-8264-EFC4CB67D2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66913" y="1519238"/>
              <a:ext cx="953787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Present </a:t>
              </a:r>
              <a:endParaRPr lang="en-US" altLang="en-US" sz="1800" b="0"/>
            </a:p>
          </p:txBody>
        </p:sp>
        <p:sp>
          <p:nvSpPr>
            <p:cNvPr id="79884" name="Rectangle 8">
              <a:extLst>
                <a:ext uri="{FF2B5EF4-FFF2-40B4-BE49-F238E27FC236}">
                  <a16:creationId xmlns:a16="http://schemas.microsoft.com/office/drawing/2014/main" id="{93C0ADAF-22A4-0D44-8E22-4916C90AB0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99225" y="1312863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79885" name="Rectangle 9">
              <a:extLst>
                <a:ext uri="{FF2B5EF4-FFF2-40B4-BE49-F238E27FC236}">
                  <a16:creationId xmlns:a16="http://schemas.microsoft.com/office/drawing/2014/main" id="{A19C94A2-B6FA-2247-9D56-36B6AA7A97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67613" y="1312863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79886" name="Rectangle 10">
              <a:extLst>
                <a:ext uri="{FF2B5EF4-FFF2-40B4-BE49-F238E27FC236}">
                  <a16:creationId xmlns:a16="http://schemas.microsoft.com/office/drawing/2014/main" id="{4481F582-DC0B-4F4E-B663-ABA687CE68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65438" y="1782763"/>
              <a:ext cx="3648075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79887" name="Rectangle 11">
              <a:extLst>
                <a:ext uri="{FF2B5EF4-FFF2-40B4-BE49-F238E27FC236}">
                  <a16:creationId xmlns:a16="http://schemas.microsoft.com/office/drawing/2014/main" id="{8463B147-D90C-4C44-8EAC-2CBC7AB7F0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47838" y="1770063"/>
              <a:ext cx="11112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79888" name="Rectangle 12">
              <a:extLst>
                <a:ext uri="{FF2B5EF4-FFF2-40B4-BE49-F238E27FC236}">
                  <a16:creationId xmlns:a16="http://schemas.microsoft.com/office/drawing/2014/main" id="{EAAFC1AA-D1AD-DE40-89C6-715CC4E696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03663" y="1428750"/>
              <a:ext cx="1668727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Flip-flop inputs</a:t>
              </a:r>
              <a:endParaRPr lang="en-US" altLang="en-US" sz="1800" b="0"/>
            </a:p>
          </p:txBody>
        </p:sp>
        <p:sp>
          <p:nvSpPr>
            <p:cNvPr id="79889" name="Rectangle 13">
              <a:extLst>
                <a:ext uri="{FF2B5EF4-FFF2-40B4-BE49-F238E27FC236}">
                  <a16:creationId xmlns:a16="http://schemas.microsoft.com/office/drawing/2014/main" id="{C5051E12-3281-D747-AE91-E939E5E6E7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65438" y="1770063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79890" name="Rectangle 14">
              <a:extLst>
                <a:ext uri="{FF2B5EF4-FFF2-40B4-BE49-F238E27FC236}">
                  <a16:creationId xmlns:a16="http://schemas.microsoft.com/office/drawing/2014/main" id="{75663F7D-B828-894D-9F33-3B4C367D5C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08200" y="1885950"/>
              <a:ext cx="625171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state </a:t>
              </a:r>
              <a:endParaRPr lang="en-US" altLang="en-US" sz="1800" b="0"/>
            </a:p>
          </p:txBody>
        </p:sp>
        <p:sp>
          <p:nvSpPr>
            <p:cNvPr id="79891" name="Rectangle 15">
              <a:extLst>
                <a:ext uri="{FF2B5EF4-FFF2-40B4-BE49-F238E27FC236}">
                  <a16:creationId xmlns:a16="http://schemas.microsoft.com/office/drawing/2014/main" id="{90B9657F-A28D-6047-8DD2-69FB0C1201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25825" y="1885950"/>
              <a:ext cx="25648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w </a:t>
              </a:r>
              <a:endParaRPr lang="en-US" altLang="en-US" sz="1800" b="0" i="1"/>
            </a:p>
          </p:txBody>
        </p:sp>
        <p:sp>
          <p:nvSpPr>
            <p:cNvPr id="79892" name="Rectangle 16">
              <a:extLst>
                <a:ext uri="{FF2B5EF4-FFF2-40B4-BE49-F238E27FC236}">
                  <a16:creationId xmlns:a16="http://schemas.microsoft.com/office/drawing/2014/main" id="{16C26886-6B29-FA44-91C5-373C2CEE1E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86175" y="1885950"/>
              <a:ext cx="21961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= </a:t>
              </a:r>
              <a:endParaRPr lang="en-US" altLang="en-US" sz="1800" b="0"/>
            </a:p>
          </p:txBody>
        </p:sp>
        <p:sp>
          <p:nvSpPr>
            <p:cNvPr id="79893" name="Rectangle 17">
              <a:extLst>
                <a:ext uri="{FF2B5EF4-FFF2-40B4-BE49-F238E27FC236}">
                  <a16:creationId xmlns:a16="http://schemas.microsoft.com/office/drawing/2014/main" id="{25623CE0-FCF0-AD42-8D39-32195887E0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49700" y="18859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79894" name="Rectangle 18">
              <a:extLst>
                <a:ext uri="{FF2B5EF4-FFF2-40B4-BE49-F238E27FC236}">
                  <a16:creationId xmlns:a16="http://schemas.microsoft.com/office/drawing/2014/main" id="{1B830060-36E0-D64C-AF95-79667DF322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8275" y="1885950"/>
              <a:ext cx="25648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w </a:t>
              </a:r>
              <a:endParaRPr lang="en-US" altLang="en-US" sz="1800" b="0" i="1"/>
            </a:p>
          </p:txBody>
        </p:sp>
        <p:sp>
          <p:nvSpPr>
            <p:cNvPr id="79895" name="Rectangle 19">
              <a:extLst>
                <a:ext uri="{FF2B5EF4-FFF2-40B4-BE49-F238E27FC236}">
                  <a16:creationId xmlns:a16="http://schemas.microsoft.com/office/drawing/2014/main" id="{A4858738-564F-DA43-8680-8A43F7EE1F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05450" y="1885950"/>
              <a:ext cx="21961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= </a:t>
              </a:r>
              <a:endParaRPr lang="en-US" altLang="en-US" sz="1800" b="0"/>
            </a:p>
          </p:txBody>
        </p:sp>
        <p:sp>
          <p:nvSpPr>
            <p:cNvPr id="79896" name="Rectangle 20">
              <a:extLst>
                <a:ext uri="{FF2B5EF4-FFF2-40B4-BE49-F238E27FC236}">
                  <a16:creationId xmlns:a16="http://schemas.microsoft.com/office/drawing/2014/main" id="{2754D1E8-AAE8-DB49-A790-B6A96B7897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99225" y="1770063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79897" name="Rectangle 21">
              <a:extLst>
                <a:ext uri="{FF2B5EF4-FFF2-40B4-BE49-F238E27FC236}">
                  <a16:creationId xmlns:a16="http://schemas.microsoft.com/office/drawing/2014/main" id="{E579E548-2192-414E-8ADB-C11CCAB240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73738" y="18859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79898" name="Rectangle 22">
              <a:extLst>
                <a:ext uri="{FF2B5EF4-FFF2-40B4-BE49-F238E27FC236}">
                  <a16:creationId xmlns:a16="http://schemas.microsoft.com/office/drawing/2014/main" id="{70A9ABC9-9F4E-1B4F-8EA9-BD8C258544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67613" y="1770063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79899" name="Rectangle 23">
              <a:extLst>
                <a:ext uri="{FF2B5EF4-FFF2-40B4-BE49-F238E27FC236}">
                  <a16:creationId xmlns:a16="http://schemas.microsoft.com/office/drawing/2014/main" id="{32CD119C-17EC-1442-ACB6-0E6F04B04F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65438" y="2239963"/>
              <a:ext cx="3648075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79900" name="Rectangle 24">
              <a:extLst>
                <a:ext uri="{FF2B5EF4-FFF2-40B4-BE49-F238E27FC236}">
                  <a16:creationId xmlns:a16="http://schemas.microsoft.com/office/drawing/2014/main" id="{477B3024-E8CD-8644-82D3-14435D6B0B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47838" y="2227263"/>
              <a:ext cx="11112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79901" name="Rectangle 25">
              <a:extLst>
                <a:ext uri="{FF2B5EF4-FFF2-40B4-BE49-F238E27FC236}">
                  <a16:creationId xmlns:a16="http://schemas.microsoft.com/office/drawing/2014/main" id="{502EA50F-4355-2848-ABB4-CD51C3A051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24650" y="1793875"/>
              <a:ext cx="767839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Output</a:t>
              </a:r>
              <a:endParaRPr lang="en-US" altLang="en-US" sz="1800" b="0"/>
            </a:p>
          </p:txBody>
        </p:sp>
        <p:sp>
          <p:nvSpPr>
            <p:cNvPr id="79902" name="Rectangle 26">
              <a:extLst>
                <a:ext uri="{FF2B5EF4-FFF2-40B4-BE49-F238E27FC236}">
                  <a16:creationId xmlns:a16="http://schemas.microsoft.com/office/drawing/2014/main" id="{1B84D721-2768-B64A-958A-D1A76714F1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70100" y="2197100"/>
              <a:ext cx="19877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y </a:t>
              </a:r>
              <a:endParaRPr lang="en-US" altLang="en-US" sz="1800" b="0" i="1"/>
            </a:p>
          </p:txBody>
        </p:sp>
        <p:sp>
          <p:nvSpPr>
            <p:cNvPr id="79903" name="Rectangle 27">
              <a:extLst>
                <a:ext uri="{FF2B5EF4-FFF2-40B4-BE49-F238E27FC236}">
                  <a16:creationId xmlns:a16="http://schemas.microsoft.com/office/drawing/2014/main" id="{0430B3B7-F95F-0C4C-936E-1E7CA81549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95513" y="2295525"/>
              <a:ext cx="1603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</a:rPr>
                <a:t>2 </a:t>
              </a:r>
              <a:endParaRPr lang="en-US" altLang="en-US" sz="1800" b="0"/>
            </a:p>
          </p:txBody>
        </p:sp>
        <p:sp>
          <p:nvSpPr>
            <p:cNvPr id="79904" name="Rectangle 28">
              <a:extLst>
                <a:ext uri="{FF2B5EF4-FFF2-40B4-BE49-F238E27FC236}">
                  <a16:creationId xmlns:a16="http://schemas.microsoft.com/office/drawing/2014/main" id="{458F3F66-DB54-C440-BCA3-C49261886F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08225" y="2197100"/>
              <a:ext cx="19877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y</a:t>
              </a:r>
              <a:r>
                <a:rPr lang="en-US" altLang="en-US" sz="2000" b="0">
                  <a:solidFill>
                    <a:srgbClr val="000000"/>
                  </a:solidFill>
                </a:rPr>
                <a:t> </a:t>
              </a:r>
              <a:endParaRPr lang="en-US" altLang="en-US" sz="1800" b="0"/>
            </a:p>
          </p:txBody>
        </p:sp>
        <p:sp>
          <p:nvSpPr>
            <p:cNvPr id="79905" name="Rectangle 29">
              <a:extLst>
                <a:ext uri="{FF2B5EF4-FFF2-40B4-BE49-F238E27FC236}">
                  <a16:creationId xmlns:a16="http://schemas.microsoft.com/office/drawing/2014/main" id="{D45B6608-2C49-F344-A509-6A3469BFFB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65438" y="2227263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79906" name="Rectangle 30">
              <a:extLst>
                <a:ext uri="{FF2B5EF4-FFF2-40B4-BE49-F238E27FC236}">
                  <a16:creationId xmlns:a16="http://schemas.microsoft.com/office/drawing/2014/main" id="{E7D81D76-5AC1-B342-9289-6C3FB0015D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33638" y="2295525"/>
              <a:ext cx="1603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79907" name="Rectangle 31">
              <a:extLst>
                <a:ext uri="{FF2B5EF4-FFF2-40B4-BE49-F238E27FC236}">
                  <a16:creationId xmlns:a16="http://schemas.microsoft.com/office/drawing/2014/main" id="{AF917E17-7AC4-A14B-9B2B-5A5A8F07C0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6250" y="2343150"/>
              <a:ext cx="19877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J </a:t>
              </a:r>
              <a:endParaRPr lang="en-US" altLang="en-US" sz="1800" b="0" i="1"/>
            </a:p>
          </p:txBody>
        </p:sp>
        <p:sp>
          <p:nvSpPr>
            <p:cNvPr id="79908" name="Rectangle 32">
              <a:extLst>
                <a:ext uri="{FF2B5EF4-FFF2-40B4-BE49-F238E27FC236}">
                  <a16:creationId xmlns:a16="http://schemas.microsoft.com/office/drawing/2014/main" id="{D354F0EB-6EB7-6242-BDF0-1F58B81C8C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55950" y="2441575"/>
              <a:ext cx="1603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</a:rPr>
                <a:t>2 </a:t>
              </a:r>
              <a:endParaRPr lang="en-US" altLang="en-US" sz="1800" b="0"/>
            </a:p>
          </p:txBody>
        </p:sp>
        <p:sp>
          <p:nvSpPr>
            <p:cNvPr id="79909" name="Rectangle 33">
              <a:extLst>
                <a:ext uri="{FF2B5EF4-FFF2-40B4-BE49-F238E27FC236}">
                  <a16:creationId xmlns:a16="http://schemas.microsoft.com/office/drawing/2014/main" id="{7EDB4FF4-632B-5C49-A64E-E9FEBB1BF8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68663" y="2343150"/>
              <a:ext cx="24205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K </a:t>
              </a:r>
              <a:endParaRPr lang="en-US" altLang="en-US" sz="1800" b="0" i="1"/>
            </a:p>
          </p:txBody>
        </p:sp>
        <p:sp>
          <p:nvSpPr>
            <p:cNvPr id="79910" name="Rectangle 34">
              <a:extLst>
                <a:ext uri="{FF2B5EF4-FFF2-40B4-BE49-F238E27FC236}">
                  <a16:creationId xmlns:a16="http://schemas.microsoft.com/office/drawing/2014/main" id="{D50982E1-2866-BE44-911E-254BC7DB6A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84563" y="2441575"/>
              <a:ext cx="1603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</a:rPr>
                <a:t>2 </a:t>
              </a:r>
              <a:endParaRPr lang="en-US" altLang="en-US" sz="1800" b="0"/>
            </a:p>
          </p:txBody>
        </p:sp>
        <p:sp>
          <p:nvSpPr>
            <p:cNvPr id="79911" name="Rectangle 35">
              <a:extLst>
                <a:ext uri="{FF2B5EF4-FFF2-40B4-BE49-F238E27FC236}">
                  <a16:creationId xmlns:a16="http://schemas.microsoft.com/office/drawing/2014/main" id="{698D75BE-BA77-D44F-98EC-9FDF3D7A39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03663" y="2343150"/>
              <a:ext cx="19877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J </a:t>
              </a:r>
              <a:endParaRPr lang="en-US" altLang="en-US" sz="1800" b="0" i="1"/>
            </a:p>
          </p:txBody>
        </p:sp>
        <p:sp>
          <p:nvSpPr>
            <p:cNvPr id="79912" name="Rectangle 36">
              <a:extLst>
                <a:ext uri="{FF2B5EF4-FFF2-40B4-BE49-F238E27FC236}">
                  <a16:creationId xmlns:a16="http://schemas.microsoft.com/office/drawing/2014/main" id="{C43B446C-BF83-8C4A-8248-9093487193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44950" y="2441575"/>
              <a:ext cx="1603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79913" name="Rectangle 37">
              <a:extLst>
                <a:ext uri="{FF2B5EF4-FFF2-40B4-BE49-F238E27FC236}">
                  <a16:creationId xmlns:a16="http://schemas.microsoft.com/office/drawing/2014/main" id="{FD7BA57E-9CE1-C644-B207-593416EB95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56075" y="2343150"/>
              <a:ext cx="24205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K </a:t>
              </a:r>
              <a:endParaRPr lang="en-US" altLang="en-US" sz="1800" b="0" i="1"/>
            </a:p>
          </p:txBody>
        </p:sp>
        <p:sp>
          <p:nvSpPr>
            <p:cNvPr id="79914" name="Rectangle 38">
              <a:extLst>
                <a:ext uri="{FF2B5EF4-FFF2-40B4-BE49-F238E27FC236}">
                  <a16:creationId xmlns:a16="http://schemas.microsoft.com/office/drawing/2014/main" id="{4ACDCA1A-D481-4F42-87CF-3B663FF588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73563" y="2441575"/>
              <a:ext cx="1603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79915" name="Rectangle 39">
              <a:extLst>
                <a:ext uri="{FF2B5EF4-FFF2-40B4-BE49-F238E27FC236}">
                  <a16:creationId xmlns:a16="http://schemas.microsoft.com/office/drawing/2014/main" id="{90BEDFAF-CCEA-6046-971C-811F428D87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40288" y="2343150"/>
              <a:ext cx="19877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J </a:t>
              </a:r>
              <a:endParaRPr lang="en-US" altLang="en-US" sz="1800" b="0" i="1"/>
            </a:p>
          </p:txBody>
        </p:sp>
        <p:sp>
          <p:nvSpPr>
            <p:cNvPr id="79916" name="Rectangle 40">
              <a:extLst>
                <a:ext uri="{FF2B5EF4-FFF2-40B4-BE49-F238E27FC236}">
                  <a16:creationId xmlns:a16="http://schemas.microsoft.com/office/drawing/2014/main" id="{37F647F3-E2DC-8948-B041-E25A9F978A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79988" y="2441575"/>
              <a:ext cx="1603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</a:rPr>
                <a:t>2 </a:t>
              </a:r>
              <a:endParaRPr lang="en-US" altLang="en-US" sz="1800" b="0"/>
            </a:p>
          </p:txBody>
        </p:sp>
        <p:sp>
          <p:nvSpPr>
            <p:cNvPr id="79917" name="Rectangle 41">
              <a:extLst>
                <a:ext uri="{FF2B5EF4-FFF2-40B4-BE49-F238E27FC236}">
                  <a16:creationId xmlns:a16="http://schemas.microsoft.com/office/drawing/2014/main" id="{AECA663E-0A89-2A4F-B4D3-50D4DDE8B5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92700" y="2343150"/>
              <a:ext cx="24205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K </a:t>
              </a:r>
              <a:endParaRPr lang="en-US" altLang="en-US" sz="1800" b="0" i="1"/>
            </a:p>
          </p:txBody>
        </p:sp>
        <p:sp>
          <p:nvSpPr>
            <p:cNvPr id="79918" name="Rectangle 42">
              <a:extLst>
                <a:ext uri="{FF2B5EF4-FFF2-40B4-BE49-F238E27FC236}">
                  <a16:creationId xmlns:a16="http://schemas.microsoft.com/office/drawing/2014/main" id="{20B9C4E6-0676-8241-B498-899DEC661E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10188" y="2441575"/>
              <a:ext cx="1603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</a:rPr>
                <a:t>2 </a:t>
              </a:r>
              <a:endParaRPr lang="en-US" altLang="en-US" sz="1800" b="0"/>
            </a:p>
          </p:txBody>
        </p:sp>
        <p:sp>
          <p:nvSpPr>
            <p:cNvPr id="79919" name="Rectangle 43">
              <a:extLst>
                <a:ext uri="{FF2B5EF4-FFF2-40B4-BE49-F238E27FC236}">
                  <a16:creationId xmlns:a16="http://schemas.microsoft.com/office/drawing/2014/main" id="{778CCA9F-1395-6644-B08B-F2AB0A5F39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76913" y="2343150"/>
              <a:ext cx="19877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J </a:t>
              </a:r>
              <a:endParaRPr lang="en-US" altLang="en-US" sz="1800" b="0" i="1"/>
            </a:p>
          </p:txBody>
        </p:sp>
        <p:sp>
          <p:nvSpPr>
            <p:cNvPr id="79920" name="Rectangle 44">
              <a:extLst>
                <a:ext uri="{FF2B5EF4-FFF2-40B4-BE49-F238E27FC236}">
                  <a16:creationId xmlns:a16="http://schemas.microsoft.com/office/drawing/2014/main" id="{B17CA75A-3BEA-314C-82F4-825F170A4D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16613" y="2441575"/>
              <a:ext cx="1603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79921" name="Rectangle 45">
              <a:extLst>
                <a:ext uri="{FF2B5EF4-FFF2-40B4-BE49-F238E27FC236}">
                  <a16:creationId xmlns:a16="http://schemas.microsoft.com/office/drawing/2014/main" id="{0EBB2182-DCB0-1046-9927-7B52107AF9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29325" y="2343150"/>
              <a:ext cx="24205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K </a:t>
              </a:r>
              <a:endParaRPr lang="en-US" altLang="en-US" sz="1800" b="0" i="1"/>
            </a:p>
          </p:txBody>
        </p:sp>
        <p:sp>
          <p:nvSpPr>
            <p:cNvPr id="79922" name="Rectangle 46">
              <a:extLst>
                <a:ext uri="{FF2B5EF4-FFF2-40B4-BE49-F238E27FC236}">
                  <a16:creationId xmlns:a16="http://schemas.microsoft.com/office/drawing/2014/main" id="{68AAC979-C51E-954B-B87A-B827320439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99225" y="2227263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79923" name="Rectangle 47">
              <a:extLst>
                <a:ext uri="{FF2B5EF4-FFF2-40B4-BE49-F238E27FC236}">
                  <a16:creationId xmlns:a16="http://schemas.microsoft.com/office/drawing/2014/main" id="{7B614945-E019-CE40-B0DE-96E149FD7E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45225" y="2441575"/>
              <a:ext cx="1603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79924" name="Rectangle 48">
              <a:extLst>
                <a:ext uri="{FF2B5EF4-FFF2-40B4-BE49-F238E27FC236}">
                  <a16:creationId xmlns:a16="http://schemas.microsoft.com/office/drawing/2014/main" id="{7F6EB99E-7084-2F4A-B0B1-A4B18404D5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67613" y="2227263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79925" name="Rectangle 49">
              <a:extLst>
                <a:ext uri="{FF2B5EF4-FFF2-40B4-BE49-F238E27FC236}">
                  <a16:creationId xmlns:a16="http://schemas.microsoft.com/office/drawing/2014/main" id="{72318645-6C42-D544-A7D3-7D074BFF92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47838" y="2697163"/>
              <a:ext cx="5830887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79926" name="Rectangle 50">
              <a:extLst>
                <a:ext uri="{FF2B5EF4-FFF2-40B4-BE49-F238E27FC236}">
                  <a16:creationId xmlns:a16="http://schemas.microsoft.com/office/drawing/2014/main" id="{16712107-67F1-1C43-B043-C97B5B5728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47838" y="2713038"/>
              <a:ext cx="11112" cy="403225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79927" name="Rectangle 51">
              <a:extLst>
                <a:ext uri="{FF2B5EF4-FFF2-40B4-BE49-F238E27FC236}">
                  <a16:creationId xmlns:a16="http://schemas.microsoft.com/office/drawing/2014/main" id="{DCC40ED3-AFB9-2F4C-AA1D-9055E7FD95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81825" y="2197100"/>
              <a:ext cx="19877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z </a:t>
              </a:r>
              <a:endParaRPr lang="en-US" altLang="en-US" sz="1800" b="0" i="1"/>
            </a:p>
          </p:txBody>
        </p:sp>
        <p:sp>
          <p:nvSpPr>
            <p:cNvPr id="79928" name="Rectangle 52">
              <a:extLst>
                <a:ext uri="{FF2B5EF4-FFF2-40B4-BE49-F238E27FC236}">
                  <a16:creationId xmlns:a16="http://schemas.microsoft.com/office/drawing/2014/main" id="{156C5C15-924E-0A47-A45E-3A8DFEE2A0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65438" y="2713038"/>
              <a:ext cx="12700" cy="403225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79929" name="Rectangle 53">
              <a:extLst>
                <a:ext uri="{FF2B5EF4-FFF2-40B4-BE49-F238E27FC236}">
                  <a16:creationId xmlns:a16="http://schemas.microsoft.com/office/drawing/2014/main" id="{45011160-F5A3-2B43-9681-5358D10EE4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49475" y="2798763"/>
              <a:ext cx="28533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00</a:t>
              </a:r>
              <a:endParaRPr lang="en-US" altLang="en-US" sz="1800" b="0"/>
            </a:p>
          </p:txBody>
        </p:sp>
        <p:sp>
          <p:nvSpPr>
            <p:cNvPr id="79930" name="Rectangle 60">
              <a:extLst>
                <a:ext uri="{FF2B5EF4-FFF2-40B4-BE49-F238E27FC236}">
                  <a16:creationId xmlns:a16="http://schemas.microsoft.com/office/drawing/2014/main" id="{95B7F469-4757-FE41-92FD-8CA9C93385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99225" y="2713038"/>
              <a:ext cx="12700" cy="403225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79931" name="Rectangle 62">
              <a:extLst>
                <a:ext uri="{FF2B5EF4-FFF2-40B4-BE49-F238E27FC236}">
                  <a16:creationId xmlns:a16="http://schemas.microsoft.com/office/drawing/2014/main" id="{2EEB514C-947D-5541-B38B-783F6EBC7E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67613" y="2713038"/>
              <a:ext cx="12700" cy="403225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79932" name="Rectangle 63">
              <a:extLst>
                <a:ext uri="{FF2B5EF4-FFF2-40B4-BE49-F238E27FC236}">
                  <a16:creationId xmlns:a16="http://schemas.microsoft.com/office/drawing/2014/main" id="{D8E8A521-C3A5-4F4A-A75F-49A8821EAE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47838" y="3090863"/>
              <a:ext cx="11112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79933" name="Rectangle 65">
              <a:extLst>
                <a:ext uri="{FF2B5EF4-FFF2-40B4-BE49-F238E27FC236}">
                  <a16:creationId xmlns:a16="http://schemas.microsoft.com/office/drawing/2014/main" id="{9224159E-A1E2-394D-AB39-3E529E0285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65438" y="3090863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79934" name="Rectangle 66">
              <a:extLst>
                <a:ext uri="{FF2B5EF4-FFF2-40B4-BE49-F238E27FC236}">
                  <a16:creationId xmlns:a16="http://schemas.microsoft.com/office/drawing/2014/main" id="{434FC0CE-7BE3-F349-AC0D-F2E78CA52A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49475" y="3101975"/>
              <a:ext cx="28533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01</a:t>
              </a:r>
              <a:endParaRPr lang="en-US" altLang="en-US" sz="1800" b="0"/>
            </a:p>
          </p:txBody>
        </p:sp>
        <p:sp>
          <p:nvSpPr>
            <p:cNvPr id="79935" name="Rectangle 73">
              <a:extLst>
                <a:ext uri="{FF2B5EF4-FFF2-40B4-BE49-F238E27FC236}">
                  <a16:creationId xmlns:a16="http://schemas.microsoft.com/office/drawing/2014/main" id="{C9D7D910-C3C7-1E48-B0CD-81E42A55D7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99225" y="3090863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79936" name="Rectangle 75">
              <a:extLst>
                <a:ext uri="{FF2B5EF4-FFF2-40B4-BE49-F238E27FC236}">
                  <a16:creationId xmlns:a16="http://schemas.microsoft.com/office/drawing/2014/main" id="{D19B2967-F38F-4C48-A051-2BDF7D2909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67613" y="3090863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79937" name="Rectangle 76">
              <a:extLst>
                <a:ext uri="{FF2B5EF4-FFF2-40B4-BE49-F238E27FC236}">
                  <a16:creationId xmlns:a16="http://schemas.microsoft.com/office/drawing/2014/main" id="{247D6A30-D4B6-9644-A0F8-01601781C2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47838" y="3395663"/>
              <a:ext cx="11112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79938" name="Rectangle 78">
              <a:extLst>
                <a:ext uri="{FF2B5EF4-FFF2-40B4-BE49-F238E27FC236}">
                  <a16:creationId xmlns:a16="http://schemas.microsoft.com/office/drawing/2014/main" id="{2BBFB476-DFAA-DB4E-83BE-0F82FBD9CE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65438" y="3395663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79939" name="Rectangle 79">
              <a:extLst>
                <a:ext uri="{FF2B5EF4-FFF2-40B4-BE49-F238E27FC236}">
                  <a16:creationId xmlns:a16="http://schemas.microsoft.com/office/drawing/2014/main" id="{9554995F-542A-9947-BF74-720104F52E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49475" y="3406775"/>
              <a:ext cx="28533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10</a:t>
              </a:r>
              <a:endParaRPr lang="en-US" altLang="en-US" sz="1800" b="0"/>
            </a:p>
          </p:txBody>
        </p:sp>
        <p:sp>
          <p:nvSpPr>
            <p:cNvPr id="79940" name="Rectangle 86">
              <a:extLst>
                <a:ext uri="{FF2B5EF4-FFF2-40B4-BE49-F238E27FC236}">
                  <a16:creationId xmlns:a16="http://schemas.microsoft.com/office/drawing/2014/main" id="{96433990-F311-FB40-B704-CDC81D2F1F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99225" y="3395663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79941" name="Rectangle 88">
              <a:extLst>
                <a:ext uri="{FF2B5EF4-FFF2-40B4-BE49-F238E27FC236}">
                  <a16:creationId xmlns:a16="http://schemas.microsoft.com/office/drawing/2014/main" id="{3A757ED1-A1A9-2B40-A059-494D0A6E96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67613" y="3395663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79942" name="Rectangle 89">
              <a:extLst>
                <a:ext uri="{FF2B5EF4-FFF2-40B4-BE49-F238E27FC236}">
                  <a16:creationId xmlns:a16="http://schemas.microsoft.com/office/drawing/2014/main" id="{4D975E70-BAD5-814C-A276-B3C43EA3B9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47838" y="3705225"/>
              <a:ext cx="11112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79943" name="Rectangle 91">
              <a:extLst>
                <a:ext uri="{FF2B5EF4-FFF2-40B4-BE49-F238E27FC236}">
                  <a16:creationId xmlns:a16="http://schemas.microsoft.com/office/drawing/2014/main" id="{BE636F9D-4946-A140-B47C-1841713958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65438" y="3705225"/>
              <a:ext cx="12700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79944" name="Rectangle 92">
              <a:extLst>
                <a:ext uri="{FF2B5EF4-FFF2-40B4-BE49-F238E27FC236}">
                  <a16:creationId xmlns:a16="http://schemas.microsoft.com/office/drawing/2014/main" id="{92FF173E-A36C-7B45-AF59-4CF91641AB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49475" y="3711575"/>
              <a:ext cx="266291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11</a:t>
              </a:r>
              <a:endParaRPr lang="en-US" altLang="en-US" sz="1800" b="0"/>
            </a:p>
          </p:txBody>
        </p:sp>
        <p:sp>
          <p:nvSpPr>
            <p:cNvPr id="79945" name="Rectangle 99">
              <a:extLst>
                <a:ext uri="{FF2B5EF4-FFF2-40B4-BE49-F238E27FC236}">
                  <a16:creationId xmlns:a16="http://schemas.microsoft.com/office/drawing/2014/main" id="{22629637-D254-884C-BA09-E35C3DB660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99225" y="3705225"/>
              <a:ext cx="12700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79946" name="Rectangle 101">
              <a:extLst>
                <a:ext uri="{FF2B5EF4-FFF2-40B4-BE49-F238E27FC236}">
                  <a16:creationId xmlns:a16="http://schemas.microsoft.com/office/drawing/2014/main" id="{A7DC4CF0-880D-604A-BA7B-B224387C9E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67613" y="3705225"/>
              <a:ext cx="12700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79947" name="Rectangle 102">
              <a:extLst>
                <a:ext uri="{FF2B5EF4-FFF2-40B4-BE49-F238E27FC236}">
                  <a16:creationId xmlns:a16="http://schemas.microsoft.com/office/drawing/2014/main" id="{AEFC8709-747A-5A4F-BC3C-0A02E40B58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47838" y="4068763"/>
              <a:ext cx="5830887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</p:grpSp>
    </p:spTree>
  </p:cSld>
  <p:clrMapOvr>
    <a:masterClrMapping/>
  </p:clrMapOvr>
  <p:transition/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897" name="Rectangle 2">
            <a:extLst>
              <a:ext uri="{FF2B5EF4-FFF2-40B4-BE49-F238E27FC236}">
                <a16:creationId xmlns:a16="http://schemas.microsoft.com/office/drawing/2014/main" id="{1C8BE39A-EF82-B447-B7E3-154CFAF4C2B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220664"/>
            <a:ext cx="9144000" cy="790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Let’s derive the excitation table</a:t>
            </a:r>
          </a:p>
        </p:txBody>
      </p:sp>
      <p:sp>
        <p:nvSpPr>
          <p:cNvPr id="80898" name="TextBox 76">
            <a:extLst>
              <a:ext uri="{FF2B5EF4-FFF2-40B4-BE49-F238E27FC236}">
                <a16:creationId xmlns:a16="http://schemas.microsoft.com/office/drawing/2014/main" id="{713DD257-6271-664F-B41D-FEAA80C7C07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76400" y="5281613"/>
            <a:ext cx="122555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000000"/>
                </a:solidFill>
              </a:rPr>
              <a:t>z = y</a:t>
            </a:r>
            <a:r>
              <a:rPr lang="en-US" altLang="en-US" b="0" baseline="-25000">
                <a:solidFill>
                  <a:srgbClr val="000000"/>
                </a:solidFill>
              </a:rPr>
              <a:t>1</a:t>
            </a:r>
            <a:r>
              <a:rPr lang="en-US" altLang="en-US" b="0">
                <a:solidFill>
                  <a:srgbClr val="000000"/>
                </a:solidFill>
              </a:rPr>
              <a:t>y</a:t>
            </a:r>
            <a:r>
              <a:rPr lang="en-US" altLang="en-US" b="0" baseline="-25000">
                <a:solidFill>
                  <a:srgbClr val="000000"/>
                </a:solidFill>
              </a:rPr>
              <a:t>2</a:t>
            </a:r>
          </a:p>
        </p:txBody>
      </p:sp>
      <p:sp>
        <p:nvSpPr>
          <p:cNvPr id="80899" name="TextBox 77">
            <a:extLst>
              <a:ext uri="{FF2B5EF4-FFF2-40B4-BE49-F238E27FC236}">
                <a16:creationId xmlns:a16="http://schemas.microsoft.com/office/drawing/2014/main" id="{EC7C461F-D09F-1C47-9D9B-208E29563ED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65275" y="1633539"/>
            <a:ext cx="1030288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b="0"/>
              <a:t>J</a:t>
            </a:r>
            <a:r>
              <a:rPr lang="en-US" altLang="en-US" b="0" baseline="-25000"/>
              <a:t>1</a:t>
            </a:r>
            <a:r>
              <a:rPr lang="en-US" altLang="en-US" b="0"/>
              <a:t> = w</a:t>
            </a:r>
            <a:endParaRPr lang="en-US" altLang="en-US" b="0" baseline="-25000"/>
          </a:p>
        </p:txBody>
      </p:sp>
      <p:grpSp>
        <p:nvGrpSpPr>
          <p:cNvPr id="80900" name="Group 79">
            <a:extLst>
              <a:ext uri="{FF2B5EF4-FFF2-40B4-BE49-F238E27FC236}">
                <a16:creationId xmlns:a16="http://schemas.microsoft.com/office/drawing/2014/main" id="{4804F869-02ED-BC42-8094-873FA5BD8BF1}"/>
              </a:ext>
            </a:extLst>
          </p:cNvPr>
          <p:cNvGrpSpPr>
            <a:grpSpLocks/>
          </p:cNvGrpSpPr>
          <p:nvPr/>
        </p:nvGrpSpPr>
        <p:grpSpPr bwMode="auto">
          <a:xfrm>
            <a:off x="1525589" y="4144963"/>
            <a:ext cx="1082675" cy="461962"/>
            <a:chOff x="4636811" y="5891761"/>
            <a:chExt cx="1082348" cy="461665"/>
          </a:xfrm>
        </p:grpSpPr>
        <p:sp>
          <p:nvSpPr>
            <p:cNvPr id="80976" name="TextBox 82">
              <a:extLst>
                <a:ext uri="{FF2B5EF4-FFF2-40B4-BE49-F238E27FC236}">
                  <a16:creationId xmlns:a16="http://schemas.microsoft.com/office/drawing/2014/main" id="{144C2C0C-62D9-7B4F-8B5D-742324DF882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636811" y="5891761"/>
              <a:ext cx="108234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b="0">
                  <a:solidFill>
                    <a:srgbClr val="000000"/>
                  </a:solidFill>
                </a:rPr>
                <a:t>K</a:t>
              </a:r>
              <a:r>
                <a:rPr lang="en-US" altLang="en-US" b="0" baseline="-25000">
                  <a:solidFill>
                    <a:srgbClr val="000000"/>
                  </a:solidFill>
                </a:rPr>
                <a:t>2</a:t>
              </a:r>
              <a:r>
                <a:rPr lang="en-US" altLang="en-US" b="0">
                  <a:solidFill>
                    <a:srgbClr val="000000"/>
                  </a:solidFill>
                </a:rPr>
                <a:t> = w</a:t>
              </a:r>
              <a:endParaRPr lang="en-US" altLang="en-US" b="0" baseline="-25000">
                <a:solidFill>
                  <a:srgbClr val="000000"/>
                </a:solidFill>
              </a:endParaRPr>
            </a:p>
          </p:txBody>
        </p:sp>
        <p:cxnSp>
          <p:nvCxnSpPr>
            <p:cNvPr id="80977" name="Straight Connector 86">
              <a:extLst>
                <a:ext uri="{FF2B5EF4-FFF2-40B4-BE49-F238E27FC236}">
                  <a16:creationId xmlns:a16="http://schemas.microsoft.com/office/drawing/2014/main" id="{F54AE02E-D838-E24D-A088-5FA4EB236364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5368427" y="5964739"/>
              <a:ext cx="228531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80901" name="TextBox 87">
            <a:extLst>
              <a:ext uri="{FF2B5EF4-FFF2-40B4-BE49-F238E27FC236}">
                <a16:creationId xmlns:a16="http://schemas.microsoft.com/office/drawing/2014/main" id="{1765C128-431D-174D-8470-872BDD6A650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74800" y="3433763"/>
            <a:ext cx="13795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000000"/>
                </a:solidFill>
              </a:rPr>
              <a:t>J</a:t>
            </a:r>
            <a:r>
              <a:rPr lang="en-US" altLang="en-US" b="0" baseline="-25000">
                <a:solidFill>
                  <a:srgbClr val="000000"/>
                </a:solidFill>
              </a:rPr>
              <a:t>2</a:t>
            </a:r>
            <a:r>
              <a:rPr lang="en-US" altLang="en-US" b="0">
                <a:solidFill>
                  <a:srgbClr val="000000"/>
                </a:solidFill>
              </a:rPr>
              <a:t> = w y</a:t>
            </a:r>
            <a:r>
              <a:rPr lang="en-US" altLang="en-US" b="0" baseline="-25000">
                <a:solidFill>
                  <a:srgbClr val="000000"/>
                </a:solidFill>
              </a:rPr>
              <a:t>1</a:t>
            </a:r>
          </a:p>
        </p:txBody>
      </p:sp>
      <p:grpSp>
        <p:nvGrpSpPr>
          <p:cNvPr id="80902" name="Group 89">
            <a:extLst>
              <a:ext uri="{FF2B5EF4-FFF2-40B4-BE49-F238E27FC236}">
                <a16:creationId xmlns:a16="http://schemas.microsoft.com/office/drawing/2014/main" id="{439D833B-AFD9-AB47-9652-494B40BD2201}"/>
              </a:ext>
            </a:extLst>
          </p:cNvPr>
          <p:cNvGrpSpPr>
            <a:grpSpLocks/>
          </p:cNvGrpSpPr>
          <p:nvPr/>
        </p:nvGrpSpPr>
        <p:grpSpPr bwMode="auto">
          <a:xfrm>
            <a:off x="1512888" y="2359026"/>
            <a:ext cx="1695450" cy="460375"/>
            <a:chOff x="6895289" y="6215149"/>
            <a:chExt cx="1695847" cy="461665"/>
          </a:xfrm>
        </p:grpSpPr>
        <p:sp>
          <p:nvSpPr>
            <p:cNvPr id="80973" name="TextBox 92">
              <a:extLst>
                <a:ext uri="{FF2B5EF4-FFF2-40B4-BE49-F238E27FC236}">
                  <a16:creationId xmlns:a16="http://schemas.microsoft.com/office/drawing/2014/main" id="{0A92F5D9-8A38-6E4A-ADB5-D9F6AEDA8CC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895289" y="6215149"/>
              <a:ext cx="1695847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b="0">
                  <a:solidFill>
                    <a:srgbClr val="000000"/>
                  </a:solidFill>
                </a:rPr>
                <a:t>K</a:t>
              </a:r>
              <a:r>
                <a:rPr lang="en-US" altLang="en-US" b="0" baseline="-25000">
                  <a:solidFill>
                    <a:srgbClr val="000000"/>
                  </a:solidFill>
                </a:rPr>
                <a:t>1</a:t>
              </a:r>
              <a:r>
                <a:rPr lang="en-US" altLang="en-US" b="0">
                  <a:solidFill>
                    <a:srgbClr val="000000"/>
                  </a:solidFill>
                </a:rPr>
                <a:t> = w + y</a:t>
              </a:r>
              <a:r>
                <a:rPr lang="en-US" altLang="en-US" b="0" baseline="-25000">
                  <a:solidFill>
                    <a:srgbClr val="000000"/>
                  </a:solidFill>
                </a:rPr>
                <a:t>2</a:t>
              </a:r>
            </a:p>
          </p:txBody>
        </p:sp>
        <p:cxnSp>
          <p:nvCxnSpPr>
            <p:cNvPr id="80974" name="Straight Connector 93">
              <a:extLst>
                <a:ext uri="{FF2B5EF4-FFF2-40B4-BE49-F238E27FC236}">
                  <a16:creationId xmlns:a16="http://schemas.microsoft.com/office/drawing/2014/main" id="{E0835405-6097-D64E-A413-165A78919EB3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7625710" y="6253356"/>
              <a:ext cx="228654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80975" name="Straight Connector 94">
              <a:extLst>
                <a:ext uri="{FF2B5EF4-FFF2-40B4-BE49-F238E27FC236}">
                  <a16:creationId xmlns:a16="http://schemas.microsoft.com/office/drawing/2014/main" id="{3FDE6666-C25F-2244-A10D-94721D975CB6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8154471" y="6250172"/>
              <a:ext cx="228654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0903" name="Group 95">
            <a:extLst>
              <a:ext uri="{FF2B5EF4-FFF2-40B4-BE49-F238E27FC236}">
                <a16:creationId xmlns:a16="http://schemas.microsoft.com/office/drawing/2014/main" id="{68FC9722-48D7-0040-A697-CB298D5DCCA7}"/>
              </a:ext>
            </a:extLst>
          </p:cNvPr>
          <p:cNvGrpSpPr>
            <a:grpSpLocks/>
          </p:cNvGrpSpPr>
          <p:nvPr/>
        </p:nvGrpSpPr>
        <p:grpSpPr bwMode="auto">
          <a:xfrm>
            <a:off x="3868739" y="2154238"/>
            <a:ext cx="5832475" cy="2779712"/>
            <a:chOff x="1747838" y="1301750"/>
            <a:chExt cx="5832475" cy="2779713"/>
          </a:xfrm>
        </p:grpSpPr>
        <p:sp>
          <p:nvSpPr>
            <p:cNvPr id="80905" name="Rectangle 4">
              <a:extLst>
                <a:ext uri="{FF2B5EF4-FFF2-40B4-BE49-F238E27FC236}">
                  <a16:creationId xmlns:a16="http://schemas.microsoft.com/office/drawing/2014/main" id="{0B512D99-EBA8-5C4C-8BBD-96AC67D06D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47838" y="1301750"/>
              <a:ext cx="5830887" cy="11113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0906" name="Rectangle 5">
              <a:extLst>
                <a:ext uri="{FF2B5EF4-FFF2-40B4-BE49-F238E27FC236}">
                  <a16:creationId xmlns:a16="http://schemas.microsoft.com/office/drawing/2014/main" id="{61536F4E-466E-1C49-A725-F8B1D89FEE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47838" y="1312863"/>
              <a:ext cx="11112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0907" name="Rectangle 6">
              <a:extLst>
                <a:ext uri="{FF2B5EF4-FFF2-40B4-BE49-F238E27FC236}">
                  <a16:creationId xmlns:a16="http://schemas.microsoft.com/office/drawing/2014/main" id="{5A11EBF2-7A5A-5041-8AE5-B16FDA8323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65438" y="1312863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0908" name="Rectangle 7">
              <a:extLst>
                <a:ext uri="{FF2B5EF4-FFF2-40B4-BE49-F238E27FC236}">
                  <a16:creationId xmlns:a16="http://schemas.microsoft.com/office/drawing/2014/main" id="{1C0B5E43-2F44-7044-8927-EEE35EBE03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66913" y="1519238"/>
              <a:ext cx="953787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Present </a:t>
              </a:r>
              <a:endParaRPr lang="en-US" altLang="en-US" sz="1800" b="0"/>
            </a:p>
          </p:txBody>
        </p:sp>
        <p:sp>
          <p:nvSpPr>
            <p:cNvPr id="80909" name="Rectangle 8">
              <a:extLst>
                <a:ext uri="{FF2B5EF4-FFF2-40B4-BE49-F238E27FC236}">
                  <a16:creationId xmlns:a16="http://schemas.microsoft.com/office/drawing/2014/main" id="{A1751045-3C2E-6240-A197-4010542DA9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99225" y="1312863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0910" name="Rectangle 9">
              <a:extLst>
                <a:ext uri="{FF2B5EF4-FFF2-40B4-BE49-F238E27FC236}">
                  <a16:creationId xmlns:a16="http://schemas.microsoft.com/office/drawing/2014/main" id="{7DA98AED-F37B-3A48-AF03-E23C406346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67613" y="1312863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0911" name="Rectangle 10">
              <a:extLst>
                <a:ext uri="{FF2B5EF4-FFF2-40B4-BE49-F238E27FC236}">
                  <a16:creationId xmlns:a16="http://schemas.microsoft.com/office/drawing/2014/main" id="{0DC377EC-EDED-2642-9A30-C0C7329446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65438" y="1782763"/>
              <a:ext cx="3648075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0912" name="Rectangle 11">
              <a:extLst>
                <a:ext uri="{FF2B5EF4-FFF2-40B4-BE49-F238E27FC236}">
                  <a16:creationId xmlns:a16="http://schemas.microsoft.com/office/drawing/2014/main" id="{8BDB3074-70F2-0440-B662-3B280163D4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47838" y="1770063"/>
              <a:ext cx="11112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0913" name="Rectangle 12">
              <a:extLst>
                <a:ext uri="{FF2B5EF4-FFF2-40B4-BE49-F238E27FC236}">
                  <a16:creationId xmlns:a16="http://schemas.microsoft.com/office/drawing/2014/main" id="{94882770-1E21-394C-B58B-A83ED24DB7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03663" y="1428750"/>
              <a:ext cx="1668727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Flip-flop inputs</a:t>
              </a:r>
              <a:endParaRPr lang="en-US" altLang="en-US" sz="1800" b="0"/>
            </a:p>
          </p:txBody>
        </p:sp>
        <p:sp>
          <p:nvSpPr>
            <p:cNvPr id="80914" name="Rectangle 13">
              <a:extLst>
                <a:ext uri="{FF2B5EF4-FFF2-40B4-BE49-F238E27FC236}">
                  <a16:creationId xmlns:a16="http://schemas.microsoft.com/office/drawing/2014/main" id="{503B3E3B-D8BE-AE47-BF6A-A2C459462C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65438" y="1770063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0915" name="Rectangle 14">
              <a:extLst>
                <a:ext uri="{FF2B5EF4-FFF2-40B4-BE49-F238E27FC236}">
                  <a16:creationId xmlns:a16="http://schemas.microsoft.com/office/drawing/2014/main" id="{329A7592-0558-8441-B230-DA7B6332B7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08200" y="1885950"/>
              <a:ext cx="625171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state </a:t>
              </a:r>
              <a:endParaRPr lang="en-US" altLang="en-US" sz="1800" b="0"/>
            </a:p>
          </p:txBody>
        </p:sp>
        <p:sp>
          <p:nvSpPr>
            <p:cNvPr id="80916" name="Rectangle 15">
              <a:extLst>
                <a:ext uri="{FF2B5EF4-FFF2-40B4-BE49-F238E27FC236}">
                  <a16:creationId xmlns:a16="http://schemas.microsoft.com/office/drawing/2014/main" id="{3CFBCA74-47D4-7044-B2ED-C1B29435B3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25825" y="1885950"/>
              <a:ext cx="25648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w </a:t>
              </a:r>
              <a:endParaRPr lang="en-US" altLang="en-US" sz="1800" b="0" i="1"/>
            </a:p>
          </p:txBody>
        </p:sp>
        <p:sp>
          <p:nvSpPr>
            <p:cNvPr id="80917" name="Rectangle 16">
              <a:extLst>
                <a:ext uri="{FF2B5EF4-FFF2-40B4-BE49-F238E27FC236}">
                  <a16:creationId xmlns:a16="http://schemas.microsoft.com/office/drawing/2014/main" id="{3BA36640-6D5E-4F4D-B999-7DD2C5B09B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86175" y="1885950"/>
              <a:ext cx="21961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= </a:t>
              </a:r>
              <a:endParaRPr lang="en-US" altLang="en-US" sz="1800" b="0"/>
            </a:p>
          </p:txBody>
        </p:sp>
        <p:sp>
          <p:nvSpPr>
            <p:cNvPr id="80918" name="Rectangle 17">
              <a:extLst>
                <a:ext uri="{FF2B5EF4-FFF2-40B4-BE49-F238E27FC236}">
                  <a16:creationId xmlns:a16="http://schemas.microsoft.com/office/drawing/2014/main" id="{0531E0E0-18C7-C147-8372-C60FE198ED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49700" y="18859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80919" name="Rectangle 18">
              <a:extLst>
                <a:ext uri="{FF2B5EF4-FFF2-40B4-BE49-F238E27FC236}">
                  <a16:creationId xmlns:a16="http://schemas.microsoft.com/office/drawing/2014/main" id="{B86691E5-ED5A-7A45-A289-C9FCA32246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8275" y="1885950"/>
              <a:ext cx="25648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w </a:t>
              </a:r>
              <a:endParaRPr lang="en-US" altLang="en-US" sz="1800" b="0" i="1"/>
            </a:p>
          </p:txBody>
        </p:sp>
        <p:sp>
          <p:nvSpPr>
            <p:cNvPr id="80920" name="Rectangle 19">
              <a:extLst>
                <a:ext uri="{FF2B5EF4-FFF2-40B4-BE49-F238E27FC236}">
                  <a16:creationId xmlns:a16="http://schemas.microsoft.com/office/drawing/2014/main" id="{0A5872C2-922A-554B-B2A6-27DEF4B032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05450" y="1885950"/>
              <a:ext cx="21961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= </a:t>
              </a:r>
              <a:endParaRPr lang="en-US" altLang="en-US" sz="1800" b="0"/>
            </a:p>
          </p:txBody>
        </p:sp>
        <p:sp>
          <p:nvSpPr>
            <p:cNvPr id="80921" name="Rectangle 20">
              <a:extLst>
                <a:ext uri="{FF2B5EF4-FFF2-40B4-BE49-F238E27FC236}">
                  <a16:creationId xmlns:a16="http://schemas.microsoft.com/office/drawing/2014/main" id="{E9C86108-A6C2-5E47-B5E1-DAFA3F0A71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99225" y="1770063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0922" name="Rectangle 21">
              <a:extLst>
                <a:ext uri="{FF2B5EF4-FFF2-40B4-BE49-F238E27FC236}">
                  <a16:creationId xmlns:a16="http://schemas.microsoft.com/office/drawing/2014/main" id="{DE2CE127-5E92-294E-9988-F7B8A249D2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73738" y="18859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80923" name="Rectangle 22">
              <a:extLst>
                <a:ext uri="{FF2B5EF4-FFF2-40B4-BE49-F238E27FC236}">
                  <a16:creationId xmlns:a16="http://schemas.microsoft.com/office/drawing/2014/main" id="{34324600-7CC6-5D4B-840D-CAEB7C636E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67613" y="1770063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0924" name="Rectangle 23">
              <a:extLst>
                <a:ext uri="{FF2B5EF4-FFF2-40B4-BE49-F238E27FC236}">
                  <a16:creationId xmlns:a16="http://schemas.microsoft.com/office/drawing/2014/main" id="{E98A09C4-8BF9-424B-9B2C-91B862620E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65438" y="2239963"/>
              <a:ext cx="3648075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0925" name="Rectangle 24">
              <a:extLst>
                <a:ext uri="{FF2B5EF4-FFF2-40B4-BE49-F238E27FC236}">
                  <a16:creationId xmlns:a16="http://schemas.microsoft.com/office/drawing/2014/main" id="{C4C1D869-1A5E-1145-AE87-4739370AF0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47838" y="2227263"/>
              <a:ext cx="11112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0926" name="Rectangle 25">
              <a:extLst>
                <a:ext uri="{FF2B5EF4-FFF2-40B4-BE49-F238E27FC236}">
                  <a16:creationId xmlns:a16="http://schemas.microsoft.com/office/drawing/2014/main" id="{67BD57ED-8E63-B842-8E55-B2B02FB0A6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24650" y="1793875"/>
              <a:ext cx="767839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Output</a:t>
              </a:r>
              <a:endParaRPr lang="en-US" altLang="en-US" sz="1800" b="0"/>
            </a:p>
          </p:txBody>
        </p:sp>
        <p:sp>
          <p:nvSpPr>
            <p:cNvPr id="80927" name="Rectangle 26">
              <a:extLst>
                <a:ext uri="{FF2B5EF4-FFF2-40B4-BE49-F238E27FC236}">
                  <a16:creationId xmlns:a16="http://schemas.microsoft.com/office/drawing/2014/main" id="{B31E3240-3723-CD4D-89F9-2C35925A29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70100" y="2197100"/>
              <a:ext cx="19877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y </a:t>
              </a:r>
              <a:endParaRPr lang="en-US" altLang="en-US" sz="1800" b="0" i="1"/>
            </a:p>
          </p:txBody>
        </p:sp>
        <p:sp>
          <p:nvSpPr>
            <p:cNvPr id="80928" name="Rectangle 27">
              <a:extLst>
                <a:ext uri="{FF2B5EF4-FFF2-40B4-BE49-F238E27FC236}">
                  <a16:creationId xmlns:a16="http://schemas.microsoft.com/office/drawing/2014/main" id="{DC772D2A-3AF6-D449-A45A-6DD32D44CE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95513" y="2295525"/>
              <a:ext cx="1603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</a:rPr>
                <a:t>2 </a:t>
              </a:r>
              <a:endParaRPr lang="en-US" altLang="en-US" sz="1800" b="0"/>
            </a:p>
          </p:txBody>
        </p:sp>
        <p:sp>
          <p:nvSpPr>
            <p:cNvPr id="80929" name="Rectangle 28">
              <a:extLst>
                <a:ext uri="{FF2B5EF4-FFF2-40B4-BE49-F238E27FC236}">
                  <a16:creationId xmlns:a16="http://schemas.microsoft.com/office/drawing/2014/main" id="{6CCE2FF0-C8C5-1948-80EA-0D41B616C5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08225" y="2197100"/>
              <a:ext cx="19877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y</a:t>
              </a:r>
              <a:r>
                <a:rPr lang="en-US" altLang="en-US" sz="2000" b="0">
                  <a:solidFill>
                    <a:srgbClr val="000000"/>
                  </a:solidFill>
                </a:rPr>
                <a:t> </a:t>
              </a:r>
              <a:endParaRPr lang="en-US" altLang="en-US" sz="1800" b="0"/>
            </a:p>
          </p:txBody>
        </p:sp>
        <p:sp>
          <p:nvSpPr>
            <p:cNvPr id="80930" name="Rectangle 29">
              <a:extLst>
                <a:ext uri="{FF2B5EF4-FFF2-40B4-BE49-F238E27FC236}">
                  <a16:creationId xmlns:a16="http://schemas.microsoft.com/office/drawing/2014/main" id="{8BE03408-6A18-1C4B-B269-803C3E5C9D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65438" y="2227263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0931" name="Rectangle 30">
              <a:extLst>
                <a:ext uri="{FF2B5EF4-FFF2-40B4-BE49-F238E27FC236}">
                  <a16:creationId xmlns:a16="http://schemas.microsoft.com/office/drawing/2014/main" id="{11B3ACC9-47FD-3E44-A369-A2F3E9C025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33638" y="2295525"/>
              <a:ext cx="1603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80932" name="Rectangle 31">
              <a:extLst>
                <a:ext uri="{FF2B5EF4-FFF2-40B4-BE49-F238E27FC236}">
                  <a16:creationId xmlns:a16="http://schemas.microsoft.com/office/drawing/2014/main" id="{F25D81AB-10FF-DA48-83A0-2E8F8B25A9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6250" y="2343150"/>
              <a:ext cx="19877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J </a:t>
              </a:r>
              <a:endParaRPr lang="en-US" altLang="en-US" sz="1800" b="0" i="1"/>
            </a:p>
          </p:txBody>
        </p:sp>
        <p:sp>
          <p:nvSpPr>
            <p:cNvPr id="80933" name="Rectangle 32">
              <a:extLst>
                <a:ext uri="{FF2B5EF4-FFF2-40B4-BE49-F238E27FC236}">
                  <a16:creationId xmlns:a16="http://schemas.microsoft.com/office/drawing/2014/main" id="{EE4F2764-EFB6-5941-95AC-D86DDCA8D9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55950" y="2441575"/>
              <a:ext cx="1603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</a:rPr>
                <a:t>2 </a:t>
              </a:r>
              <a:endParaRPr lang="en-US" altLang="en-US" sz="1800" b="0"/>
            </a:p>
          </p:txBody>
        </p:sp>
        <p:sp>
          <p:nvSpPr>
            <p:cNvPr id="80934" name="Rectangle 33">
              <a:extLst>
                <a:ext uri="{FF2B5EF4-FFF2-40B4-BE49-F238E27FC236}">
                  <a16:creationId xmlns:a16="http://schemas.microsoft.com/office/drawing/2014/main" id="{9B08F97E-C5DD-F649-998D-F775916AD9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68663" y="2343150"/>
              <a:ext cx="24205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K </a:t>
              </a:r>
              <a:endParaRPr lang="en-US" altLang="en-US" sz="1800" b="0" i="1"/>
            </a:p>
          </p:txBody>
        </p:sp>
        <p:sp>
          <p:nvSpPr>
            <p:cNvPr id="80935" name="Rectangle 34">
              <a:extLst>
                <a:ext uri="{FF2B5EF4-FFF2-40B4-BE49-F238E27FC236}">
                  <a16:creationId xmlns:a16="http://schemas.microsoft.com/office/drawing/2014/main" id="{C0158EB2-1BF3-2D43-A4EB-338D000086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84563" y="2441575"/>
              <a:ext cx="1603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</a:rPr>
                <a:t>2 </a:t>
              </a:r>
              <a:endParaRPr lang="en-US" altLang="en-US" sz="1800" b="0"/>
            </a:p>
          </p:txBody>
        </p:sp>
        <p:sp>
          <p:nvSpPr>
            <p:cNvPr id="80936" name="Rectangle 35">
              <a:extLst>
                <a:ext uri="{FF2B5EF4-FFF2-40B4-BE49-F238E27FC236}">
                  <a16:creationId xmlns:a16="http://schemas.microsoft.com/office/drawing/2014/main" id="{E5E2D87B-D539-464A-825A-61C9E56E72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03663" y="2343150"/>
              <a:ext cx="19877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J </a:t>
              </a:r>
              <a:endParaRPr lang="en-US" altLang="en-US" sz="1800" b="0" i="1"/>
            </a:p>
          </p:txBody>
        </p:sp>
        <p:sp>
          <p:nvSpPr>
            <p:cNvPr id="80937" name="Rectangle 36">
              <a:extLst>
                <a:ext uri="{FF2B5EF4-FFF2-40B4-BE49-F238E27FC236}">
                  <a16:creationId xmlns:a16="http://schemas.microsoft.com/office/drawing/2014/main" id="{AB68A6AD-5A37-D146-8BDD-8F3F02D2E9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44950" y="2441575"/>
              <a:ext cx="1603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80938" name="Rectangle 37">
              <a:extLst>
                <a:ext uri="{FF2B5EF4-FFF2-40B4-BE49-F238E27FC236}">
                  <a16:creationId xmlns:a16="http://schemas.microsoft.com/office/drawing/2014/main" id="{B0CB23C2-E815-4B46-AA9E-3E9A759A9B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56075" y="2343150"/>
              <a:ext cx="24205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K </a:t>
              </a:r>
              <a:endParaRPr lang="en-US" altLang="en-US" sz="1800" b="0" i="1"/>
            </a:p>
          </p:txBody>
        </p:sp>
        <p:sp>
          <p:nvSpPr>
            <p:cNvPr id="80939" name="Rectangle 38">
              <a:extLst>
                <a:ext uri="{FF2B5EF4-FFF2-40B4-BE49-F238E27FC236}">
                  <a16:creationId xmlns:a16="http://schemas.microsoft.com/office/drawing/2014/main" id="{1C6ABB69-CB13-D84F-B0AE-3301A62019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73563" y="2441575"/>
              <a:ext cx="1603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80940" name="Rectangle 39">
              <a:extLst>
                <a:ext uri="{FF2B5EF4-FFF2-40B4-BE49-F238E27FC236}">
                  <a16:creationId xmlns:a16="http://schemas.microsoft.com/office/drawing/2014/main" id="{81EF7E4D-6651-FC47-8734-C9D43327BC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40288" y="2343150"/>
              <a:ext cx="19877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J </a:t>
              </a:r>
              <a:endParaRPr lang="en-US" altLang="en-US" sz="1800" b="0" i="1"/>
            </a:p>
          </p:txBody>
        </p:sp>
        <p:sp>
          <p:nvSpPr>
            <p:cNvPr id="80941" name="Rectangle 40">
              <a:extLst>
                <a:ext uri="{FF2B5EF4-FFF2-40B4-BE49-F238E27FC236}">
                  <a16:creationId xmlns:a16="http://schemas.microsoft.com/office/drawing/2014/main" id="{A1144F81-4B6A-C247-87DD-5E707D96CE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79988" y="2441575"/>
              <a:ext cx="1603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</a:rPr>
                <a:t>2 </a:t>
              </a:r>
              <a:endParaRPr lang="en-US" altLang="en-US" sz="1800" b="0"/>
            </a:p>
          </p:txBody>
        </p:sp>
        <p:sp>
          <p:nvSpPr>
            <p:cNvPr id="80942" name="Rectangle 41">
              <a:extLst>
                <a:ext uri="{FF2B5EF4-FFF2-40B4-BE49-F238E27FC236}">
                  <a16:creationId xmlns:a16="http://schemas.microsoft.com/office/drawing/2014/main" id="{036E5777-316A-2843-A269-11854E0BA0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92700" y="2343150"/>
              <a:ext cx="24205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K </a:t>
              </a:r>
              <a:endParaRPr lang="en-US" altLang="en-US" sz="1800" b="0" i="1"/>
            </a:p>
          </p:txBody>
        </p:sp>
        <p:sp>
          <p:nvSpPr>
            <p:cNvPr id="80943" name="Rectangle 42">
              <a:extLst>
                <a:ext uri="{FF2B5EF4-FFF2-40B4-BE49-F238E27FC236}">
                  <a16:creationId xmlns:a16="http://schemas.microsoft.com/office/drawing/2014/main" id="{A0A0AE15-8343-0F4A-99F7-F7068E0261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10188" y="2441575"/>
              <a:ext cx="1603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</a:rPr>
                <a:t>2 </a:t>
              </a:r>
              <a:endParaRPr lang="en-US" altLang="en-US" sz="1800" b="0"/>
            </a:p>
          </p:txBody>
        </p:sp>
        <p:sp>
          <p:nvSpPr>
            <p:cNvPr id="80944" name="Rectangle 43">
              <a:extLst>
                <a:ext uri="{FF2B5EF4-FFF2-40B4-BE49-F238E27FC236}">
                  <a16:creationId xmlns:a16="http://schemas.microsoft.com/office/drawing/2014/main" id="{531CAFBB-41C7-3E4D-86C9-291B6D89F8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76913" y="2343150"/>
              <a:ext cx="19877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J </a:t>
              </a:r>
              <a:endParaRPr lang="en-US" altLang="en-US" sz="1800" b="0" i="1"/>
            </a:p>
          </p:txBody>
        </p:sp>
        <p:sp>
          <p:nvSpPr>
            <p:cNvPr id="80945" name="Rectangle 44">
              <a:extLst>
                <a:ext uri="{FF2B5EF4-FFF2-40B4-BE49-F238E27FC236}">
                  <a16:creationId xmlns:a16="http://schemas.microsoft.com/office/drawing/2014/main" id="{41D7C77E-B3FB-6F4B-AB0E-A8974B71F3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16613" y="2441575"/>
              <a:ext cx="1603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80946" name="Rectangle 45">
              <a:extLst>
                <a:ext uri="{FF2B5EF4-FFF2-40B4-BE49-F238E27FC236}">
                  <a16:creationId xmlns:a16="http://schemas.microsoft.com/office/drawing/2014/main" id="{CCA27C01-1AB0-EB42-8EAB-F016F8C770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29325" y="2343150"/>
              <a:ext cx="24205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K </a:t>
              </a:r>
              <a:endParaRPr lang="en-US" altLang="en-US" sz="1800" b="0" i="1"/>
            </a:p>
          </p:txBody>
        </p:sp>
        <p:sp>
          <p:nvSpPr>
            <p:cNvPr id="80947" name="Rectangle 46">
              <a:extLst>
                <a:ext uri="{FF2B5EF4-FFF2-40B4-BE49-F238E27FC236}">
                  <a16:creationId xmlns:a16="http://schemas.microsoft.com/office/drawing/2014/main" id="{1D6374BB-83BE-FF41-8D1D-5910C4A852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99225" y="2227263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0948" name="Rectangle 47">
              <a:extLst>
                <a:ext uri="{FF2B5EF4-FFF2-40B4-BE49-F238E27FC236}">
                  <a16:creationId xmlns:a16="http://schemas.microsoft.com/office/drawing/2014/main" id="{33A44861-66A4-F94E-984E-85C0FA3C54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45225" y="2441575"/>
              <a:ext cx="1603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80949" name="Rectangle 48">
              <a:extLst>
                <a:ext uri="{FF2B5EF4-FFF2-40B4-BE49-F238E27FC236}">
                  <a16:creationId xmlns:a16="http://schemas.microsoft.com/office/drawing/2014/main" id="{3063310F-4973-D343-973A-186E7AB21F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67613" y="2227263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0950" name="Rectangle 49">
              <a:extLst>
                <a:ext uri="{FF2B5EF4-FFF2-40B4-BE49-F238E27FC236}">
                  <a16:creationId xmlns:a16="http://schemas.microsoft.com/office/drawing/2014/main" id="{9531C90F-0B79-1E40-A047-30EF190B0D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47838" y="2697163"/>
              <a:ext cx="5830887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0951" name="Rectangle 50">
              <a:extLst>
                <a:ext uri="{FF2B5EF4-FFF2-40B4-BE49-F238E27FC236}">
                  <a16:creationId xmlns:a16="http://schemas.microsoft.com/office/drawing/2014/main" id="{95C1A93F-95AF-2C4D-92D9-4A626D480B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47838" y="2713038"/>
              <a:ext cx="11112" cy="403225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0952" name="Rectangle 51">
              <a:extLst>
                <a:ext uri="{FF2B5EF4-FFF2-40B4-BE49-F238E27FC236}">
                  <a16:creationId xmlns:a16="http://schemas.microsoft.com/office/drawing/2014/main" id="{8E5057DC-FEE2-CD4E-98B8-9DE02A03AE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81825" y="2197100"/>
              <a:ext cx="19877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z </a:t>
              </a:r>
              <a:endParaRPr lang="en-US" altLang="en-US" sz="1800" b="0" i="1"/>
            </a:p>
          </p:txBody>
        </p:sp>
        <p:sp>
          <p:nvSpPr>
            <p:cNvPr id="80953" name="Rectangle 52">
              <a:extLst>
                <a:ext uri="{FF2B5EF4-FFF2-40B4-BE49-F238E27FC236}">
                  <a16:creationId xmlns:a16="http://schemas.microsoft.com/office/drawing/2014/main" id="{D28F850B-90E3-5E46-A89A-489C058A62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65438" y="2713038"/>
              <a:ext cx="12700" cy="403225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0954" name="Rectangle 53">
              <a:extLst>
                <a:ext uri="{FF2B5EF4-FFF2-40B4-BE49-F238E27FC236}">
                  <a16:creationId xmlns:a16="http://schemas.microsoft.com/office/drawing/2014/main" id="{BEED8D8A-C10D-C94D-B9FD-AC18F234B5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49475" y="2798763"/>
              <a:ext cx="28533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00</a:t>
              </a:r>
              <a:endParaRPr lang="en-US" altLang="en-US" sz="1800" b="0"/>
            </a:p>
          </p:txBody>
        </p:sp>
        <p:sp>
          <p:nvSpPr>
            <p:cNvPr id="80955" name="Rectangle 60">
              <a:extLst>
                <a:ext uri="{FF2B5EF4-FFF2-40B4-BE49-F238E27FC236}">
                  <a16:creationId xmlns:a16="http://schemas.microsoft.com/office/drawing/2014/main" id="{87AA2A68-004A-7843-AA9F-277C2FE802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99225" y="2713038"/>
              <a:ext cx="12700" cy="403225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0956" name="Rectangle 62">
              <a:extLst>
                <a:ext uri="{FF2B5EF4-FFF2-40B4-BE49-F238E27FC236}">
                  <a16:creationId xmlns:a16="http://schemas.microsoft.com/office/drawing/2014/main" id="{90C4308E-EA1E-0841-AE40-AF809858F7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67613" y="2713038"/>
              <a:ext cx="12700" cy="403225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0957" name="Rectangle 63">
              <a:extLst>
                <a:ext uri="{FF2B5EF4-FFF2-40B4-BE49-F238E27FC236}">
                  <a16:creationId xmlns:a16="http://schemas.microsoft.com/office/drawing/2014/main" id="{CB2295C9-95AF-B143-A412-4A67CAE26B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47838" y="3090863"/>
              <a:ext cx="11112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0958" name="Rectangle 65">
              <a:extLst>
                <a:ext uri="{FF2B5EF4-FFF2-40B4-BE49-F238E27FC236}">
                  <a16:creationId xmlns:a16="http://schemas.microsoft.com/office/drawing/2014/main" id="{3A842060-CF64-0841-A450-3E214E6155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65438" y="3090863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0959" name="Rectangle 66">
              <a:extLst>
                <a:ext uri="{FF2B5EF4-FFF2-40B4-BE49-F238E27FC236}">
                  <a16:creationId xmlns:a16="http://schemas.microsoft.com/office/drawing/2014/main" id="{21E087DD-D0F0-944A-9C79-AAC874B5E0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49475" y="3101975"/>
              <a:ext cx="28533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01</a:t>
              </a:r>
              <a:endParaRPr lang="en-US" altLang="en-US" sz="1800" b="0"/>
            </a:p>
          </p:txBody>
        </p:sp>
        <p:sp>
          <p:nvSpPr>
            <p:cNvPr id="80960" name="Rectangle 73">
              <a:extLst>
                <a:ext uri="{FF2B5EF4-FFF2-40B4-BE49-F238E27FC236}">
                  <a16:creationId xmlns:a16="http://schemas.microsoft.com/office/drawing/2014/main" id="{66B5AB17-F429-2C41-BF49-82469FF86E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99225" y="3090863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0961" name="Rectangle 75">
              <a:extLst>
                <a:ext uri="{FF2B5EF4-FFF2-40B4-BE49-F238E27FC236}">
                  <a16:creationId xmlns:a16="http://schemas.microsoft.com/office/drawing/2014/main" id="{E6486979-77E1-A745-A974-110B919355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67613" y="3090863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0962" name="Rectangle 76">
              <a:extLst>
                <a:ext uri="{FF2B5EF4-FFF2-40B4-BE49-F238E27FC236}">
                  <a16:creationId xmlns:a16="http://schemas.microsoft.com/office/drawing/2014/main" id="{46F936FD-E1B5-7748-8B2D-5B027102D9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47838" y="3395663"/>
              <a:ext cx="11112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0963" name="Rectangle 78">
              <a:extLst>
                <a:ext uri="{FF2B5EF4-FFF2-40B4-BE49-F238E27FC236}">
                  <a16:creationId xmlns:a16="http://schemas.microsoft.com/office/drawing/2014/main" id="{D34A4692-4650-E646-920D-2DD0A89D6C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65438" y="3395663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0964" name="Rectangle 79">
              <a:extLst>
                <a:ext uri="{FF2B5EF4-FFF2-40B4-BE49-F238E27FC236}">
                  <a16:creationId xmlns:a16="http://schemas.microsoft.com/office/drawing/2014/main" id="{CC9CC7E1-1C15-CC4E-A251-388EE5E38B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49475" y="3406775"/>
              <a:ext cx="28533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10</a:t>
              </a:r>
              <a:endParaRPr lang="en-US" altLang="en-US" sz="1800" b="0"/>
            </a:p>
          </p:txBody>
        </p:sp>
        <p:sp>
          <p:nvSpPr>
            <p:cNvPr id="80965" name="Rectangle 86">
              <a:extLst>
                <a:ext uri="{FF2B5EF4-FFF2-40B4-BE49-F238E27FC236}">
                  <a16:creationId xmlns:a16="http://schemas.microsoft.com/office/drawing/2014/main" id="{463B8C77-6472-3842-9E10-D2F0AD67F7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99225" y="3395663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0966" name="Rectangle 88">
              <a:extLst>
                <a:ext uri="{FF2B5EF4-FFF2-40B4-BE49-F238E27FC236}">
                  <a16:creationId xmlns:a16="http://schemas.microsoft.com/office/drawing/2014/main" id="{F935FF2F-7BCA-C544-8CFA-28816CFCE6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67613" y="3395663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0967" name="Rectangle 89">
              <a:extLst>
                <a:ext uri="{FF2B5EF4-FFF2-40B4-BE49-F238E27FC236}">
                  <a16:creationId xmlns:a16="http://schemas.microsoft.com/office/drawing/2014/main" id="{9DB5EFA2-4053-4447-B11C-61895C59B7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47838" y="3705225"/>
              <a:ext cx="11112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0968" name="Rectangle 91">
              <a:extLst>
                <a:ext uri="{FF2B5EF4-FFF2-40B4-BE49-F238E27FC236}">
                  <a16:creationId xmlns:a16="http://schemas.microsoft.com/office/drawing/2014/main" id="{307EA2CB-61B6-D244-9D00-5A309A097C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65438" y="3705225"/>
              <a:ext cx="12700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0969" name="Rectangle 92">
              <a:extLst>
                <a:ext uri="{FF2B5EF4-FFF2-40B4-BE49-F238E27FC236}">
                  <a16:creationId xmlns:a16="http://schemas.microsoft.com/office/drawing/2014/main" id="{AC739E29-DF1B-8F4A-A9D7-E164B3E42D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49475" y="3711575"/>
              <a:ext cx="266291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11</a:t>
              </a:r>
              <a:endParaRPr lang="en-US" altLang="en-US" sz="1800" b="0"/>
            </a:p>
          </p:txBody>
        </p:sp>
        <p:sp>
          <p:nvSpPr>
            <p:cNvPr id="80970" name="Rectangle 99">
              <a:extLst>
                <a:ext uri="{FF2B5EF4-FFF2-40B4-BE49-F238E27FC236}">
                  <a16:creationId xmlns:a16="http://schemas.microsoft.com/office/drawing/2014/main" id="{48726147-30B2-3543-8CDE-53FBE0B839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99225" y="3705225"/>
              <a:ext cx="12700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0971" name="Rectangle 101">
              <a:extLst>
                <a:ext uri="{FF2B5EF4-FFF2-40B4-BE49-F238E27FC236}">
                  <a16:creationId xmlns:a16="http://schemas.microsoft.com/office/drawing/2014/main" id="{0121F913-A3B0-3A46-AB4F-C9041AB755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67613" y="3705225"/>
              <a:ext cx="12700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0972" name="Rectangle 102">
              <a:extLst>
                <a:ext uri="{FF2B5EF4-FFF2-40B4-BE49-F238E27FC236}">
                  <a16:creationId xmlns:a16="http://schemas.microsoft.com/office/drawing/2014/main" id="{8241A4F5-19BD-E847-9A64-BDE4B25BF5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47838" y="4068763"/>
              <a:ext cx="5830887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</p:grpSp>
      <p:sp>
        <p:nvSpPr>
          <p:cNvPr id="80904" name="Rectangle 81">
            <a:extLst>
              <a:ext uri="{FF2B5EF4-FFF2-40B4-BE49-F238E27FC236}">
                <a16:creationId xmlns:a16="http://schemas.microsoft.com/office/drawing/2014/main" id="{154E0DB3-7C14-6349-B1F0-37C8971C939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00188" y="5281614"/>
            <a:ext cx="1617662" cy="579437"/>
          </a:xfrm>
          <a:prstGeom prst="rect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914400">
              <a:spcBef>
                <a:spcPct val="0"/>
              </a:spcBef>
              <a:buNone/>
            </a:pPr>
            <a:endParaRPr lang="en-US" altLang="en-US" b="0"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921" name="Rectangle 2">
            <a:extLst>
              <a:ext uri="{FF2B5EF4-FFF2-40B4-BE49-F238E27FC236}">
                <a16:creationId xmlns:a16="http://schemas.microsoft.com/office/drawing/2014/main" id="{E73F5333-669F-1349-83DE-039292D550E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220664"/>
            <a:ext cx="9144000" cy="790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Let’s derive the excitation table</a:t>
            </a:r>
          </a:p>
        </p:txBody>
      </p:sp>
      <p:sp>
        <p:nvSpPr>
          <p:cNvPr id="81922" name="TextBox 76">
            <a:extLst>
              <a:ext uri="{FF2B5EF4-FFF2-40B4-BE49-F238E27FC236}">
                <a16:creationId xmlns:a16="http://schemas.microsoft.com/office/drawing/2014/main" id="{96CFA556-CC5E-E34A-BE66-75724B28B67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76400" y="5281613"/>
            <a:ext cx="122555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000000"/>
                </a:solidFill>
              </a:rPr>
              <a:t>z = y</a:t>
            </a:r>
            <a:r>
              <a:rPr lang="en-US" altLang="en-US" b="0" baseline="-25000">
                <a:solidFill>
                  <a:srgbClr val="000000"/>
                </a:solidFill>
              </a:rPr>
              <a:t>1</a:t>
            </a:r>
            <a:r>
              <a:rPr lang="en-US" altLang="en-US" b="0">
                <a:solidFill>
                  <a:srgbClr val="000000"/>
                </a:solidFill>
              </a:rPr>
              <a:t>y</a:t>
            </a:r>
            <a:r>
              <a:rPr lang="en-US" altLang="en-US" b="0" baseline="-25000">
                <a:solidFill>
                  <a:srgbClr val="000000"/>
                </a:solidFill>
              </a:rPr>
              <a:t>2</a:t>
            </a:r>
          </a:p>
        </p:txBody>
      </p:sp>
      <p:sp>
        <p:nvSpPr>
          <p:cNvPr id="81923" name="TextBox 77">
            <a:extLst>
              <a:ext uri="{FF2B5EF4-FFF2-40B4-BE49-F238E27FC236}">
                <a16:creationId xmlns:a16="http://schemas.microsoft.com/office/drawing/2014/main" id="{A2A01FA9-3229-8D4C-B0DF-A5C25774AE5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65275" y="1633539"/>
            <a:ext cx="1030288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b="0"/>
              <a:t>J</a:t>
            </a:r>
            <a:r>
              <a:rPr lang="en-US" altLang="en-US" b="0" baseline="-25000"/>
              <a:t>1</a:t>
            </a:r>
            <a:r>
              <a:rPr lang="en-US" altLang="en-US" b="0"/>
              <a:t> = w</a:t>
            </a:r>
            <a:endParaRPr lang="en-US" altLang="en-US" b="0" baseline="-25000"/>
          </a:p>
        </p:txBody>
      </p:sp>
      <p:grpSp>
        <p:nvGrpSpPr>
          <p:cNvPr id="81924" name="Group 79">
            <a:extLst>
              <a:ext uri="{FF2B5EF4-FFF2-40B4-BE49-F238E27FC236}">
                <a16:creationId xmlns:a16="http://schemas.microsoft.com/office/drawing/2014/main" id="{605C0086-10AB-9C48-9EF7-2DCE16D9F25F}"/>
              </a:ext>
            </a:extLst>
          </p:cNvPr>
          <p:cNvGrpSpPr>
            <a:grpSpLocks/>
          </p:cNvGrpSpPr>
          <p:nvPr/>
        </p:nvGrpSpPr>
        <p:grpSpPr bwMode="auto">
          <a:xfrm>
            <a:off x="1525589" y="4144963"/>
            <a:ext cx="1082675" cy="461962"/>
            <a:chOff x="4636811" y="5891761"/>
            <a:chExt cx="1082348" cy="461665"/>
          </a:xfrm>
        </p:grpSpPr>
        <p:sp>
          <p:nvSpPr>
            <p:cNvPr id="82004" name="TextBox 82">
              <a:extLst>
                <a:ext uri="{FF2B5EF4-FFF2-40B4-BE49-F238E27FC236}">
                  <a16:creationId xmlns:a16="http://schemas.microsoft.com/office/drawing/2014/main" id="{55D6979A-342C-684D-9098-AAD07860D6A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636811" y="5891761"/>
              <a:ext cx="108234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b="0">
                  <a:solidFill>
                    <a:srgbClr val="000000"/>
                  </a:solidFill>
                </a:rPr>
                <a:t>K</a:t>
              </a:r>
              <a:r>
                <a:rPr lang="en-US" altLang="en-US" b="0" baseline="-25000">
                  <a:solidFill>
                    <a:srgbClr val="000000"/>
                  </a:solidFill>
                </a:rPr>
                <a:t>2</a:t>
              </a:r>
              <a:r>
                <a:rPr lang="en-US" altLang="en-US" b="0">
                  <a:solidFill>
                    <a:srgbClr val="000000"/>
                  </a:solidFill>
                </a:rPr>
                <a:t> = w</a:t>
              </a:r>
              <a:endParaRPr lang="en-US" altLang="en-US" b="0" baseline="-25000">
                <a:solidFill>
                  <a:srgbClr val="000000"/>
                </a:solidFill>
              </a:endParaRPr>
            </a:p>
          </p:txBody>
        </p:sp>
        <p:cxnSp>
          <p:nvCxnSpPr>
            <p:cNvPr id="82005" name="Straight Connector 86">
              <a:extLst>
                <a:ext uri="{FF2B5EF4-FFF2-40B4-BE49-F238E27FC236}">
                  <a16:creationId xmlns:a16="http://schemas.microsoft.com/office/drawing/2014/main" id="{AA083918-C132-654C-B8B8-5FE7AA4EFB7C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5368427" y="5964739"/>
              <a:ext cx="228531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81925" name="TextBox 87">
            <a:extLst>
              <a:ext uri="{FF2B5EF4-FFF2-40B4-BE49-F238E27FC236}">
                <a16:creationId xmlns:a16="http://schemas.microsoft.com/office/drawing/2014/main" id="{20463111-FCAC-4B48-B61E-DC2AD61CF98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74800" y="3433763"/>
            <a:ext cx="13795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000000"/>
                </a:solidFill>
              </a:rPr>
              <a:t>J</a:t>
            </a:r>
            <a:r>
              <a:rPr lang="en-US" altLang="en-US" b="0" baseline="-25000">
                <a:solidFill>
                  <a:srgbClr val="000000"/>
                </a:solidFill>
              </a:rPr>
              <a:t>2</a:t>
            </a:r>
            <a:r>
              <a:rPr lang="en-US" altLang="en-US" b="0">
                <a:solidFill>
                  <a:srgbClr val="000000"/>
                </a:solidFill>
              </a:rPr>
              <a:t> = w y</a:t>
            </a:r>
            <a:r>
              <a:rPr lang="en-US" altLang="en-US" b="0" baseline="-25000">
                <a:solidFill>
                  <a:srgbClr val="000000"/>
                </a:solidFill>
              </a:rPr>
              <a:t>1</a:t>
            </a:r>
          </a:p>
        </p:txBody>
      </p:sp>
      <p:grpSp>
        <p:nvGrpSpPr>
          <p:cNvPr id="81926" name="Group 89">
            <a:extLst>
              <a:ext uri="{FF2B5EF4-FFF2-40B4-BE49-F238E27FC236}">
                <a16:creationId xmlns:a16="http://schemas.microsoft.com/office/drawing/2014/main" id="{BBC41C0D-C0FD-F74E-BD08-EDAD772915A1}"/>
              </a:ext>
            </a:extLst>
          </p:cNvPr>
          <p:cNvGrpSpPr>
            <a:grpSpLocks/>
          </p:cNvGrpSpPr>
          <p:nvPr/>
        </p:nvGrpSpPr>
        <p:grpSpPr bwMode="auto">
          <a:xfrm>
            <a:off x="1512888" y="2359026"/>
            <a:ext cx="1695450" cy="460375"/>
            <a:chOff x="6895289" y="6215149"/>
            <a:chExt cx="1695847" cy="461665"/>
          </a:xfrm>
        </p:grpSpPr>
        <p:sp>
          <p:nvSpPr>
            <p:cNvPr id="82001" name="TextBox 92">
              <a:extLst>
                <a:ext uri="{FF2B5EF4-FFF2-40B4-BE49-F238E27FC236}">
                  <a16:creationId xmlns:a16="http://schemas.microsoft.com/office/drawing/2014/main" id="{C7A07A95-A2FD-B74D-BFA1-D4DAF7F473C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895289" y="6215149"/>
              <a:ext cx="1695847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b="0">
                  <a:solidFill>
                    <a:srgbClr val="000000"/>
                  </a:solidFill>
                </a:rPr>
                <a:t>K</a:t>
              </a:r>
              <a:r>
                <a:rPr lang="en-US" altLang="en-US" b="0" baseline="-25000">
                  <a:solidFill>
                    <a:srgbClr val="000000"/>
                  </a:solidFill>
                </a:rPr>
                <a:t>1</a:t>
              </a:r>
              <a:r>
                <a:rPr lang="en-US" altLang="en-US" b="0">
                  <a:solidFill>
                    <a:srgbClr val="000000"/>
                  </a:solidFill>
                </a:rPr>
                <a:t> = w + y</a:t>
              </a:r>
              <a:r>
                <a:rPr lang="en-US" altLang="en-US" b="0" baseline="-25000">
                  <a:solidFill>
                    <a:srgbClr val="000000"/>
                  </a:solidFill>
                </a:rPr>
                <a:t>2</a:t>
              </a:r>
            </a:p>
          </p:txBody>
        </p:sp>
        <p:cxnSp>
          <p:nvCxnSpPr>
            <p:cNvPr id="82002" name="Straight Connector 93">
              <a:extLst>
                <a:ext uri="{FF2B5EF4-FFF2-40B4-BE49-F238E27FC236}">
                  <a16:creationId xmlns:a16="http://schemas.microsoft.com/office/drawing/2014/main" id="{E1063EE6-0767-9244-8BEF-CA13DD8D727E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7625710" y="6253356"/>
              <a:ext cx="228654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82003" name="Straight Connector 94">
              <a:extLst>
                <a:ext uri="{FF2B5EF4-FFF2-40B4-BE49-F238E27FC236}">
                  <a16:creationId xmlns:a16="http://schemas.microsoft.com/office/drawing/2014/main" id="{F418ECD9-E07E-3A4A-B6BB-AEDDE2B85497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8154471" y="6250172"/>
              <a:ext cx="228654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1927" name="Group 95">
            <a:extLst>
              <a:ext uri="{FF2B5EF4-FFF2-40B4-BE49-F238E27FC236}">
                <a16:creationId xmlns:a16="http://schemas.microsoft.com/office/drawing/2014/main" id="{A5B81AE3-AA14-3149-90E0-F6F61C5C511B}"/>
              </a:ext>
            </a:extLst>
          </p:cNvPr>
          <p:cNvGrpSpPr>
            <a:grpSpLocks/>
          </p:cNvGrpSpPr>
          <p:nvPr/>
        </p:nvGrpSpPr>
        <p:grpSpPr bwMode="auto">
          <a:xfrm>
            <a:off x="3868739" y="2154238"/>
            <a:ext cx="5832475" cy="2779712"/>
            <a:chOff x="1747838" y="1301750"/>
            <a:chExt cx="5832475" cy="2779713"/>
          </a:xfrm>
        </p:grpSpPr>
        <p:sp>
          <p:nvSpPr>
            <p:cNvPr id="81929" name="Rectangle 4">
              <a:extLst>
                <a:ext uri="{FF2B5EF4-FFF2-40B4-BE49-F238E27FC236}">
                  <a16:creationId xmlns:a16="http://schemas.microsoft.com/office/drawing/2014/main" id="{1A06C5BE-282A-984F-8D96-4FA4219432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47838" y="1301750"/>
              <a:ext cx="5830887" cy="11113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1930" name="Rectangle 5">
              <a:extLst>
                <a:ext uri="{FF2B5EF4-FFF2-40B4-BE49-F238E27FC236}">
                  <a16:creationId xmlns:a16="http://schemas.microsoft.com/office/drawing/2014/main" id="{B70FA1B2-40A7-8048-BC19-1797338E97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47838" y="1312863"/>
              <a:ext cx="11112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1931" name="Rectangle 6">
              <a:extLst>
                <a:ext uri="{FF2B5EF4-FFF2-40B4-BE49-F238E27FC236}">
                  <a16:creationId xmlns:a16="http://schemas.microsoft.com/office/drawing/2014/main" id="{16714E96-D8D9-384D-9AB5-EEC2256B7E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65438" y="1312863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1932" name="Rectangle 7">
              <a:extLst>
                <a:ext uri="{FF2B5EF4-FFF2-40B4-BE49-F238E27FC236}">
                  <a16:creationId xmlns:a16="http://schemas.microsoft.com/office/drawing/2014/main" id="{F4253461-EA46-8743-9938-C2945A02A5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66913" y="1519238"/>
              <a:ext cx="953787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Present </a:t>
              </a:r>
              <a:endParaRPr lang="en-US" altLang="en-US" sz="1800" b="0"/>
            </a:p>
          </p:txBody>
        </p:sp>
        <p:sp>
          <p:nvSpPr>
            <p:cNvPr id="81933" name="Rectangle 8">
              <a:extLst>
                <a:ext uri="{FF2B5EF4-FFF2-40B4-BE49-F238E27FC236}">
                  <a16:creationId xmlns:a16="http://schemas.microsoft.com/office/drawing/2014/main" id="{2626DCD9-D5E1-6E4D-A531-705FA9C280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99225" y="1312863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1934" name="Rectangle 9">
              <a:extLst>
                <a:ext uri="{FF2B5EF4-FFF2-40B4-BE49-F238E27FC236}">
                  <a16:creationId xmlns:a16="http://schemas.microsoft.com/office/drawing/2014/main" id="{EFC71526-C364-A74C-B860-03FB14B834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67613" y="1312863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1935" name="Rectangle 10">
              <a:extLst>
                <a:ext uri="{FF2B5EF4-FFF2-40B4-BE49-F238E27FC236}">
                  <a16:creationId xmlns:a16="http://schemas.microsoft.com/office/drawing/2014/main" id="{1802A2EF-74E5-274B-A90C-4C99F1D3AB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65438" y="1782763"/>
              <a:ext cx="3648075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1936" name="Rectangle 11">
              <a:extLst>
                <a:ext uri="{FF2B5EF4-FFF2-40B4-BE49-F238E27FC236}">
                  <a16:creationId xmlns:a16="http://schemas.microsoft.com/office/drawing/2014/main" id="{549D15B9-ECD9-5749-8F08-0E00D9C628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47838" y="1770063"/>
              <a:ext cx="11112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1937" name="Rectangle 12">
              <a:extLst>
                <a:ext uri="{FF2B5EF4-FFF2-40B4-BE49-F238E27FC236}">
                  <a16:creationId xmlns:a16="http://schemas.microsoft.com/office/drawing/2014/main" id="{1185D5EE-4534-3E43-BF76-57AC17CD17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03663" y="1428750"/>
              <a:ext cx="1668727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Flip-flop inputs</a:t>
              </a:r>
              <a:endParaRPr lang="en-US" altLang="en-US" sz="1800" b="0"/>
            </a:p>
          </p:txBody>
        </p:sp>
        <p:sp>
          <p:nvSpPr>
            <p:cNvPr id="81938" name="Rectangle 13">
              <a:extLst>
                <a:ext uri="{FF2B5EF4-FFF2-40B4-BE49-F238E27FC236}">
                  <a16:creationId xmlns:a16="http://schemas.microsoft.com/office/drawing/2014/main" id="{6A9F5340-8C3F-F44A-990C-8E6E74DE3E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65438" y="1770063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1939" name="Rectangle 14">
              <a:extLst>
                <a:ext uri="{FF2B5EF4-FFF2-40B4-BE49-F238E27FC236}">
                  <a16:creationId xmlns:a16="http://schemas.microsoft.com/office/drawing/2014/main" id="{73CDCCB8-CFC0-F54C-80E7-718E6D1E9D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08200" y="1885950"/>
              <a:ext cx="625171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state </a:t>
              </a:r>
              <a:endParaRPr lang="en-US" altLang="en-US" sz="1800" b="0"/>
            </a:p>
          </p:txBody>
        </p:sp>
        <p:sp>
          <p:nvSpPr>
            <p:cNvPr id="81940" name="Rectangle 15">
              <a:extLst>
                <a:ext uri="{FF2B5EF4-FFF2-40B4-BE49-F238E27FC236}">
                  <a16:creationId xmlns:a16="http://schemas.microsoft.com/office/drawing/2014/main" id="{0B49794C-A09B-E940-A11F-D3E7EDAE0B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25825" y="1885950"/>
              <a:ext cx="25648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w </a:t>
              </a:r>
              <a:endParaRPr lang="en-US" altLang="en-US" sz="1800" b="0" i="1"/>
            </a:p>
          </p:txBody>
        </p:sp>
        <p:sp>
          <p:nvSpPr>
            <p:cNvPr id="81941" name="Rectangle 16">
              <a:extLst>
                <a:ext uri="{FF2B5EF4-FFF2-40B4-BE49-F238E27FC236}">
                  <a16:creationId xmlns:a16="http://schemas.microsoft.com/office/drawing/2014/main" id="{6B08527E-E52B-A54A-B113-16F7FBFCC3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86175" y="1885950"/>
              <a:ext cx="21961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= </a:t>
              </a:r>
              <a:endParaRPr lang="en-US" altLang="en-US" sz="1800" b="0"/>
            </a:p>
          </p:txBody>
        </p:sp>
        <p:sp>
          <p:nvSpPr>
            <p:cNvPr id="81942" name="Rectangle 17">
              <a:extLst>
                <a:ext uri="{FF2B5EF4-FFF2-40B4-BE49-F238E27FC236}">
                  <a16:creationId xmlns:a16="http://schemas.microsoft.com/office/drawing/2014/main" id="{07CBECA4-BE1B-8F4A-9EC9-050BE7DFF5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49700" y="18859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81943" name="Rectangle 18">
              <a:extLst>
                <a:ext uri="{FF2B5EF4-FFF2-40B4-BE49-F238E27FC236}">
                  <a16:creationId xmlns:a16="http://schemas.microsoft.com/office/drawing/2014/main" id="{924FDF1A-EF01-984D-A971-1B8862FDF6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8275" y="1885950"/>
              <a:ext cx="25648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w </a:t>
              </a:r>
              <a:endParaRPr lang="en-US" altLang="en-US" sz="1800" b="0" i="1"/>
            </a:p>
          </p:txBody>
        </p:sp>
        <p:sp>
          <p:nvSpPr>
            <p:cNvPr id="81944" name="Rectangle 19">
              <a:extLst>
                <a:ext uri="{FF2B5EF4-FFF2-40B4-BE49-F238E27FC236}">
                  <a16:creationId xmlns:a16="http://schemas.microsoft.com/office/drawing/2014/main" id="{49482535-C542-3447-913E-B87BA18FC6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05450" y="1885950"/>
              <a:ext cx="21961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= </a:t>
              </a:r>
              <a:endParaRPr lang="en-US" altLang="en-US" sz="1800" b="0"/>
            </a:p>
          </p:txBody>
        </p:sp>
        <p:sp>
          <p:nvSpPr>
            <p:cNvPr id="81945" name="Rectangle 20">
              <a:extLst>
                <a:ext uri="{FF2B5EF4-FFF2-40B4-BE49-F238E27FC236}">
                  <a16:creationId xmlns:a16="http://schemas.microsoft.com/office/drawing/2014/main" id="{57EE8E00-B976-874B-97F3-5479BDA5B7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99225" y="1770063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1946" name="Rectangle 21">
              <a:extLst>
                <a:ext uri="{FF2B5EF4-FFF2-40B4-BE49-F238E27FC236}">
                  <a16:creationId xmlns:a16="http://schemas.microsoft.com/office/drawing/2014/main" id="{A76BC9AB-BBCB-154F-91C9-C481C6AEA4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73738" y="18859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81947" name="Rectangle 22">
              <a:extLst>
                <a:ext uri="{FF2B5EF4-FFF2-40B4-BE49-F238E27FC236}">
                  <a16:creationId xmlns:a16="http://schemas.microsoft.com/office/drawing/2014/main" id="{247B6689-B3E7-E24F-A29E-04FDC6D562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67613" y="1770063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1948" name="Rectangle 23">
              <a:extLst>
                <a:ext uri="{FF2B5EF4-FFF2-40B4-BE49-F238E27FC236}">
                  <a16:creationId xmlns:a16="http://schemas.microsoft.com/office/drawing/2014/main" id="{D92E68BE-E4D2-F54C-95B0-2F08B397B3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65438" y="2239963"/>
              <a:ext cx="3648075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1949" name="Rectangle 24">
              <a:extLst>
                <a:ext uri="{FF2B5EF4-FFF2-40B4-BE49-F238E27FC236}">
                  <a16:creationId xmlns:a16="http://schemas.microsoft.com/office/drawing/2014/main" id="{FB619D73-1442-774B-926A-271EF76159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47838" y="2227263"/>
              <a:ext cx="11112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1950" name="Rectangle 25">
              <a:extLst>
                <a:ext uri="{FF2B5EF4-FFF2-40B4-BE49-F238E27FC236}">
                  <a16:creationId xmlns:a16="http://schemas.microsoft.com/office/drawing/2014/main" id="{33BF73CE-2639-0848-A8C9-16C8FC5069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24650" y="1793875"/>
              <a:ext cx="767839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Output</a:t>
              </a:r>
              <a:endParaRPr lang="en-US" altLang="en-US" sz="1800" b="0"/>
            </a:p>
          </p:txBody>
        </p:sp>
        <p:sp>
          <p:nvSpPr>
            <p:cNvPr id="81951" name="Rectangle 26">
              <a:extLst>
                <a:ext uri="{FF2B5EF4-FFF2-40B4-BE49-F238E27FC236}">
                  <a16:creationId xmlns:a16="http://schemas.microsoft.com/office/drawing/2014/main" id="{ED367C10-6CBE-B246-99F8-3CCA51D6B8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70100" y="2197100"/>
              <a:ext cx="19877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y </a:t>
              </a:r>
              <a:endParaRPr lang="en-US" altLang="en-US" sz="1800" b="0" i="1"/>
            </a:p>
          </p:txBody>
        </p:sp>
        <p:sp>
          <p:nvSpPr>
            <p:cNvPr id="81952" name="Rectangle 27">
              <a:extLst>
                <a:ext uri="{FF2B5EF4-FFF2-40B4-BE49-F238E27FC236}">
                  <a16:creationId xmlns:a16="http://schemas.microsoft.com/office/drawing/2014/main" id="{82832781-7219-EF48-A562-AD75BE754A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95513" y="2295525"/>
              <a:ext cx="1603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</a:rPr>
                <a:t>2 </a:t>
              </a:r>
              <a:endParaRPr lang="en-US" altLang="en-US" sz="1800" b="0"/>
            </a:p>
          </p:txBody>
        </p:sp>
        <p:sp>
          <p:nvSpPr>
            <p:cNvPr id="81953" name="Rectangle 28">
              <a:extLst>
                <a:ext uri="{FF2B5EF4-FFF2-40B4-BE49-F238E27FC236}">
                  <a16:creationId xmlns:a16="http://schemas.microsoft.com/office/drawing/2014/main" id="{4A03AB42-12E8-F149-BAB4-929C7271CD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08225" y="2197100"/>
              <a:ext cx="19877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y</a:t>
              </a:r>
              <a:r>
                <a:rPr lang="en-US" altLang="en-US" sz="2000" b="0">
                  <a:solidFill>
                    <a:srgbClr val="000000"/>
                  </a:solidFill>
                </a:rPr>
                <a:t> </a:t>
              </a:r>
              <a:endParaRPr lang="en-US" altLang="en-US" sz="1800" b="0"/>
            </a:p>
          </p:txBody>
        </p:sp>
        <p:sp>
          <p:nvSpPr>
            <p:cNvPr id="81954" name="Rectangle 29">
              <a:extLst>
                <a:ext uri="{FF2B5EF4-FFF2-40B4-BE49-F238E27FC236}">
                  <a16:creationId xmlns:a16="http://schemas.microsoft.com/office/drawing/2014/main" id="{304E27B9-251A-764E-AACA-A739574A32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65438" y="2227263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1955" name="Rectangle 30">
              <a:extLst>
                <a:ext uri="{FF2B5EF4-FFF2-40B4-BE49-F238E27FC236}">
                  <a16:creationId xmlns:a16="http://schemas.microsoft.com/office/drawing/2014/main" id="{295D22C7-365B-C445-8A96-F9C5CAC15B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33638" y="2295525"/>
              <a:ext cx="1603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81956" name="Rectangle 31">
              <a:extLst>
                <a:ext uri="{FF2B5EF4-FFF2-40B4-BE49-F238E27FC236}">
                  <a16:creationId xmlns:a16="http://schemas.microsoft.com/office/drawing/2014/main" id="{F8FF7835-D425-234F-AE5D-1E3ACF9A36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6250" y="2343150"/>
              <a:ext cx="19877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J </a:t>
              </a:r>
              <a:endParaRPr lang="en-US" altLang="en-US" sz="1800" b="0" i="1"/>
            </a:p>
          </p:txBody>
        </p:sp>
        <p:sp>
          <p:nvSpPr>
            <p:cNvPr id="81957" name="Rectangle 32">
              <a:extLst>
                <a:ext uri="{FF2B5EF4-FFF2-40B4-BE49-F238E27FC236}">
                  <a16:creationId xmlns:a16="http://schemas.microsoft.com/office/drawing/2014/main" id="{BC83D755-401A-B049-9AAA-09C1627706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55950" y="2441575"/>
              <a:ext cx="1603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</a:rPr>
                <a:t>2 </a:t>
              </a:r>
              <a:endParaRPr lang="en-US" altLang="en-US" sz="1800" b="0"/>
            </a:p>
          </p:txBody>
        </p:sp>
        <p:sp>
          <p:nvSpPr>
            <p:cNvPr id="81958" name="Rectangle 33">
              <a:extLst>
                <a:ext uri="{FF2B5EF4-FFF2-40B4-BE49-F238E27FC236}">
                  <a16:creationId xmlns:a16="http://schemas.microsoft.com/office/drawing/2014/main" id="{989136B5-0FCC-A641-A60C-6B6F4D735B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68663" y="2343150"/>
              <a:ext cx="24205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K </a:t>
              </a:r>
              <a:endParaRPr lang="en-US" altLang="en-US" sz="1800" b="0" i="1"/>
            </a:p>
          </p:txBody>
        </p:sp>
        <p:sp>
          <p:nvSpPr>
            <p:cNvPr id="81959" name="Rectangle 34">
              <a:extLst>
                <a:ext uri="{FF2B5EF4-FFF2-40B4-BE49-F238E27FC236}">
                  <a16:creationId xmlns:a16="http://schemas.microsoft.com/office/drawing/2014/main" id="{A39B8295-9C3C-584C-818D-9080A9586B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84563" y="2441575"/>
              <a:ext cx="1603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</a:rPr>
                <a:t>2 </a:t>
              </a:r>
              <a:endParaRPr lang="en-US" altLang="en-US" sz="1800" b="0"/>
            </a:p>
          </p:txBody>
        </p:sp>
        <p:sp>
          <p:nvSpPr>
            <p:cNvPr id="81960" name="Rectangle 35">
              <a:extLst>
                <a:ext uri="{FF2B5EF4-FFF2-40B4-BE49-F238E27FC236}">
                  <a16:creationId xmlns:a16="http://schemas.microsoft.com/office/drawing/2014/main" id="{BE6DDA76-7DF3-2448-9BA0-6EF92FB5A9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03663" y="2343150"/>
              <a:ext cx="19877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J </a:t>
              </a:r>
              <a:endParaRPr lang="en-US" altLang="en-US" sz="1800" b="0" i="1"/>
            </a:p>
          </p:txBody>
        </p:sp>
        <p:sp>
          <p:nvSpPr>
            <p:cNvPr id="81961" name="Rectangle 36">
              <a:extLst>
                <a:ext uri="{FF2B5EF4-FFF2-40B4-BE49-F238E27FC236}">
                  <a16:creationId xmlns:a16="http://schemas.microsoft.com/office/drawing/2014/main" id="{4E3FA56B-E232-F44A-ACBA-BEDF373537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44950" y="2441575"/>
              <a:ext cx="1603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81962" name="Rectangle 37">
              <a:extLst>
                <a:ext uri="{FF2B5EF4-FFF2-40B4-BE49-F238E27FC236}">
                  <a16:creationId xmlns:a16="http://schemas.microsoft.com/office/drawing/2014/main" id="{91B8CF6A-B7B2-444B-A77A-859529DA7A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56075" y="2343150"/>
              <a:ext cx="24205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K </a:t>
              </a:r>
              <a:endParaRPr lang="en-US" altLang="en-US" sz="1800" b="0" i="1"/>
            </a:p>
          </p:txBody>
        </p:sp>
        <p:sp>
          <p:nvSpPr>
            <p:cNvPr id="81963" name="Rectangle 38">
              <a:extLst>
                <a:ext uri="{FF2B5EF4-FFF2-40B4-BE49-F238E27FC236}">
                  <a16:creationId xmlns:a16="http://schemas.microsoft.com/office/drawing/2014/main" id="{0C3A9EC7-AC79-0843-BC97-7FFBF62848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73563" y="2441575"/>
              <a:ext cx="1603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81964" name="Rectangle 39">
              <a:extLst>
                <a:ext uri="{FF2B5EF4-FFF2-40B4-BE49-F238E27FC236}">
                  <a16:creationId xmlns:a16="http://schemas.microsoft.com/office/drawing/2014/main" id="{A8ECB067-7773-A746-9A0E-68567BAD4B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40288" y="2343150"/>
              <a:ext cx="19877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J </a:t>
              </a:r>
              <a:endParaRPr lang="en-US" altLang="en-US" sz="1800" b="0" i="1"/>
            </a:p>
          </p:txBody>
        </p:sp>
        <p:sp>
          <p:nvSpPr>
            <p:cNvPr id="81965" name="Rectangle 40">
              <a:extLst>
                <a:ext uri="{FF2B5EF4-FFF2-40B4-BE49-F238E27FC236}">
                  <a16:creationId xmlns:a16="http://schemas.microsoft.com/office/drawing/2014/main" id="{C509A875-D58D-D14D-B3F6-A348C9E84C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79988" y="2441575"/>
              <a:ext cx="1603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</a:rPr>
                <a:t>2 </a:t>
              </a:r>
              <a:endParaRPr lang="en-US" altLang="en-US" sz="1800" b="0"/>
            </a:p>
          </p:txBody>
        </p:sp>
        <p:sp>
          <p:nvSpPr>
            <p:cNvPr id="81966" name="Rectangle 41">
              <a:extLst>
                <a:ext uri="{FF2B5EF4-FFF2-40B4-BE49-F238E27FC236}">
                  <a16:creationId xmlns:a16="http://schemas.microsoft.com/office/drawing/2014/main" id="{EEAECBC8-D62A-FF4D-A03E-1049A85623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92700" y="2343150"/>
              <a:ext cx="24205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K </a:t>
              </a:r>
              <a:endParaRPr lang="en-US" altLang="en-US" sz="1800" b="0" i="1"/>
            </a:p>
          </p:txBody>
        </p:sp>
        <p:sp>
          <p:nvSpPr>
            <p:cNvPr id="81967" name="Rectangle 42">
              <a:extLst>
                <a:ext uri="{FF2B5EF4-FFF2-40B4-BE49-F238E27FC236}">
                  <a16:creationId xmlns:a16="http://schemas.microsoft.com/office/drawing/2014/main" id="{4A1EBB58-3E53-3C47-B0D1-3BDF875D08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10188" y="2441575"/>
              <a:ext cx="1603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</a:rPr>
                <a:t>2 </a:t>
              </a:r>
              <a:endParaRPr lang="en-US" altLang="en-US" sz="1800" b="0"/>
            </a:p>
          </p:txBody>
        </p:sp>
        <p:sp>
          <p:nvSpPr>
            <p:cNvPr id="81968" name="Rectangle 43">
              <a:extLst>
                <a:ext uri="{FF2B5EF4-FFF2-40B4-BE49-F238E27FC236}">
                  <a16:creationId xmlns:a16="http://schemas.microsoft.com/office/drawing/2014/main" id="{8E436446-BB06-594F-B5B6-78E265A30A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76913" y="2343150"/>
              <a:ext cx="19877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J </a:t>
              </a:r>
              <a:endParaRPr lang="en-US" altLang="en-US" sz="1800" b="0" i="1"/>
            </a:p>
          </p:txBody>
        </p:sp>
        <p:sp>
          <p:nvSpPr>
            <p:cNvPr id="81969" name="Rectangle 44">
              <a:extLst>
                <a:ext uri="{FF2B5EF4-FFF2-40B4-BE49-F238E27FC236}">
                  <a16:creationId xmlns:a16="http://schemas.microsoft.com/office/drawing/2014/main" id="{8C6BFE6A-5B9A-7E42-B5EB-C1E6343659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16613" y="2441575"/>
              <a:ext cx="1603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81970" name="Rectangle 45">
              <a:extLst>
                <a:ext uri="{FF2B5EF4-FFF2-40B4-BE49-F238E27FC236}">
                  <a16:creationId xmlns:a16="http://schemas.microsoft.com/office/drawing/2014/main" id="{10E42107-A10A-FB45-A653-D6DC101D1E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29325" y="2343150"/>
              <a:ext cx="24205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K </a:t>
              </a:r>
              <a:endParaRPr lang="en-US" altLang="en-US" sz="1800" b="0" i="1"/>
            </a:p>
          </p:txBody>
        </p:sp>
        <p:sp>
          <p:nvSpPr>
            <p:cNvPr id="81971" name="Rectangle 46">
              <a:extLst>
                <a:ext uri="{FF2B5EF4-FFF2-40B4-BE49-F238E27FC236}">
                  <a16:creationId xmlns:a16="http://schemas.microsoft.com/office/drawing/2014/main" id="{62632206-7BB3-BF46-A907-7DF6D9FB56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99225" y="2227263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1972" name="Rectangle 47">
              <a:extLst>
                <a:ext uri="{FF2B5EF4-FFF2-40B4-BE49-F238E27FC236}">
                  <a16:creationId xmlns:a16="http://schemas.microsoft.com/office/drawing/2014/main" id="{BC503AEE-6372-F940-B25E-18A5EEFA07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45225" y="2441575"/>
              <a:ext cx="1603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81973" name="Rectangle 48">
              <a:extLst>
                <a:ext uri="{FF2B5EF4-FFF2-40B4-BE49-F238E27FC236}">
                  <a16:creationId xmlns:a16="http://schemas.microsoft.com/office/drawing/2014/main" id="{A7B1010D-CC7B-E840-8D26-F24A52AF7D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67613" y="2227263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1974" name="Rectangle 49">
              <a:extLst>
                <a:ext uri="{FF2B5EF4-FFF2-40B4-BE49-F238E27FC236}">
                  <a16:creationId xmlns:a16="http://schemas.microsoft.com/office/drawing/2014/main" id="{4B851B99-4F59-B14D-9303-503491AD67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47838" y="2697163"/>
              <a:ext cx="5830887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1975" name="Rectangle 50">
              <a:extLst>
                <a:ext uri="{FF2B5EF4-FFF2-40B4-BE49-F238E27FC236}">
                  <a16:creationId xmlns:a16="http://schemas.microsoft.com/office/drawing/2014/main" id="{C3E436BC-93A5-8C41-A95E-CFD51F6298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47838" y="2713038"/>
              <a:ext cx="11112" cy="403225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1976" name="Rectangle 51">
              <a:extLst>
                <a:ext uri="{FF2B5EF4-FFF2-40B4-BE49-F238E27FC236}">
                  <a16:creationId xmlns:a16="http://schemas.microsoft.com/office/drawing/2014/main" id="{3F158809-F29C-8941-AF8D-A5E380BB34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81825" y="2197100"/>
              <a:ext cx="19877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z </a:t>
              </a:r>
              <a:endParaRPr lang="en-US" altLang="en-US" sz="1800" b="0" i="1"/>
            </a:p>
          </p:txBody>
        </p:sp>
        <p:sp>
          <p:nvSpPr>
            <p:cNvPr id="81977" name="Rectangle 52">
              <a:extLst>
                <a:ext uri="{FF2B5EF4-FFF2-40B4-BE49-F238E27FC236}">
                  <a16:creationId xmlns:a16="http://schemas.microsoft.com/office/drawing/2014/main" id="{E634AA04-580C-D44A-953F-499C2F1715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65438" y="2713038"/>
              <a:ext cx="12700" cy="403225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1978" name="Rectangle 53">
              <a:extLst>
                <a:ext uri="{FF2B5EF4-FFF2-40B4-BE49-F238E27FC236}">
                  <a16:creationId xmlns:a16="http://schemas.microsoft.com/office/drawing/2014/main" id="{5E03E07A-C643-9144-93C9-7D6D5C6F05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49475" y="2798763"/>
              <a:ext cx="28533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00</a:t>
              </a:r>
              <a:endParaRPr lang="en-US" altLang="en-US" sz="1800" b="0"/>
            </a:p>
          </p:txBody>
        </p:sp>
        <p:sp>
          <p:nvSpPr>
            <p:cNvPr id="81979" name="Rectangle 60">
              <a:extLst>
                <a:ext uri="{FF2B5EF4-FFF2-40B4-BE49-F238E27FC236}">
                  <a16:creationId xmlns:a16="http://schemas.microsoft.com/office/drawing/2014/main" id="{9B502426-A2D0-2C44-8A90-B62C1D4DB8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99225" y="2713038"/>
              <a:ext cx="12700" cy="403225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1980" name="Rectangle 62">
              <a:extLst>
                <a:ext uri="{FF2B5EF4-FFF2-40B4-BE49-F238E27FC236}">
                  <a16:creationId xmlns:a16="http://schemas.microsoft.com/office/drawing/2014/main" id="{743BB7D1-CEFC-8245-8B64-DFA48E0FDA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67613" y="2713038"/>
              <a:ext cx="12700" cy="403225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1981" name="Rectangle 63">
              <a:extLst>
                <a:ext uri="{FF2B5EF4-FFF2-40B4-BE49-F238E27FC236}">
                  <a16:creationId xmlns:a16="http://schemas.microsoft.com/office/drawing/2014/main" id="{7CDE3A02-29C8-344B-BABB-439C2A0490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47838" y="3090863"/>
              <a:ext cx="11112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1982" name="Rectangle 64">
              <a:extLst>
                <a:ext uri="{FF2B5EF4-FFF2-40B4-BE49-F238E27FC236}">
                  <a16:creationId xmlns:a16="http://schemas.microsoft.com/office/drawing/2014/main" id="{ED5D81B4-EE44-5D44-8712-92B60C915D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65950" y="2798763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81983" name="Rectangle 65">
              <a:extLst>
                <a:ext uri="{FF2B5EF4-FFF2-40B4-BE49-F238E27FC236}">
                  <a16:creationId xmlns:a16="http://schemas.microsoft.com/office/drawing/2014/main" id="{71DADE26-4C0E-8E42-918B-A29343B043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65438" y="3090863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1984" name="Rectangle 66">
              <a:extLst>
                <a:ext uri="{FF2B5EF4-FFF2-40B4-BE49-F238E27FC236}">
                  <a16:creationId xmlns:a16="http://schemas.microsoft.com/office/drawing/2014/main" id="{0570AA9A-E609-F545-84F8-D0F742057A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49475" y="3101975"/>
              <a:ext cx="28533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01</a:t>
              </a:r>
              <a:endParaRPr lang="en-US" altLang="en-US" sz="1800" b="0"/>
            </a:p>
          </p:txBody>
        </p:sp>
        <p:sp>
          <p:nvSpPr>
            <p:cNvPr id="81985" name="Rectangle 73">
              <a:extLst>
                <a:ext uri="{FF2B5EF4-FFF2-40B4-BE49-F238E27FC236}">
                  <a16:creationId xmlns:a16="http://schemas.microsoft.com/office/drawing/2014/main" id="{FA12212F-BF33-D94B-BAD1-C41BE46088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99225" y="3090863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1986" name="Rectangle 75">
              <a:extLst>
                <a:ext uri="{FF2B5EF4-FFF2-40B4-BE49-F238E27FC236}">
                  <a16:creationId xmlns:a16="http://schemas.microsoft.com/office/drawing/2014/main" id="{F118F122-BF40-2E4F-865B-8B3FEF54BE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67613" y="3090863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1987" name="Rectangle 76">
              <a:extLst>
                <a:ext uri="{FF2B5EF4-FFF2-40B4-BE49-F238E27FC236}">
                  <a16:creationId xmlns:a16="http://schemas.microsoft.com/office/drawing/2014/main" id="{43E6D5D4-0ABA-1642-818D-7C24DE4854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47838" y="3395663"/>
              <a:ext cx="11112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1988" name="Rectangle 77">
              <a:extLst>
                <a:ext uri="{FF2B5EF4-FFF2-40B4-BE49-F238E27FC236}">
                  <a16:creationId xmlns:a16="http://schemas.microsoft.com/office/drawing/2014/main" id="{091DC176-FB5B-2448-AB7B-D64377717C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65950" y="3101975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81989" name="Rectangle 78">
              <a:extLst>
                <a:ext uri="{FF2B5EF4-FFF2-40B4-BE49-F238E27FC236}">
                  <a16:creationId xmlns:a16="http://schemas.microsoft.com/office/drawing/2014/main" id="{4D2321AB-CC4E-9A4E-898D-ADD0EA15EE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65438" y="3395663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1990" name="Rectangle 79">
              <a:extLst>
                <a:ext uri="{FF2B5EF4-FFF2-40B4-BE49-F238E27FC236}">
                  <a16:creationId xmlns:a16="http://schemas.microsoft.com/office/drawing/2014/main" id="{C9A983C2-2611-1445-9F2F-50ADB0FDA5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49475" y="3406775"/>
              <a:ext cx="28533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10</a:t>
              </a:r>
              <a:endParaRPr lang="en-US" altLang="en-US" sz="1800" b="0"/>
            </a:p>
          </p:txBody>
        </p:sp>
        <p:sp>
          <p:nvSpPr>
            <p:cNvPr id="81991" name="Rectangle 86">
              <a:extLst>
                <a:ext uri="{FF2B5EF4-FFF2-40B4-BE49-F238E27FC236}">
                  <a16:creationId xmlns:a16="http://schemas.microsoft.com/office/drawing/2014/main" id="{3B174CC9-34A8-DC45-9E6D-8AD023228E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99225" y="3395663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1992" name="Rectangle 88">
              <a:extLst>
                <a:ext uri="{FF2B5EF4-FFF2-40B4-BE49-F238E27FC236}">
                  <a16:creationId xmlns:a16="http://schemas.microsoft.com/office/drawing/2014/main" id="{9250F56D-34FD-EE48-A0F9-6C4025ECB7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67613" y="3395663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1993" name="Rectangle 89">
              <a:extLst>
                <a:ext uri="{FF2B5EF4-FFF2-40B4-BE49-F238E27FC236}">
                  <a16:creationId xmlns:a16="http://schemas.microsoft.com/office/drawing/2014/main" id="{C994F75E-28F3-1F47-9DE7-680F58A358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47838" y="3705225"/>
              <a:ext cx="11112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1994" name="Rectangle 90">
              <a:extLst>
                <a:ext uri="{FF2B5EF4-FFF2-40B4-BE49-F238E27FC236}">
                  <a16:creationId xmlns:a16="http://schemas.microsoft.com/office/drawing/2014/main" id="{25AEB3B9-6251-134A-9015-8A375538BF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65950" y="3406775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81995" name="Rectangle 91">
              <a:extLst>
                <a:ext uri="{FF2B5EF4-FFF2-40B4-BE49-F238E27FC236}">
                  <a16:creationId xmlns:a16="http://schemas.microsoft.com/office/drawing/2014/main" id="{8A296A92-7094-F74E-A1A2-FAF1307056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65438" y="3705225"/>
              <a:ext cx="12700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1996" name="Rectangle 92">
              <a:extLst>
                <a:ext uri="{FF2B5EF4-FFF2-40B4-BE49-F238E27FC236}">
                  <a16:creationId xmlns:a16="http://schemas.microsoft.com/office/drawing/2014/main" id="{982B61B5-2725-4B42-A89C-8D3A13270A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49475" y="3711575"/>
              <a:ext cx="266291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11</a:t>
              </a:r>
              <a:endParaRPr lang="en-US" altLang="en-US" sz="1800" b="0"/>
            </a:p>
          </p:txBody>
        </p:sp>
        <p:sp>
          <p:nvSpPr>
            <p:cNvPr id="81997" name="Rectangle 99">
              <a:extLst>
                <a:ext uri="{FF2B5EF4-FFF2-40B4-BE49-F238E27FC236}">
                  <a16:creationId xmlns:a16="http://schemas.microsoft.com/office/drawing/2014/main" id="{98B46639-4785-5642-B2FE-172644F71F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99225" y="3705225"/>
              <a:ext cx="12700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1998" name="Rectangle 101">
              <a:extLst>
                <a:ext uri="{FF2B5EF4-FFF2-40B4-BE49-F238E27FC236}">
                  <a16:creationId xmlns:a16="http://schemas.microsoft.com/office/drawing/2014/main" id="{3A30FFBB-B360-CD4A-8949-0320366A8C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67613" y="3705225"/>
              <a:ext cx="12700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1999" name="Rectangle 102">
              <a:extLst>
                <a:ext uri="{FF2B5EF4-FFF2-40B4-BE49-F238E27FC236}">
                  <a16:creationId xmlns:a16="http://schemas.microsoft.com/office/drawing/2014/main" id="{AB46C010-37F9-4B44-851B-F14B7820AD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47838" y="4068763"/>
              <a:ext cx="5830887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2000" name="Rectangle 103">
              <a:extLst>
                <a:ext uri="{FF2B5EF4-FFF2-40B4-BE49-F238E27FC236}">
                  <a16:creationId xmlns:a16="http://schemas.microsoft.com/office/drawing/2014/main" id="{D12A491D-1FA7-4747-A4C0-636B646316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65950" y="3711575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</p:grpSp>
      <p:sp>
        <p:nvSpPr>
          <p:cNvPr id="81928" name="Rectangle 85">
            <a:extLst>
              <a:ext uri="{FF2B5EF4-FFF2-40B4-BE49-F238E27FC236}">
                <a16:creationId xmlns:a16="http://schemas.microsoft.com/office/drawing/2014/main" id="{D336F83F-DF77-BA43-A155-3C82CD9E9C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00188" y="5281614"/>
            <a:ext cx="1617662" cy="579437"/>
          </a:xfrm>
          <a:prstGeom prst="rect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914400">
              <a:spcBef>
                <a:spcPct val="0"/>
              </a:spcBef>
              <a:buNone/>
            </a:pPr>
            <a:endParaRPr lang="en-US" altLang="en-US" b="0"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945" name="Rectangle 2">
            <a:extLst>
              <a:ext uri="{FF2B5EF4-FFF2-40B4-BE49-F238E27FC236}">
                <a16:creationId xmlns:a16="http://schemas.microsoft.com/office/drawing/2014/main" id="{A572CA17-E767-B345-975F-A6FB2EDEFC3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220664"/>
            <a:ext cx="9144000" cy="790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Let’s derive the excitation table</a:t>
            </a:r>
          </a:p>
        </p:txBody>
      </p:sp>
      <p:sp>
        <p:nvSpPr>
          <p:cNvPr id="82946" name="TextBox 76">
            <a:extLst>
              <a:ext uri="{FF2B5EF4-FFF2-40B4-BE49-F238E27FC236}">
                <a16:creationId xmlns:a16="http://schemas.microsoft.com/office/drawing/2014/main" id="{1EAF7B7B-00F0-234E-99A1-9EAB7C8B2F8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76400" y="5281613"/>
            <a:ext cx="122555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000000"/>
                </a:solidFill>
              </a:rPr>
              <a:t>z = y</a:t>
            </a:r>
            <a:r>
              <a:rPr lang="en-US" altLang="en-US" b="0" baseline="-25000">
                <a:solidFill>
                  <a:srgbClr val="000000"/>
                </a:solidFill>
              </a:rPr>
              <a:t>1</a:t>
            </a:r>
            <a:r>
              <a:rPr lang="en-US" altLang="en-US" b="0">
                <a:solidFill>
                  <a:srgbClr val="000000"/>
                </a:solidFill>
              </a:rPr>
              <a:t>y</a:t>
            </a:r>
            <a:r>
              <a:rPr lang="en-US" altLang="en-US" b="0" baseline="-25000">
                <a:solidFill>
                  <a:srgbClr val="000000"/>
                </a:solidFill>
              </a:rPr>
              <a:t>2</a:t>
            </a:r>
          </a:p>
        </p:txBody>
      </p:sp>
      <p:sp>
        <p:nvSpPr>
          <p:cNvPr id="82947" name="TextBox 77">
            <a:extLst>
              <a:ext uri="{FF2B5EF4-FFF2-40B4-BE49-F238E27FC236}">
                <a16:creationId xmlns:a16="http://schemas.microsoft.com/office/drawing/2014/main" id="{9560FFCE-4BC4-F847-81A0-7A676D111F8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65275" y="1633539"/>
            <a:ext cx="1030288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b="0"/>
              <a:t>J</a:t>
            </a:r>
            <a:r>
              <a:rPr lang="en-US" altLang="en-US" b="0" baseline="-25000"/>
              <a:t>1</a:t>
            </a:r>
            <a:r>
              <a:rPr lang="en-US" altLang="en-US" b="0"/>
              <a:t> = w</a:t>
            </a:r>
            <a:endParaRPr lang="en-US" altLang="en-US" b="0" baseline="-25000"/>
          </a:p>
        </p:txBody>
      </p:sp>
      <p:grpSp>
        <p:nvGrpSpPr>
          <p:cNvPr id="82948" name="Group 79">
            <a:extLst>
              <a:ext uri="{FF2B5EF4-FFF2-40B4-BE49-F238E27FC236}">
                <a16:creationId xmlns:a16="http://schemas.microsoft.com/office/drawing/2014/main" id="{F028FB36-856E-CC4D-B29E-D9BAAEC78C2B}"/>
              </a:ext>
            </a:extLst>
          </p:cNvPr>
          <p:cNvGrpSpPr>
            <a:grpSpLocks/>
          </p:cNvGrpSpPr>
          <p:nvPr/>
        </p:nvGrpSpPr>
        <p:grpSpPr bwMode="auto">
          <a:xfrm>
            <a:off x="1525589" y="4144963"/>
            <a:ext cx="1082675" cy="461962"/>
            <a:chOff x="4636811" y="5891761"/>
            <a:chExt cx="1082348" cy="461665"/>
          </a:xfrm>
        </p:grpSpPr>
        <p:sp>
          <p:nvSpPr>
            <p:cNvPr id="83028" name="TextBox 82">
              <a:extLst>
                <a:ext uri="{FF2B5EF4-FFF2-40B4-BE49-F238E27FC236}">
                  <a16:creationId xmlns:a16="http://schemas.microsoft.com/office/drawing/2014/main" id="{C824E48B-E2E1-5E49-9992-941B6A4F511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636811" y="5891761"/>
              <a:ext cx="108234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b="0">
                  <a:solidFill>
                    <a:srgbClr val="000000"/>
                  </a:solidFill>
                </a:rPr>
                <a:t>K</a:t>
              </a:r>
              <a:r>
                <a:rPr lang="en-US" altLang="en-US" b="0" baseline="-25000">
                  <a:solidFill>
                    <a:srgbClr val="000000"/>
                  </a:solidFill>
                </a:rPr>
                <a:t>2</a:t>
              </a:r>
              <a:r>
                <a:rPr lang="en-US" altLang="en-US" b="0">
                  <a:solidFill>
                    <a:srgbClr val="000000"/>
                  </a:solidFill>
                </a:rPr>
                <a:t> = w</a:t>
              </a:r>
              <a:endParaRPr lang="en-US" altLang="en-US" b="0" baseline="-25000">
                <a:solidFill>
                  <a:srgbClr val="000000"/>
                </a:solidFill>
              </a:endParaRPr>
            </a:p>
          </p:txBody>
        </p:sp>
        <p:cxnSp>
          <p:nvCxnSpPr>
            <p:cNvPr id="83029" name="Straight Connector 86">
              <a:extLst>
                <a:ext uri="{FF2B5EF4-FFF2-40B4-BE49-F238E27FC236}">
                  <a16:creationId xmlns:a16="http://schemas.microsoft.com/office/drawing/2014/main" id="{8170AB41-5E9E-D24F-91D4-06B55FE80AB3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5368427" y="5964739"/>
              <a:ext cx="228531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82949" name="TextBox 87">
            <a:extLst>
              <a:ext uri="{FF2B5EF4-FFF2-40B4-BE49-F238E27FC236}">
                <a16:creationId xmlns:a16="http://schemas.microsoft.com/office/drawing/2014/main" id="{A3F5D694-4BFD-0D4A-AF80-D8415F432FD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74800" y="3433763"/>
            <a:ext cx="13795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000000"/>
                </a:solidFill>
              </a:rPr>
              <a:t>J</a:t>
            </a:r>
            <a:r>
              <a:rPr lang="en-US" altLang="en-US" b="0" baseline="-25000">
                <a:solidFill>
                  <a:srgbClr val="000000"/>
                </a:solidFill>
              </a:rPr>
              <a:t>2</a:t>
            </a:r>
            <a:r>
              <a:rPr lang="en-US" altLang="en-US" b="0">
                <a:solidFill>
                  <a:srgbClr val="000000"/>
                </a:solidFill>
              </a:rPr>
              <a:t> = w y</a:t>
            </a:r>
            <a:r>
              <a:rPr lang="en-US" altLang="en-US" b="0" baseline="-25000">
                <a:solidFill>
                  <a:srgbClr val="000000"/>
                </a:solidFill>
              </a:rPr>
              <a:t>1</a:t>
            </a:r>
          </a:p>
        </p:txBody>
      </p:sp>
      <p:grpSp>
        <p:nvGrpSpPr>
          <p:cNvPr id="82950" name="Group 89">
            <a:extLst>
              <a:ext uri="{FF2B5EF4-FFF2-40B4-BE49-F238E27FC236}">
                <a16:creationId xmlns:a16="http://schemas.microsoft.com/office/drawing/2014/main" id="{5AB84F0E-C550-9042-AFCE-20333C19DBF3}"/>
              </a:ext>
            </a:extLst>
          </p:cNvPr>
          <p:cNvGrpSpPr>
            <a:grpSpLocks/>
          </p:cNvGrpSpPr>
          <p:nvPr/>
        </p:nvGrpSpPr>
        <p:grpSpPr bwMode="auto">
          <a:xfrm>
            <a:off x="1512888" y="2359026"/>
            <a:ext cx="1695450" cy="460375"/>
            <a:chOff x="6895289" y="6215149"/>
            <a:chExt cx="1695847" cy="461665"/>
          </a:xfrm>
        </p:grpSpPr>
        <p:sp>
          <p:nvSpPr>
            <p:cNvPr id="83025" name="TextBox 92">
              <a:extLst>
                <a:ext uri="{FF2B5EF4-FFF2-40B4-BE49-F238E27FC236}">
                  <a16:creationId xmlns:a16="http://schemas.microsoft.com/office/drawing/2014/main" id="{695131F2-E8D3-EB44-8E83-2BB91F75999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895289" y="6215149"/>
              <a:ext cx="1695847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b="0">
                  <a:solidFill>
                    <a:srgbClr val="000000"/>
                  </a:solidFill>
                </a:rPr>
                <a:t>K</a:t>
              </a:r>
              <a:r>
                <a:rPr lang="en-US" altLang="en-US" b="0" baseline="-25000">
                  <a:solidFill>
                    <a:srgbClr val="000000"/>
                  </a:solidFill>
                </a:rPr>
                <a:t>1</a:t>
              </a:r>
              <a:r>
                <a:rPr lang="en-US" altLang="en-US" b="0">
                  <a:solidFill>
                    <a:srgbClr val="000000"/>
                  </a:solidFill>
                </a:rPr>
                <a:t> = w + y</a:t>
              </a:r>
              <a:r>
                <a:rPr lang="en-US" altLang="en-US" b="0" baseline="-25000">
                  <a:solidFill>
                    <a:srgbClr val="000000"/>
                  </a:solidFill>
                </a:rPr>
                <a:t>2</a:t>
              </a:r>
            </a:p>
          </p:txBody>
        </p:sp>
        <p:cxnSp>
          <p:nvCxnSpPr>
            <p:cNvPr id="83026" name="Straight Connector 93">
              <a:extLst>
                <a:ext uri="{FF2B5EF4-FFF2-40B4-BE49-F238E27FC236}">
                  <a16:creationId xmlns:a16="http://schemas.microsoft.com/office/drawing/2014/main" id="{DB550C2C-8E26-0340-9F25-225172074E6E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7625710" y="6253356"/>
              <a:ext cx="228654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83027" name="Straight Connector 94">
              <a:extLst>
                <a:ext uri="{FF2B5EF4-FFF2-40B4-BE49-F238E27FC236}">
                  <a16:creationId xmlns:a16="http://schemas.microsoft.com/office/drawing/2014/main" id="{5DEC7F52-D201-2547-BCC6-D4D87B706C80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8154471" y="6250172"/>
              <a:ext cx="228654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2951" name="Group 95">
            <a:extLst>
              <a:ext uri="{FF2B5EF4-FFF2-40B4-BE49-F238E27FC236}">
                <a16:creationId xmlns:a16="http://schemas.microsoft.com/office/drawing/2014/main" id="{7A2274BB-B088-C44C-8722-EE93BFDCE065}"/>
              </a:ext>
            </a:extLst>
          </p:cNvPr>
          <p:cNvGrpSpPr>
            <a:grpSpLocks/>
          </p:cNvGrpSpPr>
          <p:nvPr/>
        </p:nvGrpSpPr>
        <p:grpSpPr bwMode="auto">
          <a:xfrm>
            <a:off x="3868739" y="2154238"/>
            <a:ext cx="5832475" cy="2779712"/>
            <a:chOff x="1747838" y="1301750"/>
            <a:chExt cx="5832475" cy="2779713"/>
          </a:xfrm>
        </p:grpSpPr>
        <p:sp>
          <p:nvSpPr>
            <p:cNvPr id="82953" name="Rectangle 4">
              <a:extLst>
                <a:ext uri="{FF2B5EF4-FFF2-40B4-BE49-F238E27FC236}">
                  <a16:creationId xmlns:a16="http://schemas.microsoft.com/office/drawing/2014/main" id="{82C8B22D-3479-2A46-8BEE-0E5BB07850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47838" y="1301750"/>
              <a:ext cx="5830887" cy="11113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2954" name="Rectangle 5">
              <a:extLst>
                <a:ext uri="{FF2B5EF4-FFF2-40B4-BE49-F238E27FC236}">
                  <a16:creationId xmlns:a16="http://schemas.microsoft.com/office/drawing/2014/main" id="{FFC74D86-74EE-F742-98E1-BB0AFBA8AC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47838" y="1312863"/>
              <a:ext cx="11112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2955" name="Rectangle 6">
              <a:extLst>
                <a:ext uri="{FF2B5EF4-FFF2-40B4-BE49-F238E27FC236}">
                  <a16:creationId xmlns:a16="http://schemas.microsoft.com/office/drawing/2014/main" id="{22367C03-68E6-A540-A07B-70FFD70DD8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65438" y="1312863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2956" name="Rectangle 7">
              <a:extLst>
                <a:ext uri="{FF2B5EF4-FFF2-40B4-BE49-F238E27FC236}">
                  <a16:creationId xmlns:a16="http://schemas.microsoft.com/office/drawing/2014/main" id="{2C15388D-A980-964B-9241-BA7560721A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66913" y="1519238"/>
              <a:ext cx="953787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Present </a:t>
              </a:r>
              <a:endParaRPr lang="en-US" altLang="en-US" sz="1800" b="0"/>
            </a:p>
          </p:txBody>
        </p:sp>
        <p:sp>
          <p:nvSpPr>
            <p:cNvPr id="82957" name="Rectangle 8">
              <a:extLst>
                <a:ext uri="{FF2B5EF4-FFF2-40B4-BE49-F238E27FC236}">
                  <a16:creationId xmlns:a16="http://schemas.microsoft.com/office/drawing/2014/main" id="{4D858483-1B0C-8B4A-B625-69C036061B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99225" y="1312863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2958" name="Rectangle 9">
              <a:extLst>
                <a:ext uri="{FF2B5EF4-FFF2-40B4-BE49-F238E27FC236}">
                  <a16:creationId xmlns:a16="http://schemas.microsoft.com/office/drawing/2014/main" id="{747791E9-621B-B94D-A9CB-58C75E30E9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67613" y="1312863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2959" name="Rectangle 10">
              <a:extLst>
                <a:ext uri="{FF2B5EF4-FFF2-40B4-BE49-F238E27FC236}">
                  <a16:creationId xmlns:a16="http://schemas.microsoft.com/office/drawing/2014/main" id="{4AD0224F-460B-9645-9672-D3312F95D7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65438" y="1782763"/>
              <a:ext cx="3648075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2960" name="Rectangle 11">
              <a:extLst>
                <a:ext uri="{FF2B5EF4-FFF2-40B4-BE49-F238E27FC236}">
                  <a16:creationId xmlns:a16="http://schemas.microsoft.com/office/drawing/2014/main" id="{864C8390-5145-B248-B764-7E6A17A8BC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47838" y="1770063"/>
              <a:ext cx="11112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2961" name="Rectangle 12">
              <a:extLst>
                <a:ext uri="{FF2B5EF4-FFF2-40B4-BE49-F238E27FC236}">
                  <a16:creationId xmlns:a16="http://schemas.microsoft.com/office/drawing/2014/main" id="{4A39630D-2D16-7947-B62A-25FC369BAE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03663" y="1428750"/>
              <a:ext cx="1668727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Flip-flop inputs</a:t>
              </a:r>
              <a:endParaRPr lang="en-US" altLang="en-US" sz="1800" b="0"/>
            </a:p>
          </p:txBody>
        </p:sp>
        <p:sp>
          <p:nvSpPr>
            <p:cNvPr id="82962" name="Rectangle 13">
              <a:extLst>
                <a:ext uri="{FF2B5EF4-FFF2-40B4-BE49-F238E27FC236}">
                  <a16:creationId xmlns:a16="http://schemas.microsoft.com/office/drawing/2014/main" id="{BEE56634-0019-E948-840C-C38D6C5E32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65438" y="1770063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2963" name="Rectangle 14">
              <a:extLst>
                <a:ext uri="{FF2B5EF4-FFF2-40B4-BE49-F238E27FC236}">
                  <a16:creationId xmlns:a16="http://schemas.microsoft.com/office/drawing/2014/main" id="{F5A425A8-5D3C-6F47-9BDF-3F6DA0A0E5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08200" y="1885950"/>
              <a:ext cx="625171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state </a:t>
              </a:r>
              <a:endParaRPr lang="en-US" altLang="en-US" sz="1800" b="0"/>
            </a:p>
          </p:txBody>
        </p:sp>
        <p:sp>
          <p:nvSpPr>
            <p:cNvPr id="82964" name="Rectangle 15">
              <a:extLst>
                <a:ext uri="{FF2B5EF4-FFF2-40B4-BE49-F238E27FC236}">
                  <a16:creationId xmlns:a16="http://schemas.microsoft.com/office/drawing/2014/main" id="{A7CFF882-5DC6-9B40-B873-BCC6BDE7F8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25825" y="1885950"/>
              <a:ext cx="25648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w </a:t>
              </a:r>
              <a:endParaRPr lang="en-US" altLang="en-US" sz="1800" b="0" i="1"/>
            </a:p>
          </p:txBody>
        </p:sp>
        <p:sp>
          <p:nvSpPr>
            <p:cNvPr id="82965" name="Rectangle 16">
              <a:extLst>
                <a:ext uri="{FF2B5EF4-FFF2-40B4-BE49-F238E27FC236}">
                  <a16:creationId xmlns:a16="http://schemas.microsoft.com/office/drawing/2014/main" id="{A3DC18B6-713F-4843-89CB-63E154E9D0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86175" y="1885950"/>
              <a:ext cx="21961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= </a:t>
              </a:r>
              <a:endParaRPr lang="en-US" altLang="en-US" sz="1800" b="0"/>
            </a:p>
          </p:txBody>
        </p:sp>
        <p:sp>
          <p:nvSpPr>
            <p:cNvPr id="82966" name="Rectangle 17">
              <a:extLst>
                <a:ext uri="{FF2B5EF4-FFF2-40B4-BE49-F238E27FC236}">
                  <a16:creationId xmlns:a16="http://schemas.microsoft.com/office/drawing/2014/main" id="{FB63D378-4C37-5D4F-BE9A-C5EE56EF53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49700" y="18859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82967" name="Rectangle 18">
              <a:extLst>
                <a:ext uri="{FF2B5EF4-FFF2-40B4-BE49-F238E27FC236}">
                  <a16:creationId xmlns:a16="http://schemas.microsoft.com/office/drawing/2014/main" id="{1A7FF03A-FE89-5C4F-BAB2-4678F5D7EA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8275" y="1885950"/>
              <a:ext cx="25648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w </a:t>
              </a:r>
              <a:endParaRPr lang="en-US" altLang="en-US" sz="1800" b="0" i="1"/>
            </a:p>
          </p:txBody>
        </p:sp>
        <p:sp>
          <p:nvSpPr>
            <p:cNvPr id="82968" name="Rectangle 19">
              <a:extLst>
                <a:ext uri="{FF2B5EF4-FFF2-40B4-BE49-F238E27FC236}">
                  <a16:creationId xmlns:a16="http://schemas.microsoft.com/office/drawing/2014/main" id="{4E6BD8B0-80A4-F44D-A3F8-26416D6945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05450" y="1885950"/>
              <a:ext cx="21961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= </a:t>
              </a:r>
              <a:endParaRPr lang="en-US" altLang="en-US" sz="1800" b="0"/>
            </a:p>
          </p:txBody>
        </p:sp>
        <p:sp>
          <p:nvSpPr>
            <p:cNvPr id="82969" name="Rectangle 20">
              <a:extLst>
                <a:ext uri="{FF2B5EF4-FFF2-40B4-BE49-F238E27FC236}">
                  <a16:creationId xmlns:a16="http://schemas.microsoft.com/office/drawing/2014/main" id="{49B4BAD6-5910-C34F-BE81-7536161B2E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99225" y="1770063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2970" name="Rectangle 21">
              <a:extLst>
                <a:ext uri="{FF2B5EF4-FFF2-40B4-BE49-F238E27FC236}">
                  <a16:creationId xmlns:a16="http://schemas.microsoft.com/office/drawing/2014/main" id="{F3C46333-08D2-934D-A0AC-8834E7C498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73738" y="18859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82971" name="Rectangle 22">
              <a:extLst>
                <a:ext uri="{FF2B5EF4-FFF2-40B4-BE49-F238E27FC236}">
                  <a16:creationId xmlns:a16="http://schemas.microsoft.com/office/drawing/2014/main" id="{B3042634-8854-D649-B19B-D3BF2966DD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67613" y="1770063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2972" name="Rectangle 23">
              <a:extLst>
                <a:ext uri="{FF2B5EF4-FFF2-40B4-BE49-F238E27FC236}">
                  <a16:creationId xmlns:a16="http://schemas.microsoft.com/office/drawing/2014/main" id="{4E6A6482-84A0-0F4C-B115-C358950B18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65438" y="2239963"/>
              <a:ext cx="3648075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2973" name="Rectangle 24">
              <a:extLst>
                <a:ext uri="{FF2B5EF4-FFF2-40B4-BE49-F238E27FC236}">
                  <a16:creationId xmlns:a16="http://schemas.microsoft.com/office/drawing/2014/main" id="{CE927E38-FD14-5D41-A6D0-BFFDDC6ABB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47838" y="2227263"/>
              <a:ext cx="11112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2974" name="Rectangle 25">
              <a:extLst>
                <a:ext uri="{FF2B5EF4-FFF2-40B4-BE49-F238E27FC236}">
                  <a16:creationId xmlns:a16="http://schemas.microsoft.com/office/drawing/2014/main" id="{FBFF25FE-3F0D-2941-B244-E3C9D605E0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24650" y="1793875"/>
              <a:ext cx="767839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Output</a:t>
              </a:r>
              <a:endParaRPr lang="en-US" altLang="en-US" sz="1800" b="0"/>
            </a:p>
          </p:txBody>
        </p:sp>
        <p:sp>
          <p:nvSpPr>
            <p:cNvPr id="82975" name="Rectangle 26">
              <a:extLst>
                <a:ext uri="{FF2B5EF4-FFF2-40B4-BE49-F238E27FC236}">
                  <a16:creationId xmlns:a16="http://schemas.microsoft.com/office/drawing/2014/main" id="{60E38E29-4773-5D42-88ED-6EC2B21F6C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70100" y="2197100"/>
              <a:ext cx="19877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y </a:t>
              </a:r>
              <a:endParaRPr lang="en-US" altLang="en-US" sz="1800" b="0" i="1"/>
            </a:p>
          </p:txBody>
        </p:sp>
        <p:sp>
          <p:nvSpPr>
            <p:cNvPr id="82976" name="Rectangle 27">
              <a:extLst>
                <a:ext uri="{FF2B5EF4-FFF2-40B4-BE49-F238E27FC236}">
                  <a16:creationId xmlns:a16="http://schemas.microsoft.com/office/drawing/2014/main" id="{5834FDDC-671A-A54E-ADDD-D9E1316687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95513" y="2295525"/>
              <a:ext cx="1603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</a:rPr>
                <a:t>2 </a:t>
              </a:r>
              <a:endParaRPr lang="en-US" altLang="en-US" sz="1800" b="0"/>
            </a:p>
          </p:txBody>
        </p:sp>
        <p:sp>
          <p:nvSpPr>
            <p:cNvPr id="82977" name="Rectangle 28">
              <a:extLst>
                <a:ext uri="{FF2B5EF4-FFF2-40B4-BE49-F238E27FC236}">
                  <a16:creationId xmlns:a16="http://schemas.microsoft.com/office/drawing/2014/main" id="{4F570B3A-9D08-D742-8099-6A133F6907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08225" y="2197100"/>
              <a:ext cx="19877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y</a:t>
              </a:r>
              <a:r>
                <a:rPr lang="en-US" altLang="en-US" sz="2000" b="0">
                  <a:solidFill>
                    <a:srgbClr val="000000"/>
                  </a:solidFill>
                </a:rPr>
                <a:t> </a:t>
              </a:r>
              <a:endParaRPr lang="en-US" altLang="en-US" sz="1800" b="0"/>
            </a:p>
          </p:txBody>
        </p:sp>
        <p:sp>
          <p:nvSpPr>
            <p:cNvPr id="82978" name="Rectangle 29">
              <a:extLst>
                <a:ext uri="{FF2B5EF4-FFF2-40B4-BE49-F238E27FC236}">
                  <a16:creationId xmlns:a16="http://schemas.microsoft.com/office/drawing/2014/main" id="{BC811560-1A35-9B44-9125-06968C7023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65438" y="2227263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2979" name="Rectangle 30">
              <a:extLst>
                <a:ext uri="{FF2B5EF4-FFF2-40B4-BE49-F238E27FC236}">
                  <a16:creationId xmlns:a16="http://schemas.microsoft.com/office/drawing/2014/main" id="{60022CBA-CD15-8646-BC61-29DC275A39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33638" y="2295525"/>
              <a:ext cx="1603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82980" name="Rectangle 31">
              <a:extLst>
                <a:ext uri="{FF2B5EF4-FFF2-40B4-BE49-F238E27FC236}">
                  <a16:creationId xmlns:a16="http://schemas.microsoft.com/office/drawing/2014/main" id="{67C630B3-C63D-2A40-B232-3DCEAAD2D5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6250" y="2343150"/>
              <a:ext cx="19877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J </a:t>
              </a:r>
              <a:endParaRPr lang="en-US" altLang="en-US" sz="1800" b="0" i="1"/>
            </a:p>
          </p:txBody>
        </p:sp>
        <p:sp>
          <p:nvSpPr>
            <p:cNvPr id="82981" name="Rectangle 32">
              <a:extLst>
                <a:ext uri="{FF2B5EF4-FFF2-40B4-BE49-F238E27FC236}">
                  <a16:creationId xmlns:a16="http://schemas.microsoft.com/office/drawing/2014/main" id="{304E38B5-2996-4543-AED1-75A0D38259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55950" y="2441575"/>
              <a:ext cx="1603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</a:rPr>
                <a:t>2 </a:t>
              </a:r>
              <a:endParaRPr lang="en-US" altLang="en-US" sz="1800" b="0"/>
            </a:p>
          </p:txBody>
        </p:sp>
        <p:sp>
          <p:nvSpPr>
            <p:cNvPr id="82982" name="Rectangle 33">
              <a:extLst>
                <a:ext uri="{FF2B5EF4-FFF2-40B4-BE49-F238E27FC236}">
                  <a16:creationId xmlns:a16="http://schemas.microsoft.com/office/drawing/2014/main" id="{6986D731-0155-BC4E-B946-A7438F9902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68663" y="2343150"/>
              <a:ext cx="24205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K </a:t>
              </a:r>
              <a:endParaRPr lang="en-US" altLang="en-US" sz="1800" b="0" i="1"/>
            </a:p>
          </p:txBody>
        </p:sp>
        <p:sp>
          <p:nvSpPr>
            <p:cNvPr id="82983" name="Rectangle 34">
              <a:extLst>
                <a:ext uri="{FF2B5EF4-FFF2-40B4-BE49-F238E27FC236}">
                  <a16:creationId xmlns:a16="http://schemas.microsoft.com/office/drawing/2014/main" id="{E0FEB2A2-3CA2-7340-83DC-DF55DFE35F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84563" y="2441575"/>
              <a:ext cx="1603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</a:rPr>
                <a:t>2 </a:t>
              </a:r>
              <a:endParaRPr lang="en-US" altLang="en-US" sz="1800" b="0"/>
            </a:p>
          </p:txBody>
        </p:sp>
        <p:sp>
          <p:nvSpPr>
            <p:cNvPr id="82984" name="Rectangle 35">
              <a:extLst>
                <a:ext uri="{FF2B5EF4-FFF2-40B4-BE49-F238E27FC236}">
                  <a16:creationId xmlns:a16="http://schemas.microsoft.com/office/drawing/2014/main" id="{3F22EE35-D93C-A540-9293-B9C4B317BC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03663" y="2343150"/>
              <a:ext cx="19877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J </a:t>
              </a:r>
              <a:endParaRPr lang="en-US" altLang="en-US" sz="1800" b="0" i="1"/>
            </a:p>
          </p:txBody>
        </p:sp>
        <p:sp>
          <p:nvSpPr>
            <p:cNvPr id="82985" name="Rectangle 36">
              <a:extLst>
                <a:ext uri="{FF2B5EF4-FFF2-40B4-BE49-F238E27FC236}">
                  <a16:creationId xmlns:a16="http://schemas.microsoft.com/office/drawing/2014/main" id="{C790BBD0-0931-AF40-85A3-A8A3E86F94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44950" y="2441575"/>
              <a:ext cx="1603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82986" name="Rectangle 37">
              <a:extLst>
                <a:ext uri="{FF2B5EF4-FFF2-40B4-BE49-F238E27FC236}">
                  <a16:creationId xmlns:a16="http://schemas.microsoft.com/office/drawing/2014/main" id="{1E8CB1D3-8A51-EB4A-AC88-2B2E2142FF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56075" y="2343150"/>
              <a:ext cx="24205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K </a:t>
              </a:r>
              <a:endParaRPr lang="en-US" altLang="en-US" sz="1800" b="0" i="1"/>
            </a:p>
          </p:txBody>
        </p:sp>
        <p:sp>
          <p:nvSpPr>
            <p:cNvPr id="82987" name="Rectangle 38">
              <a:extLst>
                <a:ext uri="{FF2B5EF4-FFF2-40B4-BE49-F238E27FC236}">
                  <a16:creationId xmlns:a16="http://schemas.microsoft.com/office/drawing/2014/main" id="{14F4B94F-07AD-164A-9F95-9BF63725F2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73563" y="2441575"/>
              <a:ext cx="1603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82988" name="Rectangle 39">
              <a:extLst>
                <a:ext uri="{FF2B5EF4-FFF2-40B4-BE49-F238E27FC236}">
                  <a16:creationId xmlns:a16="http://schemas.microsoft.com/office/drawing/2014/main" id="{7D9B806E-A550-E046-8F56-56102083E5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40288" y="2343150"/>
              <a:ext cx="19877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J </a:t>
              </a:r>
              <a:endParaRPr lang="en-US" altLang="en-US" sz="1800" b="0" i="1"/>
            </a:p>
          </p:txBody>
        </p:sp>
        <p:sp>
          <p:nvSpPr>
            <p:cNvPr id="82989" name="Rectangle 40">
              <a:extLst>
                <a:ext uri="{FF2B5EF4-FFF2-40B4-BE49-F238E27FC236}">
                  <a16:creationId xmlns:a16="http://schemas.microsoft.com/office/drawing/2014/main" id="{5CA339DD-F658-2347-BAC5-D9666DD167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79988" y="2441575"/>
              <a:ext cx="1603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</a:rPr>
                <a:t>2 </a:t>
              </a:r>
              <a:endParaRPr lang="en-US" altLang="en-US" sz="1800" b="0"/>
            </a:p>
          </p:txBody>
        </p:sp>
        <p:sp>
          <p:nvSpPr>
            <p:cNvPr id="82990" name="Rectangle 41">
              <a:extLst>
                <a:ext uri="{FF2B5EF4-FFF2-40B4-BE49-F238E27FC236}">
                  <a16:creationId xmlns:a16="http://schemas.microsoft.com/office/drawing/2014/main" id="{6D14D2D9-9F21-E14A-90F9-59606C298F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92700" y="2343150"/>
              <a:ext cx="24205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K </a:t>
              </a:r>
              <a:endParaRPr lang="en-US" altLang="en-US" sz="1800" b="0" i="1"/>
            </a:p>
          </p:txBody>
        </p:sp>
        <p:sp>
          <p:nvSpPr>
            <p:cNvPr id="82991" name="Rectangle 42">
              <a:extLst>
                <a:ext uri="{FF2B5EF4-FFF2-40B4-BE49-F238E27FC236}">
                  <a16:creationId xmlns:a16="http://schemas.microsoft.com/office/drawing/2014/main" id="{89BE3CB8-E71F-574D-9BE2-255DE0A107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10188" y="2441575"/>
              <a:ext cx="1603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</a:rPr>
                <a:t>2 </a:t>
              </a:r>
              <a:endParaRPr lang="en-US" altLang="en-US" sz="1800" b="0"/>
            </a:p>
          </p:txBody>
        </p:sp>
        <p:sp>
          <p:nvSpPr>
            <p:cNvPr id="82992" name="Rectangle 43">
              <a:extLst>
                <a:ext uri="{FF2B5EF4-FFF2-40B4-BE49-F238E27FC236}">
                  <a16:creationId xmlns:a16="http://schemas.microsoft.com/office/drawing/2014/main" id="{6BB3BACB-B25E-364E-B92F-D150DA41AE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76913" y="2343150"/>
              <a:ext cx="19877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J </a:t>
              </a:r>
              <a:endParaRPr lang="en-US" altLang="en-US" sz="1800" b="0" i="1"/>
            </a:p>
          </p:txBody>
        </p:sp>
        <p:sp>
          <p:nvSpPr>
            <p:cNvPr id="82993" name="Rectangle 44">
              <a:extLst>
                <a:ext uri="{FF2B5EF4-FFF2-40B4-BE49-F238E27FC236}">
                  <a16:creationId xmlns:a16="http://schemas.microsoft.com/office/drawing/2014/main" id="{B801AB14-8DCF-694A-9296-79545D4B38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16613" y="2441575"/>
              <a:ext cx="1603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82994" name="Rectangle 45">
              <a:extLst>
                <a:ext uri="{FF2B5EF4-FFF2-40B4-BE49-F238E27FC236}">
                  <a16:creationId xmlns:a16="http://schemas.microsoft.com/office/drawing/2014/main" id="{FB7C9845-9825-FA48-BD67-38FD955BCA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29325" y="2343150"/>
              <a:ext cx="24205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K </a:t>
              </a:r>
              <a:endParaRPr lang="en-US" altLang="en-US" sz="1800" b="0" i="1"/>
            </a:p>
          </p:txBody>
        </p:sp>
        <p:sp>
          <p:nvSpPr>
            <p:cNvPr id="82995" name="Rectangle 46">
              <a:extLst>
                <a:ext uri="{FF2B5EF4-FFF2-40B4-BE49-F238E27FC236}">
                  <a16:creationId xmlns:a16="http://schemas.microsoft.com/office/drawing/2014/main" id="{1861BA1F-EFD2-E347-92E2-DC57566352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99225" y="2227263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2996" name="Rectangle 47">
              <a:extLst>
                <a:ext uri="{FF2B5EF4-FFF2-40B4-BE49-F238E27FC236}">
                  <a16:creationId xmlns:a16="http://schemas.microsoft.com/office/drawing/2014/main" id="{BDC9BD42-36B5-A34B-A6C1-837D0D3FC7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45225" y="2441575"/>
              <a:ext cx="1603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82997" name="Rectangle 48">
              <a:extLst>
                <a:ext uri="{FF2B5EF4-FFF2-40B4-BE49-F238E27FC236}">
                  <a16:creationId xmlns:a16="http://schemas.microsoft.com/office/drawing/2014/main" id="{3483BE2C-2A66-4F4B-84C7-B2F416C58A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67613" y="2227263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2998" name="Rectangle 49">
              <a:extLst>
                <a:ext uri="{FF2B5EF4-FFF2-40B4-BE49-F238E27FC236}">
                  <a16:creationId xmlns:a16="http://schemas.microsoft.com/office/drawing/2014/main" id="{AAC9FAE0-7AE3-DD43-8256-E4DB2BFB70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47838" y="2697163"/>
              <a:ext cx="5830887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2999" name="Rectangle 50">
              <a:extLst>
                <a:ext uri="{FF2B5EF4-FFF2-40B4-BE49-F238E27FC236}">
                  <a16:creationId xmlns:a16="http://schemas.microsoft.com/office/drawing/2014/main" id="{9301CABB-37D3-D449-8A30-3CF8A87845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47838" y="2713038"/>
              <a:ext cx="11112" cy="403225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3000" name="Rectangle 51">
              <a:extLst>
                <a:ext uri="{FF2B5EF4-FFF2-40B4-BE49-F238E27FC236}">
                  <a16:creationId xmlns:a16="http://schemas.microsoft.com/office/drawing/2014/main" id="{832FC72D-1DF4-CB45-ABD2-6FB4012A9D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81825" y="2197100"/>
              <a:ext cx="19877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z </a:t>
              </a:r>
              <a:endParaRPr lang="en-US" altLang="en-US" sz="1800" b="0" i="1"/>
            </a:p>
          </p:txBody>
        </p:sp>
        <p:sp>
          <p:nvSpPr>
            <p:cNvPr id="83001" name="Rectangle 52">
              <a:extLst>
                <a:ext uri="{FF2B5EF4-FFF2-40B4-BE49-F238E27FC236}">
                  <a16:creationId xmlns:a16="http://schemas.microsoft.com/office/drawing/2014/main" id="{0D48232E-D98B-BB4A-A8DC-BB5F4D537F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65438" y="2713038"/>
              <a:ext cx="12700" cy="403225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3002" name="Rectangle 53">
              <a:extLst>
                <a:ext uri="{FF2B5EF4-FFF2-40B4-BE49-F238E27FC236}">
                  <a16:creationId xmlns:a16="http://schemas.microsoft.com/office/drawing/2014/main" id="{497214AE-7B44-494B-9BD2-54B66BA656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49475" y="2798763"/>
              <a:ext cx="28533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00</a:t>
              </a:r>
              <a:endParaRPr lang="en-US" altLang="en-US" sz="1800" b="0"/>
            </a:p>
          </p:txBody>
        </p:sp>
        <p:sp>
          <p:nvSpPr>
            <p:cNvPr id="83003" name="Rectangle 60">
              <a:extLst>
                <a:ext uri="{FF2B5EF4-FFF2-40B4-BE49-F238E27FC236}">
                  <a16:creationId xmlns:a16="http://schemas.microsoft.com/office/drawing/2014/main" id="{415966FF-C758-234C-834F-01F17443A6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99225" y="2713038"/>
              <a:ext cx="12700" cy="403225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3004" name="Rectangle 62">
              <a:extLst>
                <a:ext uri="{FF2B5EF4-FFF2-40B4-BE49-F238E27FC236}">
                  <a16:creationId xmlns:a16="http://schemas.microsoft.com/office/drawing/2014/main" id="{973D388F-846D-2B47-92DA-A6E7F0E453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67613" y="2713038"/>
              <a:ext cx="12700" cy="403225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3005" name="Rectangle 63">
              <a:extLst>
                <a:ext uri="{FF2B5EF4-FFF2-40B4-BE49-F238E27FC236}">
                  <a16:creationId xmlns:a16="http://schemas.microsoft.com/office/drawing/2014/main" id="{F0D5E7C5-C7C7-7643-B492-BF8CC7F2ED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47838" y="3090863"/>
              <a:ext cx="11112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3006" name="Rectangle 64">
              <a:extLst>
                <a:ext uri="{FF2B5EF4-FFF2-40B4-BE49-F238E27FC236}">
                  <a16:creationId xmlns:a16="http://schemas.microsoft.com/office/drawing/2014/main" id="{6D85A6B5-0DC1-2747-9FF8-11CD61E2FD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65950" y="2798763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83007" name="Rectangle 65">
              <a:extLst>
                <a:ext uri="{FF2B5EF4-FFF2-40B4-BE49-F238E27FC236}">
                  <a16:creationId xmlns:a16="http://schemas.microsoft.com/office/drawing/2014/main" id="{5EFF7074-F143-834C-881E-57737194D2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65438" y="3090863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3008" name="Rectangle 66">
              <a:extLst>
                <a:ext uri="{FF2B5EF4-FFF2-40B4-BE49-F238E27FC236}">
                  <a16:creationId xmlns:a16="http://schemas.microsoft.com/office/drawing/2014/main" id="{34FB10C0-9F1F-7343-9301-D1DB62A126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49475" y="3101975"/>
              <a:ext cx="28533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01</a:t>
              </a:r>
              <a:endParaRPr lang="en-US" altLang="en-US" sz="1800" b="0"/>
            </a:p>
          </p:txBody>
        </p:sp>
        <p:sp>
          <p:nvSpPr>
            <p:cNvPr id="83009" name="Rectangle 73">
              <a:extLst>
                <a:ext uri="{FF2B5EF4-FFF2-40B4-BE49-F238E27FC236}">
                  <a16:creationId xmlns:a16="http://schemas.microsoft.com/office/drawing/2014/main" id="{8B596D6E-EE2B-6C42-BDDC-4AEB186840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99225" y="3090863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3010" name="Rectangle 75">
              <a:extLst>
                <a:ext uri="{FF2B5EF4-FFF2-40B4-BE49-F238E27FC236}">
                  <a16:creationId xmlns:a16="http://schemas.microsoft.com/office/drawing/2014/main" id="{2D65B4B3-0C92-A845-ADC0-9ACC5E3CFE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67613" y="3090863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3011" name="Rectangle 76">
              <a:extLst>
                <a:ext uri="{FF2B5EF4-FFF2-40B4-BE49-F238E27FC236}">
                  <a16:creationId xmlns:a16="http://schemas.microsoft.com/office/drawing/2014/main" id="{339D1959-C0A6-AC47-B47F-3D880851C3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47838" y="3395663"/>
              <a:ext cx="11112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3012" name="Rectangle 77">
              <a:extLst>
                <a:ext uri="{FF2B5EF4-FFF2-40B4-BE49-F238E27FC236}">
                  <a16:creationId xmlns:a16="http://schemas.microsoft.com/office/drawing/2014/main" id="{3713F7B7-C53C-3845-87B9-DC1D6A7079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65950" y="3101975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83013" name="Rectangle 78">
              <a:extLst>
                <a:ext uri="{FF2B5EF4-FFF2-40B4-BE49-F238E27FC236}">
                  <a16:creationId xmlns:a16="http://schemas.microsoft.com/office/drawing/2014/main" id="{2BA6D666-E00D-B349-9C93-99E2AD0A50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65438" y="3395663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3014" name="Rectangle 79">
              <a:extLst>
                <a:ext uri="{FF2B5EF4-FFF2-40B4-BE49-F238E27FC236}">
                  <a16:creationId xmlns:a16="http://schemas.microsoft.com/office/drawing/2014/main" id="{2BDEE3B5-34AE-1E4F-BC96-0D2031FC8B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49475" y="3406775"/>
              <a:ext cx="28533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10</a:t>
              </a:r>
              <a:endParaRPr lang="en-US" altLang="en-US" sz="1800" b="0"/>
            </a:p>
          </p:txBody>
        </p:sp>
        <p:sp>
          <p:nvSpPr>
            <p:cNvPr id="83015" name="Rectangle 86">
              <a:extLst>
                <a:ext uri="{FF2B5EF4-FFF2-40B4-BE49-F238E27FC236}">
                  <a16:creationId xmlns:a16="http://schemas.microsoft.com/office/drawing/2014/main" id="{1EE48FAD-D3E5-FD48-87E7-E1D4C105A9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99225" y="3395663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3016" name="Rectangle 88">
              <a:extLst>
                <a:ext uri="{FF2B5EF4-FFF2-40B4-BE49-F238E27FC236}">
                  <a16:creationId xmlns:a16="http://schemas.microsoft.com/office/drawing/2014/main" id="{AAD003C2-BCFB-1A4B-B172-169B9DF9AA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67613" y="3395663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3017" name="Rectangle 89">
              <a:extLst>
                <a:ext uri="{FF2B5EF4-FFF2-40B4-BE49-F238E27FC236}">
                  <a16:creationId xmlns:a16="http://schemas.microsoft.com/office/drawing/2014/main" id="{33AC7F1A-9643-5F40-A7B4-43DBC96EC9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47838" y="3705225"/>
              <a:ext cx="11112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3018" name="Rectangle 90">
              <a:extLst>
                <a:ext uri="{FF2B5EF4-FFF2-40B4-BE49-F238E27FC236}">
                  <a16:creationId xmlns:a16="http://schemas.microsoft.com/office/drawing/2014/main" id="{879C8F16-77E4-8B48-9D83-E11C87B6A4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65950" y="3406775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83019" name="Rectangle 91">
              <a:extLst>
                <a:ext uri="{FF2B5EF4-FFF2-40B4-BE49-F238E27FC236}">
                  <a16:creationId xmlns:a16="http://schemas.microsoft.com/office/drawing/2014/main" id="{54482A2F-A54F-6A41-A26F-B923C233FC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65438" y="3705225"/>
              <a:ext cx="12700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3020" name="Rectangle 92">
              <a:extLst>
                <a:ext uri="{FF2B5EF4-FFF2-40B4-BE49-F238E27FC236}">
                  <a16:creationId xmlns:a16="http://schemas.microsoft.com/office/drawing/2014/main" id="{CE823BA0-0EB0-C441-9FBA-E58CCD3B8A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49475" y="3711575"/>
              <a:ext cx="266291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11</a:t>
              </a:r>
              <a:endParaRPr lang="en-US" altLang="en-US" sz="1800" b="0"/>
            </a:p>
          </p:txBody>
        </p:sp>
        <p:sp>
          <p:nvSpPr>
            <p:cNvPr id="83021" name="Rectangle 99">
              <a:extLst>
                <a:ext uri="{FF2B5EF4-FFF2-40B4-BE49-F238E27FC236}">
                  <a16:creationId xmlns:a16="http://schemas.microsoft.com/office/drawing/2014/main" id="{AA5781F0-F319-AA44-8A24-F9F4EFCF53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99225" y="3705225"/>
              <a:ext cx="12700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3022" name="Rectangle 101">
              <a:extLst>
                <a:ext uri="{FF2B5EF4-FFF2-40B4-BE49-F238E27FC236}">
                  <a16:creationId xmlns:a16="http://schemas.microsoft.com/office/drawing/2014/main" id="{13347A2B-6323-BE4A-B45A-7BDB585E3E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67613" y="3705225"/>
              <a:ext cx="12700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3023" name="Rectangle 102">
              <a:extLst>
                <a:ext uri="{FF2B5EF4-FFF2-40B4-BE49-F238E27FC236}">
                  <a16:creationId xmlns:a16="http://schemas.microsoft.com/office/drawing/2014/main" id="{931BF684-BAAD-BD4B-817F-CC1A94C402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47838" y="4068763"/>
              <a:ext cx="5830887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3024" name="Rectangle 103">
              <a:extLst>
                <a:ext uri="{FF2B5EF4-FFF2-40B4-BE49-F238E27FC236}">
                  <a16:creationId xmlns:a16="http://schemas.microsoft.com/office/drawing/2014/main" id="{FE3D5102-E67F-0C46-9D97-DDC8C13EA8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65950" y="3711575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</p:grpSp>
      <p:sp>
        <p:nvSpPr>
          <p:cNvPr id="82952" name="Rectangle 85">
            <a:extLst>
              <a:ext uri="{FF2B5EF4-FFF2-40B4-BE49-F238E27FC236}">
                <a16:creationId xmlns:a16="http://schemas.microsoft.com/office/drawing/2014/main" id="{0D93048A-0DB2-5F42-AE66-317E7654B3D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84300" y="1574800"/>
            <a:ext cx="1824038" cy="1468438"/>
          </a:xfrm>
          <a:prstGeom prst="rect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914400">
              <a:spcBef>
                <a:spcPct val="0"/>
              </a:spcBef>
              <a:buNone/>
            </a:pPr>
            <a:endParaRPr lang="en-US" altLang="en-US" b="0"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969" name="Rectangle 2">
            <a:extLst>
              <a:ext uri="{FF2B5EF4-FFF2-40B4-BE49-F238E27FC236}">
                <a16:creationId xmlns:a16="http://schemas.microsoft.com/office/drawing/2014/main" id="{74B93823-D9CF-B044-8C62-E7FBA2FC59A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220664"/>
            <a:ext cx="9144000" cy="790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Let’s derive the excitation table</a:t>
            </a:r>
          </a:p>
        </p:txBody>
      </p:sp>
      <p:sp>
        <p:nvSpPr>
          <p:cNvPr id="83970" name="TextBox 76">
            <a:extLst>
              <a:ext uri="{FF2B5EF4-FFF2-40B4-BE49-F238E27FC236}">
                <a16:creationId xmlns:a16="http://schemas.microsoft.com/office/drawing/2014/main" id="{93172C81-16D8-314B-B788-FC5170DFDD3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76400" y="5281613"/>
            <a:ext cx="122555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000000"/>
                </a:solidFill>
              </a:rPr>
              <a:t>z = y</a:t>
            </a:r>
            <a:r>
              <a:rPr lang="en-US" altLang="en-US" b="0" baseline="-25000">
                <a:solidFill>
                  <a:srgbClr val="000000"/>
                </a:solidFill>
              </a:rPr>
              <a:t>1</a:t>
            </a:r>
            <a:r>
              <a:rPr lang="en-US" altLang="en-US" b="0">
                <a:solidFill>
                  <a:srgbClr val="000000"/>
                </a:solidFill>
              </a:rPr>
              <a:t>y</a:t>
            </a:r>
            <a:r>
              <a:rPr lang="en-US" altLang="en-US" b="0" baseline="-25000">
                <a:solidFill>
                  <a:srgbClr val="000000"/>
                </a:solidFill>
              </a:rPr>
              <a:t>2</a:t>
            </a:r>
          </a:p>
        </p:txBody>
      </p:sp>
      <p:sp>
        <p:nvSpPr>
          <p:cNvPr id="83971" name="TextBox 77">
            <a:extLst>
              <a:ext uri="{FF2B5EF4-FFF2-40B4-BE49-F238E27FC236}">
                <a16:creationId xmlns:a16="http://schemas.microsoft.com/office/drawing/2014/main" id="{F9DDBEFE-84C4-3442-9259-78B9B4D7C06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65275" y="1633539"/>
            <a:ext cx="1030288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b="0"/>
              <a:t>J</a:t>
            </a:r>
            <a:r>
              <a:rPr lang="en-US" altLang="en-US" b="0" baseline="-25000"/>
              <a:t>1</a:t>
            </a:r>
            <a:r>
              <a:rPr lang="en-US" altLang="en-US" b="0"/>
              <a:t> = w</a:t>
            </a:r>
            <a:endParaRPr lang="en-US" altLang="en-US" b="0" baseline="-25000"/>
          </a:p>
        </p:txBody>
      </p:sp>
      <p:grpSp>
        <p:nvGrpSpPr>
          <p:cNvPr id="83972" name="Group 79">
            <a:extLst>
              <a:ext uri="{FF2B5EF4-FFF2-40B4-BE49-F238E27FC236}">
                <a16:creationId xmlns:a16="http://schemas.microsoft.com/office/drawing/2014/main" id="{ECD27555-E0EB-5A47-B8AA-2022367CB9B6}"/>
              </a:ext>
            </a:extLst>
          </p:cNvPr>
          <p:cNvGrpSpPr>
            <a:grpSpLocks/>
          </p:cNvGrpSpPr>
          <p:nvPr/>
        </p:nvGrpSpPr>
        <p:grpSpPr bwMode="auto">
          <a:xfrm>
            <a:off x="1525589" y="4144963"/>
            <a:ext cx="1082675" cy="461962"/>
            <a:chOff x="4636811" y="5891761"/>
            <a:chExt cx="1082348" cy="461665"/>
          </a:xfrm>
        </p:grpSpPr>
        <p:sp>
          <p:nvSpPr>
            <p:cNvPr id="84068" name="TextBox 82">
              <a:extLst>
                <a:ext uri="{FF2B5EF4-FFF2-40B4-BE49-F238E27FC236}">
                  <a16:creationId xmlns:a16="http://schemas.microsoft.com/office/drawing/2014/main" id="{237DD227-A5BD-E247-886F-6B504ABC140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636811" y="5891761"/>
              <a:ext cx="108234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b="0">
                  <a:solidFill>
                    <a:srgbClr val="000000"/>
                  </a:solidFill>
                </a:rPr>
                <a:t>K</a:t>
              </a:r>
              <a:r>
                <a:rPr lang="en-US" altLang="en-US" b="0" baseline="-25000">
                  <a:solidFill>
                    <a:srgbClr val="000000"/>
                  </a:solidFill>
                </a:rPr>
                <a:t>2</a:t>
              </a:r>
              <a:r>
                <a:rPr lang="en-US" altLang="en-US" b="0">
                  <a:solidFill>
                    <a:srgbClr val="000000"/>
                  </a:solidFill>
                </a:rPr>
                <a:t> = w</a:t>
              </a:r>
              <a:endParaRPr lang="en-US" altLang="en-US" b="0" baseline="-25000">
                <a:solidFill>
                  <a:srgbClr val="000000"/>
                </a:solidFill>
              </a:endParaRPr>
            </a:p>
          </p:txBody>
        </p:sp>
        <p:cxnSp>
          <p:nvCxnSpPr>
            <p:cNvPr id="84069" name="Straight Connector 86">
              <a:extLst>
                <a:ext uri="{FF2B5EF4-FFF2-40B4-BE49-F238E27FC236}">
                  <a16:creationId xmlns:a16="http://schemas.microsoft.com/office/drawing/2014/main" id="{61916686-948E-2E41-9ED8-AF6DBA273E3E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5368427" y="5964739"/>
              <a:ext cx="228531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83973" name="TextBox 87">
            <a:extLst>
              <a:ext uri="{FF2B5EF4-FFF2-40B4-BE49-F238E27FC236}">
                <a16:creationId xmlns:a16="http://schemas.microsoft.com/office/drawing/2014/main" id="{57DF6F15-F9C7-EC4F-B48E-71C9F08ACBD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74800" y="3433763"/>
            <a:ext cx="13795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000000"/>
                </a:solidFill>
              </a:rPr>
              <a:t>J</a:t>
            </a:r>
            <a:r>
              <a:rPr lang="en-US" altLang="en-US" b="0" baseline="-25000">
                <a:solidFill>
                  <a:srgbClr val="000000"/>
                </a:solidFill>
              </a:rPr>
              <a:t>2</a:t>
            </a:r>
            <a:r>
              <a:rPr lang="en-US" altLang="en-US" b="0">
                <a:solidFill>
                  <a:srgbClr val="000000"/>
                </a:solidFill>
              </a:rPr>
              <a:t> = w y</a:t>
            </a:r>
            <a:r>
              <a:rPr lang="en-US" altLang="en-US" b="0" baseline="-25000">
                <a:solidFill>
                  <a:srgbClr val="000000"/>
                </a:solidFill>
              </a:rPr>
              <a:t>1</a:t>
            </a:r>
          </a:p>
        </p:txBody>
      </p:sp>
      <p:grpSp>
        <p:nvGrpSpPr>
          <p:cNvPr id="83974" name="Group 89">
            <a:extLst>
              <a:ext uri="{FF2B5EF4-FFF2-40B4-BE49-F238E27FC236}">
                <a16:creationId xmlns:a16="http://schemas.microsoft.com/office/drawing/2014/main" id="{771FB204-7B37-1944-81B9-2556D98064DA}"/>
              </a:ext>
            </a:extLst>
          </p:cNvPr>
          <p:cNvGrpSpPr>
            <a:grpSpLocks/>
          </p:cNvGrpSpPr>
          <p:nvPr/>
        </p:nvGrpSpPr>
        <p:grpSpPr bwMode="auto">
          <a:xfrm>
            <a:off x="1512888" y="2359026"/>
            <a:ext cx="1695450" cy="460375"/>
            <a:chOff x="6895289" y="6215149"/>
            <a:chExt cx="1695847" cy="461665"/>
          </a:xfrm>
        </p:grpSpPr>
        <p:sp>
          <p:nvSpPr>
            <p:cNvPr id="84065" name="TextBox 92">
              <a:extLst>
                <a:ext uri="{FF2B5EF4-FFF2-40B4-BE49-F238E27FC236}">
                  <a16:creationId xmlns:a16="http://schemas.microsoft.com/office/drawing/2014/main" id="{59178DFC-56E8-DA41-9A1E-43312E84008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895289" y="6215149"/>
              <a:ext cx="1695847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b="0">
                  <a:solidFill>
                    <a:srgbClr val="000000"/>
                  </a:solidFill>
                </a:rPr>
                <a:t>K</a:t>
              </a:r>
              <a:r>
                <a:rPr lang="en-US" altLang="en-US" b="0" baseline="-25000">
                  <a:solidFill>
                    <a:srgbClr val="000000"/>
                  </a:solidFill>
                </a:rPr>
                <a:t>1</a:t>
              </a:r>
              <a:r>
                <a:rPr lang="en-US" altLang="en-US" b="0">
                  <a:solidFill>
                    <a:srgbClr val="000000"/>
                  </a:solidFill>
                </a:rPr>
                <a:t> = w + y</a:t>
              </a:r>
              <a:r>
                <a:rPr lang="en-US" altLang="en-US" b="0" baseline="-25000">
                  <a:solidFill>
                    <a:srgbClr val="000000"/>
                  </a:solidFill>
                </a:rPr>
                <a:t>2</a:t>
              </a:r>
            </a:p>
          </p:txBody>
        </p:sp>
        <p:cxnSp>
          <p:nvCxnSpPr>
            <p:cNvPr id="84066" name="Straight Connector 93">
              <a:extLst>
                <a:ext uri="{FF2B5EF4-FFF2-40B4-BE49-F238E27FC236}">
                  <a16:creationId xmlns:a16="http://schemas.microsoft.com/office/drawing/2014/main" id="{17A7D906-2BA5-0E4C-80F6-AE176822C46C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7625710" y="6253356"/>
              <a:ext cx="228654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84067" name="Straight Connector 94">
              <a:extLst>
                <a:ext uri="{FF2B5EF4-FFF2-40B4-BE49-F238E27FC236}">
                  <a16:creationId xmlns:a16="http://schemas.microsoft.com/office/drawing/2014/main" id="{D444D7E2-DD31-D94F-9D2E-674FCCE7F158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8154471" y="6250172"/>
              <a:ext cx="228654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3975" name="Group 95">
            <a:extLst>
              <a:ext uri="{FF2B5EF4-FFF2-40B4-BE49-F238E27FC236}">
                <a16:creationId xmlns:a16="http://schemas.microsoft.com/office/drawing/2014/main" id="{EFABC9B5-155D-4C4D-8FC5-AA8013947DD7}"/>
              </a:ext>
            </a:extLst>
          </p:cNvPr>
          <p:cNvGrpSpPr>
            <a:grpSpLocks/>
          </p:cNvGrpSpPr>
          <p:nvPr/>
        </p:nvGrpSpPr>
        <p:grpSpPr bwMode="auto">
          <a:xfrm>
            <a:off x="3868739" y="2154238"/>
            <a:ext cx="5832475" cy="2779712"/>
            <a:chOff x="1747838" y="1301750"/>
            <a:chExt cx="5832475" cy="2779713"/>
          </a:xfrm>
        </p:grpSpPr>
        <p:sp>
          <p:nvSpPr>
            <p:cNvPr id="83977" name="Rectangle 4">
              <a:extLst>
                <a:ext uri="{FF2B5EF4-FFF2-40B4-BE49-F238E27FC236}">
                  <a16:creationId xmlns:a16="http://schemas.microsoft.com/office/drawing/2014/main" id="{38A42C75-E598-4A4E-8CFA-43755A2890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47838" y="1301750"/>
              <a:ext cx="5830887" cy="11113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3978" name="Rectangle 5">
              <a:extLst>
                <a:ext uri="{FF2B5EF4-FFF2-40B4-BE49-F238E27FC236}">
                  <a16:creationId xmlns:a16="http://schemas.microsoft.com/office/drawing/2014/main" id="{0032DD3A-D35E-B143-9706-3746BEC4FE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47838" y="1312863"/>
              <a:ext cx="11112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3979" name="Rectangle 6">
              <a:extLst>
                <a:ext uri="{FF2B5EF4-FFF2-40B4-BE49-F238E27FC236}">
                  <a16:creationId xmlns:a16="http://schemas.microsoft.com/office/drawing/2014/main" id="{C4390E8C-EE53-CD4F-9049-487A472D8E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65438" y="1312863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3980" name="Rectangle 7">
              <a:extLst>
                <a:ext uri="{FF2B5EF4-FFF2-40B4-BE49-F238E27FC236}">
                  <a16:creationId xmlns:a16="http://schemas.microsoft.com/office/drawing/2014/main" id="{393847B5-4B2B-2541-89E8-FE826B50EB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66913" y="1519238"/>
              <a:ext cx="953787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Present </a:t>
              </a:r>
              <a:endParaRPr lang="en-US" altLang="en-US" sz="1800" b="0"/>
            </a:p>
          </p:txBody>
        </p:sp>
        <p:sp>
          <p:nvSpPr>
            <p:cNvPr id="83981" name="Rectangle 8">
              <a:extLst>
                <a:ext uri="{FF2B5EF4-FFF2-40B4-BE49-F238E27FC236}">
                  <a16:creationId xmlns:a16="http://schemas.microsoft.com/office/drawing/2014/main" id="{A1B5A560-6DD2-7C42-A60C-BDBB33ED7E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99225" y="1312863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3982" name="Rectangle 9">
              <a:extLst>
                <a:ext uri="{FF2B5EF4-FFF2-40B4-BE49-F238E27FC236}">
                  <a16:creationId xmlns:a16="http://schemas.microsoft.com/office/drawing/2014/main" id="{16A9C634-1B63-F34A-9791-9CA9E5956A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67613" y="1312863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3983" name="Rectangle 10">
              <a:extLst>
                <a:ext uri="{FF2B5EF4-FFF2-40B4-BE49-F238E27FC236}">
                  <a16:creationId xmlns:a16="http://schemas.microsoft.com/office/drawing/2014/main" id="{02283529-49BB-9B46-81C3-3D3DAD6D99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65438" y="1782763"/>
              <a:ext cx="3648075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3984" name="Rectangle 11">
              <a:extLst>
                <a:ext uri="{FF2B5EF4-FFF2-40B4-BE49-F238E27FC236}">
                  <a16:creationId xmlns:a16="http://schemas.microsoft.com/office/drawing/2014/main" id="{416C2613-3E61-2D47-B431-DED64A4D7A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47838" y="1770063"/>
              <a:ext cx="11112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3985" name="Rectangle 12">
              <a:extLst>
                <a:ext uri="{FF2B5EF4-FFF2-40B4-BE49-F238E27FC236}">
                  <a16:creationId xmlns:a16="http://schemas.microsoft.com/office/drawing/2014/main" id="{22693AE8-7D39-1546-9BA5-B73A32F5C8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03663" y="1428750"/>
              <a:ext cx="1668727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Flip-flop inputs</a:t>
              </a:r>
              <a:endParaRPr lang="en-US" altLang="en-US" sz="1800" b="0"/>
            </a:p>
          </p:txBody>
        </p:sp>
        <p:sp>
          <p:nvSpPr>
            <p:cNvPr id="83986" name="Rectangle 13">
              <a:extLst>
                <a:ext uri="{FF2B5EF4-FFF2-40B4-BE49-F238E27FC236}">
                  <a16:creationId xmlns:a16="http://schemas.microsoft.com/office/drawing/2014/main" id="{F0316415-AFBC-EF45-995D-BE6A6AA76D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65438" y="1770063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3987" name="Rectangle 14">
              <a:extLst>
                <a:ext uri="{FF2B5EF4-FFF2-40B4-BE49-F238E27FC236}">
                  <a16:creationId xmlns:a16="http://schemas.microsoft.com/office/drawing/2014/main" id="{C235BB53-D1A8-E741-A189-D065471C1D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08200" y="1885950"/>
              <a:ext cx="625171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state </a:t>
              </a:r>
              <a:endParaRPr lang="en-US" altLang="en-US" sz="1800" b="0"/>
            </a:p>
          </p:txBody>
        </p:sp>
        <p:sp>
          <p:nvSpPr>
            <p:cNvPr id="83988" name="Rectangle 15">
              <a:extLst>
                <a:ext uri="{FF2B5EF4-FFF2-40B4-BE49-F238E27FC236}">
                  <a16:creationId xmlns:a16="http://schemas.microsoft.com/office/drawing/2014/main" id="{7F45AB07-8C24-814E-A1B6-01EF3C8D24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25825" y="1885950"/>
              <a:ext cx="25648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w </a:t>
              </a:r>
              <a:endParaRPr lang="en-US" altLang="en-US" sz="1800" b="0" i="1"/>
            </a:p>
          </p:txBody>
        </p:sp>
        <p:sp>
          <p:nvSpPr>
            <p:cNvPr id="83989" name="Rectangle 16">
              <a:extLst>
                <a:ext uri="{FF2B5EF4-FFF2-40B4-BE49-F238E27FC236}">
                  <a16:creationId xmlns:a16="http://schemas.microsoft.com/office/drawing/2014/main" id="{39BA64D6-FDCA-4E49-94D6-32F056DF8A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86175" y="1885950"/>
              <a:ext cx="21961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= </a:t>
              </a:r>
              <a:endParaRPr lang="en-US" altLang="en-US" sz="1800" b="0"/>
            </a:p>
          </p:txBody>
        </p:sp>
        <p:sp>
          <p:nvSpPr>
            <p:cNvPr id="83990" name="Rectangle 17">
              <a:extLst>
                <a:ext uri="{FF2B5EF4-FFF2-40B4-BE49-F238E27FC236}">
                  <a16:creationId xmlns:a16="http://schemas.microsoft.com/office/drawing/2014/main" id="{4110E773-CDE1-9C47-88E2-96C2DEFE28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49700" y="18859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83991" name="Rectangle 18">
              <a:extLst>
                <a:ext uri="{FF2B5EF4-FFF2-40B4-BE49-F238E27FC236}">
                  <a16:creationId xmlns:a16="http://schemas.microsoft.com/office/drawing/2014/main" id="{3C9CF7CC-19A4-2046-809E-83FFED8BBF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8275" y="1885950"/>
              <a:ext cx="25648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w </a:t>
              </a:r>
              <a:endParaRPr lang="en-US" altLang="en-US" sz="1800" b="0" i="1"/>
            </a:p>
          </p:txBody>
        </p:sp>
        <p:sp>
          <p:nvSpPr>
            <p:cNvPr id="83992" name="Rectangle 19">
              <a:extLst>
                <a:ext uri="{FF2B5EF4-FFF2-40B4-BE49-F238E27FC236}">
                  <a16:creationId xmlns:a16="http://schemas.microsoft.com/office/drawing/2014/main" id="{BD9888B8-8083-4E41-B281-284E2FD1A4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05450" y="1885950"/>
              <a:ext cx="21961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= </a:t>
              </a:r>
              <a:endParaRPr lang="en-US" altLang="en-US" sz="1800" b="0"/>
            </a:p>
          </p:txBody>
        </p:sp>
        <p:sp>
          <p:nvSpPr>
            <p:cNvPr id="83993" name="Rectangle 20">
              <a:extLst>
                <a:ext uri="{FF2B5EF4-FFF2-40B4-BE49-F238E27FC236}">
                  <a16:creationId xmlns:a16="http://schemas.microsoft.com/office/drawing/2014/main" id="{EA8CFB07-526A-A340-8C4C-01A7778406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99225" y="1770063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3994" name="Rectangle 21">
              <a:extLst>
                <a:ext uri="{FF2B5EF4-FFF2-40B4-BE49-F238E27FC236}">
                  <a16:creationId xmlns:a16="http://schemas.microsoft.com/office/drawing/2014/main" id="{F6F95518-85DA-9E46-B12A-591A23A3DE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73738" y="18859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83995" name="Rectangle 22">
              <a:extLst>
                <a:ext uri="{FF2B5EF4-FFF2-40B4-BE49-F238E27FC236}">
                  <a16:creationId xmlns:a16="http://schemas.microsoft.com/office/drawing/2014/main" id="{09EABB19-CD21-2F4E-8194-BE339FA49F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67613" y="1770063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3996" name="Rectangle 23">
              <a:extLst>
                <a:ext uri="{FF2B5EF4-FFF2-40B4-BE49-F238E27FC236}">
                  <a16:creationId xmlns:a16="http://schemas.microsoft.com/office/drawing/2014/main" id="{451121AC-0ED5-F540-9A17-A80BE49D14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65438" y="2239963"/>
              <a:ext cx="3648075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3997" name="Rectangle 24">
              <a:extLst>
                <a:ext uri="{FF2B5EF4-FFF2-40B4-BE49-F238E27FC236}">
                  <a16:creationId xmlns:a16="http://schemas.microsoft.com/office/drawing/2014/main" id="{F2DB62D1-FCBE-7444-8F61-71F0E085D4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47838" y="2227263"/>
              <a:ext cx="11112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3998" name="Rectangle 25">
              <a:extLst>
                <a:ext uri="{FF2B5EF4-FFF2-40B4-BE49-F238E27FC236}">
                  <a16:creationId xmlns:a16="http://schemas.microsoft.com/office/drawing/2014/main" id="{D5BAFB56-233B-C240-B8C4-1E3D711D3C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24650" y="1793875"/>
              <a:ext cx="767839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Output</a:t>
              </a:r>
              <a:endParaRPr lang="en-US" altLang="en-US" sz="1800" b="0"/>
            </a:p>
          </p:txBody>
        </p:sp>
        <p:sp>
          <p:nvSpPr>
            <p:cNvPr id="83999" name="Rectangle 26">
              <a:extLst>
                <a:ext uri="{FF2B5EF4-FFF2-40B4-BE49-F238E27FC236}">
                  <a16:creationId xmlns:a16="http://schemas.microsoft.com/office/drawing/2014/main" id="{CE9D0FBD-F153-D743-BB4E-D35C9163DC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70100" y="2197100"/>
              <a:ext cx="19877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y </a:t>
              </a:r>
              <a:endParaRPr lang="en-US" altLang="en-US" sz="1800" b="0" i="1"/>
            </a:p>
          </p:txBody>
        </p:sp>
        <p:sp>
          <p:nvSpPr>
            <p:cNvPr id="84000" name="Rectangle 27">
              <a:extLst>
                <a:ext uri="{FF2B5EF4-FFF2-40B4-BE49-F238E27FC236}">
                  <a16:creationId xmlns:a16="http://schemas.microsoft.com/office/drawing/2014/main" id="{C715C276-86A8-F940-8BD9-1496288CE4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95513" y="2295525"/>
              <a:ext cx="1603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</a:rPr>
                <a:t>2 </a:t>
              </a:r>
              <a:endParaRPr lang="en-US" altLang="en-US" sz="1800" b="0"/>
            </a:p>
          </p:txBody>
        </p:sp>
        <p:sp>
          <p:nvSpPr>
            <p:cNvPr id="84001" name="Rectangle 28">
              <a:extLst>
                <a:ext uri="{FF2B5EF4-FFF2-40B4-BE49-F238E27FC236}">
                  <a16:creationId xmlns:a16="http://schemas.microsoft.com/office/drawing/2014/main" id="{7577524B-6435-4F4C-865F-6A217B9CC1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08225" y="2197100"/>
              <a:ext cx="19877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y</a:t>
              </a:r>
              <a:r>
                <a:rPr lang="en-US" altLang="en-US" sz="2000" b="0">
                  <a:solidFill>
                    <a:srgbClr val="000000"/>
                  </a:solidFill>
                </a:rPr>
                <a:t> </a:t>
              </a:r>
              <a:endParaRPr lang="en-US" altLang="en-US" sz="1800" b="0"/>
            </a:p>
          </p:txBody>
        </p:sp>
        <p:sp>
          <p:nvSpPr>
            <p:cNvPr id="84002" name="Rectangle 29">
              <a:extLst>
                <a:ext uri="{FF2B5EF4-FFF2-40B4-BE49-F238E27FC236}">
                  <a16:creationId xmlns:a16="http://schemas.microsoft.com/office/drawing/2014/main" id="{4167DB57-D689-5E43-8D89-138C1150D6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65438" y="2227263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4003" name="Rectangle 30">
              <a:extLst>
                <a:ext uri="{FF2B5EF4-FFF2-40B4-BE49-F238E27FC236}">
                  <a16:creationId xmlns:a16="http://schemas.microsoft.com/office/drawing/2014/main" id="{6B764447-D3E9-A649-9EF3-DDB2E9BE56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33638" y="2295525"/>
              <a:ext cx="1603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84004" name="Rectangle 31">
              <a:extLst>
                <a:ext uri="{FF2B5EF4-FFF2-40B4-BE49-F238E27FC236}">
                  <a16:creationId xmlns:a16="http://schemas.microsoft.com/office/drawing/2014/main" id="{A86F71C5-E2BE-594F-882B-1584CE9611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6250" y="2343150"/>
              <a:ext cx="19877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J </a:t>
              </a:r>
              <a:endParaRPr lang="en-US" altLang="en-US" sz="1800" b="0" i="1"/>
            </a:p>
          </p:txBody>
        </p:sp>
        <p:sp>
          <p:nvSpPr>
            <p:cNvPr id="84005" name="Rectangle 32">
              <a:extLst>
                <a:ext uri="{FF2B5EF4-FFF2-40B4-BE49-F238E27FC236}">
                  <a16:creationId xmlns:a16="http://schemas.microsoft.com/office/drawing/2014/main" id="{825B09AB-3F48-5541-B948-1D827DD4C8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55950" y="2441575"/>
              <a:ext cx="1603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</a:rPr>
                <a:t>2 </a:t>
              </a:r>
              <a:endParaRPr lang="en-US" altLang="en-US" sz="1800" b="0"/>
            </a:p>
          </p:txBody>
        </p:sp>
        <p:sp>
          <p:nvSpPr>
            <p:cNvPr id="84006" name="Rectangle 33">
              <a:extLst>
                <a:ext uri="{FF2B5EF4-FFF2-40B4-BE49-F238E27FC236}">
                  <a16:creationId xmlns:a16="http://schemas.microsoft.com/office/drawing/2014/main" id="{5C86DC41-81B2-CC43-8D2C-6A3BC49A56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68663" y="2343150"/>
              <a:ext cx="24205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K </a:t>
              </a:r>
              <a:endParaRPr lang="en-US" altLang="en-US" sz="1800" b="0" i="1"/>
            </a:p>
          </p:txBody>
        </p:sp>
        <p:sp>
          <p:nvSpPr>
            <p:cNvPr id="84007" name="Rectangle 34">
              <a:extLst>
                <a:ext uri="{FF2B5EF4-FFF2-40B4-BE49-F238E27FC236}">
                  <a16:creationId xmlns:a16="http://schemas.microsoft.com/office/drawing/2014/main" id="{CC40CFE8-E44F-B542-A3F8-4A8BD3CF73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84563" y="2441575"/>
              <a:ext cx="1603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</a:rPr>
                <a:t>2 </a:t>
              </a:r>
              <a:endParaRPr lang="en-US" altLang="en-US" sz="1800" b="0"/>
            </a:p>
          </p:txBody>
        </p:sp>
        <p:sp>
          <p:nvSpPr>
            <p:cNvPr id="84008" name="Rectangle 35">
              <a:extLst>
                <a:ext uri="{FF2B5EF4-FFF2-40B4-BE49-F238E27FC236}">
                  <a16:creationId xmlns:a16="http://schemas.microsoft.com/office/drawing/2014/main" id="{F80599DA-98FB-C840-94FA-2016117BF5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03663" y="2343150"/>
              <a:ext cx="19877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J </a:t>
              </a:r>
              <a:endParaRPr lang="en-US" altLang="en-US" sz="1800" b="0" i="1"/>
            </a:p>
          </p:txBody>
        </p:sp>
        <p:sp>
          <p:nvSpPr>
            <p:cNvPr id="84009" name="Rectangle 36">
              <a:extLst>
                <a:ext uri="{FF2B5EF4-FFF2-40B4-BE49-F238E27FC236}">
                  <a16:creationId xmlns:a16="http://schemas.microsoft.com/office/drawing/2014/main" id="{2476A441-80D1-5A49-8F06-141D08F97F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44950" y="2441575"/>
              <a:ext cx="1603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84010" name="Rectangle 37">
              <a:extLst>
                <a:ext uri="{FF2B5EF4-FFF2-40B4-BE49-F238E27FC236}">
                  <a16:creationId xmlns:a16="http://schemas.microsoft.com/office/drawing/2014/main" id="{E694CD8F-8A81-A747-B67C-827FB2A1CE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56075" y="2343150"/>
              <a:ext cx="24205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K </a:t>
              </a:r>
              <a:endParaRPr lang="en-US" altLang="en-US" sz="1800" b="0" i="1"/>
            </a:p>
          </p:txBody>
        </p:sp>
        <p:sp>
          <p:nvSpPr>
            <p:cNvPr id="84011" name="Rectangle 38">
              <a:extLst>
                <a:ext uri="{FF2B5EF4-FFF2-40B4-BE49-F238E27FC236}">
                  <a16:creationId xmlns:a16="http://schemas.microsoft.com/office/drawing/2014/main" id="{1227E796-241B-B248-BCCE-FE1186F9DB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73563" y="2441575"/>
              <a:ext cx="1603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84012" name="Rectangle 39">
              <a:extLst>
                <a:ext uri="{FF2B5EF4-FFF2-40B4-BE49-F238E27FC236}">
                  <a16:creationId xmlns:a16="http://schemas.microsoft.com/office/drawing/2014/main" id="{2E062D73-E73B-C746-8FC2-2AA9D187BF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40288" y="2343150"/>
              <a:ext cx="19877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J </a:t>
              </a:r>
              <a:endParaRPr lang="en-US" altLang="en-US" sz="1800" b="0" i="1"/>
            </a:p>
          </p:txBody>
        </p:sp>
        <p:sp>
          <p:nvSpPr>
            <p:cNvPr id="84013" name="Rectangle 40">
              <a:extLst>
                <a:ext uri="{FF2B5EF4-FFF2-40B4-BE49-F238E27FC236}">
                  <a16:creationId xmlns:a16="http://schemas.microsoft.com/office/drawing/2014/main" id="{55E6A32A-4E53-AC43-A061-8C20B51135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79988" y="2441575"/>
              <a:ext cx="1603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</a:rPr>
                <a:t>2 </a:t>
              </a:r>
              <a:endParaRPr lang="en-US" altLang="en-US" sz="1800" b="0"/>
            </a:p>
          </p:txBody>
        </p:sp>
        <p:sp>
          <p:nvSpPr>
            <p:cNvPr id="84014" name="Rectangle 41">
              <a:extLst>
                <a:ext uri="{FF2B5EF4-FFF2-40B4-BE49-F238E27FC236}">
                  <a16:creationId xmlns:a16="http://schemas.microsoft.com/office/drawing/2014/main" id="{C910EDC0-9374-684B-B303-4EE32DD09A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92700" y="2343150"/>
              <a:ext cx="24205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K </a:t>
              </a:r>
              <a:endParaRPr lang="en-US" altLang="en-US" sz="1800" b="0" i="1"/>
            </a:p>
          </p:txBody>
        </p:sp>
        <p:sp>
          <p:nvSpPr>
            <p:cNvPr id="84015" name="Rectangle 42">
              <a:extLst>
                <a:ext uri="{FF2B5EF4-FFF2-40B4-BE49-F238E27FC236}">
                  <a16:creationId xmlns:a16="http://schemas.microsoft.com/office/drawing/2014/main" id="{19CA30ED-81C9-8044-AD69-B543E1530A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10188" y="2441575"/>
              <a:ext cx="1603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</a:rPr>
                <a:t>2 </a:t>
              </a:r>
              <a:endParaRPr lang="en-US" altLang="en-US" sz="1800" b="0"/>
            </a:p>
          </p:txBody>
        </p:sp>
        <p:sp>
          <p:nvSpPr>
            <p:cNvPr id="84016" name="Rectangle 43">
              <a:extLst>
                <a:ext uri="{FF2B5EF4-FFF2-40B4-BE49-F238E27FC236}">
                  <a16:creationId xmlns:a16="http://schemas.microsoft.com/office/drawing/2014/main" id="{B6E1B465-278F-D44D-9DF0-4218D2F522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76913" y="2343150"/>
              <a:ext cx="19877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J </a:t>
              </a:r>
              <a:endParaRPr lang="en-US" altLang="en-US" sz="1800" b="0" i="1"/>
            </a:p>
          </p:txBody>
        </p:sp>
        <p:sp>
          <p:nvSpPr>
            <p:cNvPr id="84017" name="Rectangle 44">
              <a:extLst>
                <a:ext uri="{FF2B5EF4-FFF2-40B4-BE49-F238E27FC236}">
                  <a16:creationId xmlns:a16="http://schemas.microsoft.com/office/drawing/2014/main" id="{5C68C4B0-6881-1641-ACEB-ACC72B4A94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16613" y="2441575"/>
              <a:ext cx="1603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84018" name="Rectangle 45">
              <a:extLst>
                <a:ext uri="{FF2B5EF4-FFF2-40B4-BE49-F238E27FC236}">
                  <a16:creationId xmlns:a16="http://schemas.microsoft.com/office/drawing/2014/main" id="{3D392CDC-E60A-E14F-9D1C-4FB29787E8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29325" y="2343150"/>
              <a:ext cx="24205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K </a:t>
              </a:r>
              <a:endParaRPr lang="en-US" altLang="en-US" sz="1800" b="0" i="1"/>
            </a:p>
          </p:txBody>
        </p:sp>
        <p:sp>
          <p:nvSpPr>
            <p:cNvPr id="84019" name="Rectangle 46">
              <a:extLst>
                <a:ext uri="{FF2B5EF4-FFF2-40B4-BE49-F238E27FC236}">
                  <a16:creationId xmlns:a16="http://schemas.microsoft.com/office/drawing/2014/main" id="{46711405-27D0-FC47-AB95-AA8647C2DE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99225" y="2227263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4020" name="Rectangle 47">
              <a:extLst>
                <a:ext uri="{FF2B5EF4-FFF2-40B4-BE49-F238E27FC236}">
                  <a16:creationId xmlns:a16="http://schemas.microsoft.com/office/drawing/2014/main" id="{344D41EB-5E7E-DC4E-9CF8-807EFEE9C1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45225" y="2441575"/>
              <a:ext cx="1603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84021" name="Rectangle 48">
              <a:extLst>
                <a:ext uri="{FF2B5EF4-FFF2-40B4-BE49-F238E27FC236}">
                  <a16:creationId xmlns:a16="http://schemas.microsoft.com/office/drawing/2014/main" id="{8BED46E4-0B13-7F49-9F21-613E4AE11B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67613" y="2227263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4022" name="Rectangle 49">
              <a:extLst>
                <a:ext uri="{FF2B5EF4-FFF2-40B4-BE49-F238E27FC236}">
                  <a16:creationId xmlns:a16="http://schemas.microsoft.com/office/drawing/2014/main" id="{E1793656-2D91-454A-99E6-0DC019B0CF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47838" y="2697163"/>
              <a:ext cx="5830887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4023" name="Rectangle 50">
              <a:extLst>
                <a:ext uri="{FF2B5EF4-FFF2-40B4-BE49-F238E27FC236}">
                  <a16:creationId xmlns:a16="http://schemas.microsoft.com/office/drawing/2014/main" id="{03E5692B-9CD5-AA42-807B-A933947F29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47838" y="2713038"/>
              <a:ext cx="11112" cy="403225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4024" name="Rectangle 51">
              <a:extLst>
                <a:ext uri="{FF2B5EF4-FFF2-40B4-BE49-F238E27FC236}">
                  <a16:creationId xmlns:a16="http://schemas.microsoft.com/office/drawing/2014/main" id="{35C63C0D-6CBD-1440-B905-4723F67C48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81825" y="2197100"/>
              <a:ext cx="19877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z </a:t>
              </a:r>
              <a:endParaRPr lang="en-US" altLang="en-US" sz="1800" b="0" i="1"/>
            </a:p>
          </p:txBody>
        </p:sp>
        <p:sp>
          <p:nvSpPr>
            <p:cNvPr id="84025" name="Rectangle 52">
              <a:extLst>
                <a:ext uri="{FF2B5EF4-FFF2-40B4-BE49-F238E27FC236}">
                  <a16:creationId xmlns:a16="http://schemas.microsoft.com/office/drawing/2014/main" id="{08AAD8FE-7210-1643-92C0-4E219285EC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65438" y="2713038"/>
              <a:ext cx="12700" cy="403225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4026" name="Rectangle 53">
              <a:extLst>
                <a:ext uri="{FF2B5EF4-FFF2-40B4-BE49-F238E27FC236}">
                  <a16:creationId xmlns:a16="http://schemas.microsoft.com/office/drawing/2014/main" id="{89AA4745-A00B-D04F-A2FB-4E844E84F4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49475" y="2798763"/>
              <a:ext cx="28533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00</a:t>
              </a:r>
              <a:endParaRPr lang="en-US" altLang="en-US" sz="1800" b="0"/>
            </a:p>
          </p:txBody>
        </p:sp>
        <p:sp>
          <p:nvSpPr>
            <p:cNvPr id="84027" name="Rectangle 55">
              <a:extLst>
                <a:ext uri="{FF2B5EF4-FFF2-40B4-BE49-F238E27FC236}">
                  <a16:creationId xmlns:a16="http://schemas.microsoft.com/office/drawing/2014/main" id="{6894314F-A7F5-3848-AE25-77F6525D19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29075" y="2798763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84028" name="Rectangle 56">
              <a:extLst>
                <a:ext uri="{FF2B5EF4-FFF2-40B4-BE49-F238E27FC236}">
                  <a16:creationId xmlns:a16="http://schemas.microsoft.com/office/drawing/2014/main" id="{5C7CA97C-C005-2C43-89C6-54E29871E8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9575" y="2798763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84029" name="Rectangle 59">
              <a:extLst>
                <a:ext uri="{FF2B5EF4-FFF2-40B4-BE49-F238E27FC236}">
                  <a16:creationId xmlns:a16="http://schemas.microsoft.com/office/drawing/2014/main" id="{18F91F3C-370A-3C44-B6BA-F3AFF36F97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95975" y="2798763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84030" name="Rectangle 60">
              <a:extLst>
                <a:ext uri="{FF2B5EF4-FFF2-40B4-BE49-F238E27FC236}">
                  <a16:creationId xmlns:a16="http://schemas.microsoft.com/office/drawing/2014/main" id="{F3B4ED4D-5706-2E41-A7EB-E8673BA6DB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99225" y="2713038"/>
              <a:ext cx="12700" cy="403225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4031" name="Rectangle 61">
              <a:extLst>
                <a:ext uri="{FF2B5EF4-FFF2-40B4-BE49-F238E27FC236}">
                  <a16:creationId xmlns:a16="http://schemas.microsoft.com/office/drawing/2014/main" id="{0222D5DB-0331-8E49-8D26-A7CF6AFF25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86475" y="2798763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84032" name="Rectangle 62">
              <a:extLst>
                <a:ext uri="{FF2B5EF4-FFF2-40B4-BE49-F238E27FC236}">
                  <a16:creationId xmlns:a16="http://schemas.microsoft.com/office/drawing/2014/main" id="{E0BE9A95-DEFF-2946-86B1-860072560C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67613" y="2713038"/>
              <a:ext cx="12700" cy="403225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4033" name="Rectangle 63">
              <a:extLst>
                <a:ext uri="{FF2B5EF4-FFF2-40B4-BE49-F238E27FC236}">
                  <a16:creationId xmlns:a16="http://schemas.microsoft.com/office/drawing/2014/main" id="{A252DE2D-8E85-F94D-944D-97F876ED72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47838" y="3090863"/>
              <a:ext cx="11112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4034" name="Rectangle 64">
              <a:extLst>
                <a:ext uri="{FF2B5EF4-FFF2-40B4-BE49-F238E27FC236}">
                  <a16:creationId xmlns:a16="http://schemas.microsoft.com/office/drawing/2014/main" id="{9992D09E-7293-7A40-9B78-C0F989BBE5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65950" y="2798763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84035" name="Rectangle 65">
              <a:extLst>
                <a:ext uri="{FF2B5EF4-FFF2-40B4-BE49-F238E27FC236}">
                  <a16:creationId xmlns:a16="http://schemas.microsoft.com/office/drawing/2014/main" id="{42EDDACD-955E-6844-8E69-6611C34983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65438" y="3090863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4036" name="Rectangle 66">
              <a:extLst>
                <a:ext uri="{FF2B5EF4-FFF2-40B4-BE49-F238E27FC236}">
                  <a16:creationId xmlns:a16="http://schemas.microsoft.com/office/drawing/2014/main" id="{AE0255A5-1A68-9246-BF2C-2E530FE332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49475" y="3101975"/>
              <a:ext cx="28533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01</a:t>
              </a:r>
              <a:endParaRPr lang="en-US" altLang="en-US" sz="1800" b="0"/>
            </a:p>
          </p:txBody>
        </p:sp>
        <p:sp>
          <p:nvSpPr>
            <p:cNvPr id="84037" name="Rectangle 68">
              <a:extLst>
                <a:ext uri="{FF2B5EF4-FFF2-40B4-BE49-F238E27FC236}">
                  <a16:creationId xmlns:a16="http://schemas.microsoft.com/office/drawing/2014/main" id="{37D4B2D0-7F22-0641-8B87-7E7FC28089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29075" y="3101975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84038" name="Rectangle 69">
              <a:extLst>
                <a:ext uri="{FF2B5EF4-FFF2-40B4-BE49-F238E27FC236}">
                  <a16:creationId xmlns:a16="http://schemas.microsoft.com/office/drawing/2014/main" id="{EE7871B4-3AB4-F74C-B205-204D4F9597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9575" y="3101975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84039" name="Rectangle 72">
              <a:extLst>
                <a:ext uri="{FF2B5EF4-FFF2-40B4-BE49-F238E27FC236}">
                  <a16:creationId xmlns:a16="http://schemas.microsoft.com/office/drawing/2014/main" id="{B7AEE70A-21F7-A94E-8050-572D686FFD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95975" y="3101975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84040" name="Rectangle 73">
              <a:extLst>
                <a:ext uri="{FF2B5EF4-FFF2-40B4-BE49-F238E27FC236}">
                  <a16:creationId xmlns:a16="http://schemas.microsoft.com/office/drawing/2014/main" id="{0726EEE1-CAC6-AB42-BDA8-035C50D526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99225" y="3090863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4041" name="Rectangle 74">
              <a:extLst>
                <a:ext uri="{FF2B5EF4-FFF2-40B4-BE49-F238E27FC236}">
                  <a16:creationId xmlns:a16="http://schemas.microsoft.com/office/drawing/2014/main" id="{A45D2569-AD0E-7F4F-AB5D-531E1515E6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86475" y="3101975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84042" name="Rectangle 75">
              <a:extLst>
                <a:ext uri="{FF2B5EF4-FFF2-40B4-BE49-F238E27FC236}">
                  <a16:creationId xmlns:a16="http://schemas.microsoft.com/office/drawing/2014/main" id="{3DDA4ADA-070F-BC49-851C-4BE551AC36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67613" y="3090863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4043" name="Rectangle 76">
              <a:extLst>
                <a:ext uri="{FF2B5EF4-FFF2-40B4-BE49-F238E27FC236}">
                  <a16:creationId xmlns:a16="http://schemas.microsoft.com/office/drawing/2014/main" id="{D23D9470-6C25-A14A-B615-FD5F700F88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47838" y="3395663"/>
              <a:ext cx="11112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4044" name="Rectangle 77">
              <a:extLst>
                <a:ext uri="{FF2B5EF4-FFF2-40B4-BE49-F238E27FC236}">
                  <a16:creationId xmlns:a16="http://schemas.microsoft.com/office/drawing/2014/main" id="{0530720A-5D41-3D4B-81A0-74A10ADBB1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65950" y="3101975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84045" name="Rectangle 78">
              <a:extLst>
                <a:ext uri="{FF2B5EF4-FFF2-40B4-BE49-F238E27FC236}">
                  <a16:creationId xmlns:a16="http://schemas.microsoft.com/office/drawing/2014/main" id="{85832B34-9235-F745-ACE6-B6949E195F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65438" y="3395663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4046" name="Rectangle 79">
              <a:extLst>
                <a:ext uri="{FF2B5EF4-FFF2-40B4-BE49-F238E27FC236}">
                  <a16:creationId xmlns:a16="http://schemas.microsoft.com/office/drawing/2014/main" id="{A9B6B696-2CF0-E14C-9852-B1636E46D3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49475" y="3406775"/>
              <a:ext cx="28533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10</a:t>
              </a:r>
              <a:endParaRPr lang="en-US" altLang="en-US" sz="1800" b="0"/>
            </a:p>
          </p:txBody>
        </p:sp>
        <p:sp>
          <p:nvSpPr>
            <p:cNvPr id="84047" name="Rectangle 81">
              <a:extLst>
                <a:ext uri="{FF2B5EF4-FFF2-40B4-BE49-F238E27FC236}">
                  <a16:creationId xmlns:a16="http://schemas.microsoft.com/office/drawing/2014/main" id="{B8F17BC4-A6F9-FB4A-A52B-885BCBF39F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29075" y="3406775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84048" name="Rectangle 82">
              <a:extLst>
                <a:ext uri="{FF2B5EF4-FFF2-40B4-BE49-F238E27FC236}">
                  <a16:creationId xmlns:a16="http://schemas.microsoft.com/office/drawing/2014/main" id="{E8F34025-8AD3-D54A-8669-930DED7EFE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9575" y="3406775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84049" name="Rectangle 85">
              <a:extLst>
                <a:ext uri="{FF2B5EF4-FFF2-40B4-BE49-F238E27FC236}">
                  <a16:creationId xmlns:a16="http://schemas.microsoft.com/office/drawing/2014/main" id="{2ECB6086-071B-B144-93BB-9607DC52D8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95975" y="3406775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84050" name="Rectangle 86">
              <a:extLst>
                <a:ext uri="{FF2B5EF4-FFF2-40B4-BE49-F238E27FC236}">
                  <a16:creationId xmlns:a16="http://schemas.microsoft.com/office/drawing/2014/main" id="{AE2EC83E-EF1E-0E4A-B1D5-586E416ACC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99225" y="3395663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4051" name="Rectangle 87">
              <a:extLst>
                <a:ext uri="{FF2B5EF4-FFF2-40B4-BE49-F238E27FC236}">
                  <a16:creationId xmlns:a16="http://schemas.microsoft.com/office/drawing/2014/main" id="{F7FE439A-06E4-F24C-9436-F274D48B03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86475" y="3406775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84052" name="Rectangle 88">
              <a:extLst>
                <a:ext uri="{FF2B5EF4-FFF2-40B4-BE49-F238E27FC236}">
                  <a16:creationId xmlns:a16="http://schemas.microsoft.com/office/drawing/2014/main" id="{A668000F-8244-B54D-A612-4211B11AD5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67613" y="3395663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4053" name="Rectangle 89">
              <a:extLst>
                <a:ext uri="{FF2B5EF4-FFF2-40B4-BE49-F238E27FC236}">
                  <a16:creationId xmlns:a16="http://schemas.microsoft.com/office/drawing/2014/main" id="{37C12F63-5BB4-124D-BA48-2A60E92E5C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47838" y="3705225"/>
              <a:ext cx="11112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4054" name="Rectangle 90">
              <a:extLst>
                <a:ext uri="{FF2B5EF4-FFF2-40B4-BE49-F238E27FC236}">
                  <a16:creationId xmlns:a16="http://schemas.microsoft.com/office/drawing/2014/main" id="{7D5D9A89-0FFF-FA41-A25F-B4618100CE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65950" y="3406775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84055" name="Rectangle 91">
              <a:extLst>
                <a:ext uri="{FF2B5EF4-FFF2-40B4-BE49-F238E27FC236}">
                  <a16:creationId xmlns:a16="http://schemas.microsoft.com/office/drawing/2014/main" id="{9C8ED962-6A2E-7243-AA55-EAC79A44BC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65438" y="3705225"/>
              <a:ext cx="12700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4056" name="Rectangle 92">
              <a:extLst>
                <a:ext uri="{FF2B5EF4-FFF2-40B4-BE49-F238E27FC236}">
                  <a16:creationId xmlns:a16="http://schemas.microsoft.com/office/drawing/2014/main" id="{6B511DF2-2E3D-CB44-BE21-04C2B57EC9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49475" y="3711575"/>
              <a:ext cx="266291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11</a:t>
              </a:r>
              <a:endParaRPr lang="en-US" altLang="en-US" sz="1800" b="0"/>
            </a:p>
          </p:txBody>
        </p:sp>
        <p:sp>
          <p:nvSpPr>
            <p:cNvPr id="84057" name="Rectangle 94">
              <a:extLst>
                <a:ext uri="{FF2B5EF4-FFF2-40B4-BE49-F238E27FC236}">
                  <a16:creationId xmlns:a16="http://schemas.microsoft.com/office/drawing/2014/main" id="{8F866C59-1936-B442-AE94-B3CE12A705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29075" y="3711575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84058" name="Rectangle 95">
              <a:extLst>
                <a:ext uri="{FF2B5EF4-FFF2-40B4-BE49-F238E27FC236}">
                  <a16:creationId xmlns:a16="http://schemas.microsoft.com/office/drawing/2014/main" id="{B19A5213-3020-F24F-A3C6-7D03679A9B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9575" y="3711575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84059" name="Rectangle 98">
              <a:extLst>
                <a:ext uri="{FF2B5EF4-FFF2-40B4-BE49-F238E27FC236}">
                  <a16:creationId xmlns:a16="http://schemas.microsoft.com/office/drawing/2014/main" id="{C65E2C69-9BCB-644C-BE7D-3B903890B4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95975" y="3711575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84060" name="Rectangle 99">
              <a:extLst>
                <a:ext uri="{FF2B5EF4-FFF2-40B4-BE49-F238E27FC236}">
                  <a16:creationId xmlns:a16="http://schemas.microsoft.com/office/drawing/2014/main" id="{236B2712-B126-2F40-BE43-349A8A908F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99225" y="3705225"/>
              <a:ext cx="12700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4061" name="Rectangle 100">
              <a:extLst>
                <a:ext uri="{FF2B5EF4-FFF2-40B4-BE49-F238E27FC236}">
                  <a16:creationId xmlns:a16="http://schemas.microsoft.com/office/drawing/2014/main" id="{76D03558-15D7-554B-8512-E4CB67FBA9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86475" y="3711575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84062" name="Rectangle 101">
              <a:extLst>
                <a:ext uri="{FF2B5EF4-FFF2-40B4-BE49-F238E27FC236}">
                  <a16:creationId xmlns:a16="http://schemas.microsoft.com/office/drawing/2014/main" id="{D502577D-AE6C-4645-B467-BF6F7B9E8A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67613" y="3705225"/>
              <a:ext cx="12700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4063" name="Rectangle 102">
              <a:extLst>
                <a:ext uri="{FF2B5EF4-FFF2-40B4-BE49-F238E27FC236}">
                  <a16:creationId xmlns:a16="http://schemas.microsoft.com/office/drawing/2014/main" id="{1F78FA84-F1E2-594E-B3F3-E1A9466D7F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47838" y="4068763"/>
              <a:ext cx="5830887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4064" name="Rectangle 103">
              <a:extLst>
                <a:ext uri="{FF2B5EF4-FFF2-40B4-BE49-F238E27FC236}">
                  <a16:creationId xmlns:a16="http://schemas.microsoft.com/office/drawing/2014/main" id="{D7761450-5E9F-4541-8582-716DB258F8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65950" y="3711575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</p:grpSp>
      <p:sp>
        <p:nvSpPr>
          <p:cNvPr id="83976" name="Rectangle 197">
            <a:extLst>
              <a:ext uri="{FF2B5EF4-FFF2-40B4-BE49-F238E27FC236}">
                <a16:creationId xmlns:a16="http://schemas.microsoft.com/office/drawing/2014/main" id="{8437FBCC-15C6-7340-81A1-12C79C0582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84300" y="1574800"/>
            <a:ext cx="1824038" cy="1468438"/>
          </a:xfrm>
          <a:prstGeom prst="rect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914400">
              <a:spcBef>
                <a:spcPct val="0"/>
              </a:spcBef>
              <a:buNone/>
            </a:pPr>
            <a:endParaRPr lang="en-US" altLang="en-US" b="0"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65" name="TextBox 125">
            <a:extLst>
              <a:ext uri="{FF2B5EF4-FFF2-40B4-BE49-F238E27FC236}">
                <a16:creationId xmlns:a16="http://schemas.microsoft.com/office/drawing/2014/main" id="{4D20B808-77D4-B348-A003-3B410F9433A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66000" y="6477001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914400">
              <a:spcBef>
                <a:spcPct val="0"/>
              </a:spcBef>
              <a:buNone/>
            </a:pPr>
            <a:r>
              <a:rPr lang="en-US" altLang="en-US" sz="1400" b="0">
                <a:solidFill>
                  <a:srgbClr val="000000"/>
                </a:solidFill>
                <a:latin typeface="Times" pitchFamily="2" charset="0"/>
              </a:rPr>
              <a:t>[ Figure 6.75 from the textbook ]</a:t>
            </a:r>
          </a:p>
        </p:txBody>
      </p:sp>
      <p:sp>
        <p:nvSpPr>
          <p:cNvPr id="5" name="Rectangle 2">
            <a:extLst>
              <a:ext uri="{FF2B5EF4-FFF2-40B4-BE49-F238E27FC236}">
                <a16:creationId xmlns:a16="http://schemas.microsoft.com/office/drawing/2014/main" id="{3F71C977-0B78-1148-8BE0-D2B48E95EB37}"/>
              </a:ext>
            </a:extLst>
          </p:cNvPr>
          <p:cNvSpPr txBox="1">
            <a:spLocks noChangeArrowheads="1"/>
          </p:cNvSpPr>
          <p:nvPr/>
        </p:nvSpPr>
        <p:spPr>
          <a:xfrm>
            <a:off x="914400" y="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Where are the outputs?</a:t>
            </a: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CC160799-B103-B764-DB4A-5ACF074743DD}"/>
              </a:ext>
            </a:extLst>
          </p:cNvPr>
          <p:cNvGrpSpPr/>
          <p:nvPr/>
        </p:nvGrpSpPr>
        <p:grpSpPr>
          <a:xfrm>
            <a:off x="1595438" y="1477963"/>
            <a:ext cx="8282577" cy="4565650"/>
            <a:chOff x="1595438" y="1477963"/>
            <a:chExt cx="8282577" cy="4565650"/>
          </a:xfrm>
        </p:grpSpPr>
        <p:pic>
          <p:nvPicPr>
            <p:cNvPr id="3" name="Picture 3" descr="figure8">
              <a:extLst>
                <a:ext uri="{FF2B5EF4-FFF2-40B4-BE49-F238E27FC236}">
                  <a16:creationId xmlns:a16="http://schemas.microsoft.com/office/drawing/2014/main" id="{BA1FD44D-8964-9D60-DB2B-68FCF65CA30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595438" y="1477963"/>
              <a:ext cx="8172450" cy="4565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" name="Rectangle 62">
              <a:extLst>
                <a:ext uri="{FF2B5EF4-FFF2-40B4-BE49-F238E27FC236}">
                  <a16:creationId xmlns:a16="http://schemas.microsoft.com/office/drawing/2014/main" id="{C6036EA5-131F-EA99-DE07-2EA3B887B4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32932" y="4092383"/>
              <a:ext cx="774644" cy="1287653"/>
            </a:xfrm>
            <a:prstGeom prst="rect">
              <a:avLst/>
            </a:prstGeom>
            <a:noFill/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6" name="Rectangle 62">
              <a:extLst>
                <a:ext uri="{FF2B5EF4-FFF2-40B4-BE49-F238E27FC236}">
                  <a16:creationId xmlns:a16="http://schemas.microsoft.com/office/drawing/2014/main" id="{A8C529E0-6D56-1311-BCFC-7E722CF804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3407" y="1800225"/>
              <a:ext cx="784169" cy="1307335"/>
            </a:xfrm>
            <a:prstGeom prst="rect">
              <a:avLst/>
            </a:prstGeom>
            <a:noFill/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7" name="Freeform 10">
              <a:extLst>
                <a:ext uri="{FF2B5EF4-FFF2-40B4-BE49-F238E27FC236}">
                  <a16:creationId xmlns:a16="http://schemas.microsoft.com/office/drawing/2014/main" id="{8A0BAA4D-A585-4895-2CAE-49A0FE50E4FA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7933" y="5510758"/>
              <a:ext cx="1992321" cy="187992"/>
            </a:xfrm>
            <a:custGeom>
              <a:avLst/>
              <a:gdLst>
                <a:gd name="T0" fmla="*/ 0 w 1010"/>
                <a:gd name="T1" fmla="*/ 2147483646 h 189"/>
                <a:gd name="T2" fmla="*/ 2147483646 w 1010"/>
                <a:gd name="T3" fmla="*/ 2147483646 h 189"/>
                <a:gd name="T4" fmla="*/ 2147483646 w 1010"/>
                <a:gd name="T5" fmla="*/ 0 h 189"/>
                <a:gd name="T6" fmla="*/ 0 60000 65536"/>
                <a:gd name="T7" fmla="*/ 0 60000 65536"/>
                <a:gd name="T8" fmla="*/ 0 60000 65536"/>
                <a:gd name="T9" fmla="*/ 0 w 1010"/>
                <a:gd name="T10" fmla="*/ 0 h 189"/>
                <a:gd name="T11" fmla="*/ 1010 w 1010"/>
                <a:gd name="T12" fmla="*/ 189 h 189"/>
                <a:gd name="connsiteX0" fmla="*/ 0 w 10000"/>
                <a:gd name="connsiteY0" fmla="*/ 7091 h 7091"/>
                <a:gd name="connsiteX1" fmla="*/ 10000 w 10000"/>
                <a:gd name="connsiteY1" fmla="*/ 7091 h 7091"/>
                <a:gd name="connsiteX2" fmla="*/ 10000 w 10000"/>
                <a:gd name="connsiteY2" fmla="*/ 0 h 7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000" h="7091">
                  <a:moveTo>
                    <a:pt x="0" y="7091"/>
                  </a:moveTo>
                  <a:lnTo>
                    <a:pt x="10000" y="7091"/>
                  </a:lnTo>
                  <a:lnTo>
                    <a:pt x="1000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" name="Freeform 11">
              <a:extLst>
                <a:ext uri="{FF2B5EF4-FFF2-40B4-BE49-F238E27FC236}">
                  <a16:creationId xmlns:a16="http://schemas.microsoft.com/office/drawing/2014/main" id="{70254915-635C-0720-F73E-C3BA8AE758DF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5948" y="3238363"/>
              <a:ext cx="1373384" cy="2490924"/>
            </a:xfrm>
            <a:custGeom>
              <a:avLst/>
              <a:gdLst>
                <a:gd name="T0" fmla="*/ 0 w 822"/>
                <a:gd name="T1" fmla="*/ 2147483646 h 1714"/>
                <a:gd name="T2" fmla="*/ 0 w 822"/>
                <a:gd name="T3" fmla="*/ 2147483646 h 1714"/>
                <a:gd name="T4" fmla="*/ 2147483646 w 822"/>
                <a:gd name="T5" fmla="*/ 2147483646 h 1714"/>
                <a:gd name="T6" fmla="*/ 2147483646 w 822"/>
                <a:gd name="T7" fmla="*/ 0 h 171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22"/>
                <a:gd name="T13" fmla="*/ 0 h 1714"/>
                <a:gd name="T14" fmla="*/ 822 w 822"/>
                <a:gd name="T15" fmla="*/ 1714 h 1714"/>
                <a:gd name="connsiteX0" fmla="*/ 0 w 10000"/>
                <a:gd name="connsiteY0" fmla="*/ 10000 h 10000"/>
                <a:gd name="connsiteX1" fmla="*/ 0 w 10000"/>
                <a:gd name="connsiteY1" fmla="*/ 797 h 10000"/>
                <a:gd name="connsiteX2" fmla="*/ 10000 w 10000"/>
                <a:gd name="connsiteY2" fmla="*/ 2205 h 10000"/>
                <a:gd name="connsiteX3" fmla="*/ 10000 w 10000"/>
                <a:gd name="connsiteY3" fmla="*/ 0 h 10000"/>
                <a:gd name="connsiteX0" fmla="*/ 0 w 10161"/>
                <a:gd name="connsiteY0" fmla="*/ 10000 h 10000"/>
                <a:gd name="connsiteX1" fmla="*/ 0 w 10161"/>
                <a:gd name="connsiteY1" fmla="*/ 797 h 10000"/>
                <a:gd name="connsiteX2" fmla="*/ 10161 w 10161"/>
                <a:gd name="connsiteY2" fmla="*/ 885 h 10000"/>
                <a:gd name="connsiteX3" fmla="*/ 10000 w 10161"/>
                <a:gd name="connsiteY3" fmla="*/ 0 h 10000"/>
                <a:gd name="connsiteX0" fmla="*/ 0 w 10015"/>
                <a:gd name="connsiteY0" fmla="*/ 10000 h 10000"/>
                <a:gd name="connsiteX1" fmla="*/ 0 w 10015"/>
                <a:gd name="connsiteY1" fmla="*/ 797 h 10000"/>
                <a:gd name="connsiteX2" fmla="*/ 10000 w 10015"/>
                <a:gd name="connsiteY2" fmla="*/ 885 h 10000"/>
                <a:gd name="connsiteX3" fmla="*/ 10000 w 10015"/>
                <a:gd name="connsiteY3" fmla="*/ 0 h 10000"/>
                <a:gd name="connsiteX0" fmla="*/ 0 w 10100"/>
                <a:gd name="connsiteY0" fmla="*/ 10000 h 10000"/>
                <a:gd name="connsiteX1" fmla="*/ 0 w 10100"/>
                <a:gd name="connsiteY1" fmla="*/ 797 h 10000"/>
                <a:gd name="connsiteX2" fmla="*/ 10100 w 10100"/>
                <a:gd name="connsiteY2" fmla="*/ 813 h 10000"/>
                <a:gd name="connsiteX3" fmla="*/ 10000 w 10100"/>
                <a:gd name="connsiteY3" fmla="*/ 0 h 10000"/>
                <a:gd name="connsiteX0" fmla="*/ 0 w 10015"/>
                <a:gd name="connsiteY0" fmla="*/ 10000 h 10000"/>
                <a:gd name="connsiteX1" fmla="*/ 0 w 10015"/>
                <a:gd name="connsiteY1" fmla="*/ 797 h 10000"/>
                <a:gd name="connsiteX2" fmla="*/ 10000 w 10015"/>
                <a:gd name="connsiteY2" fmla="*/ 831 h 10000"/>
                <a:gd name="connsiteX3" fmla="*/ 10000 w 10015"/>
                <a:gd name="connsiteY3" fmla="*/ 0 h 10000"/>
                <a:gd name="connsiteX0" fmla="*/ 0 w 10066"/>
                <a:gd name="connsiteY0" fmla="*/ 10000 h 10000"/>
                <a:gd name="connsiteX1" fmla="*/ 0 w 10066"/>
                <a:gd name="connsiteY1" fmla="*/ 797 h 10000"/>
                <a:gd name="connsiteX2" fmla="*/ 10066 w 10066"/>
                <a:gd name="connsiteY2" fmla="*/ 849 h 10000"/>
                <a:gd name="connsiteX3" fmla="*/ 10000 w 10066"/>
                <a:gd name="connsiteY3" fmla="*/ 0 h 10000"/>
                <a:gd name="connsiteX0" fmla="*/ 0 w 10112"/>
                <a:gd name="connsiteY0" fmla="*/ 9928 h 9928"/>
                <a:gd name="connsiteX1" fmla="*/ 0 w 10112"/>
                <a:gd name="connsiteY1" fmla="*/ 725 h 9928"/>
                <a:gd name="connsiteX2" fmla="*/ 10066 w 10112"/>
                <a:gd name="connsiteY2" fmla="*/ 777 h 9928"/>
                <a:gd name="connsiteX3" fmla="*/ 10100 w 10112"/>
                <a:gd name="connsiteY3" fmla="*/ 0 h 9928"/>
                <a:gd name="connsiteX0" fmla="*/ 0 w 9970"/>
                <a:gd name="connsiteY0" fmla="*/ 9964 h 9964"/>
                <a:gd name="connsiteX1" fmla="*/ 0 w 9970"/>
                <a:gd name="connsiteY1" fmla="*/ 694 h 9964"/>
                <a:gd name="connsiteX2" fmla="*/ 9955 w 9970"/>
                <a:gd name="connsiteY2" fmla="*/ 747 h 9964"/>
                <a:gd name="connsiteX3" fmla="*/ 9955 w 9970"/>
                <a:gd name="connsiteY3" fmla="*/ 0 h 9964"/>
                <a:gd name="connsiteX0" fmla="*/ 0 w 10000"/>
                <a:gd name="connsiteY0" fmla="*/ 10055 h 10055"/>
                <a:gd name="connsiteX1" fmla="*/ 0 w 10000"/>
                <a:gd name="connsiteY1" fmla="*/ 752 h 10055"/>
                <a:gd name="connsiteX2" fmla="*/ 9985 w 10000"/>
                <a:gd name="connsiteY2" fmla="*/ 805 h 10055"/>
                <a:gd name="connsiteX3" fmla="*/ 9985 w 10000"/>
                <a:gd name="connsiteY3" fmla="*/ 0 h 10055"/>
                <a:gd name="connsiteX0" fmla="*/ 0 w 9985"/>
                <a:gd name="connsiteY0" fmla="*/ 10055 h 10055"/>
                <a:gd name="connsiteX1" fmla="*/ 0 w 9985"/>
                <a:gd name="connsiteY1" fmla="*/ 752 h 10055"/>
                <a:gd name="connsiteX2" fmla="*/ 9985 w 9985"/>
                <a:gd name="connsiteY2" fmla="*/ 805 h 10055"/>
                <a:gd name="connsiteX3" fmla="*/ 9985 w 9985"/>
                <a:gd name="connsiteY3" fmla="*/ 0 h 100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85" h="10055">
                  <a:moveTo>
                    <a:pt x="0" y="10055"/>
                  </a:moveTo>
                  <a:lnTo>
                    <a:pt x="0" y="752"/>
                  </a:lnTo>
                  <a:lnTo>
                    <a:pt x="9985" y="805"/>
                  </a:lnTo>
                  <a:lnTo>
                    <a:pt x="9985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cxnSp>
          <p:nvCxnSpPr>
            <p:cNvPr id="9" name="Straight Connector 8">
              <a:extLst>
                <a:ext uri="{FF2B5EF4-FFF2-40B4-BE49-F238E27FC236}">
                  <a16:creationId xmlns:a16="http://schemas.microsoft.com/office/drawing/2014/main" id="{BDF247B7-8D61-A677-1F63-D2083E685A13}"/>
                </a:ext>
              </a:extLst>
            </p:cNvPr>
            <p:cNvCxnSpPr/>
            <p:nvPr/>
          </p:nvCxnSpPr>
          <p:spPr bwMode="auto">
            <a:xfrm>
              <a:off x="6671462" y="4923130"/>
              <a:ext cx="117044" cy="0"/>
            </a:xfrm>
            <a:prstGeom prst="line">
              <a:avLst/>
            </a:prstGeom>
            <a:solidFill>
              <a:schemeClr val="accent1"/>
            </a:solidFill>
            <a:ln w="222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sp>
          <p:nvSpPr>
            <p:cNvPr id="10" name="Freeform 67">
              <a:extLst>
                <a:ext uri="{FF2B5EF4-FFF2-40B4-BE49-F238E27FC236}">
                  <a16:creationId xmlns:a16="http://schemas.microsoft.com/office/drawing/2014/main" id="{6A6B2DDE-9625-E67E-F669-0CCDF6215AF6}"/>
                </a:ext>
              </a:extLst>
            </p:cNvPr>
            <p:cNvSpPr>
              <a:spLocks/>
            </p:cNvSpPr>
            <p:nvPr/>
          </p:nvSpPr>
          <p:spPr bwMode="auto">
            <a:xfrm>
              <a:off x="6137519" y="4965090"/>
              <a:ext cx="149225" cy="171450"/>
            </a:xfrm>
            <a:custGeom>
              <a:avLst/>
              <a:gdLst>
                <a:gd name="T0" fmla="*/ 0 w 94"/>
                <a:gd name="T1" fmla="*/ 2147483646 h 108"/>
                <a:gd name="T2" fmla="*/ 2147483646 w 94"/>
                <a:gd name="T3" fmla="*/ 2147483646 h 108"/>
                <a:gd name="T4" fmla="*/ 0 w 94"/>
                <a:gd name="T5" fmla="*/ 0 h 108"/>
                <a:gd name="T6" fmla="*/ 0 60000 65536"/>
                <a:gd name="T7" fmla="*/ 0 60000 65536"/>
                <a:gd name="T8" fmla="*/ 0 60000 65536"/>
                <a:gd name="T9" fmla="*/ 0 w 94"/>
                <a:gd name="T10" fmla="*/ 0 h 108"/>
                <a:gd name="T11" fmla="*/ 94 w 94"/>
                <a:gd name="T12" fmla="*/ 108 h 10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94" h="108">
                  <a:moveTo>
                    <a:pt x="0" y="108"/>
                  </a:moveTo>
                  <a:lnTo>
                    <a:pt x="94" y="54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793FDB1B-2816-FE07-F7C0-3B0E82770DBC}"/>
                </a:ext>
              </a:extLst>
            </p:cNvPr>
            <p:cNvSpPr txBox="1"/>
            <p:nvPr/>
          </p:nvSpPr>
          <p:spPr>
            <a:xfrm>
              <a:off x="1595438" y="2922894"/>
              <a:ext cx="356188" cy="400110"/>
            </a:xfrm>
            <a:prstGeom prst="rect">
              <a:avLst/>
            </a:prstGeom>
            <a:solidFill>
              <a:schemeClr val="bg1"/>
            </a:solidFill>
          </p:spPr>
          <p:txBody>
            <a:bodyPr wrap="none" rtlCol="0">
              <a:spAutoFit/>
            </a:bodyPr>
            <a:lstStyle/>
            <a:p>
              <a:r>
                <a:rPr lang="en-US" sz="2000" i="1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w</a:t>
              </a:r>
            </a:p>
          </p:txBody>
        </p:sp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4CF92B68-E240-ADA3-2687-2BCB2B65B823}"/>
                </a:ext>
              </a:extLst>
            </p:cNvPr>
            <p:cNvSpPr txBox="1"/>
            <p:nvPr/>
          </p:nvSpPr>
          <p:spPr>
            <a:xfrm>
              <a:off x="9593963" y="2075048"/>
              <a:ext cx="284052" cy="400110"/>
            </a:xfrm>
            <a:prstGeom prst="rect">
              <a:avLst/>
            </a:prstGeom>
            <a:solidFill>
              <a:schemeClr val="bg1"/>
            </a:solidFill>
          </p:spPr>
          <p:txBody>
            <a:bodyPr wrap="none" rtlCol="0">
              <a:spAutoFit/>
            </a:bodyPr>
            <a:lstStyle/>
            <a:p>
              <a:r>
                <a:rPr lang="en-US" sz="2000" i="1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z</a:t>
              </a:r>
            </a:p>
          </p:txBody>
        </p:sp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A29CB758-90E1-74B8-9977-9067C70320FE}"/>
                </a:ext>
              </a:extLst>
            </p:cNvPr>
            <p:cNvSpPr txBox="1"/>
            <p:nvPr/>
          </p:nvSpPr>
          <p:spPr>
            <a:xfrm>
              <a:off x="5524093" y="1721433"/>
              <a:ext cx="455574" cy="400110"/>
            </a:xfrm>
            <a:prstGeom prst="rect">
              <a:avLst/>
            </a:prstGeom>
            <a:solidFill>
              <a:schemeClr val="bg1"/>
            </a:solidFill>
          </p:spPr>
          <p:txBody>
            <a:bodyPr wrap="none" rtlCol="0">
              <a:spAutoFit/>
            </a:bodyPr>
            <a:lstStyle/>
            <a:p>
              <a:r>
                <a:rPr lang="en-US" sz="2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Y</a:t>
              </a:r>
              <a:r>
                <a:rPr lang="en-US" sz="2000" baseline="-25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1</a:t>
              </a:r>
            </a:p>
          </p:txBody>
        </p:sp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9B5E212C-9726-A30C-1A6E-F11AD5DBA1B5}"/>
                </a:ext>
              </a:extLst>
            </p:cNvPr>
            <p:cNvSpPr txBox="1"/>
            <p:nvPr/>
          </p:nvSpPr>
          <p:spPr>
            <a:xfrm>
              <a:off x="5591138" y="3974451"/>
              <a:ext cx="455574" cy="400110"/>
            </a:xfrm>
            <a:prstGeom prst="rect">
              <a:avLst/>
            </a:prstGeom>
            <a:solidFill>
              <a:schemeClr val="bg1"/>
            </a:solidFill>
          </p:spPr>
          <p:txBody>
            <a:bodyPr wrap="none" rtlCol="0">
              <a:spAutoFit/>
            </a:bodyPr>
            <a:lstStyle/>
            <a:p>
              <a:r>
                <a:rPr lang="en-US" sz="2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Y</a:t>
              </a:r>
              <a:r>
                <a:rPr lang="en-US" sz="2000" baseline="-25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2</a:t>
              </a:r>
            </a:p>
          </p:txBody>
        </p:sp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E8AFC155-5DD5-EACD-CA0D-2B090DCC412D}"/>
                </a:ext>
              </a:extLst>
            </p:cNvPr>
            <p:cNvSpPr txBox="1"/>
            <p:nvPr/>
          </p:nvSpPr>
          <p:spPr>
            <a:xfrm>
              <a:off x="7078760" y="1674938"/>
              <a:ext cx="397866" cy="400110"/>
            </a:xfrm>
            <a:prstGeom prst="rect">
              <a:avLst/>
            </a:prstGeom>
            <a:solidFill>
              <a:schemeClr val="bg1"/>
            </a:solidFill>
          </p:spPr>
          <p:txBody>
            <a:bodyPr wrap="none" rtlCol="0">
              <a:spAutoFit/>
            </a:bodyPr>
            <a:lstStyle/>
            <a:p>
              <a:r>
                <a:rPr lang="en-US" sz="2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y</a:t>
              </a:r>
              <a:r>
                <a:rPr lang="en-US" sz="2000" baseline="-25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1</a:t>
              </a:r>
            </a:p>
          </p:txBody>
        </p:sp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00C03F1C-7434-3D47-E455-479DDD352832}"/>
                </a:ext>
              </a:extLst>
            </p:cNvPr>
            <p:cNvSpPr txBox="1"/>
            <p:nvPr/>
          </p:nvSpPr>
          <p:spPr>
            <a:xfrm>
              <a:off x="7023696" y="3935489"/>
              <a:ext cx="397866" cy="400110"/>
            </a:xfrm>
            <a:prstGeom prst="rect">
              <a:avLst/>
            </a:prstGeom>
            <a:solidFill>
              <a:schemeClr val="bg1"/>
            </a:solidFill>
          </p:spPr>
          <p:txBody>
            <a:bodyPr wrap="none" rtlCol="0">
              <a:spAutoFit/>
            </a:bodyPr>
            <a:lstStyle/>
            <a:p>
              <a:r>
                <a:rPr lang="en-US" sz="2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y</a:t>
              </a:r>
              <a:r>
                <a:rPr lang="en-US" sz="2000" baseline="-25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2</a:t>
              </a:r>
            </a:p>
          </p:txBody>
        </p:sp>
      </p:grpSp>
    </p:spTree>
  </p:cSld>
  <p:clrMapOvr>
    <a:masterClrMapping/>
  </p:clrMapOvr>
  <p:transition/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993" name="Rectangle 2">
            <a:extLst>
              <a:ext uri="{FF2B5EF4-FFF2-40B4-BE49-F238E27FC236}">
                <a16:creationId xmlns:a16="http://schemas.microsoft.com/office/drawing/2014/main" id="{748BA809-9500-C749-B25E-4DA1B3316E5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220664"/>
            <a:ext cx="9144000" cy="790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Let’s derive the excitation table</a:t>
            </a:r>
          </a:p>
        </p:txBody>
      </p:sp>
      <p:sp>
        <p:nvSpPr>
          <p:cNvPr id="84994" name="TextBox 76">
            <a:extLst>
              <a:ext uri="{FF2B5EF4-FFF2-40B4-BE49-F238E27FC236}">
                <a16:creationId xmlns:a16="http://schemas.microsoft.com/office/drawing/2014/main" id="{683A59D5-2B99-9143-8D7A-AD8E0861688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76400" y="5281613"/>
            <a:ext cx="122555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000000"/>
                </a:solidFill>
              </a:rPr>
              <a:t>z = y</a:t>
            </a:r>
            <a:r>
              <a:rPr lang="en-US" altLang="en-US" b="0" baseline="-25000">
                <a:solidFill>
                  <a:srgbClr val="000000"/>
                </a:solidFill>
              </a:rPr>
              <a:t>1</a:t>
            </a:r>
            <a:r>
              <a:rPr lang="en-US" altLang="en-US" b="0">
                <a:solidFill>
                  <a:srgbClr val="000000"/>
                </a:solidFill>
              </a:rPr>
              <a:t>y</a:t>
            </a:r>
            <a:r>
              <a:rPr lang="en-US" altLang="en-US" b="0" baseline="-25000">
                <a:solidFill>
                  <a:srgbClr val="000000"/>
                </a:solidFill>
              </a:rPr>
              <a:t>2</a:t>
            </a:r>
          </a:p>
        </p:txBody>
      </p:sp>
      <p:sp>
        <p:nvSpPr>
          <p:cNvPr id="84995" name="TextBox 77">
            <a:extLst>
              <a:ext uri="{FF2B5EF4-FFF2-40B4-BE49-F238E27FC236}">
                <a16:creationId xmlns:a16="http://schemas.microsoft.com/office/drawing/2014/main" id="{1FECEAE0-5F36-0548-8A13-85AD0B52521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65275" y="1633539"/>
            <a:ext cx="1030288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b="0"/>
              <a:t>J</a:t>
            </a:r>
            <a:r>
              <a:rPr lang="en-US" altLang="en-US" b="0" baseline="-25000"/>
              <a:t>1</a:t>
            </a:r>
            <a:r>
              <a:rPr lang="en-US" altLang="en-US" b="0"/>
              <a:t> = w</a:t>
            </a:r>
            <a:endParaRPr lang="en-US" altLang="en-US" b="0" baseline="-25000"/>
          </a:p>
        </p:txBody>
      </p:sp>
      <p:grpSp>
        <p:nvGrpSpPr>
          <p:cNvPr id="84996" name="Group 79">
            <a:extLst>
              <a:ext uri="{FF2B5EF4-FFF2-40B4-BE49-F238E27FC236}">
                <a16:creationId xmlns:a16="http://schemas.microsoft.com/office/drawing/2014/main" id="{DFE08C41-1DD8-2D4F-97FF-F1CC8AEF0A15}"/>
              </a:ext>
            </a:extLst>
          </p:cNvPr>
          <p:cNvGrpSpPr>
            <a:grpSpLocks/>
          </p:cNvGrpSpPr>
          <p:nvPr/>
        </p:nvGrpSpPr>
        <p:grpSpPr bwMode="auto">
          <a:xfrm>
            <a:off x="1525589" y="4144963"/>
            <a:ext cx="1082675" cy="461962"/>
            <a:chOff x="4636811" y="5891761"/>
            <a:chExt cx="1082348" cy="461665"/>
          </a:xfrm>
        </p:grpSpPr>
        <p:sp>
          <p:nvSpPr>
            <p:cNvPr id="85092" name="TextBox 82">
              <a:extLst>
                <a:ext uri="{FF2B5EF4-FFF2-40B4-BE49-F238E27FC236}">
                  <a16:creationId xmlns:a16="http://schemas.microsoft.com/office/drawing/2014/main" id="{86D1CB9A-3F09-4B49-B8AC-E6C8EA1BD7A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636811" y="5891761"/>
              <a:ext cx="108234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b="0">
                  <a:solidFill>
                    <a:srgbClr val="000000"/>
                  </a:solidFill>
                </a:rPr>
                <a:t>K</a:t>
              </a:r>
              <a:r>
                <a:rPr lang="en-US" altLang="en-US" b="0" baseline="-25000">
                  <a:solidFill>
                    <a:srgbClr val="000000"/>
                  </a:solidFill>
                </a:rPr>
                <a:t>2</a:t>
              </a:r>
              <a:r>
                <a:rPr lang="en-US" altLang="en-US" b="0">
                  <a:solidFill>
                    <a:srgbClr val="000000"/>
                  </a:solidFill>
                </a:rPr>
                <a:t> = w</a:t>
              </a:r>
              <a:endParaRPr lang="en-US" altLang="en-US" b="0" baseline="-25000">
                <a:solidFill>
                  <a:srgbClr val="000000"/>
                </a:solidFill>
              </a:endParaRPr>
            </a:p>
          </p:txBody>
        </p:sp>
        <p:cxnSp>
          <p:nvCxnSpPr>
            <p:cNvPr id="85093" name="Straight Connector 86">
              <a:extLst>
                <a:ext uri="{FF2B5EF4-FFF2-40B4-BE49-F238E27FC236}">
                  <a16:creationId xmlns:a16="http://schemas.microsoft.com/office/drawing/2014/main" id="{019ECBEF-8141-014E-B758-F28E2842965E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5368427" y="5964739"/>
              <a:ext cx="228531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84997" name="TextBox 87">
            <a:extLst>
              <a:ext uri="{FF2B5EF4-FFF2-40B4-BE49-F238E27FC236}">
                <a16:creationId xmlns:a16="http://schemas.microsoft.com/office/drawing/2014/main" id="{13E6B102-2AB9-F342-A91A-53CEF044ACE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74800" y="3433763"/>
            <a:ext cx="13795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000000"/>
                </a:solidFill>
              </a:rPr>
              <a:t>J</a:t>
            </a:r>
            <a:r>
              <a:rPr lang="en-US" altLang="en-US" b="0" baseline="-25000">
                <a:solidFill>
                  <a:srgbClr val="000000"/>
                </a:solidFill>
              </a:rPr>
              <a:t>2</a:t>
            </a:r>
            <a:r>
              <a:rPr lang="en-US" altLang="en-US" b="0">
                <a:solidFill>
                  <a:srgbClr val="000000"/>
                </a:solidFill>
              </a:rPr>
              <a:t> = w y</a:t>
            </a:r>
            <a:r>
              <a:rPr lang="en-US" altLang="en-US" b="0" baseline="-25000">
                <a:solidFill>
                  <a:srgbClr val="000000"/>
                </a:solidFill>
              </a:rPr>
              <a:t>1</a:t>
            </a:r>
          </a:p>
        </p:txBody>
      </p:sp>
      <p:grpSp>
        <p:nvGrpSpPr>
          <p:cNvPr id="84998" name="Group 89">
            <a:extLst>
              <a:ext uri="{FF2B5EF4-FFF2-40B4-BE49-F238E27FC236}">
                <a16:creationId xmlns:a16="http://schemas.microsoft.com/office/drawing/2014/main" id="{EA1693EA-3583-174A-A19D-CD97A14BEDCA}"/>
              </a:ext>
            </a:extLst>
          </p:cNvPr>
          <p:cNvGrpSpPr>
            <a:grpSpLocks/>
          </p:cNvGrpSpPr>
          <p:nvPr/>
        </p:nvGrpSpPr>
        <p:grpSpPr bwMode="auto">
          <a:xfrm>
            <a:off x="1512888" y="2359026"/>
            <a:ext cx="1695450" cy="460375"/>
            <a:chOff x="6895289" y="6215149"/>
            <a:chExt cx="1695847" cy="461665"/>
          </a:xfrm>
        </p:grpSpPr>
        <p:sp>
          <p:nvSpPr>
            <p:cNvPr id="85089" name="TextBox 92">
              <a:extLst>
                <a:ext uri="{FF2B5EF4-FFF2-40B4-BE49-F238E27FC236}">
                  <a16:creationId xmlns:a16="http://schemas.microsoft.com/office/drawing/2014/main" id="{20CC32C5-E8D9-F247-8AD9-E2A3CB1FA80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895289" y="6215149"/>
              <a:ext cx="1695847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b="0">
                  <a:solidFill>
                    <a:srgbClr val="000000"/>
                  </a:solidFill>
                </a:rPr>
                <a:t>K</a:t>
              </a:r>
              <a:r>
                <a:rPr lang="en-US" altLang="en-US" b="0" baseline="-25000">
                  <a:solidFill>
                    <a:srgbClr val="000000"/>
                  </a:solidFill>
                </a:rPr>
                <a:t>1</a:t>
              </a:r>
              <a:r>
                <a:rPr lang="en-US" altLang="en-US" b="0">
                  <a:solidFill>
                    <a:srgbClr val="000000"/>
                  </a:solidFill>
                </a:rPr>
                <a:t> = w + y</a:t>
              </a:r>
              <a:r>
                <a:rPr lang="en-US" altLang="en-US" b="0" baseline="-25000">
                  <a:solidFill>
                    <a:srgbClr val="000000"/>
                  </a:solidFill>
                </a:rPr>
                <a:t>2</a:t>
              </a:r>
            </a:p>
          </p:txBody>
        </p:sp>
        <p:cxnSp>
          <p:nvCxnSpPr>
            <p:cNvPr id="85090" name="Straight Connector 93">
              <a:extLst>
                <a:ext uri="{FF2B5EF4-FFF2-40B4-BE49-F238E27FC236}">
                  <a16:creationId xmlns:a16="http://schemas.microsoft.com/office/drawing/2014/main" id="{324E20EA-E974-DF4F-8DD9-81B3A17E4C26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7625710" y="6253356"/>
              <a:ext cx="228654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85091" name="Straight Connector 94">
              <a:extLst>
                <a:ext uri="{FF2B5EF4-FFF2-40B4-BE49-F238E27FC236}">
                  <a16:creationId xmlns:a16="http://schemas.microsoft.com/office/drawing/2014/main" id="{8F36AC25-1C6A-BE41-AE8B-6AC94B22549A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8154471" y="6250172"/>
              <a:ext cx="228654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4999" name="Group 95">
            <a:extLst>
              <a:ext uri="{FF2B5EF4-FFF2-40B4-BE49-F238E27FC236}">
                <a16:creationId xmlns:a16="http://schemas.microsoft.com/office/drawing/2014/main" id="{4A370472-7138-4344-9AA2-29F407A17A4C}"/>
              </a:ext>
            </a:extLst>
          </p:cNvPr>
          <p:cNvGrpSpPr>
            <a:grpSpLocks/>
          </p:cNvGrpSpPr>
          <p:nvPr/>
        </p:nvGrpSpPr>
        <p:grpSpPr bwMode="auto">
          <a:xfrm>
            <a:off x="3868739" y="2154238"/>
            <a:ext cx="5832475" cy="2779712"/>
            <a:chOff x="1747838" y="1301750"/>
            <a:chExt cx="5832475" cy="2779713"/>
          </a:xfrm>
        </p:grpSpPr>
        <p:sp>
          <p:nvSpPr>
            <p:cNvPr id="85001" name="Rectangle 4">
              <a:extLst>
                <a:ext uri="{FF2B5EF4-FFF2-40B4-BE49-F238E27FC236}">
                  <a16:creationId xmlns:a16="http://schemas.microsoft.com/office/drawing/2014/main" id="{40292379-E583-8045-A2D5-B293492A36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47838" y="1301750"/>
              <a:ext cx="5830887" cy="11113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5002" name="Rectangle 5">
              <a:extLst>
                <a:ext uri="{FF2B5EF4-FFF2-40B4-BE49-F238E27FC236}">
                  <a16:creationId xmlns:a16="http://schemas.microsoft.com/office/drawing/2014/main" id="{FE91DEEF-377E-EF45-A8E6-BD094D9E98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47838" y="1312863"/>
              <a:ext cx="11112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5003" name="Rectangle 6">
              <a:extLst>
                <a:ext uri="{FF2B5EF4-FFF2-40B4-BE49-F238E27FC236}">
                  <a16:creationId xmlns:a16="http://schemas.microsoft.com/office/drawing/2014/main" id="{342C4B92-B643-B644-9B67-55422EEF8D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65438" y="1312863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5004" name="Rectangle 7">
              <a:extLst>
                <a:ext uri="{FF2B5EF4-FFF2-40B4-BE49-F238E27FC236}">
                  <a16:creationId xmlns:a16="http://schemas.microsoft.com/office/drawing/2014/main" id="{78229A0A-3E36-EE4A-A432-CEB440F53A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66913" y="1519238"/>
              <a:ext cx="953787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Present </a:t>
              </a:r>
              <a:endParaRPr lang="en-US" altLang="en-US" sz="1800" b="0"/>
            </a:p>
          </p:txBody>
        </p:sp>
        <p:sp>
          <p:nvSpPr>
            <p:cNvPr id="85005" name="Rectangle 8">
              <a:extLst>
                <a:ext uri="{FF2B5EF4-FFF2-40B4-BE49-F238E27FC236}">
                  <a16:creationId xmlns:a16="http://schemas.microsoft.com/office/drawing/2014/main" id="{637E1B4A-4FDC-F942-97E8-DAE1357634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99225" y="1312863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5006" name="Rectangle 9">
              <a:extLst>
                <a:ext uri="{FF2B5EF4-FFF2-40B4-BE49-F238E27FC236}">
                  <a16:creationId xmlns:a16="http://schemas.microsoft.com/office/drawing/2014/main" id="{0B5B4047-61AA-2647-A182-41F3B56D7E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67613" y="1312863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5007" name="Rectangle 10">
              <a:extLst>
                <a:ext uri="{FF2B5EF4-FFF2-40B4-BE49-F238E27FC236}">
                  <a16:creationId xmlns:a16="http://schemas.microsoft.com/office/drawing/2014/main" id="{07C068C1-97F6-C342-9C10-161A10035D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65438" y="1782763"/>
              <a:ext cx="3648075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5008" name="Rectangle 11">
              <a:extLst>
                <a:ext uri="{FF2B5EF4-FFF2-40B4-BE49-F238E27FC236}">
                  <a16:creationId xmlns:a16="http://schemas.microsoft.com/office/drawing/2014/main" id="{0AAE530A-77AA-224A-91CB-42DF766A6D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47838" y="1770063"/>
              <a:ext cx="11112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5009" name="Rectangle 12">
              <a:extLst>
                <a:ext uri="{FF2B5EF4-FFF2-40B4-BE49-F238E27FC236}">
                  <a16:creationId xmlns:a16="http://schemas.microsoft.com/office/drawing/2014/main" id="{9624F5AA-586E-FB42-BCF9-8184B7BD36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03663" y="1428750"/>
              <a:ext cx="1668727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Flip-flop inputs</a:t>
              </a:r>
              <a:endParaRPr lang="en-US" altLang="en-US" sz="1800" b="0"/>
            </a:p>
          </p:txBody>
        </p:sp>
        <p:sp>
          <p:nvSpPr>
            <p:cNvPr id="85010" name="Rectangle 13">
              <a:extLst>
                <a:ext uri="{FF2B5EF4-FFF2-40B4-BE49-F238E27FC236}">
                  <a16:creationId xmlns:a16="http://schemas.microsoft.com/office/drawing/2014/main" id="{DFBE876A-223F-EF4F-84A3-FFFDC3A3AE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65438" y="1770063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5011" name="Rectangle 14">
              <a:extLst>
                <a:ext uri="{FF2B5EF4-FFF2-40B4-BE49-F238E27FC236}">
                  <a16:creationId xmlns:a16="http://schemas.microsoft.com/office/drawing/2014/main" id="{B6AF7F72-7670-1D4A-9116-4DD588AB17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08200" y="1885950"/>
              <a:ext cx="625171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state </a:t>
              </a:r>
              <a:endParaRPr lang="en-US" altLang="en-US" sz="1800" b="0"/>
            </a:p>
          </p:txBody>
        </p:sp>
        <p:sp>
          <p:nvSpPr>
            <p:cNvPr id="85012" name="Rectangle 15">
              <a:extLst>
                <a:ext uri="{FF2B5EF4-FFF2-40B4-BE49-F238E27FC236}">
                  <a16:creationId xmlns:a16="http://schemas.microsoft.com/office/drawing/2014/main" id="{25D7C32A-71CA-8244-AFA7-FD55EE4246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25825" y="1885950"/>
              <a:ext cx="25648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w </a:t>
              </a:r>
              <a:endParaRPr lang="en-US" altLang="en-US" sz="1800" b="0" i="1"/>
            </a:p>
          </p:txBody>
        </p:sp>
        <p:sp>
          <p:nvSpPr>
            <p:cNvPr id="85013" name="Rectangle 16">
              <a:extLst>
                <a:ext uri="{FF2B5EF4-FFF2-40B4-BE49-F238E27FC236}">
                  <a16:creationId xmlns:a16="http://schemas.microsoft.com/office/drawing/2014/main" id="{27233336-61DC-D94E-A6B3-DBB9644B1F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86175" y="1885950"/>
              <a:ext cx="21961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= </a:t>
              </a:r>
              <a:endParaRPr lang="en-US" altLang="en-US" sz="1800" b="0"/>
            </a:p>
          </p:txBody>
        </p:sp>
        <p:sp>
          <p:nvSpPr>
            <p:cNvPr id="85014" name="Rectangle 17">
              <a:extLst>
                <a:ext uri="{FF2B5EF4-FFF2-40B4-BE49-F238E27FC236}">
                  <a16:creationId xmlns:a16="http://schemas.microsoft.com/office/drawing/2014/main" id="{2C7112B1-C93C-0B4C-8348-ADD9485D5F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49700" y="18859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85015" name="Rectangle 18">
              <a:extLst>
                <a:ext uri="{FF2B5EF4-FFF2-40B4-BE49-F238E27FC236}">
                  <a16:creationId xmlns:a16="http://schemas.microsoft.com/office/drawing/2014/main" id="{1707553A-8C7C-1844-934E-03E6CF43F2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8275" y="1885950"/>
              <a:ext cx="25648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w </a:t>
              </a:r>
              <a:endParaRPr lang="en-US" altLang="en-US" sz="1800" b="0" i="1"/>
            </a:p>
          </p:txBody>
        </p:sp>
        <p:sp>
          <p:nvSpPr>
            <p:cNvPr id="85016" name="Rectangle 19">
              <a:extLst>
                <a:ext uri="{FF2B5EF4-FFF2-40B4-BE49-F238E27FC236}">
                  <a16:creationId xmlns:a16="http://schemas.microsoft.com/office/drawing/2014/main" id="{14DF5635-2806-4E42-BC48-11E7E7FDDC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05450" y="1885950"/>
              <a:ext cx="21961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= </a:t>
              </a:r>
              <a:endParaRPr lang="en-US" altLang="en-US" sz="1800" b="0"/>
            </a:p>
          </p:txBody>
        </p:sp>
        <p:sp>
          <p:nvSpPr>
            <p:cNvPr id="85017" name="Rectangle 20">
              <a:extLst>
                <a:ext uri="{FF2B5EF4-FFF2-40B4-BE49-F238E27FC236}">
                  <a16:creationId xmlns:a16="http://schemas.microsoft.com/office/drawing/2014/main" id="{039892B5-89C9-134F-87DD-360CCEE9AC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99225" y="1770063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5018" name="Rectangle 21">
              <a:extLst>
                <a:ext uri="{FF2B5EF4-FFF2-40B4-BE49-F238E27FC236}">
                  <a16:creationId xmlns:a16="http://schemas.microsoft.com/office/drawing/2014/main" id="{4053DE96-BFA3-EC4D-BD0B-F37422C18D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73738" y="18859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85019" name="Rectangle 22">
              <a:extLst>
                <a:ext uri="{FF2B5EF4-FFF2-40B4-BE49-F238E27FC236}">
                  <a16:creationId xmlns:a16="http://schemas.microsoft.com/office/drawing/2014/main" id="{1FE9F814-FC52-4246-A444-917FA835BA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67613" y="1770063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5020" name="Rectangle 23">
              <a:extLst>
                <a:ext uri="{FF2B5EF4-FFF2-40B4-BE49-F238E27FC236}">
                  <a16:creationId xmlns:a16="http://schemas.microsoft.com/office/drawing/2014/main" id="{0C82E330-D6C4-5441-AD07-64B22165DF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65438" y="2239963"/>
              <a:ext cx="3648075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5021" name="Rectangle 24">
              <a:extLst>
                <a:ext uri="{FF2B5EF4-FFF2-40B4-BE49-F238E27FC236}">
                  <a16:creationId xmlns:a16="http://schemas.microsoft.com/office/drawing/2014/main" id="{9148773E-878C-044D-8204-FE068DCF53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47838" y="2227263"/>
              <a:ext cx="11112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5022" name="Rectangle 25">
              <a:extLst>
                <a:ext uri="{FF2B5EF4-FFF2-40B4-BE49-F238E27FC236}">
                  <a16:creationId xmlns:a16="http://schemas.microsoft.com/office/drawing/2014/main" id="{D93DC091-057E-354E-98A9-ED709AAC1B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24650" y="1793875"/>
              <a:ext cx="767839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Output</a:t>
              </a:r>
              <a:endParaRPr lang="en-US" altLang="en-US" sz="1800" b="0"/>
            </a:p>
          </p:txBody>
        </p:sp>
        <p:sp>
          <p:nvSpPr>
            <p:cNvPr id="85023" name="Rectangle 26">
              <a:extLst>
                <a:ext uri="{FF2B5EF4-FFF2-40B4-BE49-F238E27FC236}">
                  <a16:creationId xmlns:a16="http://schemas.microsoft.com/office/drawing/2014/main" id="{AF11C2EC-376B-7A42-B567-C2B29975F9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70100" y="2197100"/>
              <a:ext cx="19877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y </a:t>
              </a:r>
              <a:endParaRPr lang="en-US" altLang="en-US" sz="1800" b="0" i="1"/>
            </a:p>
          </p:txBody>
        </p:sp>
        <p:sp>
          <p:nvSpPr>
            <p:cNvPr id="85024" name="Rectangle 27">
              <a:extLst>
                <a:ext uri="{FF2B5EF4-FFF2-40B4-BE49-F238E27FC236}">
                  <a16:creationId xmlns:a16="http://schemas.microsoft.com/office/drawing/2014/main" id="{616C109E-36E3-F54D-BB42-92ADB33107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95513" y="2295525"/>
              <a:ext cx="1603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</a:rPr>
                <a:t>2 </a:t>
              </a:r>
              <a:endParaRPr lang="en-US" altLang="en-US" sz="1800" b="0"/>
            </a:p>
          </p:txBody>
        </p:sp>
        <p:sp>
          <p:nvSpPr>
            <p:cNvPr id="85025" name="Rectangle 28">
              <a:extLst>
                <a:ext uri="{FF2B5EF4-FFF2-40B4-BE49-F238E27FC236}">
                  <a16:creationId xmlns:a16="http://schemas.microsoft.com/office/drawing/2014/main" id="{239FF6BB-FA0D-E34D-80D6-971CA536A1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08225" y="2197100"/>
              <a:ext cx="19877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y</a:t>
              </a:r>
              <a:r>
                <a:rPr lang="en-US" altLang="en-US" sz="2000" b="0">
                  <a:solidFill>
                    <a:srgbClr val="000000"/>
                  </a:solidFill>
                </a:rPr>
                <a:t> </a:t>
              </a:r>
              <a:endParaRPr lang="en-US" altLang="en-US" sz="1800" b="0"/>
            </a:p>
          </p:txBody>
        </p:sp>
        <p:sp>
          <p:nvSpPr>
            <p:cNvPr id="85026" name="Rectangle 29">
              <a:extLst>
                <a:ext uri="{FF2B5EF4-FFF2-40B4-BE49-F238E27FC236}">
                  <a16:creationId xmlns:a16="http://schemas.microsoft.com/office/drawing/2014/main" id="{A77D24B1-5ADD-7948-A0C8-DB43CD80E1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65438" y="2227263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5027" name="Rectangle 30">
              <a:extLst>
                <a:ext uri="{FF2B5EF4-FFF2-40B4-BE49-F238E27FC236}">
                  <a16:creationId xmlns:a16="http://schemas.microsoft.com/office/drawing/2014/main" id="{494171F9-474A-FD42-B2A1-92B19A9823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33638" y="2295525"/>
              <a:ext cx="1603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85028" name="Rectangle 31">
              <a:extLst>
                <a:ext uri="{FF2B5EF4-FFF2-40B4-BE49-F238E27FC236}">
                  <a16:creationId xmlns:a16="http://schemas.microsoft.com/office/drawing/2014/main" id="{C516F3AE-E1FE-C542-83DD-3B6F7EE06B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6250" y="2343150"/>
              <a:ext cx="19877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J </a:t>
              </a:r>
              <a:endParaRPr lang="en-US" altLang="en-US" sz="1800" b="0" i="1"/>
            </a:p>
          </p:txBody>
        </p:sp>
        <p:sp>
          <p:nvSpPr>
            <p:cNvPr id="85029" name="Rectangle 32">
              <a:extLst>
                <a:ext uri="{FF2B5EF4-FFF2-40B4-BE49-F238E27FC236}">
                  <a16:creationId xmlns:a16="http://schemas.microsoft.com/office/drawing/2014/main" id="{862594E3-B31E-C149-A18D-0BC1BE957C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55950" y="2441575"/>
              <a:ext cx="1603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</a:rPr>
                <a:t>2 </a:t>
              </a:r>
              <a:endParaRPr lang="en-US" altLang="en-US" sz="1800" b="0"/>
            </a:p>
          </p:txBody>
        </p:sp>
        <p:sp>
          <p:nvSpPr>
            <p:cNvPr id="85030" name="Rectangle 33">
              <a:extLst>
                <a:ext uri="{FF2B5EF4-FFF2-40B4-BE49-F238E27FC236}">
                  <a16:creationId xmlns:a16="http://schemas.microsoft.com/office/drawing/2014/main" id="{8C34B99C-B15D-2A4D-9A75-D7654BF152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68663" y="2343150"/>
              <a:ext cx="24205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K </a:t>
              </a:r>
              <a:endParaRPr lang="en-US" altLang="en-US" sz="1800" b="0" i="1"/>
            </a:p>
          </p:txBody>
        </p:sp>
        <p:sp>
          <p:nvSpPr>
            <p:cNvPr id="85031" name="Rectangle 34">
              <a:extLst>
                <a:ext uri="{FF2B5EF4-FFF2-40B4-BE49-F238E27FC236}">
                  <a16:creationId xmlns:a16="http://schemas.microsoft.com/office/drawing/2014/main" id="{3D7B546C-3FA9-194A-8B1A-A767A74688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84563" y="2441575"/>
              <a:ext cx="1603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</a:rPr>
                <a:t>2 </a:t>
              </a:r>
              <a:endParaRPr lang="en-US" altLang="en-US" sz="1800" b="0"/>
            </a:p>
          </p:txBody>
        </p:sp>
        <p:sp>
          <p:nvSpPr>
            <p:cNvPr id="85032" name="Rectangle 35">
              <a:extLst>
                <a:ext uri="{FF2B5EF4-FFF2-40B4-BE49-F238E27FC236}">
                  <a16:creationId xmlns:a16="http://schemas.microsoft.com/office/drawing/2014/main" id="{BACA6C63-1D0C-C546-9724-2DF3D6B252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03663" y="2343150"/>
              <a:ext cx="19877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J </a:t>
              </a:r>
              <a:endParaRPr lang="en-US" altLang="en-US" sz="1800" b="0" i="1"/>
            </a:p>
          </p:txBody>
        </p:sp>
        <p:sp>
          <p:nvSpPr>
            <p:cNvPr id="85033" name="Rectangle 36">
              <a:extLst>
                <a:ext uri="{FF2B5EF4-FFF2-40B4-BE49-F238E27FC236}">
                  <a16:creationId xmlns:a16="http://schemas.microsoft.com/office/drawing/2014/main" id="{2F8FCC07-E5C2-4B49-B711-7108A848B7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44950" y="2441575"/>
              <a:ext cx="1603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85034" name="Rectangle 37">
              <a:extLst>
                <a:ext uri="{FF2B5EF4-FFF2-40B4-BE49-F238E27FC236}">
                  <a16:creationId xmlns:a16="http://schemas.microsoft.com/office/drawing/2014/main" id="{696B7F7E-BA27-4843-AC6B-9EEADFA039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56075" y="2343150"/>
              <a:ext cx="24205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K </a:t>
              </a:r>
              <a:endParaRPr lang="en-US" altLang="en-US" sz="1800" b="0" i="1"/>
            </a:p>
          </p:txBody>
        </p:sp>
        <p:sp>
          <p:nvSpPr>
            <p:cNvPr id="85035" name="Rectangle 38">
              <a:extLst>
                <a:ext uri="{FF2B5EF4-FFF2-40B4-BE49-F238E27FC236}">
                  <a16:creationId xmlns:a16="http://schemas.microsoft.com/office/drawing/2014/main" id="{027E8CDE-6CFD-4248-86C1-DBFF12FD1D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73563" y="2441575"/>
              <a:ext cx="1603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85036" name="Rectangle 39">
              <a:extLst>
                <a:ext uri="{FF2B5EF4-FFF2-40B4-BE49-F238E27FC236}">
                  <a16:creationId xmlns:a16="http://schemas.microsoft.com/office/drawing/2014/main" id="{824AE7E5-2BE2-D24E-BA98-678846ABBB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40288" y="2343150"/>
              <a:ext cx="19877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J </a:t>
              </a:r>
              <a:endParaRPr lang="en-US" altLang="en-US" sz="1800" b="0" i="1"/>
            </a:p>
          </p:txBody>
        </p:sp>
        <p:sp>
          <p:nvSpPr>
            <p:cNvPr id="85037" name="Rectangle 40">
              <a:extLst>
                <a:ext uri="{FF2B5EF4-FFF2-40B4-BE49-F238E27FC236}">
                  <a16:creationId xmlns:a16="http://schemas.microsoft.com/office/drawing/2014/main" id="{2A9991AC-9CC6-6640-B3C9-7CBB97F895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79988" y="2441575"/>
              <a:ext cx="1603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</a:rPr>
                <a:t>2 </a:t>
              </a:r>
              <a:endParaRPr lang="en-US" altLang="en-US" sz="1800" b="0"/>
            </a:p>
          </p:txBody>
        </p:sp>
        <p:sp>
          <p:nvSpPr>
            <p:cNvPr id="85038" name="Rectangle 41">
              <a:extLst>
                <a:ext uri="{FF2B5EF4-FFF2-40B4-BE49-F238E27FC236}">
                  <a16:creationId xmlns:a16="http://schemas.microsoft.com/office/drawing/2014/main" id="{68F97DFF-4ED6-D74F-AED9-4BADFE6EEC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92700" y="2343150"/>
              <a:ext cx="24205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K </a:t>
              </a:r>
              <a:endParaRPr lang="en-US" altLang="en-US" sz="1800" b="0" i="1"/>
            </a:p>
          </p:txBody>
        </p:sp>
        <p:sp>
          <p:nvSpPr>
            <p:cNvPr id="85039" name="Rectangle 42">
              <a:extLst>
                <a:ext uri="{FF2B5EF4-FFF2-40B4-BE49-F238E27FC236}">
                  <a16:creationId xmlns:a16="http://schemas.microsoft.com/office/drawing/2014/main" id="{9DD77684-80B1-E643-8F27-BD7B977180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10188" y="2441575"/>
              <a:ext cx="1603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</a:rPr>
                <a:t>2 </a:t>
              </a:r>
              <a:endParaRPr lang="en-US" altLang="en-US" sz="1800" b="0"/>
            </a:p>
          </p:txBody>
        </p:sp>
        <p:sp>
          <p:nvSpPr>
            <p:cNvPr id="85040" name="Rectangle 43">
              <a:extLst>
                <a:ext uri="{FF2B5EF4-FFF2-40B4-BE49-F238E27FC236}">
                  <a16:creationId xmlns:a16="http://schemas.microsoft.com/office/drawing/2014/main" id="{C0EAE112-6CA5-F747-9885-4A6DEDC569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76913" y="2343150"/>
              <a:ext cx="19877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J </a:t>
              </a:r>
              <a:endParaRPr lang="en-US" altLang="en-US" sz="1800" b="0" i="1"/>
            </a:p>
          </p:txBody>
        </p:sp>
        <p:sp>
          <p:nvSpPr>
            <p:cNvPr id="85041" name="Rectangle 44">
              <a:extLst>
                <a:ext uri="{FF2B5EF4-FFF2-40B4-BE49-F238E27FC236}">
                  <a16:creationId xmlns:a16="http://schemas.microsoft.com/office/drawing/2014/main" id="{8AB87AC2-01C6-664B-8CFF-91A3D52249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16613" y="2441575"/>
              <a:ext cx="1603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85042" name="Rectangle 45">
              <a:extLst>
                <a:ext uri="{FF2B5EF4-FFF2-40B4-BE49-F238E27FC236}">
                  <a16:creationId xmlns:a16="http://schemas.microsoft.com/office/drawing/2014/main" id="{13BEC3CC-F891-D240-89A2-21BF8B90F1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29325" y="2343150"/>
              <a:ext cx="24205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K </a:t>
              </a:r>
              <a:endParaRPr lang="en-US" altLang="en-US" sz="1800" b="0" i="1"/>
            </a:p>
          </p:txBody>
        </p:sp>
        <p:sp>
          <p:nvSpPr>
            <p:cNvPr id="85043" name="Rectangle 46">
              <a:extLst>
                <a:ext uri="{FF2B5EF4-FFF2-40B4-BE49-F238E27FC236}">
                  <a16:creationId xmlns:a16="http://schemas.microsoft.com/office/drawing/2014/main" id="{F6817C4D-AC72-FD4E-AC6C-94DB5E9EFE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99225" y="2227263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5044" name="Rectangle 47">
              <a:extLst>
                <a:ext uri="{FF2B5EF4-FFF2-40B4-BE49-F238E27FC236}">
                  <a16:creationId xmlns:a16="http://schemas.microsoft.com/office/drawing/2014/main" id="{669635F7-7D42-284E-BE6C-86A1834178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45225" y="2441575"/>
              <a:ext cx="1603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85045" name="Rectangle 48">
              <a:extLst>
                <a:ext uri="{FF2B5EF4-FFF2-40B4-BE49-F238E27FC236}">
                  <a16:creationId xmlns:a16="http://schemas.microsoft.com/office/drawing/2014/main" id="{30C23C3D-A935-D446-A100-22D638180C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67613" y="2227263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5046" name="Rectangle 49">
              <a:extLst>
                <a:ext uri="{FF2B5EF4-FFF2-40B4-BE49-F238E27FC236}">
                  <a16:creationId xmlns:a16="http://schemas.microsoft.com/office/drawing/2014/main" id="{3DEF1FDE-F89E-4947-A84D-73E71EDCD7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47838" y="2697163"/>
              <a:ext cx="5830887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5047" name="Rectangle 50">
              <a:extLst>
                <a:ext uri="{FF2B5EF4-FFF2-40B4-BE49-F238E27FC236}">
                  <a16:creationId xmlns:a16="http://schemas.microsoft.com/office/drawing/2014/main" id="{55C35F3F-8FCD-E14C-84FD-2628C5461F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47838" y="2713038"/>
              <a:ext cx="11112" cy="403225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5048" name="Rectangle 51">
              <a:extLst>
                <a:ext uri="{FF2B5EF4-FFF2-40B4-BE49-F238E27FC236}">
                  <a16:creationId xmlns:a16="http://schemas.microsoft.com/office/drawing/2014/main" id="{FA505D30-FBFC-F342-A278-C941306D75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81825" y="2197100"/>
              <a:ext cx="19877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z </a:t>
              </a:r>
              <a:endParaRPr lang="en-US" altLang="en-US" sz="1800" b="0" i="1"/>
            </a:p>
          </p:txBody>
        </p:sp>
        <p:sp>
          <p:nvSpPr>
            <p:cNvPr id="85049" name="Rectangle 52">
              <a:extLst>
                <a:ext uri="{FF2B5EF4-FFF2-40B4-BE49-F238E27FC236}">
                  <a16:creationId xmlns:a16="http://schemas.microsoft.com/office/drawing/2014/main" id="{CAB83B13-8A8F-7D44-A4F2-63F91DAA4A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65438" y="2713038"/>
              <a:ext cx="12700" cy="403225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5050" name="Rectangle 53">
              <a:extLst>
                <a:ext uri="{FF2B5EF4-FFF2-40B4-BE49-F238E27FC236}">
                  <a16:creationId xmlns:a16="http://schemas.microsoft.com/office/drawing/2014/main" id="{75F74330-66A6-5F43-B9BD-404D62C05F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49475" y="2798763"/>
              <a:ext cx="28533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00</a:t>
              </a:r>
              <a:endParaRPr lang="en-US" altLang="en-US" sz="1800" b="0"/>
            </a:p>
          </p:txBody>
        </p:sp>
        <p:sp>
          <p:nvSpPr>
            <p:cNvPr id="85051" name="Rectangle 55">
              <a:extLst>
                <a:ext uri="{FF2B5EF4-FFF2-40B4-BE49-F238E27FC236}">
                  <a16:creationId xmlns:a16="http://schemas.microsoft.com/office/drawing/2014/main" id="{6CE31175-F370-CB4A-A3B0-63147FDA10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29075" y="2798763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85052" name="Rectangle 56">
              <a:extLst>
                <a:ext uri="{FF2B5EF4-FFF2-40B4-BE49-F238E27FC236}">
                  <a16:creationId xmlns:a16="http://schemas.microsoft.com/office/drawing/2014/main" id="{9BEB7810-9271-C143-BB09-08B8F50F4D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9575" y="2798763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85053" name="Rectangle 59">
              <a:extLst>
                <a:ext uri="{FF2B5EF4-FFF2-40B4-BE49-F238E27FC236}">
                  <a16:creationId xmlns:a16="http://schemas.microsoft.com/office/drawing/2014/main" id="{B0D85DA7-769E-D94B-AF78-66365E39DA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95975" y="2798763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85054" name="Rectangle 60">
              <a:extLst>
                <a:ext uri="{FF2B5EF4-FFF2-40B4-BE49-F238E27FC236}">
                  <a16:creationId xmlns:a16="http://schemas.microsoft.com/office/drawing/2014/main" id="{528E3B64-1354-BD4F-B1C0-DF77C98E3E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99225" y="2713038"/>
              <a:ext cx="12700" cy="403225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5055" name="Rectangle 61">
              <a:extLst>
                <a:ext uri="{FF2B5EF4-FFF2-40B4-BE49-F238E27FC236}">
                  <a16:creationId xmlns:a16="http://schemas.microsoft.com/office/drawing/2014/main" id="{661F6219-CDF3-CC43-BB22-752B574DFB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86475" y="2798763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85056" name="Rectangle 62">
              <a:extLst>
                <a:ext uri="{FF2B5EF4-FFF2-40B4-BE49-F238E27FC236}">
                  <a16:creationId xmlns:a16="http://schemas.microsoft.com/office/drawing/2014/main" id="{F842EE50-0FEC-C64C-9418-6F99C39D5E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67613" y="2713038"/>
              <a:ext cx="12700" cy="403225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5057" name="Rectangle 63">
              <a:extLst>
                <a:ext uri="{FF2B5EF4-FFF2-40B4-BE49-F238E27FC236}">
                  <a16:creationId xmlns:a16="http://schemas.microsoft.com/office/drawing/2014/main" id="{1197B505-A173-994F-8C43-FAA17B8854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47838" y="3090863"/>
              <a:ext cx="11112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5058" name="Rectangle 64">
              <a:extLst>
                <a:ext uri="{FF2B5EF4-FFF2-40B4-BE49-F238E27FC236}">
                  <a16:creationId xmlns:a16="http://schemas.microsoft.com/office/drawing/2014/main" id="{3F835ADD-7D2C-5F43-A7FB-4D442B8141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65950" y="2798763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85059" name="Rectangle 65">
              <a:extLst>
                <a:ext uri="{FF2B5EF4-FFF2-40B4-BE49-F238E27FC236}">
                  <a16:creationId xmlns:a16="http://schemas.microsoft.com/office/drawing/2014/main" id="{D3784B12-ED6B-874C-B59A-B9BAE8C142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65438" y="3090863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5060" name="Rectangle 66">
              <a:extLst>
                <a:ext uri="{FF2B5EF4-FFF2-40B4-BE49-F238E27FC236}">
                  <a16:creationId xmlns:a16="http://schemas.microsoft.com/office/drawing/2014/main" id="{D0380708-C27A-8248-90BE-1CE48989E0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49475" y="3101975"/>
              <a:ext cx="28533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01</a:t>
              </a:r>
              <a:endParaRPr lang="en-US" altLang="en-US" sz="1800" b="0"/>
            </a:p>
          </p:txBody>
        </p:sp>
        <p:sp>
          <p:nvSpPr>
            <p:cNvPr id="85061" name="Rectangle 68">
              <a:extLst>
                <a:ext uri="{FF2B5EF4-FFF2-40B4-BE49-F238E27FC236}">
                  <a16:creationId xmlns:a16="http://schemas.microsoft.com/office/drawing/2014/main" id="{EA7BAD83-1C55-E148-A22F-0B1F244104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29075" y="3101975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85062" name="Rectangle 69">
              <a:extLst>
                <a:ext uri="{FF2B5EF4-FFF2-40B4-BE49-F238E27FC236}">
                  <a16:creationId xmlns:a16="http://schemas.microsoft.com/office/drawing/2014/main" id="{7B2F0E0C-AD97-1A4E-A6DC-A4905632CC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9575" y="3101975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85063" name="Rectangle 72">
              <a:extLst>
                <a:ext uri="{FF2B5EF4-FFF2-40B4-BE49-F238E27FC236}">
                  <a16:creationId xmlns:a16="http://schemas.microsoft.com/office/drawing/2014/main" id="{F641A297-75F0-B44D-8AFD-2FD26319E5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95975" y="3101975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85064" name="Rectangle 73">
              <a:extLst>
                <a:ext uri="{FF2B5EF4-FFF2-40B4-BE49-F238E27FC236}">
                  <a16:creationId xmlns:a16="http://schemas.microsoft.com/office/drawing/2014/main" id="{34594ED1-D7B6-E541-BE36-B26739883D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99225" y="3090863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5065" name="Rectangle 74">
              <a:extLst>
                <a:ext uri="{FF2B5EF4-FFF2-40B4-BE49-F238E27FC236}">
                  <a16:creationId xmlns:a16="http://schemas.microsoft.com/office/drawing/2014/main" id="{8BDA5856-6B80-804F-A78D-96E7C71737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86475" y="3101975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85066" name="Rectangle 75">
              <a:extLst>
                <a:ext uri="{FF2B5EF4-FFF2-40B4-BE49-F238E27FC236}">
                  <a16:creationId xmlns:a16="http://schemas.microsoft.com/office/drawing/2014/main" id="{D3B39AB8-F8BF-AD49-831E-0D0FED6289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67613" y="3090863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5067" name="Rectangle 76">
              <a:extLst>
                <a:ext uri="{FF2B5EF4-FFF2-40B4-BE49-F238E27FC236}">
                  <a16:creationId xmlns:a16="http://schemas.microsoft.com/office/drawing/2014/main" id="{CC0CF853-6545-1749-BA91-C2753DD28B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47838" y="3395663"/>
              <a:ext cx="11112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5068" name="Rectangle 77">
              <a:extLst>
                <a:ext uri="{FF2B5EF4-FFF2-40B4-BE49-F238E27FC236}">
                  <a16:creationId xmlns:a16="http://schemas.microsoft.com/office/drawing/2014/main" id="{F81ACCFA-16A9-1044-8562-DDC90F68C3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65950" y="3101975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85069" name="Rectangle 78">
              <a:extLst>
                <a:ext uri="{FF2B5EF4-FFF2-40B4-BE49-F238E27FC236}">
                  <a16:creationId xmlns:a16="http://schemas.microsoft.com/office/drawing/2014/main" id="{CDEFE640-2D99-9245-99FF-CB3F6EEC39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65438" y="3395663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5070" name="Rectangle 79">
              <a:extLst>
                <a:ext uri="{FF2B5EF4-FFF2-40B4-BE49-F238E27FC236}">
                  <a16:creationId xmlns:a16="http://schemas.microsoft.com/office/drawing/2014/main" id="{F0745E0F-344C-3347-82B5-A42207AEEA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49475" y="3406775"/>
              <a:ext cx="28533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10</a:t>
              </a:r>
              <a:endParaRPr lang="en-US" altLang="en-US" sz="1800" b="0"/>
            </a:p>
          </p:txBody>
        </p:sp>
        <p:sp>
          <p:nvSpPr>
            <p:cNvPr id="85071" name="Rectangle 81">
              <a:extLst>
                <a:ext uri="{FF2B5EF4-FFF2-40B4-BE49-F238E27FC236}">
                  <a16:creationId xmlns:a16="http://schemas.microsoft.com/office/drawing/2014/main" id="{974F84C6-0811-B947-A8E0-427CC5903E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29075" y="3406775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85072" name="Rectangle 82">
              <a:extLst>
                <a:ext uri="{FF2B5EF4-FFF2-40B4-BE49-F238E27FC236}">
                  <a16:creationId xmlns:a16="http://schemas.microsoft.com/office/drawing/2014/main" id="{2E79256D-7D65-C84D-AABB-50B44D8F70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9575" y="3406775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85073" name="Rectangle 85">
              <a:extLst>
                <a:ext uri="{FF2B5EF4-FFF2-40B4-BE49-F238E27FC236}">
                  <a16:creationId xmlns:a16="http://schemas.microsoft.com/office/drawing/2014/main" id="{21B7936E-1B49-2649-B457-DF33B6779E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95975" y="3406775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85074" name="Rectangle 86">
              <a:extLst>
                <a:ext uri="{FF2B5EF4-FFF2-40B4-BE49-F238E27FC236}">
                  <a16:creationId xmlns:a16="http://schemas.microsoft.com/office/drawing/2014/main" id="{CEE5BD83-A283-A449-AFFB-5BADFB339D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99225" y="3395663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5075" name="Rectangle 87">
              <a:extLst>
                <a:ext uri="{FF2B5EF4-FFF2-40B4-BE49-F238E27FC236}">
                  <a16:creationId xmlns:a16="http://schemas.microsoft.com/office/drawing/2014/main" id="{01BC7140-EA58-2A4F-8410-741EB6EE36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86475" y="3406775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85076" name="Rectangle 88">
              <a:extLst>
                <a:ext uri="{FF2B5EF4-FFF2-40B4-BE49-F238E27FC236}">
                  <a16:creationId xmlns:a16="http://schemas.microsoft.com/office/drawing/2014/main" id="{585B5500-1A93-C345-9602-FC90A77FE9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67613" y="3395663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5077" name="Rectangle 89">
              <a:extLst>
                <a:ext uri="{FF2B5EF4-FFF2-40B4-BE49-F238E27FC236}">
                  <a16:creationId xmlns:a16="http://schemas.microsoft.com/office/drawing/2014/main" id="{2C11C47F-1AFC-1D4A-AF60-5BCE3F3F03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47838" y="3705225"/>
              <a:ext cx="11112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5078" name="Rectangle 90">
              <a:extLst>
                <a:ext uri="{FF2B5EF4-FFF2-40B4-BE49-F238E27FC236}">
                  <a16:creationId xmlns:a16="http://schemas.microsoft.com/office/drawing/2014/main" id="{40EC0F0E-73C7-A445-8DCA-EE4088A2ED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65950" y="3406775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85079" name="Rectangle 91">
              <a:extLst>
                <a:ext uri="{FF2B5EF4-FFF2-40B4-BE49-F238E27FC236}">
                  <a16:creationId xmlns:a16="http://schemas.microsoft.com/office/drawing/2014/main" id="{F722C821-3120-6E48-AC29-3E211FF313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65438" y="3705225"/>
              <a:ext cx="12700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5080" name="Rectangle 92">
              <a:extLst>
                <a:ext uri="{FF2B5EF4-FFF2-40B4-BE49-F238E27FC236}">
                  <a16:creationId xmlns:a16="http://schemas.microsoft.com/office/drawing/2014/main" id="{0C3F8B85-A62B-7C46-BFA2-5B62C00B79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49475" y="3711575"/>
              <a:ext cx="266291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11</a:t>
              </a:r>
              <a:endParaRPr lang="en-US" altLang="en-US" sz="1800" b="0"/>
            </a:p>
          </p:txBody>
        </p:sp>
        <p:sp>
          <p:nvSpPr>
            <p:cNvPr id="85081" name="Rectangle 94">
              <a:extLst>
                <a:ext uri="{FF2B5EF4-FFF2-40B4-BE49-F238E27FC236}">
                  <a16:creationId xmlns:a16="http://schemas.microsoft.com/office/drawing/2014/main" id="{91BB5646-913C-4E4D-8650-1082898E54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29075" y="3711575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85082" name="Rectangle 95">
              <a:extLst>
                <a:ext uri="{FF2B5EF4-FFF2-40B4-BE49-F238E27FC236}">
                  <a16:creationId xmlns:a16="http://schemas.microsoft.com/office/drawing/2014/main" id="{33F91314-AAC4-4A4C-AA10-718CB28AC9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9575" y="3711575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85083" name="Rectangle 98">
              <a:extLst>
                <a:ext uri="{FF2B5EF4-FFF2-40B4-BE49-F238E27FC236}">
                  <a16:creationId xmlns:a16="http://schemas.microsoft.com/office/drawing/2014/main" id="{A9A19E3A-ADC7-E442-A160-EFC36462EF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95975" y="3711575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85084" name="Rectangle 99">
              <a:extLst>
                <a:ext uri="{FF2B5EF4-FFF2-40B4-BE49-F238E27FC236}">
                  <a16:creationId xmlns:a16="http://schemas.microsoft.com/office/drawing/2014/main" id="{315EAD56-F1E2-5541-8F77-AF73CFFDA6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99225" y="3705225"/>
              <a:ext cx="12700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5085" name="Rectangle 100">
              <a:extLst>
                <a:ext uri="{FF2B5EF4-FFF2-40B4-BE49-F238E27FC236}">
                  <a16:creationId xmlns:a16="http://schemas.microsoft.com/office/drawing/2014/main" id="{99BF13E3-CD85-7049-88FE-CC09BFD525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86475" y="3711575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85086" name="Rectangle 101">
              <a:extLst>
                <a:ext uri="{FF2B5EF4-FFF2-40B4-BE49-F238E27FC236}">
                  <a16:creationId xmlns:a16="http://schemas.microsoft.com/office/drawing/2014/main" id="{3D43BA23-A737-5C4A-8A8F-010A1B6CA1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67613" y="3705225"/>
              <a:ext cx="12700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5087" name="Rectangle 102">
              <a:extLst>
                <a:ext uri="{FF2B5EF4-FFF2-40B4-BE49-F238E27FC236}">
                  <a16:creationId xmlns:a16="http://schemas.microsoft.com/office/drawing/2014/main" id="{74ACD9A7-9F24-5D4E-8454-EFEBE15278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47838" y="4068763"/>
              <a:ext cx="5830887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5088" name="Rectangle 103">
              <a:extLst>
                <a:ext uri="{FF2B5EF4-FFF2-40B4-BE49-F238E27FC236}">
                  <a16:creationId xmlns:a16="http://schemas.microsoft.com/office/drawing/2014/main" id="{AF3B2C11-66E8-5248-BBBF-EABD54335D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65950" y="3711575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</p:grpSp>
      <p:sp>
        <p:nvSpPr>
          <p:cNvPr id="85000" name="Rectangle 197">
            <a:extLst>
              <a:ext uri="{FF2B5EF4-FFF2-40B4-BE49-F238E27FC236}">
                <a16:creationId xmlns:a16="http://schemas.microsoft.com/office/drawing/2014/main" id="{19896321-F024-8543-A6EA-C520F208187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84300" y="3311525"/>
            <a:ext cx="1824038" cy="1468438"/>
          </a:xfrm>
          <a:prstGeom prst="rect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914400">
              <a:spcBef>
                <a:spcPct val="0"/>
              </a:spcBef>
              <a:buNone/>
            </a:pPr>
            <a:endParaRPr lang="en-US" altLang="en-US" b="0"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2">
            <a:extLst>
              <a:ext uri="{FF2B5EF4-FFF2-40B4-BE49-F238E27FC236}">
                <a16:creationId xmlns:a16="http://schemas.microsoft.com/office/drawing/2014/main" id="{23806A5B-8816-8E49-9A0F-6496A9B40770}"/>
              </a:ext>
            </a:extLst>
          </p:cNvPr>
          <p:cNvSpPr txBox="1">
            <a:spLocks noChangeArrowheads="1"/>
          </p:cNvSpPr>
          <p:nvPr/>
        </p:nvSpPr>
        <p:spPr>
          <a:xfrm>
            <a:off x="914400" y="220664"/>
            <a:ext cx="9144000" cy="790575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The excitation table</a:t>
            </a:r>
          </a:p>
        </p:txBody>
      </p:sp>
      <p:sp>
        <p:nvSpPr>
          <p:cNvPr id="86018" name="TextBox 76">
            <a:extLst>
              <a:ext uri="{FF2B5EF4-FFF2-40B4-BE49-F238E27FC236}">
                <a16:creationId xmlns:a16="http://schemas.microsoft.com/office/drawing/2014/main" id="{26B1128B-2453-7343-A401-5E2431F8FE3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76400" y="5281613"/>
            <a:ext cx="122555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000000"/>
                </a:solidFill>
              </a:rPr>
              <a:t>z = y</a:t>
            </a:r>
            <a:r>
              <a:rPr lang="en-US" altLang="en-US" b="0" baseline="-25000">
                <a:solidFill>
                  <a:srgbClr val="000000"/>
                </a:solidFill>
              </a:rPr>
              <a:t>1</a:t>
            </a:r>
            <a:r>
              <a:rPr lang="en-US" altLang="en-US" b="0">
                <a:solidFill>
                  <a:srgbClr val="000000"/>
                </a:solidFill>
              </a:rPr>
              <a:t>y</a:t>
            </a:r>
            <a:r>
              <a:rPr lang="en-US" altLang="en-US" b="0" baseline="-25000">
                <a:solidFill>
                  <a:srgbClr val="000000"/>
                </a:solidFill>
              </a:rPr>
              <a:t>2</a:t>
            </a:r>
          </a:p>
        </p:txBody>
      </p:sp>
      <p:sp>
        <p:nvSpPr>
          <p:cNvPr id="86019" name="TextBox 77">
            <a:extLst>
              <a:ext uri="{FF2B5EF4-FFF2-40B4-BE49-F238E27FC236}">
                <a16:creationId xmlns:a16="http://schemas.microsoft.com/office/drawing/2014/main" id="{DE3F94AA-C417-0E45-ADB9-97C18396226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65275" y="1633539"/>
            <a:ext cx="1030288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b="0"/>
              <a:t>J</a:t>
            </a:r>
            <a:r>
              <a:rPr lang="en-US" altLang="en-US" b="0" baseline="-25000"/>
              <a:t>1</a:t>
            </a:r>
            <a:r>
              <a:rPr lang="en-US" altLang="en-US" b="0"/>
              <a:t> = w</a:t>
            </a:r>
            <a:endParaRPr lang="en-US" altLang="en-US" b="0" baseline="-25000"/>
          </a:p>
        </p:txBody>
      </p:sp>
      <p:grpSp>
        <p:nvGrpSpPr>
          <p:cNvPr id="86020" name="Group 79">
            <a:extLst>
              <a:ext uri="{FF2B5EF4-FFF2-40B4-BE49-F238E27FC236}">
                <a16:creationId xmlns:a16="http://schemas.microsoft.com/office/drawing/2014/main" id="{21098959-194E-7D45-B255-C9E375ECBA02}"/>
              </a:ext>
            </a:extLst>
          </p:cNvPr>
          <p:cNvGrpSpPr>
            <a:grpSpLocks/>
          </p:cNvGrpSpPr>
          <p:nvPr/>
        </p:nvGrpSpPr>
        <p:grpSpPr bwMode="auto">
          <a:xfrm>
            <a:off x="1525589" y="4144963"/>
            <a:ext cx="1082675" cy="461962"/>
            <a:chOff x="4636811" y="5891761"/>
            <a:chExt cx="1082348" cy="461665"/>
          </a:xfrm>
        </p:grpSpPr>
        <p:sp>
          <p:nvSpPr>
            <p:cNvPr id="86128" name="TextBox 82">
              <a:extLst>
                <a:ext uri="{FF2B5EF4-FFF2-40B4-BE49-F238E27FC236}">
                  <a16:creationId xmlns:a16="http://schemas.microsoft.com/office/drawing/2014/main" id="{9D95D2BC-A038-0143-B38D-E072DC66869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636811" y="5891761"/>
              <a:ext cx="108234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b="0">
                  <a:solidFill>
                    <a:srgbClr val="000000"/>
                  </a:solidFill>
                </a:rPr>
                <a:t>K</a:t>
              </a:r>
              <a:r>
                <a:rPr lang="en-US" altLang="en-US" b="0" baseline="-25000">
                  <a:solidFill>
                    <a:srgbClr val="000000"/>
                  </a:solidFill>
                </a:rPr>
                <a:t>2</a:t>
              </a:r>
              <a:r>
                <a:rPr lang="en-US" altLang="en-US" b="0">
                  <a:solidFill>
                    <a:srgbClr val="000000"/>
                  </a:solidFill>
                </a:rPr>
                <a:t> = w</a:t>
              </a:r>
              <a:endParaRPr lang="en-US" altLang="en-US" b="0" baseline="-25000">
                <a:solidFill>
                  <a:srgbClr val="000000"/>
                </a:solidFill>
              </a:endParaRPr>
            </a:p>
          </p:txBody>
        </p:sp>
        <p:cxnSp>
          <p:nvCxnSpPr>
            <p:cNvPr id="86129" name="Straight Connector 86">
              <a:extLst>
                <a:ext uri="{FF2B5EF4-FFF2-40B4-BE49-F238E27FC236}">
                  <a16:creationId xmlns:a16="http://schemas.microsoft.com/office/drawing/2014/main" id="{0627195E-D28D-B14B-B0C2-FEA419F11A4C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5368427" y="5964739"/>
              <a:ext cx="228531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86021" name="TextBox 87">
            <a:extLst>
              <a:ext uri="{FF2B5EF4-FFF2-40B4-BE49-F238E27FC236}">
                <a16:creationId xmlns:a16="http://schemas.microsoft.com/office/drawing/2014/main" id="{0CF2210F-6239-4146-B7FA-0854AB68533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74800" y="3433763"/>
            <a:ext cx="13795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000000"/>
                </a:solidFill>
              </a:rPr>
              <a:t>J</a:t>
            </a:r>
            <a:r>
              <a:rPr lang="en-US" altLang="en-US" b="0" baseline="-25000">
                <a:solidFill>
                  <a:srgbClr val="000000"/>
                </a:solidFill>
              </a:rPr>
              <a:t>2</a:t>
            </a:r>
            <a:r>
              <a:rPr lang="en-US" altLang="en-US" b="0">
                <a:solidFill>
                  <a:srgbClr val="000000"/>
                </a:solidFill>
              </a:rPr>
              <a:t> = w y</a:t>
            </a:r>
            <a:r>
              <a:rPr lang="en-US" altLang="en-US" b="0" baseline="-25000">
                <a:solidFill>
                  <a:srgbClr val="000000"/>
                </a:solidFill>
              </a:rPr>
              <a:t>1</a:t>
            </a:r>
          </a:p>
        </p:txBody>
      </p:sp>
      <p:grpSp>
        <p:nvGrpSpPr>
          <p:cNvPr id="86022" name="Group 89">
            <a:extLst>
              <a:ext uri="{FF2B5EF4-FFF2-40B4-BE49-F238E27FC236}">
                <a16:creationId xmlns:a16="http://schemas.microsoft.com/office/drawing/2014/main" id="{03967D82-A41C-E24B-9861-ED0381283A04}"/>
              </a:ext>
            </a:extLst>
          </p:cNvPr>
          <p:cNvGrpSpPr>
            <a:grpSpLocks/>
          </p:cNvGrpSpPr>
          <p:nvPr/>
        </p:nvGrpSpPr>
        <p:grpSpPr bwMode="auto">
          <a:xfrm>
            <a:off x="1512888" y="2359026"/>
            <a:ext cx="1695450" cy="460375"/>
            <a:chOff x="6895289" y="6215149"/>
            <a:chExt cx="1695847" cy="461665"/>
          </a:xfrm>
        </p:grpSpPr>
        <p:sp>
          <p:nvSpPr>
            <p:cNvPr id="86125" name="TextBox 92">
              <a:extLst>
                <a:ext uri="{FF2B5EF4-FFF2-40B4-BE49-F238E27FC236}">
                  <a16:creationId xmlns:a16="http://schemas.microsoft.com/office/drawing/2014/main" id="{32032F36-2022-6A4F-975F-8183EE1EBE7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895289" y="6215149"/>
              <a:ext cx="1695847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b="0">
                  <a:solidFill>
                    <a:srgbClr val="000000"/>
                  </a:solidFill>
                </a:rPr>
                <a:t>K</a:t>
              </a:r>
              <a:r>
                <a:rPr lang="en-US" altLang="en-US" b="0" baseline="-25000">
                  <a:solidFill>
                    <a:srgbClr val="000000"/>
                  </a:solidFill>
                </a:rPr>
                <a:t>1</a:t>
              </a:r>
              <a:r>
                <a:rPr lang="en-US" altLang="en-US" b="0">
                  <a:solidFill>
                    <a:srgbClr val="000000"/>
                  </a:solidFill>
                </a:rPr>
                <a:t> = w + y</a:t>
              </a:r>
              <a:r>
                <a:rPr lang="en-US" altLang="en-US" b="0" baseline="-25000">
                  <a:solidFill>
                    <a:srgbClr val="000000"/>
                  </a:solidFill>
                </a:rPr>
                <a:t>2</a:t>
              </a:r>
            </a:p>
          </p:txBody>
        </p:sp>
        <p:cxnSp>
          <p:nvCxnSpPr>
            <p:cNvPr id="86126" name="Straight Connector 93">
              <a:extLst>
                <a:ext uri="{FF2B5EF4-FFF2-40B4-BE49-F238E27FC236}">
                  <a16:creationId xmlns:a16="http://schemas.microsoft.com/office/drawing/2014/main" id="{14D2EEE3-9096-204B-9D35-9D2A4E7812B3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7625710" y="6253356"/>
              <a:ext cx="228654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86127" name="Straight Connector 94">
              <a:extLst>
                <a:ext uri="{FF2B5EF4-FFF2-40B4-BE49-F238E27FC236}">
                  <a16:creationId xmlns:a16="http://schemas.microsoft.com/office/drawing/2014/main" id="{2DE1C2F2-0C4B-EA4F-9584-3E2F7CF7B6FA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8154471" y="6250172"/>
              <a:ext cx="228654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6023" name="Group 95">
            <a:extLst>
              <a:ext uri="{FF2B5EF4-FFF2-40B4-BE49-F238E27FC236}">
                <a16:creationId xmlns:a16="http://schemas.microsoft.com/office/drawing/2014/main" id="{19141D51-791A-C148-B96A-10C05F389D64}"/>
              </a:ext>
            </a:extLst>
          </p:cNvPr>
          <p:cNvGrpSpPr>
            <a:grpSpLocks/>
          </p:cNvGrpSpPr>
          <p:nvPr/>
        </p:nvGrpSpPr>
        <p:grpSpPr bwMode="auto">
          <a:xfrm>
            <a:off x="3868739" y="2154238"/>
            <a:ext cx="5832475" cy="2779712"/>
            <a:chOff x="1747838" y="1301750"/>
            <a:chExt cx="5832475" cy="2779713"/>
          </a:xfrm>
        </p:grpSpPr>
        <p:sp>
          <p:nvSpPr>
            <p:cNvPr id="86025" name="Rectangle 4">
              <a:extLst>
                <a:ext uri="{FF2B5EF4-FFF2-40B4-BE49-F238E27FC236}">
                  <a16:creationId xmlns:a16="http://schemas.microsoft.com/office/drawing/2014/main" id="{D264FF23-7C96-7747-AACA-7F5CE2BCF4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47838" y="1301750"/>
              <a:ext cx="5830887" cy="11113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6026" name="Rectangle 5">
              <a:extLst>
                <a:ext uri="{FF2B5EF4-FFF2-40B4-BE49-F238E27FC236}">
                  <a16:creationId xmlns:a16="http://schemas.microsoft.com/office/drawing/2014/main" id="{212DB812-F8D3-1F48-9800-B19273638E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47838" y="1312863"/>
              <a:ext cx="11112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6027" name="Rectangle 6">
              <a:extLst>
                <a:ext uri="{FF2B5EF4-FFF2-40B4-BE49-F238E27FC236}">
                  <a16:creationId xmlns:a16="http://schemas.microsoft.com/office/drawing/2014/main" id="{2BA02612-4E29-5E43-9199-6F041DC288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65438" y="1312863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6028" name="Rectangle 7">
              <a:extLst>
                <a:ext uri="{FF2B5EF4-FFF2-40B4-BE49-F238E27FC236}">
                  <a16:creationId xmlns:a16="http://schemas.microsoft.com/office/drawing/2014/main" id="{8667E700-E7AE-1B4B-BF48-B259E1FED2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66913" y="1519238"/>
              <a:ext cx="953787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Present </a:t>
              </a:r>
              <a:endParaRPr lang="en-US" altLang="en-US" sz="1800" b="0"/>
            </a:p>
          </p:txBody>
        </p:sp>
        <p:sp>
          <p:nvSpPr>
            <p:cNvPr id="86029" name="Rectangle 8">
              <a:extLst>
                <a:ext uri="{FF2B5EF4-FFF2-40B4-BE49-F238E27FC236}">
                  <a16:creationId xmlns:a16="http://schemas.microsoft.com/office/drawing/2014/main" id="{A3A5414B-617C-4545-A288-CDD8D48C5C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99225" y="1312863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6030" name="Rectangle 9">
              <a:extLst>
                <a:ext uri="{FF2B5EF4-FFF2-40B4-BE49-F238E27FC236}">
                  <a16:creationId xmlns:a16="http://schemas.microsoft.com/office/drawing/2014/main" id="{2DAEC605-6EF6-A74E-BCE4-560E2C6F55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67613" y="1312863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6031" name="Rectangle 10">
              <a:extLst>
                <a:ext uri="{FF2B5EF4-FFF2-40B4-BE49-F238E27FC236}">
                  <a16:creationId xmlns:a16="http://schemas.microsoft.com/office/drawing/2014/main" id="{4FDCE370-082B-6B46-B4FD-77FBFF56F5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65438" y="1782763"/>
              <a:ext cx="3648075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6032" name="Rectangle 11">
              <a:extLst>
                <a:ext uri="{FF2B5EF4-FFF2-40B4-BE49-F238E27FC236}">
                  <a16:creationId xmlns:a16="http://schemas.microsoft.com/office/drawing/2014/main" id="{598ABAF7-6E62-2249-9FBB-D9445DFB59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47838" y="1770063"/>
              <a:ext cx="11112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6033" name="Rectangle 12">
              <a:extLst>
                <a:ext uri="{FF2B5EF4-FFF2-40B4-BE49-F238E27FC236}">
                  <a16:creationId xmlns:a16="http://schemas.microsoft.com/office/drawing/2014/main" id="{168307F3-5B0F-1441-B653-E9976BBE65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03663" y="1428750"/>
              <a:ext cx="1668727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Flip-flop inputs</a:t>
              </a:r>
              <a:endParaRPr lang="en-US" altLang="en-US" sz="1800" b="0"/>
            </a:p>
          </p:txBody>
        </p:sp>
        <p:sp>
          <p:nvSpPr>
            <p:cNvPr id="86034" name="Rectangle 13">
              <a:extLst>
                <a:ext uri="{FF2B5EF4-FFF2-40B4-BE49-F238E27FC236}">
                  <a16:creationId xmlns:a16="http://schemas.microsoft.com/office/drawing/2014/main" id="{FC21C4B9-2013-1147-A374-E2D88C50DD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65438" y="1770063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6035" name="Rectangle 14">
              <a:extLst>
                <a:ext uri="{FF2B5EF4-FFF2-40B4-BE49-F238E27FC236}">
                  <a16:creationId xmlns:a16="http://schemas.microsoft.com/office/drawing/2014/main" id="{14E71C8D-37E8-D144-95A5-A7EB06F6CF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08200" y="1885950"/>
              <a:ext cx="625171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state </a:t>
              </a:r>
              <a:endParaRPr lang="en-US" altLang="en-US" sz="1800" b="0"/>
            </a:p>
          </p:txBody>
        </p:sp>
        <p:sp>
          <p:nvSpPr>
            <p:cNvPr id="86036" name="Rectangle 15">
              <a:extLst>
                <a:ext uri="{FF2B5EF4-FFF2-40B4-BE49-F238E27FC236}">
                  <a16:creationId xmlns:a16="http://schemas.microsoft.com/office/drawing/2014/main" id="{C81BD1ED-21CE-794F-85B9-A2CE162C20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25825" y="1885950"/>
              <a:ext cx="25648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w </a:t>
              </a:r>
              <a:endParaRPr lang="en-US" altLang="en-US" sz="1800" b="0" i="1"/>
            </a:p>
          </p:txBody>
        </p:sp>
        <p:sp>
          <p:nvSpPr>
            <p:cNvPr id="86037" name="Rectangle 16">
              <a:extLst>
                <a:ext uri="{FF2B5EF4-FFF2-40B4-BE49-F238E27FC236}">
                  <a16:creationId xmlns:a16="http://schemas.microsoft.com/office/drawing/2014/main" id="{E926653A-DBF1-424E-9329-DB5A859589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86175" y="1885950"/>
              <a:ext cx="21961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= </a:t>
              </a:r>
              <a:endParaRPr lang="en-US" altLang="en-US" sz="1800" b="0"/>
            </a:p>
          </p:txBody>
        </p:sp>
        <p:sp>
          <p:nvSpPr>
            <p:cNvPr id="86038" name="Rectangle 17">
              <a:extLst>
                <a:ext uri="{FF2B5EF4-FFF2-40B4-BE49-F238E27FC236}">
                  <a16:creationId xmlns:a16="http://schemas.microsoft.com/office/drawing/2014/main" id="{19885627-821C-A94A-B04A-7E98DF4453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49700" y="18859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86039" name="Rectangle 18">
              <a:extLst>
                <a:ext uri="{FF2B5EF4-FFF2-40B4-BE49-F238E27FC236}">
                  <a16:creationId xmlns:a16="http://schemas.microsoft.com/office/drawing/2014/main" id="{C1F64B36-6C7D-344A-BF24-370A862C75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8275" y="1885950"/>
              <a:ext cx="25648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w </a:t>
              </a:r>
              <a:endParaRPr lang="en-US" altLang="en-US" sz="1800" b="0" i="1"/>
            </a:p>
          </p:txBody>
        </p:sp>
        <p:sp>
          <p:nvSpPr>
            <p:cNvPr id="86040" name="Rectangle 19">
              <a:extLst>
                <a:ext uri="{FF2B5EF4-FFF2-40B4-BE49-F238E27FC236}">
                  <a16:creationId xmlns:a16="http://schemas.microsoft.com/office/drawing/2014/main" id="{78926BBC-1348-F74A-85A3-2D4FA82692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05450" y="1885950"/>
              <a:ext cx="21961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= </a:t>
              </a:r>
              <a:endParaRPr lang="en-US" altLang="en-US" sz="1800" b="0"/>
            </a:p>
          </p:txBody>
        </p:sp>
        <p:sp>
          <p:nvSpPr>
            <p:cNvPr id="86041" name="Rectangle 20">
              <a:extLst>
                <a:ext uri="{FF2B5EF4-FFF2-40B4-BE49-F238E27FC236}">
                  <a16:creationId xmlns:a16="http://schemas.microsoft.com/office/drawing/2014/main" id="{67E750A5-7317-724A-A7FF-8E977EAFE2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99225" y="1770063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6042" name="Rectangle 21">
              <a:extLst>
                <a:ext uri="{FF2B5EF4-FFF2-40B4-BE49-F238E27FC236}">
                  <a16:creationId xmlns:a16="http://schemas.microsoft.com/office/drawing/2014/main" id="{A7F84D6E-69E6-9D47-A9E0-01B957E176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73738" y="18859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86043" name="Rectangle 22">
              <a:extLst>
                <a:ext uri="{FF2B5EF4-FFF2-40B4-BE49-F238E27FC236}">
                  <a16:creationId xmlns:a16="http://schemas.microsoft.com/office/drawing/2014/main" id="{854AB2CB-B4A7-8E4E-A485-0378A64C04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67613" y="1770063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6044" name="Rectangle 23">
              <a:extLst>
                <a:ext uri="{FF2B5EF4-FFF2-40B4-BE49-F238E27FC236}">
                  <a16:creationId xmlns:a16="http://schemas.microsoft.com/office/drawing/2014/main" id="{8091549C-2655-364C-AE4E-7B7D6149D0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65438" y="2239963"/>
              <a:ext cx="3648075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6045" name="Rectangle 24">
              <a:extLst>
                <a:ext uri="{FF2B5EF4-FFF2-40B4-BE49-F238E27FC236}">
                  <a16:creationId xmlns:a16="http://schemas.microsoft.com/office/drawing/2014/main" id="{1C58A5F0-DB2E-0A4C-96FD-A4148DE9B4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47838" y="2227263"/>
              <a:ext cx="11112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6046" name="Rectangle 25">
              <a:extLst>
                <a:ext uri="{FF2B5EF4-FFF2-40B4-BE49-F238E27FC236}">
                  <a16:creationId xmlns:a16="http://schemas.microsoft.com/office/drawing/2014/main" id="{76FE1159-4447-234E-962D-C4A2E1F5AA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24650" y="1793875"/>
              <a:ext cx="767839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Output</a:t>
              </a:r>
              <a:endParaRPr lang="en-US" altLang="en-US" sz="1800" b="0"/>
            </a:p>
          </p:txBody>
        </p:sp>
        <p:sp>
          <p:nvSpPr>
            <p:cNvPr id="86047" name="Rectangle 26">
              <a:extLst>
                <a:ext uri="{FF2B5EF4-FFF2-40B4-BE49-F238E27FC236}">
                  <a16:creationId xmlns:a16="http://schemas.microsoft.com/office/drawing/2014/main" id="{A5D454D6-95CA-C442-B3C0-FA50DB035F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70100" y="2197100"/>
              <a:ext cx="19877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y </a:t>
              </a:r>
              <a:endParaRPr lang="en-US" altLang="en-US" sz="1800" b="0" i="1"/>
            </a:p>
          </p:txBody>
        </p:sp>
        <p:sp>
          <p:nvSpPr>
            <p:cNvPr id="86048" name="Rectangle 27">
              <a:extLst>
                <a:ext uri="{FF2B5EF4-FFF2-40B4-BE49-F238E27FC236}">
                  <a16:creationId xmlns:a16="http://schemas.microsoft.com/office/drawing/2014/main" id="{30D2FBD0-B810-2E41-888D-B84E5167D3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95513" y="2295525"/>
              <a:ext cx="1603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</a:rPr>
                <a:t>2 </a:t>
              </a:r>
              <a:endParaRPr lang="en-US" altLang="en-US" sz="1800" b="0"/>
            </a:p>
          </p:txBody>
        </p:sp>
        <p:sp>
          <p:nvSpPr>
            <p:cNvPr id="86049" name="Rectangle 28">
              <a:extLst>
                <a:ext uri="{FF2B5EF4-FFF2-40B4-BE49-F238E27FC236}">
                  <a16:creationId xmlns:a16="http://schemas.microsoft.com/office/drawing/2014/main" id="{2664E47D-0BDA-7246-8877-9161676380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08225" y="2197100"/>
              <a:ext cx="19877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y</a:t>
              </a:r>
              <a:r>
                <a:rPr lang="en-US" altLang="en-US" sz="2000" b="0">
                  <a:solidFill>
                    <a:srgbClr val="000000"/>
                  </a:solidFill>
                </a:rPr>
                <a:t> </a:t>
              </a:r>
              <a:endParaRPr lang="en-US" altLang="en-US" sz="1800" b="0"/>
            </a:p>
          </p:txBody>
        </p:sp>
        <p:sp>
          <p:nvSpPr>
            <p:cNvPr id="86050" name="Rectangle 29">
              <a:extLst>
                <a:ext uri="{FF2B5EF4-FFF2-40B4-BE49-F238E27FC236}">
                  <a16:creationId xmlns:a16="http://schemas.microsoft.com/office/drawing/2014/main" id="{291F5EFC-BC0D-E54A-92AA-E15AB42F80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65438" y="2227263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6051" name="Rectangle 30">
              <a:extLst>
                <a:ext uri="{FF2B5EF4-FFF2-40B4-BE49-F238E27FC236}">
                  <a16:creationId xmlns:a16="http://schemas.microsoft.com/office/drawing/2014/main" id="{F4FC10D3-0A7F-6446-B22B-8581BD1DA1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33638" y="2295525"/>
              <a:ext cx="1603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86052" name="Rectangle 31">
              <a:extLst>
                <a:ext uri="{FF2B5EF4-FFF2-40B4-BE49-F238E27FC236}">
                  <a16:creationId xmlns:a16="http://schemas.microsoft.com/office/drawing/2014/main" id="{0B2D3DA1-10DA-184A-8331-7AFA3C5CBD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6250" y="2343150"/>
              <a:ext cx="19877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J </a:t>
              </a:r>
              <a:endParaRPr lang="en-US" altLang="en-US" sz="1800" b="0" i="1"/>
            </a:p>
          </p:txBody>
        </p:sp>
        <p:sp>
          <p:nvSpPr>
            <p:cNvPr id="86053" name="Rectangle 32">
              <a:extLst>
                <a:ext uri="{FF2B5EF4-FFF2-40B4-BE49-F238E27FC236}">
                  <a16:creationId xmlns:a16="http://schemas.microsoft.com/office/drawing/2014/main" id="{DE10E72C-B1DB-CA48-8CB0-7420BA95D8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55950" y="2441575"/>
              <a:ext cx="1603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</a:rPr>
                <a:t>2 </a:t>
              </a:r>
              <a:endParaRPr lang="en-US" altLang="en-US" sz="1800" b="0"/>
            </a:p>
          </p:txBody>
        </p:sp>
        <p:sp>
          <p:nvSpPr>
            <p:cNvPr id="86054" name="Rectangle 33">
              <a:extLst>
                <a:ext uri="{FF2B5EF4-FFF2-40B4-BE49-F238E27FC236}">
                  <a16:creationId xmlns:a16="http://schemas.microsoft.com/office/drawing/2014/main" id="{8A1DA4A7-26F1-114D-B0A2-3F78B324CF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68663" y="2343150"/>
              <a:ext cx="24205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K </a:t>
              </a:r>
              <a:endParaRPr lang="en-US" altLang="en-US" sz="1800" b="0" i="1"/>
            </a:p>
          </p:txBody>
        </p:sp>
        <p:sp>
          <p:nvSpPr>
            <p:cNvPr id="86055" name="Rectangle 34">
              <a:extLst>
                <a:ext uri="{FF2B5EF4-FFF2-40B4-BE49-F238E27FC236}">
                  <a16:creationId xmlns:a16="http://schemas.microsoft.com/office/drawing/2014/main" id="{451ECECF-23BB-2D42-A4DB-4CBB2FAE84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84563" y="2441575"/>
              <a:ext cx="1603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</a:rPr>
                <a:t>2 </a:t>
              </a:r>
              <a:endParaRPr lang="en-US" altLang="en-US" sz="1800" b="0"/>
            </a:p>
          </p:txBody>
        </p:sp>
        <p:sp>
          <p:nvSpPr>
            <p:cNvPr id="86056" name="Rectangle 35">
              <a:extLst>
                <a:ext uri="{FF2B5EF4-FFF2-40B4-BE49-F238E27FC236}">
                  <a16:creationId xmlns:a16="http://schemas.microsoft.com/office/drawing/2014/main" id="{2A990576-6D60-B74B-8940-C8C875F8E1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03663" y="2343150"/>
              <a:ext cx="19877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J </a:t>
              </a:r>
              <a:endParaRPr lang="en-US" altLang="en-US" sz="1800" b="0" i="1"/>
            </a:p>
          </p:txBody>
        </p:sp>
        <p:sp>
          <p:nvSpPr>
            <p:cNvPr id="86057" name="Rectangle 36">
              <a:extLst>
                <a:ext uri="{FF2B5EF4-FFF2-40B4-BE49-F238E27FC236}">
                  <a16:creationId xmlns:a16="http://schemas.microsoft.com/office/drawing/2014/main" id="{583B7846-5819-3843-87E4-61AFBFC4A0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44950" y="2441575"/>
              <a:ext cx="1603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86058" name="Rectangle 37">
              <a:extLst>
                <a:ext uri="{FF2B5EF4-FFF2-40B4-BE49-F238E27FC236}">
                  <a16:creationId xmlns:a16="http://schemas.microsoft.com/office/drawing/2014/main" id="{289E3764-4FDA-4046-8702-C76BD5DC02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56075" y="2343150"/>
              <a:ext cx="24205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K </a:t>
              </a:r>
              <a:endParaRPr lang="en-US" altLang="en-US" sz="1800" b="0" i="1"/>
            </a:p>
          </p:txBody>
        </p:sp>
        <p:sp>
          <p:nvSpPr>
            <p:cNvPr id="86059" name="Rectangle 38">
              <a:extLst>
                <a:ext uri="{FF2B5EF4-FFF2-40B4-BE49-F238E27FC236}">
                  <a16:creationId xmlns:a16="http://schemas.microsoft.com/office/drawing/2014/main" id="{E0CF43F0-F744-A74B-82F9-1444C006F4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73563" y="2441575"/>
              <a:ext cx="1603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86060" name="Rectangle 39">
              <a:extLst>
                <a:ext uri="{FF2B5EF4-FFF2-40B4-BE49-F238E27FC236}">
                  <a16:creationId xmlns:a16="http://schemas.microsoft.com/office/drawing/2014/main" id="{A9568145-B8E9-2F49-8812-CFCF19A206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40288" y="2343150"/>
              <a:ext cx="19877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J </a:t>
              </a:r>
              <a:endParaRPr lang="en-US" altLang="en-US" sz="1800" b="0" i="1"/>
            </a:p>
          </p:txBody>
        </p:sp>
        <p:sp>
          <p:nvSpPr>
            <p:cNvPr id="86061" name="Rectangle 40">
              <a:extLst>
                <a:ext uri="{FF2B5EF4-FFF2-40B4-BE49-F238E27FC236}">
                  <a16:creationId xmlns:a16="http://schemas.microsoft.com/office/drawing/2014/main" id="{6F5250C1-AE86-634C-AEF4-CEC188940F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79988" y="2441575"/>
              <a:ext cx="1603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</a:rPr>
                <a:t>2 </a:t>
              </a:r>
              <a:endParaRPr lang="en-US" altLang="en-US" sz="1800" b="0"/>
            </a:p>
          </p:txBody>
        </p:sp>
        <p:sp>
          <p:nvSpPr>
            <p:cNvPr id="86062" name="Rectangle 41">
              <a:extLst>
                <a:ext uri="{FF2B5EF4-FFF2-40B4-BE49-F238E27FC236}">
                  <a16:creationId xmlns:a16="http://schemas.microsoft.com/office/drawing/2014/main" id="{5D01F85A-AFDC-F34F-B652-7B7F24D0F7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92700" y="2343150"/>
              <a:ext cx="24205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K </a:t>
              </a:r>
              <a:endParaRPr lang="en-US" altLang="en-US" sz="1800" b="0" i="1"/>
            </a:p>
          </p:txBody>
        </p:sp>
        <p:sp>
          <p:nvSpPr>
            <p:cNvPr id="86063" name="Rectangle 42">
              <a:extLst>
                <a:ext uri="{FF2B5EF4-FFF2-40B4-BE49-F238E27FC236}">
                  <a16:creationId xmlns:a16="http://schemas.microsoft.com/office/drawing/2014/main" id="{B30D80C9-C0EE-6842-AE2A-292D933F6A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10188" y="2441575"/>
              <a:ext cx="1603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</a:rPr>
                <a:t>2 </a:t>
              </a:r>
              <a:endParaRPr lang="en-US" altLang="en-US" sz="1800" b="0"/>
            </a:p>
          </p:txBody>
        </p:sp>
        <p:sp>
          <p:nvSpPr>
            <p:cNvPr id="86064" name="Rectangle 43">
              <a:extLst>
                <a:ext uri="{FF2B5EF4-FFF2-40B4-BE49-F238E27FC236}">
                  <a16:creationId xmlns:a16="http://schemas.microsoft.com/office/drawing/2014/main" id="{264C7349-EB93-F94B-A4DA-4ACA31D109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76913" y="2343150"/>
              <a:ext cx="19877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J </a:t>
              </a:r>
              <a:endParaRPr lang="en-US" altLang="en-US" sz="1800" b="0" i="1"/>
            </a:p>
          </p:txBody>
        </p:sp>
        <p:sp>
          <p:nvSpPr>
            <p:cNvPr id="86065" name="Rectangle 44">
              <a:extLst>
                <a:ext uri="{FF2B5EF4-FFF2-40B4-BE49-F238E27FC236}">
                  <a16:creationId xmlns:a16="http://schemas.microsoft.com/office/drawing/2014/main" id="{6F50CFB1-B050-E446-BACA-78D41CFFE2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16613" y="2441575"/>
              <a:ext cx="1603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86066" name="Rectangle 45">
              <a:extLst>
                <a:ext uri="{FF2B5EF4-FFF2-40B4-BE49-F238E27FC236}">
                  <a16:creationId xmlns:a16="http://schemas.microsoft.com/office/drawing/2014/main" id="{2282059E-ABFD-604C-AA16-525B2915BC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29325" y="2343150"/>
              <a:ext cx="24205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K </a:t>
              </a:r>
              <a:endParaRPr lang="en-US" altLang="en-US" sz="1800" b="0" i="1"/>
            </a:p>
          </p:txBody>
        </p:sp>
        <p:sp>
          <p:nvSpPr>
            <p:cNvPr id="86067" name="Rectangle 46">
              <a:extLst>
                <a:ext uri="{FF2B5EF4-FFF2-40B4-BE49-F238E27FC236}">
                  <a16:creationId xmlns:a16="http://schemas.microsoft.com/office/drawing/2014/main" id="{43A9AC9B-6158-774B-A643-B592F59B2A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99225" y="2227263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6068" name="Rectangle 47">
              <a:extLst>
                <a:ext uri="{FF2B5EF4-FFF2-40B4-BE49-F238E27FC236}">
                  <a16:creationId xmlns:a16="http://schemas.microsoft.com/office/drawing/2014/main" id="{058FAE9D-4093-314B-92D0-5934B4EE16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45225" y="2441575"/>
              <a:ext cx="1603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86069" name="Rectangle 48">
              <a:extLst>
                <a:ext uri="{FF2B5EF4-FFF2-40B4-BE49-F238E27FC236}">
                  <a16:creationId xmlns:a16="http://schemas.microsoft.com/office/drawing/2014/main" id="{4FD43BD0-CA62-3C49-A34E-F9121D24E0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67613" y="2227263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6070" name="Rectangle 49">
              <a:extLst>
                <a:ext uri="{FF2B5EF4-FFF2-40B4-BE49-F238E27FC236}">
                  <a16:creationId xmlns:a16="http://schemas.microsoft.com/office/drawing/2014/main" id="{A00EDFDB-F9D7-1E42-90A9-DD8B1FD24C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47838" y="2697163"/>
              <a:ext cx="5830887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6071" name="Rectangle 50">
              <a:extLst>
                <a:ext uri="{FF2B5EF4-FFF2-40B4-BE49-F238E27FC236}">
                  <a16:creationId xmlns:a16="http://schemas.microsoft.com/office/drawing/2014/main" id="{EA433CE2-157B-7E4F-96B9-474271C9C8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47838" y="2713038"/>
              <a:ext cx="11112" cy="403225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6072" name="Rectangle 51">
              <a:extLst>
                <a:ext uri="{FF2B5EF4-FFF2-40B4-BE49-F238E27FC236}">
                  <a16:creationId xmlns:a16="http://schemas.microsoft.com/office/drawing/2014/main" id="{60CA0C24-541B-0F45-9233-91B8B1BEB8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81825" y="2197100"/>
              <a:ext cx="19877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z </a:t>
              </a:r>
              <a:endParaRPr lang="en-US" altLang="en-US" sz="1800" b="0" i="1"/>
            </a:p>
          </p:txBody>
        </p:sp>
        <p:sp>
          <p:nvSpPr>
            <p:cNvPr id="86073" name="Rectangle 52">
              <a:extLst>
                <a:ext uri="{FF2B5EF4-FFF2-40B4-BE49-F238E27FC236}">
                  <a16:creationId xmlns:a16="http://schemas.microsoft.com/office/drawing/2014/main" id="{44668298-CAEB-0B42-9AFB-48A17F9EF1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65438" y="2713038"/>
              <a:ext cx="12700" cy="403225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6074" name="Rectangle 53">
              <a:extLst>
                <a:ext uri="{FF2B5EF4-FFF2-40B4-BE49-F238E27FC236}">
                  <a16:creationId xmlns:a16="http://schemas.microsoft.com/office/drawing/2014/main" id="{C9EB1D79-25FE-1D4A-B935-9B944CFDA6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49475" y="2798763"/>
              <a:ext cx="28533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00</a:t>
              </a:r>
              <a:endParaRPr lang="en-US" altLang="en-US" sz="1800" b="0"/>
            </a:p>
          </p:txBody>
        </p:sp>
        <p:sp>
          <p:nvSpPr>
            <p:cNvPr id="86075" name="Rectangle 54">
              <a:extLst>
                <a:ext uri="{FF2B5EF4-FFF2-40B4-BE49-F238E27FC236}">
                  <a16:creationId xmlns:a16="http://schemas.microsoft.com/office/drawing/2014/main" id="{8C9E794C-A122-F44D-9C30-1FC5AF3A02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6425" y="2798763"/>
              <a:ext cx="28533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01</a:t>
              </a:r>
              <a:endParaRPr lang="en-US" altLang="en-US" sz="1800" b="0"/>
            </a:p>
          </p:txBody>
        </p:sp>
        <p:sp>
          <p:nvSpPr>
            <p:cNvPr id="86076" name="Rectangle 55">
              <a:extLst>
                <a:ext uri="{FF2B5EF4-FFF2-40B4-BE49-F238E27FC236}">
                  <a16:creationId xmlns:a16="http://schemas.microsoft.com/office/drawing/2014/main" id="{A2D630BE-4585-7C44-A789-12A33FDE5E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29075" y="2798763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86077" name="Rectangle 56">
              <a:extLst>
                <a:ext uri="{FF2B5EF4-FFF2-40B4-BE49-F238E27FC236}">
                  <a16:creationId xmlns:a16="http://schemas.microsoft.com/office/drawing/2014/main" id="{CF0E806F-3D41-9E48-B187-F3F335C870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9575" y="2798763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86078" name="Rectangle 57">
              <a:extLst>
                <a:ext uri="{FF2B5EF4-FFF2-40B4-BE49-F238E27FC236}">
                  <a16:creationId xmlns:a16="http://schemas.microsoft.com/office/drawing/2014/main" id="{8EBA5342-C21C-BB49-A452-C12D8F6DF5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2525" y="2798763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86079" name="Rectangle 58">
              <a:extLst>
                <a:ext uri="{FF2B5EF4-FFF2-40B4-BE49-F238E27FC236}">
                  <a16:creationId xmlns:a16="http://schemas.microsoft.com/office/drawing/2014/main" id="{83843163-EB6E-5D46-9683-C2DF39DA2E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53025" y="2798763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86080" name="Rectangle 59">
              <a:extLst>
                <a:ext uri="{FF2B5EF4-FFF2-40B4-BE49-F238E27FC236}">
                  <a16:creationId xmlns:a16="http://schemas.microsoft.com/office/drawing/2014/main" id="{5F9C8186-3674-8A45-9A27-52F698434F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95975" y="2798763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86081" name="Rectangle 60">
              <a:extLst>
                <a:ext uri="{FF2B5EF4-FFF2-40B4-BE49-F238E27FC236}">
                  <a16:creationId xmlns:a16="http://schemas.microsoft.com/office/drawing/2014/main" id="{6D0A6E44-2004-9D4D-97E6-D1062569BA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99225" y="2713038"/>
              <a:ext cx="12700" cy="403225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6082" name="Rectangle 61">
              <a:extLst>
                <a:ext uri="{FF2B5EF4-FFF2-40B4-BE49-F238E27FC236}">
                  <a16:creationId xmlns:a16="http://schemas.microsoft.com/office/drawing/2014/main" id="{03401C5C-F29E-8346-80FB-5A9908490F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86475" y="2798763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86083" name="Rectangle 62">
              <a:extLst>
                <a:ext uri="{FF2B5EF4-FFF2-40B4-BE49-F238E27FC236}">
                  <a16:creationId xmlns:a16="http://schemas.microsoft.com/office/drawing/2014/main" id="{78AAF9F1-5CA9-B048-8508-C6C52CD8F2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67613" y="2713038"/>
              <a:ext cx="12700" cy="403225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6084" name="Rectangle 63">
              <a:extLst>
                <a:ext uri="{FF2B5EF4-FFF2-40B4-BE49-F238E27FC236}">
                  <a16:creationId xmlns:a16="http://schemas.microsoft.com/office/drawing/2014/main" id="{63483AFE-B027-4047-ADB1-6ACC5818CB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47838" y="3090863"/>
              <a:ext cx="11112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6085" name="Rectangle 64">
              <a:extLst>
                <a:ext uri="{FF2B5EF4-FFF2-40B4-BE49-F238E27FC236}">
                  <a16:creationId xmlns:a16="http://schemas.microsoft.com/office/drawing/2014/main" id="{1B985AF2-DCB9-E14E-BD8D-B8B2E657D7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65950" y="2798763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86086" name="Rectangle 65">
              <a:extLst>
                <a:ext uri="{FF2B5EF4-FFF2-40B4-BE49-F238E27FC236}">
                  <a16:creationId xmlns:a16="http://schemas.microsoft.com/office/drawing/2014/main" id="{A29365C7-DCAD-CE43-8C02-81D4CF0095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65438" y="3090863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6087" name="Rectangle 66">
              <a:extLst>
                <a:ext uri="{FF2B5EF4-FFF2-40B4-BE49-F238E27FC236}">
                  <a16:creationId xmlns:a16="http://schemas.microsoft.com/office/drawing/2014/main" id="{79166D25-DCEC-9541-8F93-12DEA7189F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49475" y="3101975"/>
              <a:ext cx="28533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01</a:t>
              </a:r>
              <a:endParaRPr lang="en-US" altLang="en-US" sz="1800" b="0"/>
            </a:p>
          </p:txBody>
        </p:sp>
        <p:sp>
          <p:nvSpPr>
            <p:cNvPr id="86088" name="Rectangle 67">
              <a:extLst>
                <a:ext uri="{FF2B5EF4-FFF2-40B4-BE49-F238E27FC236}">
                  <a16:creationId xmlns:a16="http://schemas.microsoft.com/office/drawing/2014/main" id="{2A98649C-E2A2-794C-A9EE-1C5E5C5B67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6425" y="3101975"/>
              <a:ext cx="28533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01</a:t>
              </a:r>
              <a:endParaRPr lang="en-US" altLang="en-US" sz="1800" b="0"/>
            </a:p>
          </p:txBody>
        </p:sp>
        <p:sp>
          <p:nvSpPr>
            <p:cNvPr id="86089" name="Rectangle 68">
              <a:extLst>
                <a:ext uri="{FF2B5EF4-FFF2-40B4-BE49-F238E27FC236}">
                  <a16:creationId xmlns:a16="http://schemas.microsoft.com/office/drawing/2014/main" id="{C5923703-CD57-5749-94E7-4A1916560D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29075" y="3101975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86090" name="Rectangle 69">
              <a:extLst>
                <a:ext uri="{FF2B5EF4-FFF2-40B4-BE49-F238E27FC236}">
                  <a16:creationId xmlns:a16="http://schemas.microsoft.com/office/drawing/2014/main" id="{0D62AB15-D27A-2342-BAC1-3EFF2905F9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9575" y="3101975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86091" name="Rectangle 70">
              <a:extLst>
                <a:ext uri="{FF2B5EF4-FFF2-40B4-BE49-F238E27FC236}">
                  <a16:creationId xmlns:a16="http://schemas.microsoft.com/office/drawing/2014/main" id="{B036DC79-5A61-0D4E-A532-B5B65434D0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2525" y="3101975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86092" name="Rectangle 71">
              <a:extLst>
                <a:ext uri="{FF2B5EF4-FFF2-40B4-BE49-F238E27FC236}">
                  <a16:creationId xmlns:a16="http://schemas.microsoft.com/office/drawing/2014/main" id="{70776DE3-D82C-F44A-937F-6BAE5174FB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53025" y="3101975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86093" name="Rectangle 72">
              <a:extLst>
                <a:ext uri="{FF2B5EF4-FFF2-40B4-BE49-F238E27FC236}">
                  <a16:creationId xmlns:a16="http://schemas.microsoft.com/office/drawing/2014/main" id="{92458716-EED3-F849-AB22-6E29018DC9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95975" y="3101975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86094" name="Rectangle 73">
              <a:extLst>
                <a:ext uri="{FF2B5EF4-FFF2-40B4-BE49-F238E27FC236}">
                  <a16:creationId xmlns:a16="http://schemas.microsoft.com/office/drawing/2014/main" id="{900DCB9D-B3EC-C14F-8512-FA1343FF7C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99225" y="3090863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6095" name="Rectangle 74">
              <a:extLst>
                <a:ext uri="{FF2B5EF4-FFF2-40B4-BE49-F238E27FC236}">
                  <a16:creationId xmlns:a16="http://schemas.microsoft.com/office/drawing/2014/main" id="{6D1F2345-D722-B049-A62C-025BA1AEAE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86475" y="3101975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86096" name="Rectangle 75">
              <a:extLst>
                <a:ext uri="{FF2B5EF4-FFF2-40B4-BE49-F238E27FC236}">
                  <a16:creationId xmlns:a16="http://schemas.microsoft.com/office/drawing/2014/main" id="{179EFDE4-749E-C64A-9723-A841214014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67613" y="3090863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6097" name="Rectangle 76">
              <a:extLst>
                <a:ext uri="{FF2B5EF4-FFF2-40B4-BE49-F238E27FC236}">
                  <a16:creationId xmlns:a16="http://schemas.microsoft.com/office/drawing/2014/main" id="{C528F026-1E75-E24B-9D5C-EA6140EE7B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47838" y="3395663"/>
              <a:ext cx="11112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6098" name="Rectangle 77">
              <a:extLst>
                <a:ext uri="{FF2B5EF4-FFF2-40B4-BE49-F238E27FC236}">
                  <a16:creationId xmlns:a16="http://schemas.microsoft.com/office/drawing/2014/main" id="{CEF62EDC-B6AF-0D41-93C0-061C1EC1C7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65950" y="3101975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86099" name="Rectangle 78">
              <a:extLst>
                <a:ext uri="{FF2B5EF4-FFF2-40B4-BE49-F238E27FC236}">
                  <a16:creationId xmlns:a16="http://schemas.microsoft.com/office/drawing/2014/main" id="{8C353599-C3E1-E24E-85C9-4643FC687D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65438" y="3395663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6100" name="Rectangle 79">
              <a:extLst>
                <a:ext uri="{FF2B5EF4-FFF2-40B4-BE49-F238E27FC236}">
                  <a16:creationId xmlns:a16="http://schemas.microsoft.com/office/drawing/2014/main" id="{4E6C78E8-0638-6F4C-8AE9-95280D6B4C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49475" y="3406775"/>
              <a:ext cx="28533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10</a:t>
              </a:r>
              <a:endParaRPr lang="en-US" altLang="en-US" sz="1800" b="0"/>
            </a:p>
          </p:txBody>
        </p:sp>
        <p:sp>
          <p:nvSpPr>
            <p:cNvPr id="86101" name="Rectangle 80">
              <a:extLst>
                <a:ext uri="{FF2B5EF4-FFF2-40B4-BE49-F238E27FC236}">
                  <a16:creationId xmlns:a16="http://schemas.microsoft.com/office/drawing/2014/main" id="{E6771FFE-0261-574B-BFE4-8AFD166EDC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6425" y="3406775"/>
              <a:ext cx="28533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01</a:t>
              </a:r>
              <a:endParaRPr lang="en-US" altLang="en-US" sz="1800" b="0"/>
            </a:p>
          </p:txBody>
        </p:sp>
        <p:sp>
          <p:nvSpPr>
            <p:cNvPr id="86102" name="Rectangle 81">
              <a:extLst>
                <a:ext uri="{FF2B5EF4-FFF2-40B4-BE49-F238E27FC236}">
                  <a16:creationId xmlns:a16="http://schemas.microsoft.com/office/drawing/2014/main" id="{B2F69A61-CA24-0143-8936-ACC2BE2BB8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29075" y="3406775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86103" name="Rectangle 82">
              <a:extLst>
                <a:ext uri="{FF2B5EF4-FFF2-40B4-BE49-F238E27FC236}">
                  <a16:creationId xmlns:a16="http://schemas.microsoft.com/office/drawing/2014/main" id="{E306C8BA-C098-2342-9D31-9FC123C194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9575" y="3406775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86104" name="Rectangle 83">
              <a:extLst>
                <a:ext uri="{FF2B5EF4-FFF2-40B4-BE49-F238E27FC236}">
                  <a16:creationId xmlns:a16="http://schemas.microsoft.com/office/drawing/2014/main" id="{0D585537-71E9-1649-BAA5-9C0E1E4B7B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2525" y="3406775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86105" name="Rectangle 84">
              <a:extLst>
                <a:ext uri="{FF2B5EF4-FFF2-40B4-BE49-F238E27FC236}">
                  <a16:creationId xmlns:a16="http://schemas.microsoft.com/office/drawing/2014/main" id="{55096589-4DB5-6842-91A3-0E1DC72135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53025" y="3406775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86106" name="Rectangle 85">
              <a:extLst>
                <a:ext uri="{FF2B5EF4-FFF2-40B4-BE49-F238E27FC236}">
                  <a16:creationId xmlns:a16="http://schemas.microsoft.com/office/drawing/2014/main" id="{76AC3F49-D281-1C41-85AA-3CDEA45E74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95975" y="3406775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86107" name="Rectangle 86">
              <a:extLst>
                <a:ext uri="{FF2B5EF4-FFF2-40B4-BE49-F238E27FC236}">
                  <a16:creationId xmlns:a16="http://schemas.microsoft.com/office/drawing/2014/main" id="{C3B4A486-FC50-9347-B11B-5A6135BA58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99225" y="3395663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6108" name="Rectangle 87">
              <a:extLst>
                <a:ext uri="{FF2B5EF4-FFF2-40B4-BE49-F238E27FC236}">
                  <a16:creationId xmlns:a16="http://schemas.microsoft.com/office/drawing/2014/main" id="{F943C787-4362-3F4E-988C-6CED4F4F13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86475" y="3406775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86109" name="Rectangle 88">
              <a:extLst>
                <a:ext uri="{FF2B5EF4-FFF2-40B4-BE49-F238E27FC236}">
                  <a16:creationId xmlns:a16="http://schemas.microsoft.com/office/drawing/2014/main" id="{7B01D6D6-0D52-D045-BF7F-ECBC91B9D1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67613" y="3395663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6110" name="Rectangle 89">
              <a:extLst>
                <a:ext uri="{FF2B5EF4-FFF2-40B4-BE49-F238E27FC236}">
                  <a16:creationId xmlns:a16="http://schemas.microsoft.com/office/drawing/2014/main" id="{A15346CF-4A00-784B-8D86-BB884EDDA6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47838" y="3705225"/>
              <a:ext cx="11112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6111" name="Rectangle 90">
              <a:extLst>
                <a:ext uri="{FF2B5EF4-FFF2-40B4-BE49-F238E27FC236}">
                  <a16:creationId xmlns:a16="http://schemas.microsoft.com/office/drawing/2014/main" id="{A48E7529-BAD0-194B-A860-3BA0D98F76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65950" y="3406775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86112" name="Rectangle 91">
              <a:extLst>
                <a:ext uri="{FF2B5EF4-FFF2-40B4-BE49-F238E27FC236}">
                  <a16:creationId xmlns:a16="http://schemas.microsoft.com/office/drawing/2014/main" id="{E20A3E62-E09D-444D-8BFB-4185A17F21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65438" y="3705225"/>
              <a:ext cx="12700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6113" name="Rectangle 92">
              <a:extLst>
                <a:ext uri="{FF2B5EF4-FFF2-40B4-BE49-F238E27FC236}">
                  <a16:creationId xmlns:a16="http://schemas.microsoft.com/office/drawing/2014/main" id="{A361A3DC-9266-2C4A-A1F8-69ED2EC165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49475" y="3711575"/>
              <a:ext cx="266291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11</a:t>
              </a:r>
              <a:endParaRPr lang="en-US" altLang="en-US" sz="1800" b="0"/>
            </a:p>
          </p:txBody>
        </p:sp>
        <p:sp>
          <p:nvSpPr>
            <p:cNvPr id="86114" name="Rectangle 93">
              <a:extLst>
                <a:ext uri="{FF2B5EF4-FFF2-40B4-BE49-F238E27FC236}">
                  <a16:creationId xmlns:a16="http://schemas.microsoft.com/office/drawing/2014/main" id="{93DFACF3-78B4-7B48-8613-401675B8AF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6425" y="3711575"/>
              <a:ext cx="28533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01</a:t>
              </a:r>
              <a:endParaRPr lang="en-US" altLang="en-US" sz="1800" b="0"/>
            </a:p>
          </p:txBody>
        </p:sp>
        <p:sp>
          <p:nvSpPr>
            <p:cNvPr id="86115" name="Rectangle 94">
              <a:extLst>
                <a:ext uri="{FF2B5EF4-FFF2-40B4-BE49-F238E27FC236}">
                  <a16:creationId xmlns:a16="http://schemas.microsoft.com/office/drawing/2014/main" id="{ED3EFE5F-5747-6846-AA5E-95A1C08D51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29075" y="3711575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86116" name="Rectangle 95">
              <a:extLst>
                <a:ext uri="{FF2B5EF4-FFF2-40B4-BE49-F238E27FC236}">
                  <a16:creationId xmlns:a16="http://schemas.microsoft.com/office/drawing/2014/main" id="{E54CF6B1-2241-8B48-B9F3-DFE5039624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9575" y="3711575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86117" name="Rectangle 96">
              <a:extLst>
                <a:ext uri="{FF2B5EF4-FFF2-40B4-BE49-F238E27FC236}">
                  <a16:creationId xmlns:a16="http://schemas.microsoft.com/office/drawing/2014/main" id="{D9AF489D-66F1-744E-A33A-37C4392B96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2525" y="3711575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86118" name="Rectangle 97">
              <a:extLst>
                <a:ext uri="{FF2B5EF4-FFF2-40B4-BE49-F238E27FC236}">
                  <a16:creationId xmlns:a16="http://schemas.microsoft.com/office/drawing/2014/main" id="{4AE3A45E-2781-D343-BFAB-D6127B5CF9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53025" y="3711575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86119" name="Rectangle 98">
              <a:extLst>
                <a:ext uri="{FF2B5EF4-FFF2-40B4-BE49-F238E27FC236}">
                  <a16:creationId xmlns:a16="http://schemas.microsoft.com/office/drawing/2014/main" id="{D2C2AC8F-9BCA-F24C-99C0-0F7D1FCD55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95975" y="3711575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86120" name="Rectangle 99">
              <a:extLst>
                <a:ext uri="{FF2B5EF4-FFF2-40B4-BE49-F238E27FC236}">
                  <a16:creationId xmlns:a16="http://schemas.microsoft.com/office/drawing/2014/main" id="{22A677AB-54B5-3147-9CEA-644F876471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99225" y="3705225"/>
              <a:ext cx="12700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6121" name="Rectangle 100">
              <a:extLst>
                <a:ext uri="{FF2B5EF4-FFF2-40B4-BE49-F238E27FC236}">
                  <a16:creationId xmlns:a16="http://schemas.microsoft.com/office/drawing/2014/main" id="{0BC395E5-D25D-B54F-AC70-F3F56B7C02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86475" y="3711575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86122" name="Rectangle 101">
              <a:extLst>
                <a:ext uri="{FF2B5EF4-FFF2-40B4-BE49-F238E27FC236}">
                  <a16:creationId xmlns:a16="http://schemas.microsoft.com/office/drawing/2014/main" id="{CF59D4EF-A6F4-1E49-B8F9-4A150ED7C3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67613" y="3705225"/>
              <a:ext cx="12700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6123" name="Rectangle 102">
              <a:extLst>
                <a:ext uri="{FF2B5EF4-FFF2-40B4-BE49-F238E27FC236}">
                  <a16:creationId xmlns:a16="http://schemas.microsoft.com/office/drawing/2014/main" id="{1D3B4D32-1C79-9144-B05D-B1F58B8100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47838" y="4068763"/>
              <a:ext cx="5830887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6124" name="Rectangle 103">
              <a:extLst>
                <a:ext uri="{FF2B5EF4-FFF2-40B4-BE49-F238E27FC236}">
                  <a16:creationId xmlns:a16="http://schemas.microsoft.com/office/drawing/2014/main" id="{70255E90-4138-3645-8F15-367A993288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65950" y="3711575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</p:grpSp>
      <p:sp>
        <p:nvSpPr>
          <p:cNvPr id="86024" name="TextBox 125">
            <a:extLst>
              <a:ext uri="{FF2B5EF4-FFF2-40B4-BE49-F238E27FC236}">
                <a16:creationId xmlns:a16="http://schemas.microsoft.com/office/drawing/2014/main" id="{0AB5BA45-AF6F-774A-B0D5-6B16CA9A882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66000" y="6477001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914400">
              <a:spcBef>
                <a:spcPct val="0"/>
              </a:spcBef>
              <a:buNone/>
            </a:pPr>
            <a:r>
              <a:rPr lang="en-US" altLang="en-US" sz="1400" b="0">
                <a:solidFill>
                  <a:srgbClr val="000000"/>
                </a:solidFill>
                <a:latin typeface="Times" pitchFamily="2" charset="0"/>
              </a:rPr>
              <a:t>[ Figure 6.78 from the textbook ]</a:t>
            </a:r>
          </a:p>
        </p:txBody>
      </p:sp>
    </p:spTree>
  </p:cSld>
  <p:clrMapOvr>
    <a:masterClrMapping/>
  </p:clrMapOvr>
  <p:transition/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041" name="Rectangle 2">
            <a:extLst>
              <a:ext uri="{FF2B5EF4-FFF2-40B4-BE49-F238E27FC236}">
                <a16:creationId xmlns:a16="http://schemas.microsoft.com/office/drawing/2014/main" id="{07C80485-8AD5-E042-B619-11A501E401B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220664"/>
            <a:ext cx="9144000" cy="790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We don</a:t>
            </a:r>
            <a:r>
              <a:rPr lang="fr-FR" altLang="en-US" sz="3600"/>
              <a:t>’</a:t>
            </a:r>
            <a:r>
              <a:rPr lang="en-US" altLang="ja-JP" sz="3600"/>
              <a:t>t need the logic expressions anymore</a:t>
            </a:r>
            <a:endParaRPr lang="en-US" altLang="en-US" sz="3600"/>
          </a:p>
        </p:txBody>
      </p:sp>
      <p:sp>
        <p:nvSpPr>
          <p:cNvPr id="87042" name="TextBox 76">
            <a:extLst>
              <a:ext uri="{FF2B5EF4-FFF2-40B4-BE49-F238E27FC236}">
                <a16:creationId xmlns:a16="http://schemas.microsoft.com/office/drawing/2014/main" id="{A5F4ADDE-6E6A-B949-858E-EF43FEFD247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76400" y="5281613"/>
            <a:ext cx="122555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000000"/>
                </a:solidFill>
              </a:rPr>
              <a:t>z = y</a:t>
            </a:r>
            <a:r>
              <a:rPr lang="en-US" altLang="en-US" b="0" baseline="-25000">
                <a:solidFill>
                  <a:srgbClr val="000000"/>
                </a:solidFill>
              </a:rPr>
              <a:t>1</a:t>
            </a:r>
            <a:r>
              <a:rPr lang="en-US" altLang="en-US" b="0">
                <a:solidFill>
                  <a:srgbClr val="000000"/>
                </a:solidFill>
              </a:rPr>
              <a:t>y</a:t>
            </a:r>
            <a:r>
              <a:rPr lang="en-US" altLang="en-US" b="0" baseline="-25000">
                <a:solidFill>
                  <a:srgbClr val="000000"/>
                </a:solidFill>
              </a:rPr>
              <a:t>2</a:t>
            </a:r>
          </a:p>
        </p:txBody>
      </p:sp>
      <p:sp>
        <p:nvSpPr>
          <p:cNvPr id="87043" name="TextBox 77">
            <a:extLst>
              <a:ext uri="{FF2B5EF4-FFF2-40B4-BE49-F238E27FC236}">
                <a16:creationId xmlns:a16="http://schemas.microsoft.com/office/drawing/2014/main" id="{122643AB-FAAD-C04D-B486-481FABE91CB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65275" y="1633539"/>
            <a:ext cx="1030288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b="0"/>
              <a:t>J</a:t>
            </a:r>
            <a:r>
              <a:rPr lang="en-US" altLang="en-US" b="0" baseline="-25000"/>
              <a:t>1</a:t>
            </a:r>
            <a:r>
              <a:rPr lang="en-US" altLang="en-US" b="0"/>
              <a:t> = w</a:t>
            </a:r>
            <a:endParaRPr lang="en-US" altLang="en-US" b="0" baseline="-25000"/>
          </a:p>
        </p:txBody>
      </p:sp>
      <p:grpSp>
        <p:nvGrpSpPr>
          <p:cNvPr id="87044" name="Group 79">
            <a:extLst>
              <a:ext uri="{FF2B5EF4-FFF2-40B4-BE49-F238E27FC236}">
                <a16:creationId xmlns:a16="http://schemas.microsoft.com/office/drawing/2014/main" id="{1606096E-0D40-3E4B-9661-D2052237517A}"/>
              </a:ext>
            </a:extLst>
          </p:cNvPr>
          <p:cNvGrpSpPr>
            <a:grpSpLocks/>
          </p:cNvGrpSpPr>
          <p:nvPr/>
        </p:nvGrpSpPr>
        <p:grpSpPr bwMode="auto">
          <a:xfrm>
            <a:off x="1525589" y="4144963"/>
            <a:ext cx="1082675" cy="461962"/>
            <a:chOff x="4636811" y="5891761"/>
            <a:chExt cx="1082348" cy="461665"/>
          </a:xfrm>
        </p:grpSpPr>
        <p:sp>
          <p:nvSpPr>
            <p:cNvPr id="87152" name="TextBox 82">
              <a:extLst>
                <a:ext uri="{FF2B5EF4-FFF2-40B4-BE49-F238E27FC236}">
                  <a16:creationId xmlns:a16="http://schemas.microsoft.com/office/drawing/2014/main" id="{2BCDA530-9940-E84B-985F-0B7BF7DF30F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636811" y="5891761"/>
              <a:ext cx="108234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b="0">
                  <a:solidFill>
                    <a:srgbClr val="000000"/>
                  </a:solidFill>
                </a:rPr>
                <a:t>K</a:t>
              </a:r>
              <a:r>
                <a:rPr lang="en-US" altLang="en-US" b="0" baseline="-25000">
                  <a:solidFill>
                    <a:srgbClr val="000000"/>
                  </a:solidFill>
                </a:rPr>
                <a:t>2</a:t>
              </a:r>
              <a:r>
                <a:rPr lang="en-US" altLang="en-US" b="0">
                  <a:solidFill>
                    <a:srgbClr val="000000"/>
                  </a:solidFill>
                </a:rPr>
                <a:t> = w</a:t>
              </a:r>
              <a:endParaRPr lang="en-US" altLang="en-US" b="0" baseline="-25000">
                <a:solidFill>
                  <a:srgbClr val="000000"/>
                </a:solidFill>
              </a:endParaRPr>
            </a:p>
          </p:txBody>
        </p:sp>
        <p:cxnSp>
          <p:nvCxnSpPr>
            <p:cNvPr id="87153" name="Straight Connector 86">
              <a:extLst>
                <a:ext uri="{FF2B5EF4-FFF2-40B4-BE49-F238E27FC236}">
                  <a16:creationId xmlns:a16="http://schemas.microsoft.com/office/drawing/2014/main" id="{70D438A0-0BC0-A742-B24D-56B01C7F6111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5368427" y="5964739"/>
              <a:ext cx="228531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87045" name="TextBox 87">
            <a:extLst>
              <a:ext uri="{FF2B5EF4-FFF2-40B4-BE49-F238E27FC236}">
                <a16:creationId xmlns:a16="http://schemas.microsoft.com/office/drawing/2014/main" id="{B7F52ABE-D5D8-6E49-A565-B05C8E2BDF0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74800" y="3433763"/>
            <a:ext cx="13795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000000"/>
                </a:solidFill>
              </a:rPr>
              <a:t>J</a:t>
            </a:r>
            <a:r>
              <a:rPr lang="en-US" altLang="en-US" b="0" baseline="-25000">
                <a:solidFill>
                  <a:srgbClr val="000000"/>
                </a:solidFill>
              </a:rPr>
              <a:t>2</a:t>
            </a:r>
            <a:r>
              <a:rPr lang="en-US" altLang="en-US" b="0">
                <a:solidFill>
                  <a:srgbClr val="000000"/>
                </a:solidFill>
              </a:rPr>
              <a:t> = w y</a:t>
            </a:r>
            <a:r>
              <a:rPr lang="en-US" altLang="en-US" b="0" baseline="-25000">
                <a:solidFill>
                  <a:srgbClr val="000000"/>
                </a:solidFill>
              </a:rPr>
              <a:t>1</a:t>
            </a:r>
          </a:p>
        </p:txBody>
      </p:sp>
      <p:grpSp>
        <p:nvGrpSpPr>
          <p:cNvPr id="87046" name="Group 89">
            <a:extLst>
              <a:ext uri="{FF2B5EF4-FFF2-40B4-BE49-F238E27FC236}">
                <a16:creationId xmlns:a16="http://schemas.microsoft.com/office/drawing/2014/main" id="{C1C6281E-2823-904B-9330-DC0B5955997A}"/>
              </a:ext>
            </a:extLst>
          </p:cNvPr>
          <p:cNvGrpSpPr>
            <a:grpSpLocks/>
          </p:cNvGrpSpPr>
          <p:nvPr/>
        </p:nvGrpSpPr>
        <p:grpSpPr bwMode="auto">
          <a:xfrm>
            <a:off x="1512888" y="2359026"/>
            <a:ext cx="1695450" cy="460375"/>
            <a:chOff x="6895289" y="6215149"/>
            <a:chExt cx="1695847" cy="461665"/>
          </a:xfrm>
        </p:grpSpPr>
        <p:sp>
          <p:nvSpPr>
            <p:cNvPr id="87149" name="TextBox 92">
              <a:extLst>
                <a:ext uri="{FF2B5EF4-FFF2-40B4-BE49-F238E27FC236}">
                  <a16:creationId xmlns:a16="http://schemas.microsoft.com/office/drawing/2014/main" id="{CC8882AA-2FEB-4F42-AE82-C865F562881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895289" y="6215149"/>
              <a:ext cx="1695847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b="0">
                  <a:solidFill>
                    <a:srgbClr val="000000"/>
                  </a:solidFill>
                </a:rPr>
                <a:t>K</a:t>
              </a:r>
              <a:r>
                <a:rPr lang="en-US" altLang="en-US" b="0" baseline="-25000">
                  <a:solidFill>
                    <a:srgbClr val="000000"/>
                  </a:solidFill>
                </a:rPr>
                <a:t>1</a:t>
              </a:r>
              <a:r>
                <a:rPr lang="en-US" altLang="en-US" b="0">
                  <a:solidFill>
                    <a:srgbClr val="000000"/>
                  </a:solidFill>
                </a:rPr>
                <a:t> = w + y</a:t>
              </a:r>
              <a:r>
                <a:rPr lang="en-US" altLang="en-US" b="0" baseline="-25000">
                  <a:solidFill>
                    <a:srgbClr val="000000"/>
                  </a:solidFill>
                </a:rPr>
                <a:t>2</a:t>
              </a:r>
            </a:p>
          </p:txBody>
        </p:sp>
        <p:cxnSp>
          <p:nvCxnSpPr>
            <p:cNvPr id="87150" name="Straight Connector 93">
              <a:extLst>
                <a:ext uri="{FF2B5EF4-FFF2-40B4-BE49-F238E27FC236}">
                  <a16:creationId xmlns:a16="http://schemas.microsoft.com/office/drawing/2014/main" id="{11DFEBD9-D3E3-6546-833E-623A2E66EAEF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7625710" y="6253356"/>
              <a:ext cx="228654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87151" name="Straight Connector 94">
              <a:extLst>
                <a:ext uri="{FF2B5EF4-FFF2-40B4-BE49-F238E27FC236}">
                  <a16:creationId xmlns:a16="http://schemas.microsoft.com/office/drawing/2014/main" id="{5768DD1C-A483-1E41-B98F-A9FC6F405C7F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8154471" y="6250172"/>
              <a:ext cx="228654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7047" name="Group 95">
            <a:extLst>
              <a:ext uri="{FF2B5EF4-FFF2-40B4-BE49-F238E27FC236}">
                <a16:creationId xmlns:a16="http://schemas.microsoft.com/office/drawing/2014/main" id="{E3FB6F42-6A89-2D46-9816-0718C82D3922}"/>
              </a:ext>
            </a:extLst>
          </p:cNvPr>
          <p:cNvGrpSpPr>
            <a:grpSpLocks/>
          </p:cNvGrpSpPr>
          <p:nvPr/>
        </p:nvGrpSpPr>
        <p:grpSpPr bwMode="auto">
          <a:xfrm>
            <a:off x="3868739" y="2154238"/>
            <a:ext cx="5832475" cy="2779712"/>
            <a:chOff x="1747838" y="1301750"/>
            <a:chExt cx="5832475" cy="2779713"/>
          </a:xfrm>
        </p:grpSpPr>
        <p:sp>
          <p:nvSpPr>
            <p:cNvPr id="87049" name="Rectangle 4">
              <a:extLst>
                <a:ext uri="{FF2B5EF4-FFF2-40B4-BE49-F238E27FC236}">
                  <a16:creationId xmlns:a16="http://schemas.microsoft.com/office/drawing/2014/main" id="{A25E100B-0A1D-E440-BFA2-E278684DB9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47838" y="1301750"/>
              <a:ext cx="5830887" cy="11113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7050" name="Rectangle 5">
              <a:extLst>
                <a:ext uri="{FF2B5EF4-FFF2-40B4-BE49-F238E27FC236}">
                  <a16:creationId xmlns:a16="http://schemas.microsoft.com/office/drawing/2014/main" id="{2BE4A073-F74A-D847-9807-4A2F95D19C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47838" y="1312863"/>
              <a:ext cx="11112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7051" name="Rectangle 6">
              <a:extLst>
                <a:ext uri="{FF2B5EF4-FFF2-40B4-BE49-F238E27FC236}">
                  <a16:creationId xmlns:a16="http://schemas.microsoft.com/office/drawing/2014/main" id="{7CCC9F88-7E18-DD4F-BB14-FF7DD2E3F6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65438" y="1312863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7052" name="Rectangle 7">
              <a:extLst>
                <a:ext uri="{FF2B5EF4-FFF2-40B4-BE49-F238E27FC236}">
                  <a16:creationId xmlns:a16="http://schemas.microsoft.com/office/drawing/2014/main" id="{A295C14C-C929-9542-84BB-BCD4B826B6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66913" y="1519238"/>
              <a:ext cx="953787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Present </a:t>
              </a:r>
              <a:endParaRPr lang="en-US" altLang="en-US" sz="1800" b="0"/>
            </a:p>
          </p:txBody>
        </p:sp>
        <p:sp>
          <p:nvSpPr>
            <p:cNvPr id="87053" name="Rectangle 8">
              <a:extLst>
                <a:ext uri="{FF2B5EF4-FFF2-40B4-BE49-F238E27FC236}">
                  <a16:creationId xmlns:a16="http://schemas.microsoft.com/office/drawing/2014/main" id="{6667E665-1728-E94D-97FA-FACEC58174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99225" y="1312863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7054" name="Rectangle 9">
              <a:extLst>
                <a:ext uri="{FF2B5EF4-FFF2-40B4-BE49-F238E27FC236}">
                  <a16:creationId xmlns:a16="http://schemas.microsoft.com/office/drawing/2014/main" id="{1A83CA42-1C43-2E4F-8CBC-6ACA657BC8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67613" y="1312863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7055" name="Rectangle 10">
              <a:extLst>
                <a:ext uri="{FF2B5EF4-FFF2-40B4-BE49-F238E27FC236}">
                  <a16:creationId xmlns:a16="http://schemas.microsoft.com/office/drawing/2014/main" id="{91FCC241-0E78-C741-9E13-FD0065DB17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65438" y="1782763"/>
              <a:ext cx="3648075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7056" name="Rectangle 11">
              <a:extLst>
                <a:ext uri="{FF2B5EF4-FFF2-40B4-BE49-F238E27FC236}">
                  <a16:creationId xmlns:a16="http://schemas.microsoft.com/office/drawing/2014/main" id="{64F7826D-C5B8-B94E-8444-99E0E9CE7F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47838" y="1770063"/>
              <a:ext cx="11112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7057" name="Rectangle 12">
              <a:extLst>
                <a:ext uri="{FF2B5EF4-FFF2-40B4-BE49-F238E27FC236}">
                  <a16:creationId xmlns:a16="http://schemas.microsoft.com/office/drawing/2014/main" id="{AE7CC614-9A20-CE4A-850E-B39FED75FD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03663" y="1428750"/>
              <a:ext cx="1668727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Flip-flop inputs</a:t>
              </a:r>
              <a:endParaRPr lang="en-US" altLang="en-US" sz="1800" b="0"/>
            </a:p>
          </p:txBody>
        </p:sp>
        <p:sp>
          <p:nvSpPr>
            <p:cNvPr id="87058" name="Rectangle 13">
              <a:extLst>
                <a:ext uri="{FF2B5EF4-FFF2-40B4-BE49-F238E27FC236}">
                  <a16:creationId xmlns:a16="http://schemas.microsoft.com/office/drawing/2014/main" id="{0FECAF8E-5E2B-1A4F-AB1F-47F3C1E458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65438" y="1770063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7059" name="Rectangle 14">
              <a:extLst>
                <a:ext uri="{FF2B5EF4-FFF2-40B4-BE49-F238E27FC236}">
                  <a16:creationId xmlns:a16="http://schemas.microsoft.com/office/drawing/2014/main" id="{2F2CBC03-C956-974B-A151-08AA4BD807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08200" y="1885950"/>
              <a:ext cx="625171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state </a:t>
              </a:r>
              <a:endParaRPr lang="en-US" altLang="en-US" sz="1800" b="0"/>
            </a:p>
          </p:txBody>
        </p:sp>
        <p:sp>
          <p:nvSpPr>
            <p:cNvPr id="87060" name="Rectangle 15">
              <a:extLst>
                <a:ext uri="{FF2B5EF4-FFF2-40B4-BE49-F238E27FC236}">
                  <a16:creationId xmlns:a16="http://schemas.microsoft.com/office/drawing/2014/main" id="{E9A6F9B4-D7BE-8848-8622-B26DDA26B2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25825" y="1885950"/>
              <a:ext cx="25648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w </a:t>
              </a:r>
              <a:endParaRPr lang="en-US" altLang="en-US" sz="1800" b="0" i="1"/>
            </a:p>
          </p:txBody>
        </p:sp>
        <p:sp>
          <p:nvSpPr>
            <p:cNvPr id="87061" name="Rectangle 16">
              <a:extLst>
                <a:ext uri="{FF2B5EF4-FFF2-40B4-BE49-F238E27FC236}">
                  <a16:creationId xmlns:a16="http://schemas.microsoft.com/office/drawing/2014/main" id="{99AE9860-0D80-4148-983F-4E764E009B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86175" y="1885950"/>
              <a:ext cx="21961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= </a:t>
              </a:r>
              <a:endParaRPr lang="en-US" altLang="en-US" sz="1800" b="0"/>
            </a:p>
          </p:txBody>
        </p:sp>
        <p:sp>
          <p:nvSpPr>
            <p:cNvPr id="87062" name="Rectangle 17">
              <a:extLst>
                <a:ext uri="{FF2B5EF4-FFF2-40B4-BE49-F238E27FC236}">
                  <a16:creationId xmlns:a16="http://schemas.microsoft.com/office/drawing/2014/main" id="{4D58C12C-47CF-CB4D-9DAC-8205A69A3F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49700" y="18859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87063" name="Rectangle 18">
              <a:extLst>
                <a:ext uri="{FF2B5EF4-FFF2-40B4-BE49-F238E27FC236}">
                  <a16:creationId xmlns:a16="http://schemas.microsoft.com/office/drawing/2014/main" id="{345DFD88-9E30-B044-A065-7D93765698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8275" y="1885950"/>
              <a:ext cx="25648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w </a:t>
              </a:r>
              <a:endParaRPr lang="en-US" altLang="en-US" sz="1800" b="0" i="1"/>
            </a:p>
          </p:txBody>
        </p:sp>
        <p:sp>
          <p:nvSpPr>
            <p:cNvPr id="87064" name="Rectangle 19">
              <a:extLst>
                <a:ext uri="{FF2B5EF4-FFF2-40B4-BE49-F238E27FC236}">
                  <a16:creationId xmlns:a16="http://schemas.microsoft.com/office/drawing/2014/main" id="{5E9C0456-4498-AB46-AD25-C8B98307CB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05450" y="1885950"/>
              <a:ext cx="21961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= </a:t>
              </a:r>
              <a:endParaRPr lang="en-US" altLang="en-US" sz="1800" b="0"/>
            </a:p>
          </p:txBody>
        </p:sp>
        <p:sp>
          <p:nvSpPr>
            <p:cNvPr id="87065" name="Rectangle 20">
              <a:extLst>
                <a:ext uri="{FF2B5EF4-FFF2-40B4-BE49-F238E27FC236}">
                  <a16:creationId xmlns:a16="http://schemas.microsoft.com/office/drawing/2014/main" id="{7CB13374-C269-1048-BAA1-45DA1ED996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99225" y="1770063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7066" name="Rectangle 21">
              <a:extLst>
                <a:ext uri="{FF2B5EF4-FFF2-40B4-BE49-F238E27FC236}">
                  <a16:creationId xmlns:a16="http://schemas.microsoft.com/office/drawing/2014/main" id="{5557F5F9-73AC-2F41-B0E6-B3EA4E8511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73738" y="18859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87067" name="Rectangle 22">
              <a:extLst>
                <a:ext uri="{FF2B5EF4-FFF2-40B4-BE49-F238E27FC236}">
                  <a16:creationId xmlns:a16="http://schemas.microsoft.com/office/drawing/2014/main" id="{DF83DF9C-9E2C-8A44-AB1B-BF8DAAE6AB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67613" y="1770063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7068" name="Rectangle 23">
              <a:extLst>
                <a:ext uri="{FF2B5EF4-FFF2-40B4-BE49-F238E27FC236}">
                  <a16:creationId xmlns:a16="http://schemas.microsoft.com/office/drawing/2014/main" id="{EA5273D9-BA05-934A-981B-0A5E4EA6F2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65438" y="2239963"/>
              <a:ext cx="3648075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7069" name="Rectangle 24">
              <a:extLst>
                <a:ext uri="{FF2B5EF4-FFF2-40B4-BE49-F238E27FC236}">
                  <a16:creationId xmlns:a16="http://schemas.microsoft.com/office/drawing/2014/main" id="{973EA792-7F2D-1948-98C8-8D82D9514E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47838" y="2227263"/>
              <a:ext cx="11112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7070" name="Rectangle 25">
              <a:extLst>
                <a:ext uri="{FF2B5EF4-FFF2-40B4-BE49-F238E27FC236}">
                  <a16:creationId xmlns:a16="http://schemas.microsoft.com/office/drawing/2014/main" id="{150370FA-BB84-C843-9A35-D2B6739D10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24650" y="1793875"/>
              <a:ext cx="767839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Output</a:t>
              </a:r>
              <a:endParaRPr lang="en-US" altLang="en-US" sz="1800" b="0"/>
            </a:p>
          </p:txBody>
        </p:sp>
        <p:sp>
          <p:nvSpPr>
            <p:cNvPr id="87071" name="Rectangle 26">
              <a:extLst>
                <a:ext uri="{FF2B5EF4-FFF2-40B4-BE49-F238E27FC236}">
                  <a16:creationId xmlns:a16="http://schemas.microsoft.com/office/drawing/2014/main" id="{36D48407-3CE3-3C4E-B2EE-1A38DA5517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70100" y="2197100"/>
              <a:ext cx="19877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y </a:t>
              </a:r>
              <a:endParaRPr lang="en-US" altLang="en-US" sz="1800" b="0" i="1"/>
            </a:p>
          </p:txBody>
        </p:sp>
        <p:sp>
          <p:nvSpPr>
            <p:cNvPr id="87072" name="Rectangle 27">
              <a:extLst>
                <a:ext uri="{FF2B5EF4-FFF2-40B4-BE49-F238E27FC236}">
                  <a16:creationId xmlns:a16="http://schemas.microsoft.com/office/drawing/2014/main" id="{D56E72AF-5A47-DC49-A578-59A53F134B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95513" y="2295525"/>
              <a:ext cx="1603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</a:rPr>
                <a:t>2 </a:t>
              </a:r>
              <a:endParaRPr lang="en-US" altLang="en-US" sz="1800" b="0"/>
            </a:p>
          </p:txBody>
        </p:sp>
        <p:sp>
          <p:nvSpPr>
            <p:cNvPr id="87073" name="Rectangle 28">
              <a:extLst>
                <a:ext uri="{FF2B5EF4-FFF2-40B4-BE49-F238E27FC236}">
                  <a16:creationId xmlns:a16="http://schemas.microsoft.com/office/drawing/2014/main" id="{7EF69E6D-2FBC-B34C-903B-71609166B8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08225" y="2197100"/>
              <a:ext cx="19877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y</a:t>
              </a:r>
              <a:r>
                <a:rPr lang="en-US" altLang="en-US" sz="2000" b="0">
                  <a:solidFill>
                    <a:srgbClr val="000000"/>
                  </a:solidFill>
                </a:rPr>
                <a:t> </a:t>
              </a:r>
              <a:endParaRPr lang="en-US" altLang="en-US" sz="1800" b="0"/>
            </a:p>
          </p:txBody>
        </p:sp>
        <p:sp>
          <p:nvSpPr>
            <p:cNvPr id="87074" name="Rectangle 29">
              <a:extLst>
                <a:ext uri="{FF2B5EF4-FFF2-40B4-BE49-F238E27FC236}">
                  <a16:creationId xmlns:a16="http://schemas.microsoft.com/office/drawing/2014/main" id="{D139DE64-BCA9-4E40-80A4-93EB6ED324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65438" y="2227263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7075" name="Rectangle 30">
              <a:extLst>
                <a:ext uri="{FF2B5EF4-FFF2-40B4-BE49-F238E27FC236}">
                  <a16:creationId xmlns:a16="http://schemas.microsoft.com/office/drawing/2014/main" id="{2B225155-AAF5-EC49-BCCA-30A880BAD3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33638" y="2295525"/>
              <a:ext cx="1603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87076" name="Rectangle 31">
              <a:extLst>
                <a:ext uri="{FF2B5EF4-FFF2-40B4-BE49-F238E27FC236}">
                  <a16:creationId xmlns:a16="http://schemas.microsoft.com/office/drawing/2014/main" id="{A7C45ED4-E731-8443-8EFF-DA52FFA673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6250" y="2343150"/>
              <a:ext cx="19877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J </a:t>
              </a:r>
              <a:endParaRPr lang="en-US" altLang="en-US" sz="1800" b="0" i="1"/>
            </a:p>
          </p:txBody>
        </p:sp>
        <p:sp>
          <p:nvSpPr>
            <p:cNvPr id="87077" name="Rectangle 32">
              <a:extLst>
                <a:ext uri="{FF2B5EF4-FFF2-40B4-BE49-F238E27FC236}">
                  <a16:creationId xmlns:a16="http://schemas.microsoft.com/office/drawing/2014/main" id="{E23989D2-4D31-0A4B-94F0-5C2E0C0A0E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55950" y="2441575"/>
              <a:ext cx="1603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</a:rPr>
                <a:t>2 </a:t>
              </a:r>
              <a:endParaRPr lang="en-US" altLang="en-US" sz="1800" b="0"/>
            </a:p>
          </p:txBody>
        </p:sp>
        <p:sp>
          <p:nvSpPr>
            <p:cNvPr id="87078" name="Rectangle 33">
              <a:extLst>
                <a:ext uri="{FF2B5EF4-FFF2-40B4-BE49-F238E27FC236}">
                  <a16:creationId xmlns:a16="http://schemas.microsoft.com/office/drawing/2014/main" id="{1B7DA6DC-BD50-B447-9636-C2A8E34AEA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68663" y="2343150"/>
              <a:ext cx="24205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K </a:t>
              </a:r>
              <a:endParaRPr lang="en-US" altLang="en-US" sz="1800" b="0" i="1"/>
            </a:p>
          </p:txBody>
        </p:sp>
        <p:sp>
          <p:nvSpPr>
            <p:cNvPr id="87079" name="Rectangle 34">
              <a:extLst>
                <a:ext uri="{FF2B5EF4-FFF2-40B4-BE49-F238E27FC236}">
                  <a16:creationId xmlns:a16="http://schemas.microsoft.com/office/drawing/2014/main" id="{7959C904-EA90-BE48-9129-C305A6BFAF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84563" y="2441575"/>
              <a:ext cx="1603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</a:rPr>
                <a:t>2 </a:t>
              </a:r>
              <a:endParaRPr lang="en-US" altLang="en-US" sz="1800" b="0"/>
            </a:p>
          </p:txBody>
        </p:sp>
        <p:sp>
          <p:nvSpPr>
            <p:cNvPr id="87080" name="Rectangle 35">
              <a:extLst>
                <a:ext uri="{FF2B5EF4-FFF2-40B4-BE49-F238E27FC236}">
                  <a16:creationId xmlns:a16="http://schemas.microsoft.com/office/drawing/2014/main" id="{BA5F7DB2-34AA-FF4D-94EC-30C6C705A5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03663" y="2343150"/>
              <a:ext cx="19877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J </a:t>
              </a:r>
              <a:endParaRPr lang="en-US" altLang="en-US" sz="1800" b="0" i="1"/>
            </a:p>
          </p:txBody>
        </p:sp>
        <p:sp>
          <p:nvSpPr>
            <p:cNvPr id="87081" name="Rectangle 36">
              <a:extLst>
                <a:ext uri="{FF2B5EF4-FFF2-40B4-BE49-F238E27FC236}">
                  <a16:creationId xmlns:a16="http://schemas.microsoft.com/office/drawing/2014/main" id="{9C391775-E585-B240-B9FE-96181B3168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44950" y="2441575"/>
              <a:ext cx="1603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87082" name="Rectangle 37">
              <a:extLst>
                <a:ext uri="{FF2B5EF4-FFF2-40B4-BE49-F238E27FC236}">
                  <a16:creationId xmlns:a16="http://schemas.microsoft.com/office/drawing/2014/main" id="{7F6B72BD-8768-5341-B55D-E3CECC9D86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56075" y="2343150"/>
              <a:ext cx="24205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K </a:t>
              </a:r>
              <a:endParaRPr lang="en-US" altLang="en-US" sz="1800" b="0" i="1"/>
            </a:p>
          </p:txBody>
        </p:sp>
        <p:sp>
          <p:nvSpPr>
            <p:cNvPr id="87083" name="Rectangle 38">
              <a:extLst>
                <a:ext uri="{FF2B5EF4-FFF2-40B4-BE49-F238E27FC236}">
                  <a16:creationId xmlns:a16="http://schemas.microsoft.com/office/drawing/2014/main" id="{A09A1E76-44AB-B340-A8BA-DE47449654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73563" y="2441575"/>
              <a:ext cx="1603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87084" name="Rectangle 39">
              <a:extLst>
                <a:ext uri="{FF2B5EF4-FFF2-40B4-BE49-F238E27FC236}">
                  <a16:creationId xmlns:a16="http://schemas.microsoft.com/office/drawing/2014/main" id="{194326A3-3741-5F4F-B691-6724F15E46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40288" y="2343150"/>
              <a:ext cx="19877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J </a:t>
              </a:r>
              <a:endParaRPr lang="en-US" altLang="en-US" sz="1800" b="0" i="1"/>
            </a:p>
          </p:txBody>
        </p:sp>
        <p:sp>
          <p:nvSpPr>
            <p:cNvPr id="87085" name="Rectangle 40">
              <a:extLst>
                <a:ext uri="{FF2B5EF4-FFF2-40B4-BE49-F238E27FC236}">
                  <a16:creationId xmlns:a16="http://schemas.microsoft.com/office/drawing/2014/main" id="{FA095FD7-A3CC-C548-BF54-E4BE7641F9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79988" y="2441575"/>
              <a:ext cx="1603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</a:rPr>
                <a:t>2 </a:t>
              </a:r>
              <a:endParaRPr lang="en-US" altLang="en-US" sz="1800" b="0"/>
            </a:p>
          </p:txBody>
        </p:sp>
        <p:sp>
          <p:nvSpPr>
            <p:cNvPr id="87086" name="Rectangle 41">
              <a:extLst>
                <a:ext uri="{FF2B5EF4-FFF2-40B4-BE49-F238E27FC236}">
                  <a16:creationId xmlns:a16="http://schemas.microsoft.com/office/drawing/2014/main" id="{341F6203-0784-1D40-B262-81F4CDB8C7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92700" y="2343150"/>
              <a:ext cx="24205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K </a:t>
              </a:r>
              <a:endParaRPr lang="en-US" altLang="en-US" sz="1800" b="0" i="1"/>
            </a:p>
          </p:txBody>
        </p:sp>
        <p:sp>
          <p:nvSpPr>
            <p:cNvPr id="87087" name="Rectangle 42">
              <a:extLst>
                <a:ext uri="{FF2B5EF4-FFF2-40B4-BE49-F238E27FC236}">
                  <a16:creationId xmlns:a16="http://schemas.microsoft.com/office/drawing/2014/main" id="{D9513D46-0BD8-4147-8483-6469E1F024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10188" y="2441575"/>
              <a:ext cx="1603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</a:rPr>
                <a:t>2 </a:t>
              </a:r>
              <a:endParaRPr lang="en-US" altLang="en-US" sz="1800" b="0"/>
            </a:p>
          </p:txBody>
        </p:sp>
        <p:sp>
          <p:nvSpPr>
            <p:cNvPr id="87088" name="Rectangle 43">
              <a:extLst>
                <a:ext uri="{FF2B5EF4-FFF2-40B4-BE49-F238E27FC236}">
                  <a16:creationId xmlns:a16="http://schemas.microsoft.com/office/drawing/2014/main" id="{0B3586A3-C70F-E64A-A46D-817243DD41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76913" y="2343150"/>
              <a:ext cx="19877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J </a:t>
              </a:r>
              <a:endParaRPr lang="en-US" altLang="en-US" sz="1800" b="0" i="1"/>
            </a:p>
          </p:txBody>
        </p:sp>
        <p:sp>
          <p:nvSpPr>
            <p:cNvPr id="87089" name="Rectangle 44">
              <a:extLst>
                <a:ext uri="{FF2B5EF4-FFF2-40B4-BE49-F238E27FC236}">
                  <a16:creationId xmlns:a16="http://schemas.microsoft.com/office/drawing/2014/main" id="{1CF5FECA-B5EA-5B44-B939-B2B04AAD92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16613" y="2441575"/>
              <a:ext cx="1603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87090" name="Rectangle 45">
              <a:extLst>
                <a:ext uri="{FF2B5EF4-FFF2-40B4-BE49-F238E27FC236}">
                  <a16:creationId xmlns:a16="http://schemas.microsoft.com/office/drawing/2014/main" id="{51CA6EBF-1943-0C4E-A36A-3C956CE913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29325" y="2343150"/>
              <a:ext cx="24205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K </a:t>
              </a:r>
              <a:endParaRPr lang="en-US" altLang="en-US" sz="1800" b="0" i="1"/>
            </a:p>
          </p:txBody>
        </p:sp>
        <p:sp>
          <p:nvSpPr>
            <p:cNvPr id="87091" name="Rectangle 46">
              <a:extLst>
                <a:ext uri="{FF2B5EF4-FFF2-40B4-BE49-F238E27FC236}">
                  <a16:creationId xmlns:a16="http://schemas.microsoft.com/office/drawing/2014/main" id="{E042816F-61D1-F942-8D23-3D4C062A07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99225" y="2227263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7092" name="Rectangle 47">
              <a:extLst>
                <a:ext uri="{FF2B5EF4-FFF2-40B4-BE49-F238E27FC236}">
                  <a16:creationId xmlns:a16="http://schemas.microsoft.com/office/drawing/2014/main" id="{E8DAF04C-51BE-9042-A03F-7224B14798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45225" y="2441575"/>
              <a:ext cx="1603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87093" name="Rectangle 48">
              <a:extLst>
                <a:ext uri="{FF2B5EF4-FFF2-40B4-BE49-F238E27FC236}">
                  <a16:creationId xmlns:a16="http://schemas.microsoft.com/office/drawing/2014/main" id="{A9AE2217-A0DD-7B48-93B9-1F98ABF3A4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67613" y="2227263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7094" name="Rectangle 49">
              <a:extLst>
                <a:ext uri="{FF2B5EF4-FFF2-40B4-BE49-F238E27FC236}">
                  <a16:creationId xmlns:a16="http://schemas.microsoft.com/office/drawing/2014/main" id="{D86D9AFA-4449-0D48-B6AB-1B394EC0D3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47838" y="2697163"/>
              <a:ext cx="5830887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7095" name="Rectangle 50">
              <a:extLst>
                <a:ext uri="{FF2B5EF4-FFF2-40B4-BE49-F238E27FC236}">
                  <a16:creationId xmlns:a16="http://schemas.microsoft.com/office/drawing/2014/main" id="{6B9DD6F5-EB16-4E4B-AB66-16E9FE7DB3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47838" y="2713038"/>
              <a:ext cx="11112" cy="403225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7096" name="Rectangle 51">
              <a:extLst>
                <a:ext uri="{FF2B5EF4-FFF2-40B4-BE49-F238E27FC236}">
                  <a16:creationId xmlns:a16="http://schemas.microsoft.com/office/drawing/2014/main" id="{0323A7AC-38C6-754B-B20F-10C8C3B231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81825" y="2197100"/>
              <a:ext cx="19877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z </a:t>
              </a:r>
              <a:endParaRPr lang="en-US" altLang="en-US" sz="1800" b="0" i="1"/>
            </a:p>
          </p:txBody>
        </p:sp>
        <p:sp>
          <p:nvSpPr>
            <p:cNvPr id="87097" name="Rectangle 52">
              <a:extLst>
                <a:ext uri="{FF2B5EF4-FFF2-40B4-BE49-F238E27FC236}">
                  <a16:creationId xmlns:a16="http://schemas.microsoft.com/office/drawing/2014/main" id="{5D838A11-D2A2-0A48-8CE4-652AAD38D0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65438" y="2713038"/>
              <a:ext cx="12700" cy="403225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7098" name="Rectangle 53">
              <a:extLst>
                <a:ext uri="{FF2B5EF4-FFF2-40B4-BE49-F238E27FC236}">
                  <a16:creationId xmlns:a16="http://schemas.microsoft.com/office/drawing/2014/main" id="{E919F622-AFD4-CA4B-A5AB-68D0AE10F4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49475" y="2798763"/>
              <a:ext cx="28533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00</a:t>
              </a:r>
              <a:endParaRPr lang="en-US" altLang="en-US" sz="1800" b="0"/>
            </a:p>
          </p:txBody>
        </p:sp>
        <p:sp>
          <p:nvSpPr>
            <p:cNvPr id="87099" name="Rectangle 54">
              <a:extLst>
                <a:ext uri="{FF2B5EF4-FFF2-40B4-BE49-F238E27FC236}">
                  <a16:creationId xmlns:a16="http://schemas.microsoft.com/office/drawing/2014/main" id="{B513DEFE-8799-D942-BBEC-78327D3EEB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6425" y="2798763"/>
              <a:ext cx="28533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01</a:t>
              </a:r>
              <a:endParaRPr lang="en-US" altLang="en-US" sz="1800" b="0"/>
            </a:p>
          </p:txBody>
        </p:sp>
        <p:sp>
          <p:nvSpPr>
            <p:cNvPr id="87100" name="Rectangle 55">
              <a:extLst>
                <a:ext uri="{FF2B5EF4-FFF2-40B4-BE49-F238E27FC236}">
                  <a16:creationId xmlns:a16="http://schemas.microsoft.com/office/drawing/2014/main" id="{C3A9723F-1819-BA42-8559-478F8E1124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29075" y="2798763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87101" name="Rectangle 56">
              <a:extLst>
                <a:ext uri="{FF2B5EF4-FFF2-40B4-BE49-F238E27FC236}">
                  <a16:creationId xmlns:a16="http://schemas.microsoft.com/office/drawing/2014/main" id="{5E420256-3D95-DC4D-A775-80D4F668D8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9575" y="2798763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87102" name="Rectangle 57">
              <a:extLst>
                <a:ext uri="{FF2B5EF4-FFF2-40B4-BE49-F238E27FC236}">
                  <a16:creationId xmlns:a16="http://schemas.microsoft.com/office/drawing/2014/main" id="{2EB12524-BB4F-D849-8FB7-335CB42793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2525" y="2798763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87103" name="Rectangle 58">
              <a:extLst>
                <a:ext uri="{FF2B5EF4-FFF2-40B4-BE49-F238E27FC236}">
                  <a16:creationId xmlns:a16="http://schemas.microsoft.com/office/drawing/2014/main" id="{B1718989-C3CA-2742-BE81-5330FEA895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53025" y="2798763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87104" name="Rectangle 59">
              <a:extLst>
                <a:ext uri="{FF2B5EF4-FFF2-40B4-BE49-F238E27FC236}">
                  <a16:creationId xmlns:a16="http://schemas.microsoft.com/office/drawing/2014/main" id="{8F3E93B8-589D-FD45-8D5B-DFE5DBEB35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95975" y="2798763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87105" name="Rectangle 60">
              <a:extLst>
                <a:ext uri="{FF2B5EF4-FFF2-40B4-BE49-F238E27FC236}">
                  <a16:creationId xmlns:a16="http://schemas.microsoft.com/office/drawing/2014/main" id="{9F5971F5-6D1C-A040-9996-8501A88893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99225" y="2713038"/>
              <a:ext cx="12700" cy="403225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7106" name="Rectangle 61">
              <a:extLst>
                <a:ext uri="{FF2B5EF4-FFF2-40B4-BE49-F238E27FC236}">
                  <a16:creationId xmlns:a16="http://schemas.microsoft.com/office/drawing/2014/main" id="{2BE9B56D-36A5-C54E-B442-0F15CE7D09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86475" y="2798763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87107" name="Rectangle 62">
              <a:extLst>
                <a:ext uri="{FF2B5EF4-FFF2-40B4-BE49-F238E27FC236}">
                  <a16:creationId xmlns:a16="http://schemas.microsoft.com/office/drawing/2014/main" id="{CB595BCD-7FD8-ED41-A8C8-AD83092457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67613" y="2713038"/>
              <a:ext cx="12700" cy="403225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7108" name="Rectangle 63">
              <a:extLst>
                <a:ext uri="{FF2B5EF4-FFF2-40B4-BE49-F238E27FC236}">
                  <a16:creationId xmlns:a16="http://schemas.microsoft.com/office/drawing/2014/main" id="{E4479703-3039-B24A-A5FA-CFA5A98CF2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47838" y="3090863"/>
              <a:ext cx="11112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7109" name="Rectangle 64">
              <a:extLst>
                <a:ext uri="{FF2B5EF4-FFF2-40B4-BE49-F238E27FC236}">
                  <a16:creationId xmlns:a16="http://schemas.microsoft.com/office/drawing/2014/main" id="{F2F226CE-DF46-364C-BCE2-421FCC4AA0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65950" y="2798763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87110" name="Rectangle 65">
              <a:extLst>
                <a:ext uri="{FF2B5EF4-FFF2-40B4-BE49-F238E27FC236}">
                  <a16:creationId xmlns:a16="http://schemas.microsoft.com/office/drawing/2014/main" id="{20113282-B6C7-7A4E-839E-3EC2BA3BE8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65438" y="3090863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7111" name="Rectangle 66">
              <a:extLst>
                <a:ext uri="{FF2B5EF4-FFF2-40B4-BE49-F238E27FC236}">
                  <a16:creationId xmlns:a16="http://schemas.microsoft.com/office/drawing/2014/main" id="{AFA8015B-1EE8-9E45-A732-44E88A3264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49475" y="3101975"/>
              <a:ext cx="28533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01</a:t>
              </a:r>
              <a:endParaRPr lang="en-US" altLang="en-US" sz="1800" b="0"/>
            </a:p>
          </p:txBody>
        </p:sp>
        <p:sp>
          <p:nvSpPr>
            <p:cNvPr id="87112" name="Rectangle 67">
              <a:extLst>
                <a:ext uri="{FF2B5EF4-FFF2-40B4-BE49-F238E27FC236}">
                  <a16:creationId xmlns:a16="http://schemas.microsoft.com/office/drawing/2014/main" id="{CE74AA71-6772-BF4D-A7EC-DF1F31D2D8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6425" y="3101975"/>
              <a:ext cx="28533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01</a:t>
              </a:r>
              <a:endParaRPr lang="en-US" altLang="en-US" sz="1800" b="0"/>
            </a:p>
          </p:txBody>
        </p:sp>
        <p:sp>
          <p:nvSpPr>
            <p:cNvPr id="87113" name="Rectangle 68">
              <a:extLst>
                <a:ext uri="{FF2B5EF4-FFF2-40B4-BE49-F238E27FC236}">
                  <a16:creationId xmlns:a16="http://schemas.microsoft.com/office/drawing/2014/main" id="{04760219-3E57-6842-805E-95E5EA84FF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29075" y="3101975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87114" name="Rectangle 69">
              <a:extLst>
                <a:ext uri="{FF2B5EF4-FFF2-40B4-BE49-F238E27FC236}">
                  <a16:creationId xmlns:a16="http://schemas.microsoft.com/office/drawing/2014/main" id="{942EC3B8-5CBF-0B46-BCE6-5B68AB1B2E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9575" y="3101975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87115" name="Rectangle 70">
              <a:extLst>
                <a:ext uri="{FF2B5EF4-FFF2-40B4-BE49-F238E27FC236}">
                  <a16:creationId xmlns:a16="http://schemas.microsoft.com/office/drawing/2014/main" id="{F20B94EA-7DB2-C440-AB64-38BF0F5148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2525" y="3101975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87116" name="Rectangle 71">
              <a:extLst>
                <a:ext uri="{FF2B5EF4-FFF2-40B4-BE49-F238E27FC236}">
                  <a16:creationId xmlns:a16="http://schemas.microsoft.com/office/drawing/2014/main" id="{DDCE0DE2-DC7E-284C-BE5B-73FFDF0D2B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53025" y="3101975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87117" name="Rectangle 72">
              <a:extLst>
                <a:ext uri="{FF2B5EF4-FFF2-40B4-BE49-F238E27FC236}">
                  <a16:creationId xmlns:a16="http://schemas.microsoft.com/office/drawing/2014/main" id="{07E019F9-FB9F-D04D-926D-975A0A14B1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95975" y="3101975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87118" name="Rectangle 73">
              <a:extLst>
                <a:ext uri="{FF2B5EF4-FFF2-40B4-BE49-F238E27FC236}">
                  <a16:creationId xmlns:a16="http://schemas.microsoft.com/office/drawing/2014/main" id="{5DFA642F-E5D8-CE49-BAD8-82E916B104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99225" y="3090863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7119" name="Rectangle 74">
              <a:extLst>
                <a:ext uri="{FF2B5EF4-FFF2-40B4-BE49-F238E27FC236}">
                  <a16:creationId xmlns:a16="http://schemas.microsoft.com/office/drawing/2014/main" id="{A2ACDEFC-8CF2-D045-BDF8-AA963C2174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86475" y="3101975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87120" name="Rectangle 75">
              <a:extLst>
                <a:ext uri="{FF2B5EF4-FFF2-40B4-BE49-F238E27FC236}">
                  <a16:creationId xmlns:a16="http://schemas.microsoft.com/office/drawing/2014/main" id="{4CB2B0F5-8ADF-8E43-952B-8A5ACF1DBF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67613" y="3090863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7121" name="Rectangle 76">
              <a:extLst>
                <a:ext uri="{FF2B5EF4-FFF2-40B4-BE49-F238E27FC236}">
                  <a16:creationId xmlns:a16="http://schemas.microsoft.com/office/drawing/2014/main" id="{E6D1FCE2-1047-0F4E-B0A4-956F68FFA5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47838" y="3395663"/>
              <a:ext cx="11112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7122" name="Rectangle 77">
              <a:extLst>
                <a:ext uri="{FF2B5EF4-FFF2-40B4-BE49-F238E27FC236}">
                  <a16:creationId xmlns:a16="http://schemas.microsoft.com/office/drawing/2014/main" id="{52D0D809-676A-2E4D-B606-E7C4EF3FFC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65950" y="3101975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87123" name="Rectangle 78">
              <a:extLst>
                <a:ext uri="{FF2B5EF4-FFF2-40B4-BE49-F238E27FC236}">
                  <a16:creationId xmlns:a16="http://schemas.microsoft.com/office/drawing/2014/main" id="{15DCABA6-F5ED-C545-85B0-C470277B3D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65438" y="3395663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7124" name="Rectangle 79">
              <a:extLst>
                <a:ext uri="{FF2B5EF4-FFF2-40B4-BE49-F238E27FC236}">
                  <a16:creationId xmlns:a16="http://schemas.microsoft.com/office/drawing/2014/main" id="{0DB83116-08AE-0D43-86EE-AC3DD94F89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49475" y="3406775"/>
              <a:ext cx="28533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10</a:t>
              </a:r>
              <a:endParaRPr lang="en-US" altLang="en-US" sz="1800" b="0"/>
            </a:p>
          </p:txBody>
        </p:sp>
        <p:sp>
          <p:nvSpPr>
            <p:cNvPr id="87125" name="Rectangle 80">
              <a:extLst>
                <a:ext uri="{FF2B5EF4-FFF2-40B4-BE49-F238E27FC236}">
                  <a16:creationId xmlns:a16="http://schemas.microsoft.com/office/drawing/2014/main" id="{33619C27-95F3-AB47-B6F9-00B401D8DB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6425" y="3406775"/>
              <a:ext cx="28533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01</a:t>
              </a:r>
              <a:endParaRPr lang="en-US" altLang="en-US" sz="1800" b="0"/>
            </a:p>
          </p:txBody>
        </p:sp>
        <p:sp>
          <p:nvSpPr>
            <p:cNvPr id="87126" name="Rectangle 81">
              <a:extLst>
                <a:ext uri="{FF2B5EF4-FFF2-40B4-BE49-F238E27FC236}">
                  <a16:creationId xmlns:a16="http://schemas.microsoft.com/office/drawing/2014/main" id="{49FDFD4D-47EC-EC4B-B9F1-DB7B2E0042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29075" y="3406775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87127" name="Rectangle 82">
              <a:extLst>
                <a:ext uri="{FF2B5EF4-FFF2-40B4-BE49-F238E27FC236}">
                  <a16:creationId xmlns:a16="http://schemas.microsoft.com/office/drawing/2014/main" id="{13A98527-3E39-704D-B195-C5C7C18024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9575" y="3406775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87128" name="Rectangle 83">
              <a:extLst>
                <a:ext uri="{FF2B5EF4-FFF2-40B4-BE49-F238E27FC236}">
                  <a16:creationId xmlns:a16="http://schemas.microsoft.com/office/drawing/2014/main" id="{CCC1CF96-83C0-A543-AB01-9C8E1396BB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2525" y="3406775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87129" name="Rectangle 84">
              <a:extLst>
                <a:ext uri="{FF2B5EF4-FFF2-40B4-BE49-F238E27FC236}">
                  <a16:creationId xmlns:a16="http://schemas.microsoft.com/office/drawing/2014/main" id="{1316BB9D-0E88-FF4F-9CE1-24EEDDBF17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53025" y="3406775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87130" name="Rectangle 85">
              <a:extLst>
                <a:ext uri="{FF2B5EF4-FFF2-40B4-BE49-F238E27FC236}">
                  <a16:creationId xmlns:a16="http://schemas.microsoft.com/office/drawing/2014/main" id="{B36020BB-F21A-0947-AE71-4A93888DFE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95975" y="3406775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87131" name="Rectangle 86">
              <a:extLst>
                <a:ext uri="{FF2B5EF4-FFF2-40B4-BE49-F238E27FC236}">
                  <a16:creationId xmlns:a16="http://schemas.microsoft.com/office/drawing/2014/main" id="{812AC988-5C67-FE4D-9801-F5D8F29D5C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99225" y="3395663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7132" name="Rectangle 87">
              <a:extLst>
                <a:ext uri="{FF2B5EF4-FFF2-40B4-BE49-F238E27FC236}">
                  <a16:creationId xmlns:a16="http://schemas.microsoft.com/office/drawing/2014/main" id="{75E9384F-A8CD-AB4E-9BDF-A71305609A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86475" y="3406775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87133" name="Rectangle 88">
              <a:extLst>
                <a:ext uri="{FF2B5EF4-FFF2-40B4-BE49-F238E27FC236}">
                  <a16:creationId xmlns:a16="http://schemas.microsoft.com/office/drawing/2014/main" id="{BFC88671-44C7-6844-8A54-3755108F5A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67613" y="3395663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7134" name="Rectangle 89">
              <a:extLst>
                <a:ext uri="{FF2B5EF4-FFF2-40B4-BE49-F238E27FC236}">
                  <a16:creationId xmlns:a16="http://schemas.microsoft.com/office/drawing/2014/main" id="{BFD682CB-DE57-B045-901C-A25E818FCF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47838" y="3705225"/>
              <a:ext cx="11112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7135" name="Rectangle 90">
              <a:extLst>
                <a:ext uri="{FF2B5EF4-FFF2-40B4-BE49-F238E27FC236}">
                  <a16:creationId xmlns:a16="http://schemas.microsoft.com/office/drawing/2014/main" id="{673E890D-AACB-FC47-90A6-90E21934ED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65950" y="3406775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87136" name="Rectangle 91">
              <a:extLst>
                <a:ext uri="{FF2B5EF4-FFF2-40B4-BE49-F238E27FC236}">
                  <a16:creationId xmlns:a16="http://schemas.microsoft.com/office/drawing/2014/main" id="{71AD7C63-635E-3148-8DBB-1877466492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65438" y="3705225"/>
              <a:ext cx="12700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7137" name="Rectangle 92">
              <a:extLst>
                <a:ext uri="{FF2B5EF4-FFF2-40B4-BE49-F238E27FC236}">
                  <a16:creationId xmlns:a16="http://schemas.microsoft.com/office/drawing/2014/main" id="{FA3960F1-A8BF-E744-AD66-392E03C001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49475" y="3711575"/>
              <a:ext cx="266291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11</a:t>
              </a:r>
              <a:endParaRPr lang="en-US" altLang="en-US" sz="1800" b="0"/>
            </a:p>
          </p:txBody>
        </p:sp>
        <p:sp>
          <p:nvSpPr>
            <p:cNvPr id="87138" name="Rectangle 93">
              <a:extLst>
                <a:ext uri="{FF2B5EF4-FFF2-40B4-BE49-F238E27FC236}">
                  <a16:creationId xmlns:a16="http://schemas.microsoft.com/office/drawing/2014/main" id="{6B8FD549-7940-B040-989C-DB0417B951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6425" y="3711575"/>
              <a:ext cx="28533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01</a:t>
              </a:r>
              <a:endParaRPr lang="en-US" altLang="en-US" sz="1800" b="0"/>
            </a:p>
          </p:txBody>
        </p:sp>
        <p:sp>
          <p:nvSpPr>
            <p:cNvPr id="87139" name="Rectangle 94">
              <a:extLst>
                <a:ext uri="{FF2B5EF4-FFF2-40B4-BE49-F238E27FC236}">
                  <a16:creationId xmlns:a16="http://schemas.microsoft.com/office/drawing/2014/main" id="{929A8808-FF4B-7D4F-A185-64371F161F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29075" y="3711575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87140" name="Rectangle 95">
              <a:extLst>
                <a:ext uri="{FF2B5EF4-FFF2-40B4-BE49-F238E27FC236}">
                  <a16:creationId xmlns:a16="http://schemas.microsoft.com/office/drawing/2014/main" id="{5D7AB461-9DD7-DB4B-B46D-12F32130B5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9575" y="3711575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87141" name="Rectangle 96">
              <a:extLst>
                <a:ext uri="{FF2B5EF4-FFF2-40B4-BE49-F238E27FC236}">
                  <a16:creationId xmlns:a16="http://schemas.microsoft.com/office/drawing/2014/main" id="{6ED0A94F-DFB7-2143-A334-A7E7136743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2525" y="3711575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87142" name="Rectangle 97">
              <a:extLst>
                <a:ext uri="{FF2B5EF4-FFF2-40B4-BE49-F238E27FC236}">
                  <a16:creationId xmlns:a16="http://schemas.microsoft.com/office/drawing/2014/main" id="{02FD0CF0-2420-B84A-A7DF-7876A30813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53025" y="3711575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87143" name="Rectangle 98">
              <a:extLst>
                <a:ext uri="{FF2B5EF4-FFF2-40B4-BE49-F238E27FC236}">
                  <a16:creationId xmlns:a16="http://schemas.microsoft.com/office/drawing/2014/main" id="{52E81984-8884-C44B-BB21-471E088A23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95975" y="3711575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87144" name="Rectangle 99">
              <a:extLst>
                <a:ext uri="{FF2B5EF4-FFF2-40B4-BE49-F238E27FC236}">
                  <a16:creationId xmlns:a16="http://schemas.microsoft.com/office/drawing/2014/main" id="{39C98A77-D970-FA4F-A55B-B34F9F8DAE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99225" y="3705225"/>
              <a:ext cx="12700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7145" name="Rectangle 100">
              <a:extLst>
                <a:ext uri="{FF2B5EF4-FFF2-40B4-BE49-F238E27FC236}">
                  <a16:creationId xmlns:a16="http://schemas.microsoft.com/office/drawing/2014/main" id="{67F5830A-FFE2-2949-94F1-64B7188F4C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86475" y="3711575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87146" name="Rectangle 101">
              <a:extLst>
                <a:ext uri="{FF2B5EF4-FFF2-40B4-BE49-F238E27FC236}">
                  <a16:creationId xmlns:a16="http://schemas.microsoft.com/office/drawing/2014/main" id="{33A013EF-3F0B-B84A-85D2-C529569999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67613" y="3705225"/>
              <a:ext cx="12700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7147" name="Rectangle 102">
              <a:extLst>
                <a:ext uri="{FF2B5EF4-FFF2-40B4-BE49-F238E27FC236}">
                  <a16:creationId xmlns:a16="http://schemas.microsoft.com/office/drawing/2014/main" id="{8617CB29-4F02-9C49-8C00-C32F5DD000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47838" y="4068763"/>
              <a:ext cx="5830887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7148" name="Rectangle 103">
              <a:extLst>
                <a:ext uri="{FF2B5EF4-FFF2-40B4-BE49-F238E27FC236}">
                  <a16:creationId xmlns:a16="http://schemas.microsoft.com/office/drawing/2014/main" id="{7F6E6991-7D9D-E949-9FE1-F765FEE949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65950" y="3711575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</p:grpSp>
      <p:sp>
        <p:nvSpPr>
          <p:cNvPr id="87048" name="TextBox 125">
            <a:extLst>
              <a:ext uri="{FF2B5EF4-FFF2-40B4-BE49-F238E27FC236}">
                <a16:creationId xmlns:a16="http://schemas.microsoft.com/office/drawing/2014/main" id="{BBF888A6-FC29-F64A-8AEF-D273278CB77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66000" y="6477001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914400">
              <a:spcBef>
                <a:spcPct val="0"/>
              </a:spcBef>
              <a:buNone/>
            </a:pPr>
            <a:r>
              <a:rPr lang="en-US" altLang="en-US" sz="1400" b="0">
                <a:solidFill>
                  <a:srgbClr val="000000"/>
                </a:solidFill>
                <a:latin typeface="Times" pitchFamily="2" charset="0"/>
              </a:rPr>
              <a:t>[ Figure 6.78 from the textbook ]</a:t>
            </a:r>
          </a:p>
        </p:txBody>
      </p:sp>
    </p:spTree>
  </p:cSld>
  <p:clrMapOvr>
    <a:masterClrMapping/>
  </p:clrMapOvr>
  <p:transition/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065" name="Rectangle 2">
            <a:extLst>
              <a:ext uri="{FF2B5EF4-FFF2-40B4-BE49-F238E27FC236}">
                <a16:creationId xmlns:a16="http://schemas.microsoft.com/office/drawing/2014/main" id="{A17033F6-E4BA-4F4D-94C3-1A810D54D8E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220664"/>
            <a:ext cx="9144000" cy="790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We don</a:t>
            </a:r>
            <a:r>
              <a:rPr lang="fr-FR" altLang="en-US" sz="3600"/>
              <a:t>’</a:t>
            </a:r>
            <a:r>
              <a:rPr lang="en-US" altLang="ja-JP" sz="3600"/>
              <a:t>t need the logic expressions anymore</a:t>
            </a:r>
            <a:endParaRPr lang="en-US" altLang="en-US" sz="3600"/>
          </a:p>
        </p:txBody>
      </p:sp>
      <p:grpSp>
        <p:nvGrpSpPr>
          <p:cNvPr id="88066" name="Group 95">
            <a:extLst>
              <a:ext uri="{FF2B5EF4-FFF2-40B4-BE49-F238E27FC236}">
                <a16:creationId xmlns:a16="http://schemas.microsoft.com/office/drawing/2014/main" id="{04F82232-1D7F-064F-86D2-5EF4D99A55E1}"/>
              </a:ext>
            </a:extLst>
          </p:cNvPr>
          <p:cNvGrpSpPr>
            <a:grpSpLocks/>
          </p:cNvGrpSpPr>
          <p:nvPr/>
        </p:nvGrpSpPr>
        <p:grpSpPr bwMode="auto">
          <a:xfrm>
            <a:off x="3868739" y="2154238"/>
            <a:ext cx="5832475" cy="2779712"/>
            <a:chOff x="1747838" y="1301750"/>
            <a:chExt cx="5832475" cy="2779713"/>
          </a:xfrm>
        </p:grpSpPr>
        <p:sp>
          <p:nvSpPr>
            <p:cNvPr id="88068" name="Rectangle 4">
              <a:extLst>
                <a:ext uri="{FF2B5EF4-FFF2-40B4-BE49-F238E27FC236}">
                  <a16:creationId xmlns:a16="http://schemas.microsoft.com/office/drawing/2014/main" id="{AAD3B2A2-A31A-F245-9E15-837498E4E1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47838" y="1301750"/>
              <a:ext cx="5830887" cy="11113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8069" name="Rectangle 5">
              <a:extLst>
                <a:ext uri="{FF2B5EF4-FFF2-40B4-BE49-F238E27FC236}">
                  <a16:creationId xmlns:a16="http://schemas.microsoft.com/office/drawing/2014/main" id="{93295122-EB79-9A4E-A415-C9F73412A2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47838" y="1312863"/>
              <a:ext cx="11112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8070" name="Rectangle 6">
              <a:extLst>
                <a:ext uri="{FF2B5EF4-FFF2-40B4-BE49-F238E27FC236}">
                  <a16:creationId xmlns:a16="http://schemas.microsoft.com/office/drawing/2014/main" id="{88D2C637-DCDE-6048-A029-04AA8F425F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65438" y="1312863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8071" name="Rectangle 7">
              <a:extLst>
                <a:ext uri="{FF2B5EF4-FFF2-40B4-BE49-F238E27FC236}">
                  <a16:creationId xmlns:a16="http://schemas.microsoft.com/office/drawing/2014/main" id="{B204742C-AB55-D84A-9DD5-AF2E18BE79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66913" y="1519238"/>
              <a:ext cx="953787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Present </a:t>
              </a:r>
              <a:endParaRPr lang="en-US" altLang="en-US" sz="1800" b="0"/>
            </a:p>
          </p:txBody>
        </p:sp>
        <p:sp>
          <p:nvSpPr>
            <p:cNvPr id="88072" name="Rectangle 8">
              <a:extLst>
                <a:ext uri="{FF2B5EF4-FFF2-40B4-BE49-F238E27FC236}">
                  <a16:creationId xmlns:a16="http://schemas.microsoft.com/office/drawing/2014/main" id="{1E61A3B6-0D0C-3B47-A5EA-B229A36AB1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99225" y="1312863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8073" name="Rectangle 9">
              <a:extLst>
                <a:ext uri="{FF2B5EF4-FFF2-40B4-BE49-F238E27FC236}">
                  <a16:creationId xmlns:a16="http://schemas.microsoft.com/office/drawing/2014/main" id="{CECE4129-E907-394B-99EF-2E86E804FE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67613" y="1312863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8074" name="Rectangle 10">
              <a:extLst>
                <a:ext uri="{FF2B5EF4-FFF2-40B4-BE49-F238E27FC236}">
                  <a16:creationId xmlns:a16="http://schemas.microsoft.com/office/drawing/2014/main" id="{57FAF850-13E6-4F46-A801-DF05209DF7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65438" y="1782763"/>
              <a:ext cx="3648075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8075" name="Rectangle 11">
              <a:extLst>
                <a:ext uri="{FF2B5EF4-FFF2-40B4-BE49-F238E27FC236}">
                  <a16:creationId xmlns:a16="http://schemas.microsoft.com/office/drawing/2014/main" id="{E741AEFB-6C6D-DC4F-97FD-B3D116D72D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47838" y="1770063"/>
              <a:ext cx="11112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8076" name="Rectangle 12">
              <a:extLst>
                <a:ext uri="{FF2B5EF4-FFF2-40B4-BE49-F238E27FC236}">
                  <a16:creationId xmlns:a16="http://schemas.microsoft.com/office/drawing/2014/main" id="{655D3766-C908-6941-8E4F-164D421091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03663" y="1428750"/>
              <a:ext cx="1668727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Flip-flop inputs</a:t>
              </a:r>
              <a:endParaRPr lang="en-US" altLang="en-US" sz="1800" b="0"/>
            </a:p>
          </p:txBody>
        </p:sp>
        <p:sp>
          <p:nvSpPr>
            <p:cNvPr id="88077" name="Rectangle 13">
              <a:extLst>
                <a:ext uri="{FF2B5EF4-FFF2-40B4-BE49-F238E27FC236}">
                  <a16:creationId xmlns:a16="http://schemas.microsoft.com/office/drawing/2014/main" id="{B54D7990-9ECF-1A47-96B6-7D98C205C5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65438" y="1770063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8078" name="Rectangle 14">
              <a:extLst>
                <a:ext uri="{FF2B5EF4-FFF2-40B4-BE49-F238E27FC236}">
                  <a16:creationId xmlns:a16="http://schemas.microsoft.com/office/drawing/2014/main" id="{3115F631-8F37-E348-8C37-7E036C8E99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08200" y="1885950"/>
              <a:ext cx="625171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state </a:t>
              </a:r>
              <a:endParaRPr lang="en-US" altLang="en-US" sz="1800" b="0"/>
            </a:p>
          </p:txBody>
        </p:sp>
        <p:sp>
          <p:nvSpPr>
            <p:cNvPr id="88079" name="Rectangle 15">
              <a:extLst>
                <a:ext uri="{FF2B5EF4-FFF2-40B4-BE49-F238E27FC236}">
                  <a16:creationId xmlns:a16="http://schemas.microsoft.com/office/drawing/2014/main" id="{CD9AE0DE-FB50-C344-BB00-59B55A7B7E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25825" y="1885950"/>
              <a:ext cx="25648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w </a:t>
              </a:r>
              <a:endParaRPr lang="en-US" altLang="en-US" sz="1800" b="0" i="1"/>
            </a:p>
          </p:txBody>
        </p:sp>
        <p:sp>
          <p:nvSpPr>
            <p:cNvPr id="88080" name="Rectangle 16">
              <a:extLst>
                <a:ext uri="{FF2B5EF4-FFF2-40B4-BE49-F238E27FC236}">
                  <a16:creationId xmlns:a16="http://schemas.microsoft.com/office/drawing/2014/main" id="{0D990CFC-ABF6-C44A-9042-D7A45D3DB2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86175" y="1885950"/>
              <a:ext cx="21961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= </a:t>
              </a:r>
              <a:endParaRPr lang="en-US" altLang="en-US" sz="1800" b="0"/>
            </a:p>
          </p:txBody>
        </p:sp>
        <p:sp>
          <p:nvSpPr>
            <p:cNvPr id="88081" name="Rectangle 17">
              <a:extLst>
                <a:ext uri="{FF2B5EF4-FFF2-40B4-BE49-F238E27FC236}">
                  <a16:creationId xmlns:a16="http://schemas.microsoft.com/office/drawing/2014/main" id="{91A151E1-CC98-0846-B233-BA5194D7A2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49700" y="18859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88082" name="Rectangle 18">
              <a:extLst>
                <a:ext uri="{FF2B5EF4-FFF2-40B4-BE49-F238E27FC236}">
                  <a16:creationId xmlns:a16="http://schemas.microsoft.com/office/drawing/2014/main" id="{A4E52990-1117-B24F-ADDF-6216EBF3CC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8275" y="1885950"/>
              <a:ext cx="25648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w </a:t>
              </a:r>
              <a:endParaRPr lang="en-US" altLang="en-US" sz="1800" b="0" i="1"/>
            </a:p>
          </p:txBody>
        </p:sp>
        <p:sp>
          <p:nvSpPr>
            <p:cNvPr id="88083" name="Rectangle 19">
              <a:extLst>
                <a:ext uri="{FF2B5EF4-FFF2-40B4-BE49-F238E27FC236}">
                  <a16:creationId xmlns:a16="http://schemas.microsoft.com/office/drawing/2014/main" id="{532D4980-7631-9640-B847-091EB22ADC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05450" y="1885950"/>
              <a:ext cx="21961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= </a:t>
              </a:r>
              <a:endParaRPr lang="en-US" altLang="en-US" sz="1800" b="0"/>
            </a:p>
          </p:txBody>
        </p:sp>
        <p:sp>
          <p:nvSpPr>
            <p:cNvPr id="88084" name="Rectangle 20">
              <a:extLst>
                <a:ext uri="{FF2B5EF4-FFF2-40B4-BE49-F238E27FC236}">
                  <a16:creationId xmlns:a16="http://schemas.microsoft.com/office/drawing/2014/main" id="{69CD1FE0-0D6E-8047-8B59-B9BB671405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99225" y="1770063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8085" name="Rectangle 21">
              <a:extLst>
                <a:ext uri="{FF2B5EF4-FFF2-40B4-BE49-F238E27FC236}">
                  <a16:creationId xmlns:a16="http://schemas.microsoft.com/office/drawing/2014/main" id="{DB4AB268-434F-624A-823E-BC7FC13E97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73738" y="18859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88086" name="Rectangle 22">
              <a:extLst>
                <a:ext uri="{FF2B5EF4-FFF2-40B4-BE49-F238E27FC236}">
                  <a16:creationId xmlns:a16="http://schemas.microsoft.com/office/drawing/2014/main" id="{A0B7F8CB-7D42-3846-AAA9-EF2F8BC3EC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67613" y="1770063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8087" name="Rectangle 23">
              <a:extLst>
                <a:ext uri="{FF2B5EF4-FFF2-40B4-BE49-F238E27FC236}">
                  <a16:creationId xmlns:a16="http://schemas.microsoft.com/office/drawing/2014/main" id="{CB30F659-9DB6-FE4B-AF8B-ED1C67AAC5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65438" y="2239963"/>
              <a:ext cx="3648075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8088" name="Rectangle 24">
              <a:extLst>
                <a:ext uri="{FF2B5EF4-FFF2-40B4-BE49-F238E27FC236}">
                  <a16:creationId xmlns:a16="http://schemas.microsoft.com/office/drawing/2014/main" id="{AC3AF3CA-17CC-6E43-9565-69DF5AEED3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47838" y="2227263"/>
              <a:ext cx="11112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8089" name="Rectangle 25">
              <a:extLst>
                <a:ext uri="{FF2B5EF4-FFF2-40B4-BE49-F238E27FC236}">
                  <a16:creationId xmlns:a16="http://schemas.microsoft.com/office/drawing/2014/main" id="{E59B8CD8-01FE-3E48-A433-3FA4252351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24650" y="1793875"/>
              <a:ext cx="767839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Output</a:t>
              </a:r>
              <a:endParaRPr lang="en-US" altLang="en-US" sz="1800" b="0"/>
            </a:p>
          </p:txBody>
        </p:sp>
        <p:sp>
          <p:nvSpPr>
            <p:cNvPr id="88090" name="Rectangle 26">
              <a:extLst>
                <a:ext uri="{FF2B5EF4-FFF2-40B4-BE49-F238E27FC236}">
                  <a16:creationId xmlns:a16="http://schemas.microsoft.com/office/drawing/2014/main" id="{712D217E-E5EB-4B41-AA26-596FD00DBE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70100" y="2197100"/>
              <a:ext cx="19877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y </a:t>
              </a:r>
              <a:endParaRPr lang="en-US" altLang="en-US" sz="1800" b="0" i="1"/>
            </a:p>
          </p:txBody>
        </p:sp>
        <p:sp>
          <p:nvSpPr>
            <p:cNvPr id="88091" name="Rectangle 27">
              <a:extLst>
                <a:ext uri="{FF2B5EF4-FFF2-40B4-BE49-F238E27FC236}">
                  <a16:creationId xmlns:a16="http://schemas.microsoft.com/office/drawing/2014/main" id="{36D7F922-41C9-9744-B90F-7C497B2616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95513" y="2295525"/>
              <a:ext cx="1603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</a:rPr>
                <a:t>2 </a:t>
              </a:r>
              <a:endParaRPr lang="en-US" altLang="en-US" sz="1800" b="0"/>
            </a:p>
          </p:txBody>
        </p:sp>
        <p:sp>
          <p:nvSpPr>
            <p:cNvPr id="88092" name="Rectangle 28">
              <a:extLst>
                <a:ext uri="{FF2B5EF4-FFF2-40B4-BE49-F238E27FC236}">
                  <a16:creationId xmlns:a16="http://schemas.microsoft.com/office/drawing/2014/main" id="{30D629D6-1006-BC4F-9BF6-C186A52F45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08225" y="2197100"/>
              <a:ext cx="19877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y</a:t>
              </a:r>
              <a:r>
                <a:rPr lang="en-US" altLang="en-US" sz="2000" b="0">
                  <a:solidFill>
                    <a:srgbClr val="000000"/>
                  </a:solidFill>
                </a:rPr>
                <a:t> </a:t>
              </a:r>
              <a:endParaRPr lang="en-US" altLang="en-US" sz="1800" b="0"/>
            </a:p>
          </p:txBody>
        </p:sp>
        <p:sp>
          <p:nvSpPr>
            <p:cNvPr id="88093" name="Rectangle 29">
              <a:extLst>
                <a:ext uri="{FF2B5EF4-FFF2-40B4-BE49-F238E27FC236}">
                  <a16:creationId xmlns:a16="http://schemas.microsoft.com/office/drawing/2014/main" id="{FF324142-54C0-4A4F-8AC3-9AD05C3076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65438" y="2227263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8094" name="Rectangle 30">
              <a:extLst>
                <a:ext uri="{FF2B5EF4-FFF2-40B4-BE49-F238E27FC236}">
                  <a16:creationId xmlns:a16="http://schemas.microsoft.com/office/drawing/2014/main" id="{6BF55801-837B-8849-80F2-F2425554F1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33638" y="2295525"/>
              <a:ext cx="1603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88095" name="Rectangle 31">
              <a:extLst>
                <a:ext uri="{FF2B5EF4-FFF2-40B4-BE49-F238E27FC236}">
                  <a16:creationId xmlns:a16="http://schemas.microsoft.com/office/drawing/2014/main" id="{EB3879C8-9B23-E54D-9AC0-5795D9DAE0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6250" y="2343150"/>
              <a:ext cx="19877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J </a:t>
              </a:r>
              <a:endParaRPr lang="en-US" altLang="en-US" sz="1800" b="0" i="1"/>
            </a:p>
          </p:txBody>
        </p:sp>
        <p:sp>
          <p:nvSpPr>
            <p:cNvPr id="88096" name="Rectangle 32">
              <a:extLst>
                <a:ext uri="{FF2B5EF4-FFF2-40B4-BE49-F238E27FC236}">
                  <a16:creationId xmlns:a16="http://schemas.microsoft.com/office/drawing/2014/main" id="{D1320127-9978-094B-9BFF-7C49035ECF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55950" y="2441575"/>
              <a:ext cx="1603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</a:rPr>
                <a:t>2 </a:t>
              </a:r>
              <a:endParaRPr lang="en-US" altLang="en-US" sz="1800" b="0"/>
            </a:p>
          </p:txBody>
        </p:sp>
        <p:sp>
          <p:nvSpPr>
            <p:cNvPr id="88097" name="Rectangle 33">
              <a:extLst>
                <a:ext uri="{FF2B5EF4-FFF2-40B4-BE49-F238E27FC236}">
                  <a16:creationId xmlns:a16="http://schemas.microsoft.com/office/drawing/2014/main" id="{0A298AF8-A841-E546-8D11-AEA6D0C914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68663" y="2343150"/>
              <a:ext cx="24205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K </a:t>
              </a:r>
              <a:endParaRPr lang="en-US" altLang="en-US" sz="1800" b="0" i="1"/>
            </a:p>
          </p:txBody>
        </p:sp>
        <p:sp>
          <p:nvSpPr>
            <p:cNvPr id="88098" name="Rectangle 34">
              <a:extLst>
                <a:ext uri="{FF2B5EF4-FFF2-40B4-BE49-F238E27FC236}">
                  <a16:creationId xmlns:a16="http://schemas.microsoft.com/office/drawing/2014/main" id="{222CD132-6A22-0E44-A17B-2B35EB66BD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84563" y="2441575"/>
              <a:ext cx="1603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</a:rPr>
                <a:t>2 </a:t>
              </a:r>
              <a:endParaRPr lang="en-US" altLang="en-US" sz="1800" b="0"/>
            </a:p>
          </p:txBody>
        </p:sp>
        <p:sp>
          <p:nvSpPr>
            <p:cNvPr id="88099" name="Rectangle 35">
              <a:extLst>
                <a:ext uri="{FF2B5EF4-FFF2-40B4-BE49-F238E27FC236}">
                  <a16:creationId xmlns:a16="http://schemas.microsoft.com/office/drawing/2014/main" id="{57F9EF51-3B8F-474C-8E16-D987D95630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03663" y="2343150"/>
              <a:ext cx="19877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J </a:t>
              </a:r>
              <a:endParaRPr lang="en-US" altLang="en-US" sz="1800" b="0" i="1"/>
            </a:p>
          </p:txBody>
        </p:sp>
        <p:sp>
          <p:nvSpPr>
            <p:cNvPr id="88100" name="Rectangle 36">
              <a:extLst>
                <a:ext uri="{FF2B5EF4-FFF2-40B4-BE49-F238E27FC236}">
                  <a16:creationId xmlns:a16="http://schemas.microsoft.com/office/drawing/2014/main" id="{35E0DC1A-6595-B84F-8A78-63F90DC920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44950" y="2441575"/>
              <a:ext cx="1603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88101" name="Rectangle 37">
              <a:extLst>
                <a:ext uri="{FF2B5EF4-FFF2-40B4-BE49-F238E27FC236}">
                  <a16:creationId xmlns:a16="http://schemas.microsoft.com/office/drawing/2014/main" id="{7D650FD7-D0C4-CD43-8B93-4E3475B618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56075" y="2343150"/>
              <a:ext cx="24205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K </a:t>
              </a:r>
              <a:endParaRPr lang="en-US" altLang="en-US" sz="1800" b="0" i="1"/>
            </a:p>
          </p:txBody>
        </p:sp>
        <p:sp>
          <p:nvSpPr>
            <p:cNvPr id="88102" name="Rectangle 38">
              <a:extLst>
                <a:ext uri="{FF2B5EF4-FFF2-40B4-BE49-F238E27FC236}">
                  <a16:creationId xmlns:a16="http://schemas.microsoft.com/office/drawing/2014/main" id="{7B3B3820-0A79-B945-B5FE-6F10EB957E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73563" y="2441575"/>
              <a:ext cx="1603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88103" name="Rectangle 39">
              <a:extLst>
                <a:ext uri="{FF2B5EF4-FFF2-40B4-BE49-F238E27FC236}">
                  <a16:creationId xmlns:a16="http://schemas.microsoft.com/office/drawing/2014/main" id="{65B73104-E061-1B44-8946-88D0F305D5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40288" y="2343150"/>
              <a:ext cx="19877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J </a:t>
              </a:r>
              <a:endParaRPr lang="en-US" altLang="en-US" sz="1800" b="0" i="1"/>
            </a:p>
          </p:txBody>
        </p:sp>
        <p:sp>
          <p:nvSpPr>
            <p:cNvPr id="88104" name="Rectangle 40">
              <a:extLst>
                <a:ext uri="{FF2B5EF4-FFF2-40B4-BE49-F238E27FC236}">
                  <a16:creationId xmlns:a16="http://schemas.microsoft.com/office/drawing/2014/main" id="{A6558886-BB08-5642-ACB0-0280C4AFBC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79988" y="2441575"/>
              <a:ext cx="1603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</a:rPr>
                <a:t>2 </a:t>
              </a:r>
              <a:endParaRPr lang="en-US" altLang="en-US" sz="1800" b="0"/>
            </a:p>
          </p:txBody>
        </p:sp>
        <p:sp>
          <p:nvSpPr>
            <p:cNvPr id="88105" name="Rectangle 41">
              <a:extLst>
                <a:ext uri="{FF2B5EF4-FFF2-40B4-BE49-F238E27FC236}">
                  <a16:creationId xmlns:a16="http://schemas.microsoft.com/office/drawing/2014/main" id="{0618C814-B800-1A4F-A894-840751BF83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92700" y="2343150"/>
              <a:ext cx="24205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K </a:t>
              </a:r>
              <a:endParaRPr lang="en-US" altLang="en-US" sz="1800" b="0" i="1"/>
            </a:p>
          </p:txBody>
        </p:sp>
        <p:sp>
          <p:nvSpPr>
            <p:cNvPr id="88106" name="Rectangle 42">
              <a:extLst>
                <a:ext uri="{FF2B5EF4-FFF2-40B4-BE49-F238E27FC236}">
                  <a16:creationId xmlns:a16="http://schemas.microsoft.com/office/drawing/2014/main" id="{B16424F4-ED3E-0A4C-BFE2-10CA65FA24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10188" y="2441575"/>
              <a:ext cx="1603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</a:rPr>
                <a:t>2 </a:t>
              </a:r>
              <a:endParaRPr lang="en-US" altLang="en-US" sz="1800" b="0"/>
            </a:p>
          </p:txBody>
        </p:sp>
        <p:sp>
          <p:nvSpPr>
            <p:cNvPr id="88107" name="Rectangle 43">
              <a:extLst>
                <a:ext uri="{FF2B5EF4-FFF2-40B4-BE49-F238E27FC236}">
                  <a16:creationId xmlns:a16="http://schemas.microsoft.com/office/drawing/2014/main" id="{EE0C1748-4670-EE45-A34F-94A32A0F48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76913" y="2343150"/>
              <a:ext cx="19877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J </a:t>
              </a:r>
              <a:endParaRPr lang="en-US" altLang="en-US" sz="1800" b="0" i="1"/>
            </a:p>
          </p:txBody>
        </p:sp>
        <p:sp>
          <p:nvSpPr>
            <p:cNvPr id="88108" name="Rectangle 44">
              <a:extLst>
                <a:ext uri="{FF2B5EF4-FFF2-40B4-BE49-F238E27FC236}">
                  <a16:creationId xmlns:a16="http://schemas.microsoft.com/office/drawing/2014/main" id="{05869345-D250-8747-8ECE-A75665B814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16613" y="2441575"/>
              <a:ext cx="1603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88109" name="Rectangle 45">
              <a:extLst>
                <a:ext uri="{FF2B5EF4-FFF2-40B4-BE49-F238E27FC236}">
                  <a16:creationId xmlns:a16="http://schemas.microsoft.com/office/drawing/2014/main" id="{5B96C1EC-12AA-E547-AA27-6492598D65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29325" y="2343150"/>
              <a:ext cx="24205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K </a:t>
              </a:r>
              <a:endParaRPr lang="en-US" altLang="en-US" sz="1800" b="0" i="1"/>
            </a:p>
          </p:txBody>
        </p:sp>
        <p:sp>
          <p:nvSpPr>
            <p:cNvPr id="88110" name="Rectangle 46">
              <a:extLst>
                <a:ext uri="{FF2B5EF4-FFF2-40B4-BE49-F238E27FC236}">
                  <a16:creationId xmlns:a16="http://schemas.microsoft.com/office/drawing/2014/main" id="{D7CD3D85-962C-DD42-AE65-FCF4A26683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99225" y="2227263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8111" name="Rectangle 47">
              <a:extLst>
                <a:ext uri="{FF2B5EF4-FFF2-40B4-BE49-F238E27FC236}">
                  <a16:creationId xmlns:a16="http://schemas.microsoft.com/office/drawing/2014/main" id="{2F434B4A-3238-AA43-9DE7-2D994BAD5F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45225" y="2441575"/>
              <a:ext cx="1603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88112" name="Rectangle 48">
              <a:extLst>
                <a:ext uri="{FF2B5EF4-FFF2-40B4-BE49-F238E27FC236}">
                  <a16:creationId xmlns:a16="http://schemas.microsoft.com/office/drawing/2014/main" id="{DF5DD738-7F82-9D45-86A4-AC4E166D30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67613" y="2227263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8113" name="Rectangle 49">
              <a:extLst>
                <a:ext uri="{FF2B5EF4-FFF2-40B4-BE49-F238E27FC236}">
                  <a16:creationId xmlns:a16="http://schemas.microsoft.com/office/drawing/2014/main" id="{FBE17B77-BDEF-4042-B19B-8A3A7A211C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47838" y="2697163"/>
              <a:ext cx="5830887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8114" name="Rectangle 50">
              <a:extLst>
                <a:ext uri="{FF2B5EF4-FFF2-40B4-BE49-F238E27FC236}">
                  <a16:creationId xmlns:a16="http://schemas.microsoft.com/office/drawing/2014/main" id="{E555AF1A-1025-8D46-A01B-FDDA20EE31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47838" y="2713038"/>
              <a:ext cx="11112" cy="403225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8115" name="Rectangle 51">
              <a:extLst>
                <a:ext uri="{FF2B5EF4-FFF2-40B4-BE49-F238E27FC236}">
                  <a16:creationId xmlns:a16="http://schemas.microsoft.com/office/drawing/2014/main" id="{6A693CE1-E442-DE40-84EA-A83FA6BDF1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81825" y="2197100"/>
              <a:ext cx="19877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z </a:t>
              </a:r>
              <a:endParaRPr lang="en-US" altLang="en-US" sz="1800" b="0" i="1"/>
            </a:p>
          </p:txBody>
        </p:sp>
        <p:sp>
          <p:nvSpPr>
            <p:cNvPr id="88116" name="Rectangle 52">
              <a:extLst>
                <a:ext uri="{FF2B5EF4-FFF2-40B4-BE49-F238E27FC236}">
                  <a16:creationId xmlns:a16="http://schemas.microsoft.com/office/drawing/2014/main" id="{DA4A4A1A-B01D-3042-A33F-51D7E47F6C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65438" y="2713038"/>
              <a:ext cx="12700" cy="403225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8117" name="Rectangle 53">
              <a:extLst>
                <a:ext uri="{FF2B5EF4-FFF2-40B4-BE49-F238E27FC236}">
                  <a16:creationId xmlns:a16="http://schemas.microsoft.com/office/drawing/2014/main" id="{259CA04D-13EB-8C4F-BE07-B557F7C6B3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49475" y="2798763"/>
              <a:ext cx="28533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00</a:t>
              </a:r>
              <a:endParaRPr lang="en-US" altLang="en-US" sz="1800" b="0"/>
            </a:p>
          </p:txBody>
        </p:sp>
        <p:sp>
          <p:nvSpPr>
            <p:cNvPr id="88118" name="Rectangle 54">
              <a:extLst>
                <a:ext uri="{FF2B5EF4-FFF2-40B4-BE49-F238E27FC236}">
                  <a16:creationId xmlns:a16="http://schemas.microsoft.com/office/drawing/2014/main" id="{42184127-3D46-1448-A4F1-F0E9E08804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6425" y="2798763"/>
              <a:ext cx="28533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01</a:t>
              </a:r>
              <a:endParaRPr lang="en-US" altLang="en-US" sz="1800" b="0"/>
            </a:p>
          </p:txBody>
        </p:sp>
        <p:sp>
          <p:nvSpPr>
            <p:cNvPr id="88119" name="Rectangle 55">
              <a:extLst>
                <a:ext uri="{FF2B5EF4-FFF2-40B4-BE49-F238E27FC236}">
                  <a16:creationId xmlns:a16="http://schemas.microsoft.com/office/drawing/2014/main" id="{48081279-6F34-3E48-B6B5-223066A9FD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29075" y="2798763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88120" name="Rectangle 56">
              <a:extLst>
                <a:ext uri="{FF2B5EF4-FFF2-40B4-BE49-F238E27FC236}">
                  <a16:creationId xmlns:a16="http://schemas.microsoft.com/office/drawing/2014/main" id="{8D7F6835-5CA3-524F-A58C-F6A1CEA1EC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9575" y="2798763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88121" name="Rectangle 57">
              <a:extLst>
                <a:ext uri="{FF2B5EF4-FFF2-40B4-BE49-F238E27FC236}">
                  <a16:creationId xmlns:a16="http://schemas.microsoft.com/office/drawing/2014/main" id="{73CA4704-7278-5345-BEF7-C6E62CBAEC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2525" y="2798763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88122" name="Rectangle 58">
              <a:extLst>
                <a:ext uri="{FF2B5EF4-FFF2-40B4-BE49-F238E27FC236}">
                  <a16:creationId xmlns:a16="http://schemas.microsoft.com/office/drawing/2014/main" id="{F9472896-DF53-9F49-B462-442223B6B4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53025" y="2798763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88123" name="Rectangle 59">
              <a:extLst>
                <a:ext uri="{FF2B5EF4-FFF2-40B4-BE49-F238E27FC236}">
                  <a16:creationId xmlns:a16="http://schemas.microsoft.com/office/drawing/2014/main" id="{ADA4927F-F9A4-7E4B-B4F1-9C2FC6A81D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95975" y="2798763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88124" name="Rectangle 60">
              <a:extLst>
                <a:ext uri="{FF2B5EF4-FFF2-40B4-BE49-F238E27FC236}">
                  <a16:creationId xmlns:a16="http://schemas.microsoft.com/office/drawing/2014/main" id="{5F84BD40-AC10-7D41-8E49-77B861D3FC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99225" y="2713038"/>
              <a:ext cx="12700" cy="403225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8125" name="Rectangle 61">
              <a:extLst>
                <a:ext uri="{FF2B5EF4-FFF2-40B4-BE49-F238E27FC236}">
                  <a16:creationId xmlns:a16="http://schemas.microsoft.com/office/drawing/2014/main" id="{37149C39-CDD5-7D42-BBE3-DB2BFF4BD1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86475" y="2798763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88126" name="Rectangle 62">
              <a:extLst>
                <a:ext uri="{FF2B5EF4-FFF2-40B4-BE49-F238E27FC236}">
                  <a16:creationId xmlns:a16="http://schemas.microsoft.com/office/drawing/2014/main" id="{62E0ED3B-5EA7-3846-996C-D4C6605187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67613" y="2713038"/>
              <a:ext cx="12700" cy="403225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8127" name="Rectangle 63">
              <a:extLst>
                <a:ext uri="{FF2B5EF4-FFF2-40B4-BE49-F238E27FC236}">
                  <a16:creationId xmlns:a16="http://schemas.microsoft.com/office/drawing/2014/main" id="{A047B3A6-1D52-B843-B779-B1C94563DC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47838" y="3090863"/>
              <a:ext cx="11112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8128" name="Rectangle 64">
              <a:extLst>
                <a:ext uri="{FF2B5EF4-FFF2-40B4-BE49-F238E27FC236}">
                  <a16:creationId xmlns:a16="http://schemas.microsoft.com/office/drawing/2014/main" id="{9246D503-B4B9-E542-BC61-198985A865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65950" y="2798763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88129" name="Rectangle 65">
              <a:extLst>
                <a:ext uri="{FF2B5EF4-FFF2-40B4-BE49-F238E27FC236}">
                  <a16:creationId xmlns:a16="http://schemas.microsoft.com/office/drawing/2014/main" id="{11EC3ADE-03BA-8349-A96D-506AB393C3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65438" y="3090863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8130" name="Rectangle 66">
              <a:extLst>
                <a:ext uri="{FF2B5EF4-FFF2-40B4-BE49-F238E27FC236}">
                  <a16:creationId xmlns:a16="http://schemas.microsoft.com/office/drawing/2014/main" id="{158AF2BE-891A-7E4D-B4FD-46A73E7A5B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49475" y="3101975"/>
              <a:ext cx="28533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01</a:t>
              </a:r>
              <a:endParaRPr lang="en-US" altLang="en-US" sz="1800" b="0"/>
            </a:p>
          </p:txBody>
        </p:sp>
        <p:sp>
          <p:nvSpPr>
            <p:cNvPr id="88131" name="Rectangle 67">
              <a:extLst>
                <a:ext uri="{FF2B5EF4-FFF2-40B4-BE49-F238E27FC236}">
                  <a16:creationId xmlns:a16="http://schemas.microsoft.com/office/drawing/2014/main" id="{48CC2FA4-D8C3-D24F-8302-79A9B170AF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6425" y="3101975"/>
              <a:ext cx="28533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01</a:t>
              </a:r>
              <a:endParaRPr lang="en-US" altLang="en-US" sz="1800" b="0"/>
            </a:p>
          </p:txBody>
        </p:sp>
        <p:sp>
          <p:nvSpPr>
            <p:cNvPr id="88132" name="Rectangle 68">
              <a:extLst>
                <a:ext uri="{FF2B5EF4-FFF2-40B4-BE49-F238E27FC236}">
                  <a16:creationId xmlns:a16="http://schemas.microsoft.com/office/drawing/2014/main" id="{C7151C5C-271F-9A4A-8CF6-0BEE6A4C81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29075" y="3101975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88133" name="Rectangle 69">
              <a:extLst>
                <a:ext uri="{FF2B5EF4-FFF2-40B4-BE49-F238E27FC236}">
                  <a16:creationId xmlns:a16="http://schemas.microsoft.com/office/drawing/2014/main" id="{EF742B0A-6A9A-B248-B90F-BC31DB65E8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9575" y="3101975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88134" name="Rectangle 70">
              <a:extLst>
                <a:ext uri="{FF2B5EF4-FFF2-40B4-BE49-F238E27FC236}">
                  <a16:creationId xmlns:a16="http://schemas.microsoft.com/office/drawing/2014/main" id="{A723BE49-D51E-F642-AC5D-EE4ED0F693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2525" y="3101975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88135" name="Rectangle 71">
              <a:extLst>
                <a:ext uri="{FF2B5EF4-FFF2-40B4-BE49-F238E27FC236}">
                  <a16:creationId xmlns:a16="http://schemas.microsoft.com/office/drawing/2014/main" id="{0B812050-73D7-564E-B8BD-DD711E2A11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53025" y="3101975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88136" name="Rectangle 72">
              <a:extLst>
                <a:ext uri="{FF2B5EF4-FFF2-40B4-BE49-F238E27FC236}">
                  <a16:creationId xmlns:a16="http://schemas.microsoft.com/office/drawing/2014/main" id="{8DB4176D-644B-D64C-8971-34B75180F9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95975" y="3101975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88137" name="Rectangle 73">
              <a:extLst>
                <a:ext uri="{FF2B5EF4-FFF2-40B4-BE49-F238E27FC236}">
                  <a16:creationId xmlns:a16="http://schemas.microsoft.com/office/drawing/2014/main" id="{99081BBB-19F5-AA4C-B82E-5556AE76DC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99225" y="3090863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8138" name="Rectangle 74">
              <a:extLst>
                <a:ext uri="{FF2B5EF4-FFF2-40B4-BE49-F238E27FC236}">
                  <a16:creationId xmlns:a16="http://schemas.microsoft.com/office/drawing/2014/main" id="{3C16DFB7-12D9-444C-AEA5-2A43CB414C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86475" y="3101975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88139" name="Rectangle 75">
              <a:extLst>
                <a:ext uri="{FF2B5EF4-FFF2-40B4-BE49-F238E27FC236}">
                  <a16:creationId xmlns:a16="http://schemas.microsoft.com/office/drawing/2014/main" id="{0A69107F-D31D-814C-B1EC-E277AFC6A4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67613" y="3090863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8140" name="Rectangle 76">
              <a:extLst>
                <a:ext uri="{FF2B5EF4-FFF2-40B4-BE49-F238E27FC236}">
                  <a16:creationId xmlns:a16="http://schemas.microsoft.com/office/drawing/2014/main" id="{2B57D967-AB3B-D544-A8A1-2CF92B7731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47838" y="3395663"/>
              <a:ext cx="11112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8141" name="Rectangle 77">
              <a:extLst>
                <a:ext uri="{FF2B5EF4-FFF2-40B4-BE49-F238E27FC236}">
                  <a16:creationId xmlns:a16="http://schemas.microsoft.com/office/drawing/2014/main" id="{8C01DA90-2C87-144A-B2AF-3F3567E1D5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65950" y="3101975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88142" name="Rectangle 78">
              <a:extLst>
                <a:ext uri="{FF2B5EF4-FFF2-40B4-BE49-F238E27FC236}">
                  <a16:creationId xmlns:a16="http://schemas.microsoft.com/office/drawing/2014/main" id="{0B59963A-105A-B043-9351-BFA0C322E8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65438" y="3395663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8143" name="Rectangle 79">
              <a:extLst>
                <a:ext uri="{FF2B5EF4-FFF2-40B4-BE49-F238E27FC236}">
                  <a16:creationId xmlns:a16="http://schemas.microsoft.com/office/drawing/2014/main" id="{B5CB5223-0C73-8E4E-907A-FED0766803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49475" y="3406775"/>
              <a:ext cx="28533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10</a:t>
              </a:r>
              <a:endParaRPr lang="en-US" altLang="en-US" sz="1800" b="0"/>
            </a:p>
          </p:txBody>
        </p:sp>
        <p:sp>
          <p:nvSpPr>
            <p:cNvPr id="88144" name="Rectangle 80">
              <a:extLst>
                <a:ext uri="{FF2B5EF4-FFF2-40B4-BE49-F238E27FC236}">
                  <a16:creationId xmlns:a16="http://schemas.microsoft.com/office/drawing/2014/main" id="{8F022A63-BD06-EA43-AC23-5929C174C6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6425" y="3406775"/>
              <a:ext cx="28533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01</a:t>
              </a:r>
              <a:endParaRPr lang="en-US" altLang="en-US" sz="1800" b="0"/>
            </a:p>
          </p:txBody>
        </p:sp>
        <p:sp>
          <p:nvSpPr>
            <p:cNvPr id="88145" name="Rectangle 81">
              <a:extLst>
                <a:ext uri="{FF2B5EF4-FFF2-40B4-BE49-F238E27FC236}">
                  <a16:creationId xmlns:a16="http://schemas.microsoft.com/office/drawing/2014/main" id="{CBD4D2FE-5198-F447-B92D-CAACFA53B6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29075" y="3406775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88146" name="Rectangle 82">
              <a:extLst>
                <a:ext uri="{FF2B5EF4-FFF2-40B4-BE49-F238E27FC236}">
                  <a16:creationId xmlns:a16="http://schemas.microsoft.com/office/drawing/2014/main" id="{A6F57847-07A0-594D-848B-2EDCB8DC40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9575" y="3406775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88147" name="Rectangle 83">
              <a:extLst>
                <a:ext uri="{FF2B5EF4-FFF2-40B4-BE49-F238E27FC236}">
                  <a16:creationId xmlns:a16="http://schemas.microsoft.com/office/drawing/2014/main" id="{F15BF5F9-C7F8-5F4A-A681-0BD9304DCA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2525" y="3406775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88148" name="Rectangle 84">
              <a:extLst>
                <a:ext uri="{FF2B5EF4-FFF2-40B4-BE49-F238E27FC236}">
                  <a16:creationId xmlns:a16="http://schemas.microsoft.com/office/drawing/2014/main" id="{4C589EAF-255E-B64B-A699-77BEEF6935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53025" y="3406775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88149" name="Rectangle 85">
              <a:extLst>
                <a:ext uri="{FF2B5EF4-FFF2-40B4-BE49-F238E27FC236}">
                  <a16:creationId xmlns:a16="http://schemas.microsoft.com/office/drawing/2014/main" id="{ECB93235-BD3E-0E45-AC07-0178BE2EB4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95975" y="3406775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88150" name="Rectangle 86">
              <a:extLst>
                <a:ext uri="{FF2B5EF4-FFF2-40B4-BE49-F238E27FC236}">
                  <a16:creationId xmlns:a16="http://schemas.microsoft.com/office/drawing/2014/main" id="{81EB7E7C-3945-694F-A9E7-6FA2C8793D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99225" y="3395663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8151" name="Rectangle 87">
              <a:extLst>
                <a:ext uri="{FF2B5EF4-FFF2-40B4-BE49-F238E27FC236}">
                  <a16:creationId xmlns:a16="http://schemas.microsoft.com/office/drawing/2014/main" id="{B72A69BE-B683-714F-9EAE-03515358E3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86475" y="3406775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88152" name="Rectangle 88">
              <a:extLst>
                <a:ext uri="{FF2B5EF4-FFF2-40B4-BE49-F238E27FC236}">
                  <a16:creationId xmlns:a16="http://schemas.microsoft.com/office/drawing/2014/main" id="{EF801544-52A0-C444-9B55-E26622500C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67613" y="3395663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8153" name="Rectangle 89">
              <a:extLst>
                <a:ext uri="{FF2B5EF4-FFF2-40B4-BE49-F238E27FC236}">
                  <a16:creationId xmlns:a16="http://schemas.microsoft.com/office/drawing/2014/main" id="{BE09201C-CAE6-CA42-9475-930A158C21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47838" y="3705225"/>
              <a:ext cx="11112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8154" name="Rectangle 90">
              <a:extLst>
                <a:ext uri="{FF2B5EF4-FFF2-40B4-BE49-F238E27FC236}">
                  <a16:creationId xmlns:a16="http://schemas.microsoft.com/office/drawing/2014/main" id="{30BD8D4E-0872-C34B-9603-8847414695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65950" y="3406775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88155" name="Rectangle 91">
              <a:extLst>
                <a:ext uri="{FF2B5EF4-FFF2-40B4-BE49-F238E27FC236}">
                  <a16:creationId xmlns:a16="http://schemas.microsoft.com/office/drawing/2014/main" id="{9BF125EE-8DD3-A04B-B382-09B86B2BF9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65438" y="3705225"/>
              <a:ext cx="12700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8156" name="Rectangle 92">
              <a:extLst>
                <a:ext uri="{FF2B5EF4-FFF2-40B4-BE49-F238E27FC236}">
                  <a16:creationId xmlns:a16="http://schemas.microsoft.com/office/drawing/2014/main" id="{597ECCDC-8A8C-EF4C-9B2B-55CEC898DE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49475" y="3711575"/>
              <a:ext cx="266291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11</a:t>
              </a:r>
              <a:endParaRPr lang="en-US" altLang="en-US" sz="1800" b="0"/>
            </a:p>
          </p:txBody>
        </p:sp>
        <p:sp>
          <p:nvSpPr>
            <p:cNvPr id="88157" name="Rectangle 93">
              <a:extLst>
                <a:ext uri="{FF2B5EF4-FFF2-40B4-BE49-F238E27FC236}">
                  <a16:creationId xmlns:a16="http://schemas.microsoft.com/office/drawing/2014/main" id="{15536A61-A11A-E947-B971-9FAFC00117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6425" y="3711575"/>
              <a:ext cx="28533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01</a:t>
              </a:r>
              <a:endParaRPr lang="en-US" altLang="en-US" sz="1800" b="0"/>
            </a:p>
          </p:txBody>
        </p:sp>
        <p:sp>
          <p:nvSpPr>
            <p:cNvPr id="88158" name="Rectangle 94">
              <a:extLst>
                <a:ext uri="{FF2B5EF4-FFF2-40B4-BE49-F238E27FC236}">
                  <a16:creationId xmlns:a16="http://schemas.microsoft.com/office/drawing/2014/main" id="{68F01554-352C-D24D-BDF2-ACDEEC12E5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29075" y="3711575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88159" name="Rectangle 95">
              <a:extLst>
                <a:ext uri="{FF2B5EF4-FFF2-40B4-BE49-F238E27FC236}">
                  <a16:creationId xmlns:a16="http://schemas.microsoft.com/office/drawing/2014/main" id="{D8833818-FF28-F142-8727-203E00FD79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9575" y="3711575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88160" name="Rectangle 96">
              <a:extLst>
                <a:ext uri="{FF2B5EF4-FFF2-40B4-BE49-F238E27FC236}">
                  <a16:creationId xmlns:a16="http://schemas.microsoft.com/office/drawing/2014/main" id="{F0416697-A5D6-CF49-9621-8B4D465D9B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2525" y="3711575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88161" name="Rectangle 97">
              <a:extLst>
                <a:ext uri="{FF2B5EF4-FFF2-40B4-BE49-F238E27FC236}">
                  <a16:creationId xmlns:a16="http://schemas.microsoft.com/office/drawing/2014/main" id="{87C7A72D-95A3-B344-9D32-71CB5EC4F5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53025" y="3711575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88162" name="Rectangle 98">
              <a:extLst>
                <a:ext uri="{FF2B5EF4-FFF2-40B4-BE49-F238E27FC236}">
                  <a16:creationId xmlns:a16="http://schemas.microsoft.com/office/drawing/2014/main" id="{9959EAAE-25C0-6246-91D2-C7F212EAD9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95975" y="3711575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88163" name="Rectangle 99">
              <a:extLst>
                <a:ext uri="{FF2B5EF4-FFF2-40B4-BE49-F238E27FC236}">
                  <a16:creationId xmlns:a16="http://schemas.microsoft.com/office/drawing/2014/main" id="{CF599253-F749-7241-A445-4478E4687D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99225" y="3705225"/>
              <a:ext cx="12700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8164" name="Rectangle 100">
              <a:extLst>
                <a:ext uri="{FF2B5EF4-FFF2-40B4-BE49-F238E27FC236}">
                  <a16:creationId xmlns:a16="http://schemas.microsoft.com/office/drawing/2014/main" id="{CB2C7549-6D67-ED4B-9767-78E12463A9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86475" y="3711575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88165" name="Rectangle 101">
              <a:extLst>
                <a:ext uri="{FF2B5EF4-FFF2-40B4-BE49-F238E27FC236}">
                  <a16:creationId xmlns:a16="http://schemas.microsoft.com/office/drawing/2014/main" id="{39E8B5D1-7944-FA4C-B9A6-1DDDE250C5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67613" y="3705225"/>
              <a:ext cx="12700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8166" name="Rectangle 102">
              <a:extLst>
                <a:ext uri="{FF2B5EF4-FFF2-40B4-BE49-F238E27FC236}">
                  <a16:creationId xmlns:a16="http://schemas.microsoft.com/office/drawing/2014/main" id="{54E2881F-9250-5644-AFDF-BFBE38BF21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47838" y="4068763"/>
              <a:ext cx="5830887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8167" name="Rectangle 103">
              <a:extLst>
                <a:ext uri="{FF2B5EF4-FFF2-40B4-BE49-F238E27FC236}">
                  <a16:creationId xmlns:a16="http://schemas.microsoft.com/office/drawing/2014/main" id="{C3A654FB-FA64-0B46-ADEE-9A03115C9B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65950" y="3711575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</p:grpSp>
      <p:sp>
        <p:nvSpPr>
          <p:cNvPr id="88067" name="TextBox 125">
            <a:extLst>
              <a:ext uri="{FF2B5EF4-FFF2-40B4-BE49-F238E27FC236}">
                <a16:creationId xmlns:a16="http://schemas.microsoft.com/office/drawing/2014/main" id="{DC433791-023E-C94F-BADA-CD2EDC6F185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66000" y="6477001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914400">
              <a:spcBef>
                <a:spcPct val="0"/>
              </a:spcBef>
              <a:buNone/>
            </a:pPr>
            <a:r>
              <a:rPr lang="en-US" altLang="en-US" sz="1400" b="0">
                <a:solidFill>
                  <a:srgbClr val="000000"/>
                </a:solidFill>
                <a:latin typeface="Times" pitchFamily="2" charset="0"/>
              </a:rPr>
              <a:t>[ Figure 6.78 from the textbook ]</a:t>
            </a:r>
          </a:p>
        </p:txBody>
      </p:sp>
    </p:spTree>
  </p:cSld>
  <p:clrMapOvr>
    <a:masterClrMapping/>
  </p:clrMapOvr>
  <p:transition/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089" name="Rectangle 2">
            <a:extLst>
              <a:ext uri="{FF2B5EF4-FFF2-40B4-BE49-F238E27FC236}">
                <a16:creationId xmlns:a16="http://schemas.microsoft.com/office/drawing/2014/main" id="{E5532FF3-5C51-8A4A-B8FA-BD96A7614A1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220664"/>
            <a:ext cx="9144000" cy="790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Let’s derive the state table</a:t>
            </a:r>
          </a:p>
        </p:txBody>
      </p:sp>
      <p:sp>
        <p:nvSpPr>
          <p:cNvPr id="89090" name="Rectangle 87">
            <a:extLst>
              <a:ext uri="{FF2B5EF4-FFF2-40B4-BE49-F238E27FC236}">
                <a16:creationId xmlns:a16="http://schemas.microsoft.com/office/drawing/2014/main" id="{5F6E66E1-EBDF-F940-88F0-AC1306CF20A3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2500313" y="4913314"/>
            <a:ext cx="1041400" cy="2619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</a:rPr>
              <a:t>State table</a:t>
            </a:r>
            <a:endParaRPr lang="en-US" altLang="en-US" sz="3200" b="0"/>
          </a:p>
        </p:txBody>
      </p:sp>
      <p:sp>
        <p:nvSpPr>
          <p:cNvPr id="89091" name="Rectangle 141">
            <a:extLst>
              <a:ext uri="{FF2B5EF4-FFF2-40B4-BE49-F238E27FC236}">
                <a16:creationId xmlns:a16="http://schemas.microsoft.com/office/drawing/2014/main" id="{887C3279-8419-8144-AF5A-56CA351D327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30988" y="4940300"/>
            <a:ext cx="1543692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</a:rPr>
              <a:t>Excitation table </a:t>
            </a:r>
            <a:endParaRPr lang="en-US" altLang="en-US" sz="3200" b="0"/>
          </a:p>
        </p:txBody>
      </p:sp>
      <p:pic>
        <p:nvPicPr>
          <p:cNvPr id="89092" name="Picture 2" descr="Screen shot 2013-12-05 at 11.59.56 PM.png">
            <a:extLst>
              <a:ext uri="{FF2B5EF4-FFF2-40B4-BE49-F238E27FC236}">
                <a16:creationId xmlns:a16="http://schemas.microsoft.com/office/drawing/2014/main" id="{467C5DDC-99A3-454A-94E1-791995BE1C1B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97464" y="2112964"/>
            <a:ext cx="4916487" cy="2428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89093" name="Group 127">
            <a:extLst>
              <a:ext uri="{FF2B5EF4-FFF2-40B4-BE49-F238E27FC236}">
                <a16:creationId xmlns:a16="http://schemas.microsoft.com/office/drawing/2014/main" id="{402DA3DE-39E9-3041-AA7E-D533DA9EA1E8}"/>
              </a:ext>
            </a:extLst>
          </p:cNvPr>
          <p:cNvGrpSpPr>
            <a:grpSpLocks/>
          </p:cNvGrpSpPr>
          <p:nvPr/>
        </p:nvGrpSpPr>
        <p:grpSpPr bwMode="auto">
          <a:xfrm>
            <a:off x="1173163" y="2216150"/>
            <a:ext cx="3536950" cy="2051050"/>
            <a:chOff x="5049838" y="1738313"/>
            <a:chExt cx="3536950" cy="2051050"/>
          </a:xfrm>
        </p:grpSpPr>
        <p:sp>
          <p:nvSpPr>
            <p:cNvPr id="89094" name="Rectangle 85">
              <a:extLst>
                <a:ext uri="{FF2B5EF4-FFF2-40B4-BE49-F238E27FC236}">
                  <a16:creationId xmlns:a16="http://schemas.microsoft.com/office/drawing/2014/main" id="{DF79296F-3023-1047-8777-1B7F587F2F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3650" y="1738313"/>
              <a:ext cx="3506788" cy="111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9095" name="Rectangle 86">
              <a:extLst>
                <a:ext uri="{FF2B5EF4-FFF2-40B4-BE49-F238E27FC236}">
                  <a16:creationId xmlns:a16="http://schemas.microsoft.com/office/drawing/2014/main" id="{2503C138-E8C6-494F-9C9D-38E13423CB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1739900"/>
              <a:ext cx="11112" cy="41275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9096" name="Rectangle 88">
              <a:extLst>
                <a:ext uri="{FF2B5EF4-FFF2-40B4-BE49-F238E27FC236}">
                  <a16:creationId xmlns:a16="http://schemas.microsoft.com/office/drawing/2014/main" id="{2950D8CE-35A9-7E4A-96FB-EC380803F0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1739900"/>
              <a:ext cx="11112" cy="41275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9097" name="Rectangle 89">
              <a:extLst>
                <a:ext uri="{FF2B5EF4-FFF2-40B4-BE49-F238E27FC236}">
                  <a16:creationId xmlns:a16="http://schemas.microsoft.com/office/drawing/2014/main" id="{8B09F9B4-D8A2-AD49-A96F-D602A4116A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99063" y="1925638"/>
              <a:ext cx="814325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Present </a:t>
              </a:r>
              <a:endParaRPr lang="en-US" altLang="en-US" sz="3200" b="0"/>
            </a:p>
          </p:txBody>
        </p:sp>
        <p:sp>
          <p:nvSpPr>
            <p:cNvPr id="89098" name="Rectangle 90">
              <a:extLst>
                <a:ext uri="{FF2B5EF4-FFF2-40B4-BE49-F238E27FC236}">
                  <a16:creationId xmlns:a16="http://schemas.microsoft.com/office/drawing/2014/main" id="{26980611-B3C3-644D-B7CB-45081419A9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1739900"/>
              <a:ext cx="11113" cy="41275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9099" name="Rectangle 91">
              <a:extLst>
                <a:ext uri="{FF2B5EF4-FFF2-40B4-BE49-F238E27FC236}">
                  <a16:creationId xmlns:a16="http://schemas.microsoft.com/office/drawing/2014/main" id="{146E2477-B80B-D342-8AD3-B313B8171D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88100" y="1843088"/>
              <a:ext cx="104515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Next state </a:t>
              </a:r>
              <a:endParaRPr lang="en-US" altLang="en-US" sz="3200" b="0"/>
            </a:p>
          </p:txBody>
        </p:sp>
        <p:sp>
          <p:nvSpPr>
            <p:cNvPr id="89100" name="Rectangle 92">
              <a:extLst>
                <a:ext uri="{FF2B5EF4-FFF2-40B4-BE49-F238E27FC236}">
                  <a16:creationId xmlns:a16="http://schemas.microsoft.com/office/drawing/2014/main" id="{868E2E9D-ED85-D24F-936D-B198B84E65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1739900"/>
              <a:ext cx="11113" cy="412750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9101" name="Rectangle 93">
              <a:extLst>
                <a:ext uri="{FF2B5EF4-FFF2-40B4-BE49-F238E27FC236}">
                  <a16:creationId xmlns:a16="http://schemas.microsoft.com/office/drawing/2014/main" id="{174BC98C-419E-7645-AF47-298F79562D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163763"/>
              <a:ext cx="1692275" cy="111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9102" name="Rectangle 94">
              <a:extLst>
                <a:ext uri="{FF2B5EF4-FFF2-40B4-BE49-F238E27FC236}">
                  <a16:creationId xmlns:a16="http://schemas.microsoft.com/office/drawing/2014/main" id="{E332FBCB-CEA7-FA49-BC24-B56470A040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2152650"/>
              <a:ext cx="11112" cy="4048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9103" name="Rectangle 95">
              <a:extLst>
                <a:ext uri="{FF2B5EF4-FFF2-40B4-BE49-F238E27FC236}">
                  <a16:creationId xmlns:a16="http://schemas.microsoft.com/office/drawing/2014/main" id="{F4030F26-8F7F-2C4B-B781-8E715D6D41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16850" y="1925638"/>
              <a:ext cx="657231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Output</a:t>
              </a:r>
              <a:endParaRPr lang="en-US" altLang="en-US" sz="3200" b="0"/>
            </a:p>
          </p:txBody>
        </p:sp>
        <p:sp>
          <p:nvSpPr>
            <p:cNvPr id="89104" name="Rectangle 96">
              <a:extLst>
                <a:ext uri="{FF2B5EF4-FFF2-40B4-BE49-F238E27FC236}">
                  <a16:creationId xmlns:a16="http://schemas.microsoft.com/office/drawing/2014/main" id="{3022C991-31CB-DA44-AEC2-E48B58404B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152650"/>
              <a:ext cx="11112" cy="4048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9105" name="Rectangle 97">
              <a:extLst>
                <a:ext uri="{FF2B5EF4-FFF2-40B4-BE49-F238E27FC236}">
                  <a16:creationId xmlns:a16="http://schemas.microsoft.com/office/drawing/2014/main" id="{854216B8-3D4B-8642-BE9A-88A9430F1B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24475" y="2174875"/>
              <a:ext cx="535403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state </a:t>
              </a:r>
              <a:endParaRPr lang="en-US" altLang="en-US" sz="3200" b="0"/>
            </a:p>
          </p:txBody>
        </p:sp>
        <p:sp>
          <p:nvSpPr>
            <p:cNvPr id="89106" name="Rectangle 98">
              <a:extLst>
                <a:ext uri="{FF2B5EF4-FFF2-40B4-BE49-F238E27FC236}">
                  <a16:creationId xmlns:a16="http://schemas.microsoft.com/office/drawing/2014/main" id="{F4EA542E-1EE1-634C-A1FE-41D75BE774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6163" y="2255838"/>
              <a:ext cx="23083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w </a:t>
              </a:r>
              <a:endParaRPr lang="en-US" altLang="en-US" sz="3200" b="0"/>
            </a:p>
          </p:txBody>
        </p:sp>
        <p:sp>
          <p:nvSpPr>
            <p:cNvPr id="89107" name="Rectangle 99">
              <a:extLst>
                <a:ext uri="{FF2B5EF4-FFF2-40B4-BE49-F238E27FC236}">
                  <a16:creationId xmlns:a16="http://schemas.microsoft.com/office/drawing/2014/main" id="{4665286A-EB7B-7748-8BF8-0CB4D16936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57938" y="2255838"/>
              <a:ext cx="19877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= </a:t>
              </a:r>
              <a:endParaRPr lang="en-US" altLang="en-US" sz="3200" b="0"/>
            </a:p>
          </p:txBody>
        </p:sp>
        <p:sp>
          <p:nvSpPr>
            <p:cNvPr id="89108" name="Rectangle 100">
              <a:extLst>
                <a:ext uri="{FF2B5EF4-FFF2-40B4-BE49-F238E27FC236}">
                  <a16:creationId xmlns:a16="http://schemas.microsoft.com/office/drawing/2014/main" id="{BFB75FA7-C2FD-B040-B867-E1C3A9E013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94475" y="2255838"/>
              <a:ext cx="192360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89109" name="Rectangle 101">
              <a:extLst>
                <a:ext uri="{FF2B5EF4-FFF2-40B4-BE49-F238E27FC236}">
                  <a16:creationId xmlns:a16="http://schemas.microsoft.com/office/drawing/2014/main" id="{6B45E1A6-A31C-BF4F-A58A-5765FD6437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72300" y="2255838"/>
              <a:ext cx="23083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w </a:t>
              </a:r>
              <a:endParaRPr lang="en-US" altLang="en-US" sz="3200" b="0"/>
            </a:p>
          </p:txBody>
        </p:sp>
        <p:sp>
          <p:nvSpPr>
            <p:cNvPr id="89110" name="Rectangle 102">
              <a:extLst>
                <a:ext uri="{FF2B5EF4-FFF2-40B4-BE49-F238E27FC236}">
                  <a16:creationId xmlns:a16="http://schemas.microsoft.com/office/drawing/2014/main" id="{E996142C-3AC7-9142-ACD2-384CBE43EB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00900" y="2255838"/>
              <a:ext cx="19877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= </a:t>
              </a:r>
              <a:endParaRPr lang="en-US" altLang="en-US" sz="3200" b="0"/>
            </a:p>
          </p:txBody>
        </p:sp>
        <p:sp>
          <p:nvSpPr>
            <p:cNvPr id="89111" name="Rectangle 103">
              <a:extLst>
                <a:ext uri="{FF2B5EF4-FFF2-40B4-BE49-F238E27FC236}">
                  <a16:creationId xmlns:a16="http://schemas.microsoft.com/office/drawing/2014/main" id="{A66AE6E8-D565-9745-A743-8EE2766C26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2152650"/>
              <a:ext cx="11113" cy="4048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9112" name="Rectangle 104">
              <a:extLst>
                <a:ext uri="{FF2B5EF4-FFF2-40B4-BE49-F238E27FC236}">
                  <a16:creationId xmlns:a16="http://schemas.microsoft.com/office/drawing/2014/main" id="{1DB1227F-9CA7-BC4F-9D00-0D979FAA8E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37438" y="2255838"/>
              <a:ext cx="192360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  <p:sp>
          <p:nvSpPr>
            <p:cNvPr id="89113" name="Rectangle 105">
              <a:extLst>
                <a:ext uri="{FF2B5EF4-FFF2-40B4-BE49-F238E27FC236}">
                  <a16:creationId xmlns:a16="http://schemas.microsoft.com/office/drawing/2014/main" id="{BC287533-DCA6-6145-B8B0-9C102624CE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2152650"/>
              <a:ext cx="11113" cy="404813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9114" name="Rectangle 106">
              <a:extLst>
                <a:ext uri="{FF2B5EF4-FFF2-40B4-BE49-F238E27FC236}">
                  <a16:creationId xmlns:a16="http://schemas.microsoft.com/office/drawing/2014/main" id="{32CC4A8D-310E-C043-B8A3-893F105AD5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3650" y="2568575"/>
              <a:ext cx="3506788" cy="952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9115" name="Rectangle 107">
              <a:extLst>
                <a:ext uri="{FF2B5EF4-FFF2-40B4-BE49-F238E27FC236}">
                  <a16:creationId xmlns:a16="http://schemas.microsoft.com/office/drawing/2014/main" id="{D941ED94-F225-FB47-A625-8243D3D6AD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2582863"/>
              <a:ext cx="11112" cy="3556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9116" name="Rectangle 108">
              <a:extLst>
                <a:ext uri="{FF2B5EF4-FFF2-40B4-BE49-F238E27FC236}">
                  <a16:creationId xmlns:a16="http://schemas.microsoft.com/office/drawing/2014/main" id="{7F350721-D4C9-454A-A7EC-4D359F4E33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72438" y="2174875"/>
              <a:ext cx="179536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z </a:t>
              </a:r>
              <a:endParaRPr lang="en-US" altLang="en-US" sz="3200" b="0"/>
            </a:p>
          </p:txBody>
        </p:sp>
        <p:sp>
          <p:nvSpPr>
            <p:cNvPr id="89117" name="Rectangle 109">
              <a:extLst>
                <a:ext uri="{FF2B5EF4-FFF2-40B4-BE49-F238E27FC236}">
                  <a16:creationId xmlns:a16="http://schemas.microsoft.com/office/drawing/2014/main" id="{F36B9543-E71B-C746-9D7C-794F3FDF9F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582863"/>
              <a:ext cx="11112" cy="3556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9118" name="Rectangle 112">
              <a:extLst>
                <a:ext uri="{FF2B5EF4-FFF2-40B4-BE49-F238E27FC236}">
                  <a16:creationId xmlns:a16="http://schemas.microsoft.com/office/drawing/2014/main" id="{0748AA46-BE10-1249-A8A6-8A7ED25D12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2582863"/>
              <a:ext cx="11113" cy="3556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9119" name="Rectangle 114">
              <a:extLst>
                <a:ext uri="{FF2B5EF4-FFF2-40B4-BE49-F238E27FC236}">
                  <a16:creationId xmlns:a16="http://schemas.microsoft.com/office/drawing/2014/main" id="{6AE54CE3-C0A1-0740-96F3-62ECF6FD2A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2582863"/>
              <a:ext cx="11113" cy="355600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9120" name="Rectangle 115">
              <a:extLst>
                <a:ext uri="{FF2B5EF4-FFF2-40B4-BE49-F238E27FC236}">
                  <a16:creationId xmlns:a16="http://schemas.microsoft.com/office/drawing/2014/main" id="{776241C9-98FB-A948-9A39-347BE11770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2938463"/>
              <a:ext cx="11112" cy="2682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9121" name="Rectangle 117">
              <a:extLst>
                <a:ext uri="{FF2B5EF4-FFF2-40B4-BE49-F238E27FC236}">
                  <a16:creationId xmlns:a16="http://schemas.microsoft.com/office/drawing/2014/main" id="{CA2D19EF-CF06-3F40-A43D-0E6D011EC0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938463"/>
              <a:ext cx="11112" cy="2682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9122" name="Rectangle 120">
              <a:extLst>
                <a:ext uri="{FF2B5EF4-FFF2-40B4-BE49-F238E27FC236}">
                  <a16:creationId xmlns:a16="http://schemas.microsoft.com/office/drawing/2014/main" id="{A1477914-5C22-5C4D-9509-6C05163A55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2938463"/>
              <a:ext cx="11113" cy="2682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9123" name="Rectangle 122">
              <a:extLst>
                <a:ext uri="{FF2B5EF4-FFF2-40B4-BE49-F238E27FC236}">
                  <a16:creationId xmlns:a16="http://schemas.microsoft.com/office/drawing/2014/main" id="{0312696D-6BF2-8F40-99EC-2F372605D0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2938463"/>
              <a:ext cx="11113" cy="268287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9124" name="Rectangle 123">
              <a:extLst>
                <a:ext uri="{FF2B5EF4-FFF2-40B4-BE49-F238E27FC236}">
                  <a16:creationId xmlns:a16="http://schemas.microsoft.com/office/drawing/2014/main" id="{A38CCD04-AFF2-7243-8B54-32B0374F52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3206750"/>
              <a:ext cx="11112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9125" name="Rectangle 125">
              <a:extLst>
                <a:ext uri="{FF2B5EF4-FFF2-40B4-BE49-F238E27FC236}">
                  <a16:creationId xmlns:a16="http://schemas.microsoft.com/office/drawing/2014/main" id="{7307A622-AA80-E248-9814-8E09CAFA97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3206750"/>
              <a:ext cx="11112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9126" name="Rectangle 128">
              <a:extLst>
                <a:ext uri="{FF2B5EF4-FFF2-40B4-BE49-F238E27FC236}">
                  <a16:creationId xmlns:a16="http://schemas.microsoft.com/office/drawing/2014/main" id="{5B4E7015-FC5B-6444-842B-6D58B5FA50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3206750"/>
              <a:ext cx="11113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9127" name="Rectangle 130">
              <a:extLst>
                <a:ext uri="{FF2B5EF4-FFF2-40B4-BE49-F238E27FC236}">
                  <a16:creationId xmlns:a16="http://schemas.microsoft.com/office/drawing/2014/main" id="{7F021E98-50CF-9D44-A0FE-034E0E96D4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3206750"/>
              <a:ext cx="11113" cy="269875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9128" name="Rectangle 131">
              <a:extLst>
                <a:ext uri="{FF2B5EF4-FFF2-40B4-BE49-F238E27FC236}">
                  <a16:creationId xmlns:a16="http://schemas.microsoft.com/office/drawing/2014/main" id="{CA6EE2A6-0C55-6844-936C-7ED6AE7885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3459163"/>
              <a:ext cx="11112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9129" name="Rectangle 133">
              <a:extLst>
                <a:ext uri="{FF2B5EF4-FFF2-40B4-BE49-F238E27FC236}">
                  <a16:creationId xmlns:a16="http://schemas.microsoft.com/office/drawing/2014/main" id="{8B737F35-ED40-6042-9AA9-608D55C5A2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3459163"/>
              <a:ext cx="11112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9130" name="Rectangle 136">
              <a:extLst>
                <a:ext uri="{FF2B5EF4-FFF2-40B4-BE49-F238E27FC236}">
                  <a16:creationId xmlns:a16="http://schemas.microsoft.com/office/drawing/2014/main" id="{9DC533EB-DDB1-064A-9EEB-572F504F5A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3459163"/>
              <a:ext cx="11113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9131" name="Rectangle 138">
              <a:extLst>
                <a:ext uri="{FF2B5EF4-FFF2-40B4-BE49-F238E27FC236}">
                  <a16:creationId xmlns:a16="http://schemas.microsoft.com/office/drawing/2014/main" id="{C8B487F4-9FFC-DA4A-B0AD-554AC07174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3459163"/>
              <a:ext cx="11113" cy="309562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9132" name="Rectangle 139">
              <a:extLst>
                <a:ext uri="{FF2B5EF4-FFF2-40B4-BE49-F238E27FC236}">
                  <a16:creationId xmlns:a16="http://schemas.microsoft.com/office/drawing/2014/main" id="{6258F44E-833B-484B-863B-01EC5D42E6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3650" y="3779838"/>
              <a:ext cx="3506788" cy="952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</p:grpSp>
    </p:spTree>
  </p:cSld>
  <p:clrMapOvr>
    <a:masterClrMapping/>
  </p:clrMapOvr>
  <p:transition/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113" name="Rectangle 2">
            <a:extLst>
              <a:ext uri="{FF2B5EF4-FFF2-40B4-BE49-F238E27FC236}">
                <a16:creationId xmlns:a16="http://schemas.microsoft.com/office/drawing/2014/main" id="{5B481284-EF84-5847-9AFA-E3A25511F2C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220664"/>
            <a:ext cx="9144000" cy="790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Let’s derive the state table</a:t>
            </a:r>
          </a:p>
        </p:txBody>
      </p:sp>
      <p:sp>
        <p:nvSpPr>
          <p:cNvPr id="90114" name="Rectangle 87">
            <a:extLst>
              <a:ext uri="{FF2B5EF4-FFF2-40B4-BE49-F238E27FC236}">
                <a16:creationId xmlns:a16="http://schemas.microsoft.com/office/drawing/2014/main" id="{5C7B9889-9D90-224A-87F4-721A4BE12096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2500313" y="4913314"/>
            <a:ext cx="1041400" cy="2619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</a:rPr>
              <a:t>State table</a:t>
            </a:r>
            <a:endParaRPr lang="en-US" altLang="en-US" sz="3200" b="0"/>
          </a:p>
        </p:txBody>
      </p:sp>
      <p:sp>
        <p:nvSpPr>
          <p:cNvPr id="90115" name="Rectangle 141">
            <a:extLst>
              <a:ext uri="{FF2B5EF4-FFF2-40B4-BE49-F238E27FC236}">
                <a16:creationId xmlns:a16="http://schemas.microsoft.com/office/drawing/2014/main" id="{EF20DB4A-5C3F-4E4D-AF01-AE5DD19516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30988" y="4940300"/>
            <a:ext cx="1543692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</a:rPr>
              <a:t>Excitation table </a:t>
            </a:r>
            <a:endParaRPr lang="en-US" altLang="en-US" sz="3200" b="0"/>
          </a:p>
        </p:txBody>
      </p:sp>
      <p:pic>
        <p:nvPicPr>
          <p:cNvPr id="90116" name="Picture 2" descr="Screen shot 2013-12-05 at 11.59.56 PM.png">
            <a:extLst>
              <a:ext uri="{FF2B5EF4-FFF2-40B4-BE49-F238E27FC236}">
                <a16:creationId xmlns:a16="http://schemas.microsoft.com/office/drawing/2014/main" id="{A2C66C4C-CA1D-E042-98FD-A63787F1D686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97464" y="2112964"/>
            <a:ext cx="4916487" cy="2428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90117" name="Group 127">
            <a:extLst>
              <a:ext uri="{FF2B5EF4-FFF2-40B4-BE49-F238E27FC236}">
                <a16:creationId xmlns:a16="http://schemas.microsoft.com/office/drawing/2014/main" id="{AE509185-FE33-5740-9CE3-A01F414E2DC4}"/>
              </a:ext>
            </a:extLst>
          </p:cNvPr>
          <p:cNvGrpSpPr>
            <a:grpSpLocks/>
          </p:cNvGrpSpPr>
          <p:nvPr/>
        </p:nvGrpSpPr>
        <p:grpSpPr bwMode="auto">
          <a:xfrm>
            <a:off x="1173163" y="2216150"/>
            <a:ext cx="3536950" cy="2051050"/>
            <a:chOff x="5049838" y="1738313"/>
            <a:chExt cx="3536950" cy="2051050"/>
          </a:xfrm>
        </p:grpSpPr>
        <p:sp>
          <p:nvSpPr>
            <p:cNvPr id="90123" name="Rectangle 85">
              <a:extLst>
                <a:ext uri="{FF2B5EF4-FFF2-40B4-BE49-F238E27FC236}">
                  <a16:creationId xmlns:a16="http://schemas.microsoft.com/office/drawing/2014/main" id="{1D1F7076-2012-7A46-95DC-8B60284F28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3650" y="1738313"/>
              <a:ext cx="3506788" cy="111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90124" name="Rectangle 86">
              <a:extLst>
                <a:ext uri="{FF2B5EF4-FFF2-40B4-BE49-F238E27FC236}">
                  <a16:creationId xmlns:a16="http://schemas.microsoft.com/office/drawing/2014/main" id="{D5929F6A-8D3D-264E-A659-0BE1C4289C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1739900"/>
              <a:ext cx="11112" cy="41275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90125" name="Rectangle 88">
              <a:extLst>
                <a:ext uri="{FF2B5EF4-FFF2-40B4-BE49-F238E27FC236}">
                  <a16:creationId xmlns:a16="http://schemas.microsoft.com/office/drawing/2014/main" id="{8786750B-2F42-F64D-8E26-3977DCB1C4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1739900"/>
              <a:ext cx="11112" cy="41275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90126" name="Rectangle 89">
              <a:extLst>
                <a:ext uri="{FF2B5EF4-FFF2-40B4-BE49-F238E27FC236}">
                  <a16:creationId xmlns:a16="http://schemas.microsoft.com/office/drawing/2014/main" id="{8A7ED6D6-41CD-1B4D-BF1B-D4A6688694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99063" y="1925638"/>
              <a:ext cx="814325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Present </a:t>
              </a:r>
              <a:endParaRPr lang="en-US" altLang="en-US" sz="3200" b="0"/>
            </a:p>
          </p:txBody>
        </p:sp>
        <p:sp>
          <p:nvSpPr>
            <p:cNvPr id="90127" name="Rectangle 90">
              <a:extLst>
                <a:ext uri="{FF2B5EF4-FFF2-40B4-BE49-F238E27FC236}">
                  <a16:creationId xmlns:a16="http://schemas.microsoft.com/office/drawing/2014/main" id="{C35B8EF5-4283-2146-A1C1-709EA86389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1739900"/>
              <a:ext cx="11113" cy="41275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90128" name="Rectangle 91">
              <a:extLst>
                <a:ext uri="{FF2B5EF4-FFF2-40B4-BE49-F238E27FC236}">
                  <a16:creationId xmlns:a16="http://schemas.microsoft.com/office/drawing/2014/main" id="{53F943B5-D548-1947-B8E4-82382BAA43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88100" y="1843088"/>
              <a:ext cx="104515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Next state </a:t>
              </a:r>
              <a:endParaRPr lang="en-US" altLang="en-US" sz="3200" b="0"/>
            </a:p>
          </p:txBody>
        </p:sp>
        <p:sp>
          <p:nvSpPr>
            <p:cNvPr id="90129" name="Rectangle 92">
              <a:extLst>
                <a:ext uri="{FF2B5EF4-FFF2-40B4-BE49-F238E27FC236}">
                  <a16:creationId xmlns:a16="http://schemas.microsoft.com/office/drawing/2014/main" id="{B3D04AAE-62C4-6744-8092-A16673B6CD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1739900"/>
              <a:ext cx="11113" cy="412750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90130" name="Rectangle 93">
              <a:extLst>
                <a:ext uri="{FF2B5EF4-FFF2-40B4-BE49-F238E27FC236}">
                  <a16:creationId xmlns:a16="http://schemas.microsoft.com/office/drawing/2014/main" id="{F65D872A-89DF-174C-9C2B-BDA9CE0C42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163763"/>
              <a:ext cx="1692275" cy="111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90131" name="Rectangle 94">
              <a:extLst>
                <a:ext uri="{FF2B5EF4-FFF2-40B4-BE49-F238E27FC236}">
                  <a16:creationId xmlns:a16="http://schemas.microsoft.com/office/drawing/2014/main" id="{646D2D4C-7F51-DB43-8FEC-9EFFE6CB32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2152650"/>
              <a:ext cx="11112" cy="4048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90132" name="Rectangle 95">
              <a:extLst>
                <a:ext uri="{FF2B5EF4-FFF2-40B4-BE49-F238E27FC236}">
                  <a16:creationId xmlns:a16="http://schemas.microsoft.com/office/drawing/2014/main" id="{32F05195-CAFA-DA43-9540-040A2B65A1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16850" y="1925638"/>
              <a:ext cx="657231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Output</a:t>
              </a:r>
              <a:endParaRPr lang="en-US" altLang="en-US" sz="3200" b="0"/>
            </a:p>
          </p:txBody>
        </p:sp>
        <p:sp>
          <p:nvSpPr>
            <p:cNvPr id="90133" name="Rectangle 96">
              <a:extLst>
                <a:ext uri="{FF2B5EF4-FFF2-40B4-BE49-F238E27FC236}">
                  <a16:creationId xmlns:a16="http://schemas.microsoft.com/office/drawing/2014/main" id="{0D70B477-264E-574D-8983-5E7ED73065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152650"/>
              <a:ext cx="11112" cy="4048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90134" name="Rectangle 97">
              <a:extLst>
                <a:ext uri="{FF2B5EF4-FFF2-40B4-BE49-F238E27FC236}">
                  <a16:creationId xmlns:a16="http://schemas.microsoft.com/office/drawing/2014/main" id="{DF324D80-DF78-3B49-B7EC-07B602F6CF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24475" y="2174875"/>
              <a:ext cx="535403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state </a:t>
              </a:r>
              <a:endParaRPr lang="en-US" altLang="en-US" sz="3200" b="0"/>
            </a:p>
          </p:txBody>
        </p:sp>
        <p:sp>
          <p:nvSpPr>
            <p:cNvPr id="90135" name="Rectangle 98">
              <a:extLst>
                <a:ext uri="{FF2B5EF4-FFF2-40B4-BE49-F238E27FC236}">
                  <a16:creationId xmlns:a16="http://schemas.microsoft.com/office/drawing/2014/main" id="{7FD39A79-B398-E143-B5FE-0C9E08CEA8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6163" y="2255838"/>
              <a:ext cx="23083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w </a:t>
              </a:r>
              <a:endParaRPr lang="en-US" altLang="en-US" sz="3200" b="0"/>
            </a:p>
          </p:txBody>
        </p:sp>
        <p:sp>
          <p:nvSpPr>
            <p:cNvPr id="90136" name="Rectangle 99">
              <a:extLst>
                <a:ext uri="{FF2B5EF4-FFF2-40B4-BE49-F238E27FC236}">
                  <a16:creationId xmlns:a16="http://schemas.microsoft.com/office/drawing/2014/main" id="{0B212A30-C98D-E845-9E96-92C1BC1580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57938" y="2255838"/>
              <a:ext cx="19877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= </a:t>
              </a:r>
              <a:endParaRPr lang="en-US" altLang="en-US" sz="3200" b="0"/>
            </a:p>
          </p:txBody>
        </p:sp>
        <p:sp>
          <p:nvSpPr>
            <p:cNvPr id="90137" name="Rectangle 100">
              <a:extLst>
                <a:ext uri="{FF2B5EF4-FFF2-40B4-BE49-F238E27FC236}">
                  <a16:creationId xmlns:a16="http://schemas.microsoft.com/office/drawing/2014/main" id="{A3BF35B4-ACEB-184E-9D20-6825E9753B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94475" y="2255838"/>
              <a:ext cx="192360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90138" name="Rectangle 101">
              <a:extLst>
                <a:ext uri="{FF2B5EF4-FFF2-40B4-BE49-F238E27FC236}">
                  <a16:creationId xmlns:a16="http://schemas.microsoft.com/office/drawing/2014/main" id="{B72381D8-9ACF-1D42-BF61-E574E6DDAC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72300" y="2255838"/>
              <a:ext cx="23083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w </a:t>
              </a:r>
              <a:endParaRPr lang="en-US" altLang="en-US" sz="3200" b="0"/>
            </a:p>
          </p:txBody>
        </p:sp>
        <p:sp>
          <p:nvSpPr>
            <p:cNvPr id="90139" name="Rectangle 102">
              <a:extLst>
                <a:ext uri="{FF2B5EF4-FFF2-40B4-BE49-F238E27FC236}">
                  <a16:creationId xmlns:a16="http://schemas.microsoft.com/office/drawing/2014/main" id="{B5CD22D6-775C-0E4E-AF56-8E11580DF6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00900" y="2255838"/>
              <a:ext cx="19877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= </a:t>
              </a:r>
              <a:endParaRPr lang="en-US" altLang="en-US" sz="3200" b="0"/>
            </a:p>
          </p:txBody>
        </p:sp>
        <p:sp>
          <p:nvSpPr>
            <p:cNvPr id="90140" name="Rectangle 103">
              <a:extLst>
                <a:ext uri="{FF2B5EF4-FFF2-40B4-BE49-F238E27FC236}">
                  <a16:creationId xmlns:a16="http://schemas.microsoft.com/office/drawing/2014/main" id="{8E09B300-2BF8-B64D-82A6-01B9AF73C0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2152650"/>
              <a:ext cx="11113" cy="4048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90141" name="Rectangle 104">
              <a:extLst>
                <a:ext uri="{FF2B5EF4-FFF2-40B4-BE49-F238E27FC236}">
                  <a16:creationId xmlns:a16="http://schemas.microsoft.com/office/drawing/2014/main" id="{197D14E9-3DFB-784A-B1E6-5B078EE346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37438" y="2255838"/>
              <a:ext cx="192360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  <p:sp>
          <p:nvSpPr>
            <p:cNvPr id="90142" name="Rectangle 105">
              <a:extLst>
                <a:ext uri="{FF2B5EF4-FFF2-40B4-BE49-F238E27FC236}">
                  <a16:creationId xmlns:a16="http://schemas.microsoft.com/office/drawing/2014/main" id="{40849B5F-BABA-014C-813A-4B3EDFA5F6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2152650"/>
              <a:ext cx="11113" cy="404813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90143" name="Rectangle 106">
              <a:extLst>
                <a:ext uri="{FF2B5EF4-FFF2-40B4-BE49-F238E27FC236}">
                  <a16:creationId xmlns:a16="http://schemas.microsoft.com/office/drawing/2014/main" id="{FE060151-6EF4-6945-A332-2023734449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3650" y="2568575"/>
              <a:ext cx="3506788" cy="952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90144" name="Rectangle 107">
              <a:extLst>
                <a:ext uri="{FF2B5EF4-FFF2-40B4-BE49-F238E27FC236}">
                  <a16:creationId xmlns:a16="http://schemas.microsoft.com/office/drawing/2014/main" id="{AF58C568-A06D-1942-B328-6C4CD629C0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2582863"/>
              <a:ext cx="11112" cy="3556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90145" name="Rectangle 108">
              <a:extLst>
                <a:ext uri="{FF2B5EF4-FFF2-40B4-BE49-F238E27FC236}">
                  <a16:creationId xmlns:a16="http://schemas.microsoft.com/office/drawing/2014/main" id="{7210626B-62D8-6041-9D70-05AE0A19E9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72438" y="2174875"/>
              <a:ext cx="179536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z </a:t>
              </a:r>
              <a:endParaRPr lang="en-US" altLang="en-US" sz="3200" b="0"/>
            </a:p>
          </p:txBody>
        </p:sp>
        <p:sp>
          <p:nvSpPr>
            <p:cNvPr id="90146" name="Rectangle 109">
              <a:extLst>
                <a:ext uri="{FF2B5EF4-FFF2-40B4-BE49-F238E27FC236}">
                  <a16:creationId xmlns:a16="http://schemas.microsoft.com/office/drawing/2014/main" id="{B8DBB7CD-34D3-2441-AF81-F9C79A8A96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582863"/>
              <a:ext cx="11112" cy="3556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90147" name="Rectangle 110">
              <a:extLst>
                <a:ext uri="{FF2B5EF4-FFF2-40B4-BE49-F238E27FC236}">
                  <a16:creationId xmlns:a16="http://schemas.microsoft.com/office/drawing/2014/main" id="{F3481EFB-0737-ED4F-8C0B-64698A7702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48300" y="2659063"/>
              <a:ext cx="194733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A </a:t>
              </a:r>
              <a:endParaRPr lang="en-US" altLang="en-US" sz="3200" b="0"/>
            </a:p>
          </p:txBody>
        </p:sp>
        <p:sp>
          <p:nvSpPr>
            <p:cNvPr id="90148" name="Rectangle 112">
              <a:extLst>
                <a:ext uri="{FF2B5EF4-FFF2-40B4-BE49-F238E27FC236}">
                  <a16:creationId xmlns:a16="http://schemas.microsoft.com/office/drawing/2014/main" id="{0ADE0843-5610-1542-AB39-0A795108F5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2582863"/>
              <a:ext cx="11113" cy="3556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90149" name="Rectangle 114">
              <a:extLst>
                <a:ext uri="{FF2B5EF4-FFF2-40B4-BE49-F238E27FC236}">
                  <a16:creationId xmlns:a16="http://schemas.microsoft.com/office/drawing/2014/main" id="{38C0F8FE-B78A-2041-85DF-ABDF105125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2582863"/>
              <a:ext cx="11113" cy="355600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90150" name="Rectangle 115">
              <a:extLst>
                <a:ext uri="{FF2B5EF4-FFF2-40B4-BE49-F238E27FC236}">
                  <a16:creationId xmlns:a16="http://schemas.microsoft.com/office/drawing/2014/main" id="{32E7D359-36AA-C640-85B4-451D87278B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2938463"/>
              <a:ext cx="11112" cy="2682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90151" name="Rectangle 117">
              <a:extLst>
                <a:ext uri="{FF2B5EF4-FFF2-40B4-BE49-F238E27FC236}">
                  <a16:creationId xmlns:a16="http://schemas.microsoft.com/office/drawing/2014/main" id="{C5C4380C-FEC6-A042-857F-7D5657B125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938463"/>
              <a:ext cx="11112" cy="2682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90152" name="Rectangle 118">
              <a:extLst>
                <a:ext uri="{FF2B5EF4-FFF2-40B4-BE49-F238E27FC236}">
                  <a16:creationId xmlns:a16="http://schemas.microsoft.com/office/drawing/2014/main" id="{BF0D6C92-12CF-8548-B912-77FCA73C22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57825" y="2928938"/>
              <a:ext cx="20678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B </a:t>
              </a:r>
              <a:endParaRPr lang="en-US" altLang="en-US" sz="3200" b="0"/>
            </a:p>
          </p:txBody>
        </p:sp>
        <p:sp>
          <p:nvSpPr>
            <p:cNvPr id="90153" name="Rectangle 120">
              <a:extLst>
                <a:ext uri="{FF2B5EF4-FFF2-40B4-BE49-F238E27FC236}">
                  <a16:creationId xmlns:a16="http://schemas.microsoft.com/office/drawing/2014/main" id="{12DE3121-485F-D94B-9A11-D031D32561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2938463"/>
              <a:ext cx="11113" cy="2682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90154" name="Rectangle 122">
              <a:extLst>
                <a:ext uri="{FF2B5EF4-FFF2-40B4-BE49-F238E27FC236}">
                  <a16:creationId xmlns:a16="http://schemas.microsoft.com/office/drawing/2014/main" id="{35C71AFF-F686-B648-90C3-8CAC775170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2938463"/>
              <a:ext cx="11113" cy="268287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90155" name="Rectangle 123">
              <a:extLst>
                <a:ext uri="{FF2B5EF4-FFF2-40B4-BE49-F238E27FC236}">
                  <a16:creationId xmlns:a16="http://schemas.microsoft.com/office/drawing/2014/main" id="{4E379E43-0F30-EA45-AECC-99011A4EF9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3206750"/>
              <a:ext cx="11112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90156" name="Rectangle 125">
              <a:extLst>
                <a:ext uri="{FF2B5EF4-FFF2-40B4-BE49-F238E27FC236}">
                  <a16:creationId xmlns:a16="http://schemas.microsoft.com/office/drawing/2014/main" id="{10462EB6-AA1D-7B4A-9954-B2C80ABD15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3206750"/>
              <a:ext cx="11112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90157" name="Rectangle 126">
              <a:extLst>
                <a:ext uri="{FF2B5EF4-FFF2-40B4-BE49-F238E27FC236}">
                  <a16:creationId xmlns:a16="http://schemas.microsoft.com/office/drawing/2014/main" id="{67CDE8A5-2B42-B342-9591-C6B2DDDA01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57825" y="3197225"/>
              <a:ext cx="21800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C </a:t>
              </a:r>
              <a:endParaRPr lang="en-US" altLang="en-US" sz="3200" b="0"/>
            </a:p>
          </p:txBody>
        </p:sp>
        <p:sp>
          <p:nvSpPr>
            <p:cNvPr id="90158" name="Rectangle 128">
              <a:extLst>
                <a:ext uri="{FF2B5EF4-FFF2-40B4-BE49-F238E27FC236}">
                  <a16:creationId xmlns:a16="http://schemas.microsoft.com/office/drawing/2014/main" id="{6C31C802-BBE5-3340-9EF3-E34E0F70B3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3206750"/>
              <a:ext cx="11113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90159" name="Rectangle 130">
              <a:extLst>
                <a:ext uri="{FF2B5EF4-FFF2-40B4-BE49-F238E27FC236}">
                  <a16:creationId xmlns:a16="http://schemas.microsoft.com/office/drawing/2014/main" id="{F471D67A-F37C-B045-AE70-46933EC25C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3206750"/>
              <a:ext cx="11113" cy="269875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90160" name="Rectangle 131">
              <a:extLst>
                <a:ext uri="{FF2B5EF4-FFF2-40B4-BE49-F238E27FC236}">
                  <a16:creationId xmlns:a16="http://schemas.microsoft.com/office/drawing/2014/main" id="{77237F0F-88BF-734C-993D-254B110E3C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3459163"/>
              <a:ext cx="11112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90161" name="Rectangle 133">
              <a:extLst>
                <a:ext uri="{FF2B5EF4-FFF2-40B4-BE49-F238E27FC236}">
                  <a16:creationId xmlns:a16="http://schemas.microsoft.com/office/drawing/2014/main" id="{C8096B01-7A86-694B-A7E0-C3BDF17545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3459163"/>
              <a:ext cx="11112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90162" name="Rectangle 134">
              <a:extLst>
                <a:ext uri="{FF2B5EF4-FFF2-40B4-BE49-F238E27FC236}">
                  <a16:creationId xmlns:a16="http://schemas.microsoft.com/office/drawing/2014/main" id="{A1FA96C2-9CB1-0749-B5A9-AFB7E81FC0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48300" y="3465513"/>
              <a:ext cx="21800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D </a:t>
              </a:r>
              <a:endParaRPr lang="en-US" altLang="en-US" sz="3200" b="0"/>
            </a:p>
          </p:txBody>
        </p:sp>
        <p:sp>
          <p:nvSpPr>
            <p:cNvPr id="90163" name="Rectangle 136">
              <a:extLst>
                <a:ext uri="{FF2B5EF4-FFF2-40B4-BE49-F238E27FC236}">
                  <a16:creationId xmlns:a16="http://schemas.microsoft.com/office/drawing/2014/main" id="{EEA82578-138F-6647-B713-DF5E3DE22C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3459163"/>
              <a:ext cx="11113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90164" name="Rectangle 138">
              <a:extLst>
                <a:ext uri="{FF2B5EF4-FFF2-40B4-BE49-F238E27FC236}">
                  <a16:creationId xmlns:a16="http://schemas.microsoft.com/office/drawing/2014/main" id="{9ED0A898-FE23-1244-8A4C-29DF60E574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3459163"/>
              <a:ext cx="11113" cy="309562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90165" name="Rectangle 139">
              <a:extLst>
                <a:ext uri="{FF2B5EF4-FFF2-40B4-BE49-F238E27FC236}">
                  <a16:creationId xmlns:a16="http://schemas.microsoft.com/office/drawing/2014/main" id="{B816380E-C4FF-FC4F-9AAF-C0654A0897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3650" y="3779838"/>
              <a:ext cx="3506788" cy="952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</p:grpSp>
      <p:sp>
        <p:nvSpPr>
          <p:cNvPr id="90118" name="TextBox 1">
            <a:extLst>
              <a:ext uri="{FF2B5EF4-FFF2-40B4-BE49-F238E27FC236}">
                <a16:creationId xmlns:a16="http://schemas.microsoft.com/office/drawing/2014/main" id="{6BC38096-5A29-1B42-BC4A-0CD3748EFAC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20813" y="5618163"/>
            <a:ext cx="3403600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</a:rPr>
              <a:t>This step is easy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</a:rPr>
              <a:t>(map 2-bit numbers to 4 letters)</a:t>
            </a:r>
          </a:p>
        </p:txBody>
      </p:sp>
      <p:cxnSp>
        <p:nvCxnSpPr>
          <p:cNvPr id="90119" name="Straight Arrow Connector 54">
            <a:extLst>
              <a:ext uri="{FF2B5EF4-FFF2-40B4-BE49-F238E27FC236}">
                <a16:creationId xmlns:a16="http://schemas.microsoft.com/office/drawing/2014/main" id="{6BD137E6-0873-D74C-9450-E7EF087F38B4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1824038" y="3303589"/>
            <a:ext cx="3567112" cy="280987"/>
          </a:xfrm>
          <a:prstGeom prst="straightConnector1">
            <a:avLst/>
          </a:prstGeom>
          <a:noFill/>
          <a:ln w="25400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90120" name="Straight Arrow Connector 59">
            <a:extLst>
              <a:ext uri="{FF2B5EF4-FFF2-40B4-BE49-F238E27FC236}">
                <a16:creationId xmlns:a16="http://schemas.microsoft.com/office/drawing/2014/main" id="{79DADA33-37AE-2740-90C6-12EDD58D761B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1822451" y="3544889"/>
            <a:ext cx="3567113" cy="282575"/>
          </a:xfrm>
          <a:prstGeom prst="straightConnector1">
            <a:avLst/>
          </a:prstGeom>
          <a:noFill/>
          <a:ln w="25400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90121" name="Straight Arrow Connector 60">
            <a:extLst>
              <a:ext uri="{FF2B5EF4-FFF2-40B4-BE49-F238E27FC236}">
                <a16:creationId xmlns:a16="http://schemas.microsoft.com/office/drawing/2014/main" id="{3A5961BB-4E39-8041-A929-508523F2D2EF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1820863" y="3813175"/>
            <a:ext cx="3567112" cy="280988"/>
          </a:xfrm>
          <a:prstGeom prst="straightConnector1">
            <a:avLst/>
          </a:prstGeom>
          <a:noFill/>
          <a:ln w="25400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90122" name="Straight Arrow Connector 61">
            <a:extLst>
              <a:ext uri="{FF2B5EF4-FFF2-40B4-BE49-F238E27FC236}">
                <a16:creationId xmlns:a16="http://schemas.microsoft.com/office/drawing/2014/main" id="{A33F1B00-89E5-FF48-8F4D-D6850FC54344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1831975" y="4081464"/>
            <a:ext cx="3568700" cy="280987"/>
          </a:xfrm>
          <a:prstGeom prst="straightConnector1">
            <a:avLst/>
          </a:prstGeom>
          <a:noFill/>
          <a:ln w="25400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</p:spTree>
  </p:cSld>
  <p:clrMapOvr>
    <a:masterClrMapping/>
  </p:clrMapOvr>
  <p:transition/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137" name="Rectangle 2">
            <a:extLst>
              <a:ext uri="{FF2B5EF4-FFF2-40B4-BE49-F238E27FC236}">
                <a16:creationId xmlns:a16="http://schemas.microsoft.com/office/drawing/2014/main" id="{67E2762F-22B4-DF46-BCC2-A9B0E54029B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220664"/>
            <a:ext cx="9144000" cy="790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Let’s derive the state table</a:t>
            </a:r>
          </a:p>
        </p:txBody>
      </p:sp>
      <p:sp>
        <p:nvSpPr>
          <p:cNvPr id="91138" name="Rectangle 87">
            <a:extLst>
              <a:ext uri="{FF2B5EF4-FFF2-40B4-BE49-F238E27FC236}">
                <a16:creationId xmlns:a16="http://schemas.microsoft.com/office/drawing/2014/main" id="{D743F86D-E08A-5445-82BE-C48D812C509E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2500313" y="4913314"/>
            <a:ext cx="1041400" cy="2619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</a:rPr>
              <a:t>State table</a:t>
            </a:r>
            <a:endParaRPr lang="en-US" altLang="en-US" sz="3200" b="0"/>
          </a:p>
        </p:txBody>
      </p:sp>
      <p:sp>
        <p:nvSpPr>
          <p:cNvPr id="91139" name="Rectangle 141">
            <a:extLst>
              <a:ext uri="{FF2B5EF4-FFF2-40B4-BE49-F238E27FC236}">
                <a16:creationId xmlns:a16="http://schemas.microsoft.com/office/drawing/2014/main" id="{63836E0E-A872-0B45-A462-37079489BA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30988" y="4940300"/>
            <a:ext cx="1543692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</a:rPr>
              <a:t>Excitation table </a:t>
            </a:r>
            <a:endParaRPr lang="en-US" altLang="en-US" sz="3200" b="0"/>
          </a:p>
        </p:txBody>
      </p:sp>
      <p:pic>
        <p:nvPicPr>
          <p:cNvPr id="91140" name="Picture 2" descr="Screen shot 2013-12-05 at 11.59.56 PM.png">
            <a:extLst>
              <a:ext uri="{FF2B5EF4-FFF2-40B4-BE49-F238E27FC236}">
                <a16:creationId xmlns:a16="http://schemas.microsoft.com/office/drawing/2014/main" id="{80334FCC-8EDB-7241-A36D-EB59245617DC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97464" y="2112964"/>
            <a:ext cx="4916487" cy="2428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91141" name="Group 127">
            <a:extLst>
              <a:ext uri="{FF2B5EF4-FFF2-40B4-BE49-F238E27FC236}">
                <a16:creationId xmlns:a16="http://schemas.microsoft.com/office/drawing/2014/main" id="{69F62A4F-1B8C-0746-9B98-CFBFCAF8B460}"/>
              </a:ext>
            </a:extLst>
          </p:cNvPr>
          <p:cNvGrpSpPr>
            <a:grpSpLocks/>
          </p:cNvGrpSpPr>
          <p:nvPr/>
        </p:nvGrpSpPr>
        <p:grpSpPr bwMode="auto">
          <a:xfrm>
            <a:off x="1173163" y="2216150"/>
            <a:ext cx="3536950" cy="2051050"/>
            <a:chOff x="5049838" y="1738313"/>
            <a:chExt cx="3536950" cy="2051050"/>
          </a:xfrm>
        </p:grpSpPr>
        <p:sp>
          <p:nvSpPr>
            <p:cNvPr id="91147" name="Rectangle 85">
              <a:extLst>
                <a:ext uri="{FF2B5EF4-FFF2-40B4-BE49-F238E27FC236}">
                  <a16:creationId xmlns:a16="http://schemas.microsoft.com/office/drawing/2014/main" id="{655B6D0B-3C0F-E944-BE90-69B0A727B3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3650" y="1738313"/>
              <a:ext cx="3506788" cy="111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91148" name="Rectangle 86">
              <a:extLst>
                <a:ext uri="{FF2B5EF4-FFF2-40B4-BE49-F238E27FC236}">
                  <a16:creationId xmlns:a16="http://schemas.microsoft.com/office/drawing/2014/main" id="{AD415400-0226-3741-9249-FF69069A34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1739900"/>
              <a:ext cx="11112" cy="41275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91149" name="Rectangle 88">
              <a:extLst>
                <a:ext uri="{FF2B5EF4-FFF2-40B4-BE49-F238E27FC236}">
                  <a16:creationId xmlns:a16="http://schemas.microsoft.com/office/drawing/2014/main" id="{40CBF28A-47DA-EF4F-9CD8-F5F62FF1AB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1739900"/>
              <a:ext cx="11112" cy="41275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91150" name="Rectangle 89">
              <a:extLst>
                <a:ext uri="{FF2B5EF4-FFF2-40B4-BE49-F238E27FC236}">
                  <a16:creationId xmlns:a16="http://schemas.microsoft.com/office/drawing/2014/main" id="{7468139B-1DA4-FE42-B883-B4B3F4E97B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99063" y="1925638"/>
              <a:ext cx="814325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Present </a:t>
              </a:r>
              <a:endParaRPr lang="en-US" altLang="en-US" sz="3200" b="0"/>
            </a:p>
          </p:txBody>
        </p:sp>
        <p:sp>
          <p:nvSpPr>
            <p:cNvPr id="91151" name="Rectangle 90">
              <a:extLst>
                <a:ext uri="{FF2B5EF4-FFF2-40B4-BE49-F238E27FC236}">
                  <a16:creationId xmlns:a16="http://schemas.microsoft.com/office/drawing/2014/main" id="{E3D2C7B9-ACFA-6349-B6ED-BA229964AE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1739900"/>
              <a:ext cx="11113" cy="41275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91152" name="Rectangle 91">
              <a:extLst>
                <a:ext uri="{FF2B5EF4-FFF2-40B4-BE49-F238E27FC236}">
                  <a16:creationId xmlns:a16="http://schemas.microsoft.com/office/drawing/2014/main" id="{07F88149-95A6-CE4C-8C34-5AEC62C202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88100" y="1843088"/>
              <a:ext cx="104515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Next state </a:t>
              </a:r>
              <a:endParaRPr lang="en-US" altLang="en-US" sz="3200" b="0"/>
            </a:p>
          </p:txBody>
        </p:sp>
        <p:sp>
          <p:nvSpPr>
            <p:cNvPr id="91153" name="Rectangle 92">
              <a:extLst>
                <a:ext uri="{FF2B5EF4-FFF2-40B4-BE49-F238E27FC236}">
                  <a16:creationId xmlns:a16="http://schemas.microsoft.com/office/drawing/2014/main" id="{9314AC0E-4FE1-F34E-8096-EE0587571A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1739900"/>
              <a:ext cx="11113" cy="412750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91154" name="Rectangle 93">
              <a:extLst>
                <a:ext uri="{FF2B5EF4-FFF2-40B4-BE49-F238E27FC236}">
                  <a16:creationId xmlns:a16="http://schemas.microsoft.com/office/drawing/2014/main" id="{3AFC1FA3-7122-BD46-A2BC-250DA1AF51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163763"/>
              <a:ext cx="1692275" cy="111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91155" name="Rectangle 94">
              <a:extLst>
                <a:ext uri="{FF2B5EF4-FFF2-40B4-BE49-F238E27FC236}">
                  <a16:creationId xmlns:a16="http://schemas.microsoft.com/office/drawing/2014/main" id="{65A167AC-EE25-8D4B-A59F-C302C6CACD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2152650"/>
              <a:ext cx="11112" cy="4048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91156" name="Rectangle 95">
              <a:extLst>
                <a:ext uri="{FF2B5EF4-FFF2-40B4-BE49-F238E27FC236}">
                  <a16:creationId xmlns:a16="http://schemas.microsoft.com/office/drawing/2014/main" id="{FF9D2288-21E1-0941-B70C-3DEBDCFA70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16850" y="1925638"/>
              <a:ext cx="657231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Output</a:t>
              </a:r>
              <a:endParaRPr lang="en-US" altLang="en-US" sz="3200" b="0"/>
            </a:p>
          </p:txBody>
        </p:sp>
        <p:sp>
          <p:nvSpPr>
            <p:cNvPr id="91157" name="Rectangle 96">
              <a:extLst>
                <a:ext uri="{FF2B5EF4-FFF2-40B4-BE49-F238E27FC236}">
                  <a16:creationId xmlns:a16="http://schemas.microsoft.com/office/drawing/2014/main" id="{1768279C-B51D-4F41-91A4-C377F6E2F6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152650"/>
              <a:ext cx="11112" cy="4048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91158" name="Rectangle 97">
              <a:extLst>
                <a:ext uri="{FF2B5EF4-FFF2-40B4-BE49-F238E27FC236}">
                  <a16:creationId xmlns:a16="http://schemas.microsoft.com/office/drawing/2014/main" id="{4B8BC057-CB5B-B84F-B74D-61506E26BE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24475" y="2174875"/>
              <a:ext cx="535403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state </a:t>
              </a:r>
              <a:endParaRPr lang="en-US" altLang="en-US" sz="3200" b="0"/>
            </a:p>
          </p:txBody>
        </p:sp>
        <p:sp>
          <p:nvSpPr>
            <p:cNvPr id="91159" name="Rectangle 98">
              <a:extLst>
                <a:ext uri="{FF2B5EF4-FFF2-40B4-BE49-F238E27FC236}">
                  <a16:creationId xmlns:a16="http://schemas.microsoft.com/office/drawing/2014/main" id="{85BF122D-F9C4-2146-8135-F8602D33D7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6163" y="2255838"/>
              <a:ext cx="23083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w </a:t>
              </a:r>
              <a:endParaRPr lang="en-US" altLang="en-US" sz="3200" b="0"/>
            </a:p>
          </p:txBody>
        </p:sp>
        <p:sp>
          <p:nvSpPr>
            <p:cNvPr id="91160" name="Rectangle 99">
              <a:extLst>
                <a:ext uri="{FF2B5EF4-FFF2-40B4-BE49-F238E27FC236}">
                  <a16:creationId xmlns:a16="http://schemas.microsoft.com/office/drawing/2014/main" id="{DCA662F0-2CFC-F34B-AD11-41FE30927D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57938" y="2255838"/>
              <a:ext cx="19877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= </a:t>
              </a:r>
              <a:endParaRPr lang="en-US" altLang="en-US" sz="3200" b="0"/>
            </a:p>
          </p:txBody>
        </p:sp>
        <p:sp>
          <p:nvSpPr>
            <p:cNvPr id="91161" name="Rectangle 100">
              <a:extLst>
                <a:ext uri="{FF2B5EF4-FFF2-40B4-BE49-F238E27FC236}">
                  <a16:creationId xmlns:a16="http://schemas.microsoft.com/office/drawing/2014/main" id="{B99DEC8C-B5E7-C440-BD99-F006D3B65F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94475" y="2255838"/>
              <a:ext cx="192360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91162" name="Rectangle 101">
              <a:extLst>
                <a:ext uri="{FF2B5EF4-FFF2-40B4-BE49-F238E27FC236}">
                  <a16:creationId xmlns:a16="http://schemas.microsoft.com/office/drawing/2014/main" id="{9217E2AE-C4BB-CA40-9DE7-4607C7DC35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72300" y="2255838"/>
              <a:ext cx="23083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w </a:t>
              </a:r>
              <a:endParaRPr lang="en-US" altLang="en-US" sz="3200" b="0"/>
            </a:p>
          </p:txBody>
        </p:sp>
        <p:sp>
          <p:nvSpPr>
            <p:cNvPr id="91163" name="Rectangle 102">
              <a:extLst>
                <a:ext uri="{FF2B5EF4-FFF2-40B4-BE49-F238E27FC236}">
                  <a16:creationId xmlns:a16="http://schemas.microsoft.com/office/drawing/2014/main" id="{31FA20E7-2B2A-6142-B3ED-61E5FCC642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00900" y="2255838"/>
              <a:ext cx="19877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= </a:t>
              </a:r>
              <a:endParaRPr lang="en-US" altLang="en-US" sz="3200" b="0"/>
            </a:p>
          </p:txBody>
        </p:sp>
        <p:sp>
          <p:nvSpPr>
            <p:cNvPr id="91164" name="Rectangle 103">
              <a:extLst>
                <a:ext uri="{FF2B5EF4-FFF2-40B4-BE49-F238E27FC236}">
                  <a16:creationId xmlns:a16="http://schemas.microsoft.com/office/drawing/2014/main" id="{70BC56CE-4CBA-9347-ACC4-4BE5D13E31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2152650"/>
              <a:ext cx="11113" cy="4048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91165" name="Rectangle 104">
              <a:extLst>
                <a:ext uri="{FF2B5EF4-FFF2-40B4-BE49-F238E27FC236}">
                  <a16:creationId xmlns:a16="http://schemas.microsoft.com/office/drawing/2014/main" id="{108B3432-8CD5-8549-917F-7ADC5684BF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37438" y="2255838"/>
              <a:ext cx="192360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  <p:sp>
          <p:nvSpPr>
            <p:cNvPr id="91166" name="Rectangle 105">
              <a:extLst>
                <a:ext uri="{FF2B5EF4-FFF2-40B4-BE49-F238E27FC236}">
                  <a16:creationId xmlns:a16="http://schemas.microsoft.com/office/drawing/2014/main" id="{48317D98-C6B4-164E-A348-C7E6777EFD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2152650"/>
              <a:ext cx="11113" cy="404813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91167" name="Rectangle 106">
              <a:extLst>
                <a:ext uri="{FF2B5EF4-FFF2-40B4-BE49-F238E27FC236}">
                  <a16:creationId xmlns:a16="http://schemas.microsoft.com/office/drawing/2014/main" id="{2E13E76E-A109-1E4D-A9DD-1FCB08BA48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3650" y="2568575"/>
              <a:ext cx="3506788" cy="952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91168" name="Rectangle 107">
              <a:extLst>
                <a:ext uri="{FF2B5EF4-FFF2-40B4-BE49-F238E27FC236}">
                  <a16:creationId xmlns:a16="http://schemas.microsoft.com/office/drawing/2014/main" id="{0B26123E-4ADD-ED40-A4A9-B21EACE280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2582863"/>
              <a:ext cx="11112" cy="3556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91169" name="Rectangle 108">
              <a:extLst>
                <a:ext uri="{FF2B5EF4-FFF2-40B4-BE49-F238E27FC236}">
                  <a16:creationId xmlns:a16="http://schemas.microsoft.com/office/drawing/2014/main" id="{900AF58B-4124-BC4C-A5EB-FB325B073C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72438" y="2174875"/>
              <a:ext cx="179536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z </a:t>
              </a:r>
              <a:endParaRPr lang="en-US" altLang="en-US" sz="3200" b="0"/>
            </a:p>
          </p:txBody>
        </p:sp>
        <p:sp>
          <p:nvSpPr>
            <p:cNvPr id="91170" name="Rectangle 109">
              <a:extLst>
                <a:ext uri="{FF2B5EF4-FFF2-40B4-BE49-F238E27FC236}">
                  <a16:creationId xmlns:a16="http://schemas.microsoft.com/office/drawing/2014/main" id="{84044590-D65E-194D-A408-2BCA13DA34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582863"/>
              <a:ext cx="11112" cy="3556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91171" name="Rectangle 110">
              <a:extLst>
                <a:ext uri="{FF2B5EF4-FFF2-40B4-BE49-F238E27FC236}">
                  <a16:creationId xmlns:a16="http://schemas.microsoft.com/office/drawing/2014/main" id="{D1DD1949-DC4C-F743-8B5D-5C7E7CBF8E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48300" y="2659063"/>
              <a:ext cx="194733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A </a:t>
              </a:r>
              <a:endParaRPr lang="en-US" altLang="en-US" sz="3200" b="0"/>
            </a:p>
          </p:txBody>
        </p:sp>
        <p:sp>
          <p:nvSpPr>
            <p:cNvPr id="91172" name="Rectangle 112">
              <a:extLst>
                <a:ext uri="{FF2B5EF4-FFF2-40B4-BE49-F238E27FC236}">
                  <a16:creationId xmlns:a16="http://schemas.microsoft.com/office/drawing/2014/main" id="{2A70D27F-2108-3C46-8D45-BDEBB045D8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2582863"/>
              <a:ext cx="11113" cy="3556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91173" name="Rectangle 114">
              <a:extLst>
                <a:ext uri="{FF2B5EF4-FFF2-40B4-BE49-F238E27FC236}">
                  <a16:creationId xmlns:a16="http://schemas.microsoft.com/office/drawing/2014/main" id="{8947158D-5470-C540-A580-DA943B3559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2582863"/>
              <a:ext cx="11113" cy="355600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91174" name="Rectangle 115">
              <a:extLst>
                <a:ext uri="{FF2B5EF4-FFF2-40B4-BE49-F238E27FC236}">
                  <a16:creationId xmlns:a16="http://schemas.microsoft.com/office/drawing/2014/main" id="{C917673C-20C1-0C4C-81B1-779307958B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2938463"/>
              <a:ext cx="11112" cy="2682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91175" name="Rectangle 116">
              <a:extLst>
                <a:ext uri="{FF2B5EF4-FFF2-40B4-BE49-F238E27FC236}">
                  <a16:creationId xmlns:a16="http://schemas.microsoft.com/office/drawing/2014/main" id="{14BDB9F1-8B2B-E541-9F42-99BE9EC8C7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74025" y="2659063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91176" name="Rectangle 117">
              <a:extLst>
                <a:ext uri="{FF2B5EF4-FFF2-40B4-BE49-F238E27FC236}">
                  <a16:creationId xmlns:a16="http://schemas.microsoft.com/office/drawing/2014/main" id="{0514D7D5-58E9-E344-A03D-E466F42657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938463"/>
              <a:ext cx="11112" cy="2682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91177" name="Rectangle 118">
              <a:extLst>
                <a:ext uri="{FF2B5EF4-FFF2-40B4-BE49-F238E27FC236}">
                  <a16:creationId xmlns:a16="http://schemas.microsoft.com/office/drawing/2014/main" id="{9B2B5A91-17B8-BD49-A99E-DA583155AB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57825" y="2928938"/>
              <a:ext cx="20678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B </a:t>
              </a:r>
              <a:endParaRPr lang="en-US" altLang="en-US" sz="3200" b="0"/>
            </a:p>
          </p:txBody>
        </p:sp>
        <p:sp>
          <p:nvSpPr>
            <p:cNvPr id="91178" name="Rectangle 120">
              <a:extLst>
                <a:ext uri="{FF2B5EF4-FFF2-40B4-BE49-F238E27FC236}">
                  <a16:creationId xmlns:a16="http://schemas.microsoft.com/office/drawing/2014/main" id="{70DC02F2-0482-944E-B3BE-54ED683FA9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2938463"/>
              <a:ext cx="11113" cy="2682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91179" name="Rectangle 122">
              <a:extLst>
                <a:ext uri="{FF2B5EF4-FFF2-40B4-BE49-F238E27FC236}">
                  <a16:creationId xmlns:a16="http://schemas.microsoft.com/office/drawing/2014/main" id="{0B647492-B523-5A42-AB20-96C9EDDB3D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2938463"/>
              <a:ext cx="11113" cy="268287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91180" name="Rectangle 123">
              <a:extLst>
                <a:ext uri="{FF2B5EF4-FFF2-40B4-BE49-F238E27FC236}">
                  <a16:creationId xmlns:a16="http://schemas.microsoft.com/office/drawing/2014/main" id="{A64EBF3E-964D-D44D-A6AB-D9060208A1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3206750"/>
              <a:ext cx="11112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91181" name="Rectangle 124">
              <a:extLst>
                <a:ext uri="{FF2B5EF4-FFF2-40B4-BE49-F238E27FC236}">
                  <a16:creationId xmlns:a16="http://schemas.microsoft.com/office/drawing/2014/main" id="{E4F7B5CB-8C6C-FD44-8E49-7E760AEDDE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75613" y="2928938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91182" name="Rectangle 125">
              <a:extLst>
                <a:ext uri="{FF2B5EF4-FFF2-40B4-BE49-F238E27FC236}">
                  <a16:creationId xmlns:a16="http://schemas.microsoft.com/office/drawing/2014/main" id="{CA3B219B-80B3-F848-84BD-6A2C782607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3206750"/>
              <a:ext cx="11112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91183" name="Rectangle 126">
              <a:extLst>
                <a:ext uri="{FF2B5EF4-FFF2-40B4-BE49-F238E27FC236}">
                  <a16:creationId xmlns:a16="http://schemas.microsoft.com/office/drawing/2014/main" id="{1B74D01C-E41C-0D4B-9B9A-2B4C38F805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57825" y="3197225"/>
              <a:ext cx="21800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C </a:t>
              </a:r>
              <a:endParaRPr lang="en-US" altLang="en-US" sz="3200" b="0"/>
            </a:p>
          </p:txBody>
        </p:sp>
        <p:sp>
          <p:nvSpPr>
            <p:cNvPr id="91184" name="Rectangle 128">
              <a:extLst>
                <a:ext uri="{FF2B5EF4-FFF2-40B4-BE49-F238E27FC236}">
                  <a16:creationId xmlns:a16="http://schemas.microsoft.com/office/drawing/2014/main" id="{F99B5CFB-B9A8-4D45-A617-F3E7FD3DA2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3206750"/>
              <a:ext cx="11113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91185" name="Rectangle 130">
              <a:extLst>
                <a:ext uri="{FF2B5EF4-FFF2-40B4-BE49-F238E27FC236}">
                  <a16:creationId xmlns:a16="http://schemas.microsoft.com/office/drawing/2014/main" id="{8E0AE58E-DB7B-E643-B14A-CAA54CA1AE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3206750"/>
              <a:ext cx="11113" cy="269875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91186" name="Rectangle 131">
              <a:extLst>
                <a:ext uri="{FF2B5EF4-FFF2-40B4-BE49-F238E27FC236}">
                  <a16:creationId xmlns:a16="http://schemas.microsoft.com/office/drawing/2014/main" id="{7298C24E-04CE-9445-960A-DA6C1AC378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3459163"/>
              <a:ext cx="11112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91187" name="Rectangle 132">
              <a:extLst>
                <a:ext uri="{FF2B5EF4-FFF2-40B4-BE49-F238E27FC236}">
                  <a16:creationId xmlns:a16="http://schemas.microsoft.com/office/drawing/2014/main" id="{2A84047B-169B-CF4F-A31A-6386112575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74025" y="3197225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91188" name="Rectangle 133">
              <a:extLst>
                <a:ext uri="{FF2B5EF4-FFF2-40B4-BE49-F238E27FC236}">
                  <a16:creationId xmlns:a16="http://schemas.microsoft.com/office/drawing/2014/main" id="{32543D03-AB04-DA4F-924E-FA3D0403E8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3459163"/>
              <a:ext cx="11112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91189" name="Rectangle 134">
              <a:extLst>
                <a:ext uri="{FF2B5EF4-FFF2-40B4-BE49-F238E27FC236}">
                  <a16:creationId xmlns:a16="http://schemas.microsoft.com/office/drawing/2014/main" id="{8E7C599A-07BF-0C43-A09C-2C47EB8BD3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48300" y="3465513"/>
              <a:ext cx="21800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D </a:t>
              </a:r>
              <a:endParaRPr lang="en-US" altLang="en-US" sz="3200" b="0"/>
            </a:p>
          </p:txBody>
        </p:sp>
        <p:sp>
          <p:nvSpPr>
            <p:cNvPr id="91190" name="Rectangle 136">
              <a:extLst>
                <a:ext uri="{FF2B5EF4-FFF2-40B4-BE49-F238E27FC236}">
                  <a16:creationId xmlns:a16="http://schemas.microsoft.com/office/drawing/2014/main" id="{9E735B9D-3AA8-2843-BC38-FA18E88A2A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3459163"/>
              <a:ext cx="11113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91191" name="Rectangle 138">
              <a:extLst>
                <a:ext uri="{FF2B5EF4-FFF2-40B4-BE49-F238E27FC236}">
                  <a16:creationId xmlns:a16="http://schemas.microsoft.com/office/drawing/2014/main" id="{42BD8C7F-656A-164E-937D-5E5332DD94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3459163"/>
              <a:ext cx="11113" cy="309562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91192" name="Rectangle 139">
              <a:extLst>
                <a:ext uri="{FF2B5EF4-FFF2-40B4-BE49-F238E27FC236}">
                  <a16:creationId xmlns:a16="http://schemas.microsoft.com/office/drawing/2014/main" id="{9A9B9A54-8F4C-B245-B36D-F8A5552797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3650" y="3779838"/>
              <a:ext cx="3506788" cy="952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91193" name="Rectangle 140">
              <a:extLst>
                <a:ext uri="{FF2B5EF4-FFF2-40B4-BE49-F238E27FC236}">
                  <a16:creationId xmlns:a16="http://schemas.microsoft.com/office/drawing/2014/main" id="{C49AB391-89A9-0D40-BD98-B8F08CA2CF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74025" y="3465513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</p:grpSp>
      <p:sp>
        <p:nvSpPr>
          <p:cNvPr id="91142" name="TextBox 53">
            <a:extLst>
              <a:ext uri="{FF2B5EF4-FFF2-40B4-BE49-F238E27FC236}">
                <a16:creationId xmlns:a16="http://schemas.microsoft.com/office/drawing/2014/main" id="{5EC49481-5DD1-0C49-B732-97CD95E88EA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58851" y="5618163"/>
            <a:ext cx="4329113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</a:rPr>
              <a:t>This step is easy too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</a:rPr>
              <a:t>(the outputs are the same in both tables)</a:t>
            </a:r>
          </a:p>
        </p:txBody>
      </p:sp>
      <p:cxnSp>
        <p:nvCxnSpPr>
          <p:cNvPr id="91143" name="Straight Arrow Connector 54">
            <a:extLst>
              <a:ext uri="{FF2B5EF4-FFF2-40B4-BE49-F238E27FC236}">
                <a16:creationId xmlns:a16="http://schemas.microsoft.com/office/drawing/2014/main" id="{FF2ED9BF-AAAD-2242-A398-1679F735810F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4360863" y="3303589"/>
            <a:ext cx="4995862" cy="280987"/>
          </a:xfrm>
          <a:prstGeom prst="straightConnector1">
            <a:avLst/>
          </a:prstGeom>
          <a:noFill/>
          <a:ln w="25400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91144" name="Straight Arrow Connector 56">
            <a:extLst>
              <a:ext uri="{FF2B5EF4-FFF2-40B4-BE49-F238E27FC236}">
                <a16:creationId xmlns:a16="http://schemas.microsoft.com/office/drawing/2014/main" id="{84F4BE28-2F98-E046-B618-C1B93CB4763E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4384676" y="3544889"/>
            <a:ext cx="4995863" cy="282575"/>
          </a:xfrm>
          <a:prstGeom prst="straightConnector1">
            <a:avLst/>
          </a:prstGeom>
          <a:noFill/>
          <a:ln w="25400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91145" name="Straight Arrow Connector 57">
            <a:extLst>
              <a:ext uri="{FF2B5EF4-FFF2-40B4-BE49-F238E27FC236}">
                <a16:creationId xmlns:a16="http://schemas.microsoft.com/office/drawing/2014/main" id="{09D7D2E9-3152-F047-8FD5-166852819DCD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4395788" y="3787775"/>
            <a:ext cx="4995862" cy="280988"/>
          </a:xfrm>
          <a:prstGeom prst="straightConnector1">
            <a:avLst/>
          </a:prstGeom>
          <a:noFill/>
          <a:ln w="25400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91146" name="Straight Arrow Connector 58">
            <a:extLst>
              <a:ext uri="{FF2B5EF4-FFF2-40B4-BE49-F238E27FC236}">
                <a16:creationId xmlns:a16="http://schemas.microsoft.com/office/drawing/2014/main" id="{DF2B4A59-D9D0-EA42-BB05-B53B883B581E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4421189" y="4029076"/>
            <a:ext cx="4994275" cy="282575"/>
          </a:xfrm>
          <a:prstGeom prst="straightConnector1">
            <a:avLst/>
          </a:prstGeom>
          <a:noFill/>
          <a:ln w="25400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</p:spTree>
  </p:cSld>
  <p:clrMapOvr>
    <a:masterClrMapping/>
  </p:clrMapOvr>
  <p:transition/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161" name="Rectangle 2">
            <a:extLst>
              <a:ext uri="{FF2B5EF4-FFF2-40B4-BE49-F238E27FC236}">
                <a16:creationId xmlns:a16="http://schemas.microsoft.com/office/drawing/2014/main" id="{97837723-9138-3049-AC41-4153743944E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220664"/>
            <a:ext cx="9144000" cy="790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Let’s derive the state table</a:t>
            </a:r>
          </a:p>
        </p:txBody>
      </p:sp>
      <p:sp>
        <p:nvSpPr>
          <p:cNvPr id="92162" name="Rectangle 87">
            <a:extLst>
              <a:ext uri="{FF2B5EF4-FFF2-40B4-BE49-F238E27FC236}">
                <a16:creationId xmlns:a16="http://schemas.microsoft.com/office/drawing/2014/main" id="{E35CBB52-B448-974F-89A8-F012FB01C2BB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2500313" y="4913314"/>
            <a:ext cx="1041400" cy="2619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</a:rPr>
              <a:t>State table</a:t>
            </a:r>
            <a:endParaRPr lang="en-US" altLang="en-US" sz="3200" b="0"/>
          </a:p>
        </p:txBody>
      </p:sp>
      <p:sp>
        <p:nvSpPr>
          <p:cNvPr id="92163" name="Rectangle 141">
            <a:extLst>
              <a:ext uri="{FF2B5EF4-FFF2-40B4-BE49-F238E27FC236}">
                <a16:creationId xmlns:a16="http://schemas.microsoft.com/office/drawing/2014/main" id="{698AED86-D91B-EB4B-A31E-72A7B246BE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30988" y="4940300"/>
            <a:ext cx="1543692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</a:rPr>
              <a:t>Excitation table </a:t>
            </a:r>
            <a:endParaRPr lang="en-US" altLang="en-US" sz="3200" b="0"/>
          </a:p>
        </p:txBody>
      </p:sp>
      <p:pic>
        <p:nvPicPr>
          <p:cNvPr id="92164" name="Picture 2" descr="Screen shot 2013-12-05 at 11.59.56 PM.png">
            <a:extLst>
              <a:ext uri="{FF2B5EF4-FFF2-40B4-BE49-F238E27FC236}">
                <a16:creationId xmlns:a16="http://schemas.microsoft.com/office/drawing/2014/main" id="{716B5E6F-FEDB-C447-8526-FFBE1F60A204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97464" y="2112964"/>
            <a:ext cx="4916487" cy="2428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92165" name="Group 127">
            <a:extLst>
              <a:ext uri="{FF2B5EF4-FFF2-40B4-BE49-F238E27FC236}">
                <a16:creationId xmlns:a16="http://schemas.microsoft.com/office/drawing/2014/main" id="{93CA8EAE-DD4D-A442-B1F8-367D6530A6DA}"/>
              </a:ext>
            </a:extLst>
          </p:cNvPr>
          <p:cNvGrpSpPr>
            <a:grpSpLocks/>
          </p:cNvGrpSpPr>
          <p:nvPr/>
        </p:nvGrpSpPr>
        <p:grpSpPr bwMode="auto">
          <a:xfrm>
            <a:off x="1173163" y="2216150"/>
            <a:ext cx="3536950" cy="2051050"/>
            <a:chOff x="5049838" y="1738313"/>
            <a:chExt cx="3536950" cy="2051050"/>
          </a:xfrm>
        </p:grpSpPr>
        <p:sp>
          <p:nvSpPr>
            <p:cNvPr id="92171" name="Rectangle 85">
              <a:extLst>
                <a:ext uri="{FF2B5EF4-FFF2-40B4-BE49-F238E27FC236}">
                  <a16:creationId xmlns:a16="http://schemas.microsoft.com/office/drawing/2014/main" id="{E088CD53-09D0-6144-A01B-7D591C471A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3650" y="1738313"/>
              <a:ext cx="3506788" cy="111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92172" name="Rectangle 86">
              <a:extLst>
                <a:ext uri="{FF2B5EF4-FFF2-40B4-BE49-F238E27FC236}">
                  <a16:creationId xmlns:a16="http://schemas.microsoft.com/office/drawing/2014/main" id="{7398C6C8-7DD6-304F-A93A-AB8C07E018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1739900"/>
              <a:ext cx="11112" cy="41275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92173" name="Rectangle 88">
              <a:extLst>
                <a:ext uri="{FF2B5EF4-FFF2-40B4-BE49-F238E27FC236}">
                  <a16:creationId xmlns:a16="http://schemas.microsoft.com/office/drawing/2014/main" id="{7F6130E2-0731-F840-AEA7-1B81FCCCAB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1739900"/>
              <a:ext cx="11112" cy="41275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92174" name="Rectangle 89">
              <a:extLst>
                <a:ext uri="{FF2B5EF4-FFF2-40B4-BE49-F238E27FC236}">
                  <a16:creationId xmlns:a16="http://schemas.microsoft.com/office/drawing/2014/main" id="{0E9A8C6D-A6FE-6141-9D4C-DE8290220F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99063" y="1925638"/>
              <a:ext cx="814325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Present </a:t>
              </a:r>
              <a:endParaRPr lang="en-US" altLang="en-US" sz="3200" b="0"/>
            </a:p>
          </p:txBody>
        </p:sp>
        <p:sp>
          <p:nvSpPr>
            <p:cNvPr id="92175" name="Rectangle 90">
              <a:extLst>
                <a:ext uri="{FF2B5EF4-FFF2-40B4-BE49-F238E27FC236}">
                  <a16:creationId xmlns:a16="http://schemas.microsoft.com/office/drawing/2014/main" id="{4E7DE0C8-9F75-4B4B-B8A2-78C6E3F096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1739900"/>
              <a:ext cx="11113" cy="41275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92176" name="Rectangle 91">
              <a:extLst>
                <a:ext uri="{FF2B5EF4-FFF2-40B4-BE49-F238E27FC236}">
                  <a16:creationId xmlns:a16="http://schemas.microsoft.com/office/drawing/2014/main" id="{2B9C2B22-7DCC-AC48-8351-1F8BBDC7D8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88100" y="1843088"/>
              <a:ext cx="104515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Next state </a:t>
              </a:r>
              <a:endParaRPr lang="en-US" altLang="en-US" sz="3200" b="0"/>
            </a:p>
          </p:txBody>
        </p:sp>
        <p:sp>
          <p:nvSpPr>
            <p:cNvPr id="92177" name="Rectangle 92">
              <a:extLst>
                <a:ext uri="{FF2B5EF4-FFF2-40B4-BE49-F238E27FC236}">
                  <a16:creationId xmlns:a16="http://schemas.microsoft.com/office/drawing/2014/main" id="{EB65773E-C746-8347-BDA1-DEF030F04B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1739900"/>
              <a:ext cx="11113" cy="412750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92178" name="Rectangle 93">
              <a:extLst>
                <a:ext uri="{FF2B5EF4-FFF2-40B4-BE49-F238E27FC236}">
                  <a16:creationId xmlns:a16="http://schemas.microsoft.com/office/drawing/2014/main" id="{3497E56F-0507-FC43-A1F3-F2CAE8413E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163763"/>
              <a:ext cx="1692275" cy="111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92179" name="Rectangle 94">
              <a:extLst>
                <a:ext uri="{FF2B5EF4-FFF2-40B4-BE49-F238E27FC236}">
                  <a16:creationId xmlns:a16="http://schemas.microsoft.com/office/drawing/2014/main" id="{11F93B92-2970-EE4B-B5F9-7918607AC1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2152650"/>
              <a:ext cx="11112" cy="4048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92180" name="Rectangle 95">
              <a:extLst>
                <a:ext uri="{FF2B5EF4-FFF2-40B4-BE49-F238E27FC236}">
                  <a16:creationId xmlns:a16="http://schemas.microsoft.com/office/drawing/2014/main" id="{D755B596-9F9C-1C43-9F12-56B38B08C4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16850" y="1925638"/>
              <a:ext cx="657231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Output</a:t>
              </a:r>
              <a:endParaRPr lang="en-US" altLang="en-US" sz="3200" b="0"/>
            </a:p>
          </p:txBody>
        </p:sp>
        <p:sp>
          <p:nvSpPr>
            <p:cNvPr id="92181" name="Rectangle 96">
              <a:extLst>
                <a:ext uri="{FF2B5EF4-FFF2-40B4-BE49-F238E27FC236}">
                  <a16:creationId xmlns:a16="http://schemas.microsoft.com/office/drawing/2014/main" id="{9B4D7631-33B0-F045-A587-D3EDB63CC3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152650"/>
              <a:ext cx="11112" cy="4048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92182" name="Rectangle 97">
              <a:extLst>
                <a:ext uri="{FF2B5EF4-FFF2-40B4-BE49-F238E27FC236}">
                  <a16:creationId xmlns:a16="http://schemas.microsoft.com/office/drawing/2014/main" id="{114D49EB-3ACE-B84F-BCCD-8EC8224F6F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24475" y="2174875"/>
              <a:ext cx="535403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state </a:t>
              </a:r>
              <a:endParaRPr lang="en-US" altLang="en-US" sz="3200" b="0"/>
            </a:p>
          </p:txBody>
        </p:sp>
        <p:sp>
          <p:nvSpPr>
            <p:cNvPr id="92183" name="Rectangle 98">
              <a:extLst>
                <a:ext uri="{FF2B5EF4-FFF2-40B4-BE49-F238E27FC236}">
                  <a16:creationId xmlns:a16="http://schemas.microsoft.com/office/drawing/2014/main" id="{8AA8CC7A-9D58-7046-A811-CABF33C319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6163" y="2255838"/>
              <a:ext cx="23083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w </a:t>
              </a:r>
              <a:endParaRPr lang="en-US" altLang="en-US" sz="3200" b="0"/>
            </a:p>
          </p:txBody>
        </p:sp>
        <p:sp>
          <p:nvSpPr>
            <p:cNvPr id="92184" name="Rectangle 99">
              <a:extLst>
                <a:ext uri="{FF2B5EF4-FFF2-40B4-BE49-F238E27FC236}">
                  <a16:creationId xmlns:a16="http://schemas.microsoft.com/office/drawing/2014/main" id="{4A98E8B0-E0CA-5A4C-B3FE-7A6696BA4F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57938" y="2255838"/>
              <a:ext cx="19877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= </a:t>
              </a:r>
              <a:endParaRPr lang="en-US" altLang="en-US" sz="3200" b="0"/>
            </a:p>
          </p:txBody>
        </p:sp>
        <p:sp>
          <p:nvSpPr>
            <p:cNvPr id="92185" name="Rectangle 100">
              <a:extLst>
                <a:ext uri="{FF2B5EF4-FFF2-40B4-BE49-F238E27FC236}">
                  <a16:creationId xmlns:a16="http://schemas.microsoft.com/office/drawing/2014/main" id="{25405196-8F81-624C-A3ED-564D8E3C97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94475" y="2255838"/>
              <a:ext cx="192360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92186" name="Rectangle 101">
              <a:extLst>
                <a:ext uri="{FF2B5EF4-FFF2-40B4-BE49-F238E27FC236}">
                  <a16:creationId xmlns:a16="http://schemas.microsoft.com/office/drawing/2014/main" id="{DF989F23-79BA-374A-9E82-D489C3E869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72300" y="2255838"/>
              <a:ext cx="23083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w </a:t>
              </a:r>
              <a:endParaRPr lang="en-US" altLang="en-US" sz="3200" b="0"/>
            </a:p>
          </p:txBody>
        </p:sp>
        <p:sp>
          <p:nvSpPr>
            <p:cNvPr id="92187" name="Rectangle 102">
              <a:extLst>
                <a:ext uri="{FF2B5EF4-FFF2-40B4-BE49-F238E27FC236}">
                  <a16:creationId xmlns:a16="http://schemas.microsoft.com/office/drawing/2014/main" id="{C8B58ED6-6FAC-B349-851F-5CAA22B486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00900" y="2255838"/>
              <a:ext cx="19877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= </a:t>
              </a:r>
              <a:endParaRPr lang="en-US" altLang="en-US" sz="3200" b="0"/>
            </a:p>
          </p:txBody>
        </p:sp>
        <p:sp>
          <p:nvSpPr>
            <p:cNvPr id="92188" name="Rectangle 103">
              <a:extLst>
                <a:ext uri="{FF2B5EF4-FFF2-40B4-BE49-F238E27FC236}">
                  <a16:creationId xmlns:a16="http://schemas.microsoft.com/office/drawing/2014/main" id="{B93C4A42-9CEB-ED4A-9138-CF4072B2F9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2152650"/>
              <a:ext cx="11113" cy="4048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92189" name="Rectangle 104">
              <a:extLst>
                <a:ext uri="{FF2B5EF4-FFF2-40B4-BE49-F238E27FC236}">
                  <a16:creationId xmlns:a16="http://schemas.microsoft.com/office/drawing/2014/main" id="{F99C23AF-3BFB-B44D-97B2-4A9870BF2F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37438" y="2255838"/>
              <a:ext cx="192360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  <p:sp>
          <p:nvSpPr>
            <p:cNvPr id="92190" name="Rectangle 105">
              <a:extLst>
                <a:ext uri="{FF2B5EF4-FFF2-40B4-BE49-F238E27FC236}">
                  <a16:creationId xmlns:a16="http://schemas.microsoft.com/office/drawing/2014/main" id="{FD7CEFEF-61EA-5B4B-8399-4E0A0A3259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2152650"/>
              <a:ext cx="11113" cy="404813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92191" name="Rectangle 106">
              <a:extLst>
                <a:ext uri="{FF2B5EF4-FFF2-40B4-BE49-F238E27FC236}">
                  <a16:creationId xmlns:a16="http://schemas.microsoft.com/office/drawing/2014/main" id="{56FE58A2-0112-5A48-BF80-98E257863B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3650" y="2568575"/>
              <a:ext cx="3506788" cy="952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92192" name="Rectangle 107">
              <a:extLst>
                <a:ext uri="{FF2B5EF4-FFF2-40B4-BE49-F238E27FC236}">
                  <a16:creationId xmlns:a16="http://schemas.microsoft.com/office/drawing/2014/main" id="{5803390D-1098-2945-B594-3B9AB21667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2582863"/>
              <a:ext cx="11112" cy="3556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92193" name="Rectangle 108">
              <a:extLst>
                <a:ext uri="{FF2B5EF4-FFF2-40B4-BE49-F238E27FC236}">
                  <a16:creationId xmlns:a16="http://schemas.microsoft.com/office/drawing/2014/main" id="{759E61BB-777C-9F41-8FEE-E6F29C44D7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72438" y="2174875"/>
              <a:ext cx="179536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z </a:t>
              </a:r>
              <a:endParaRPr lang="en-US" altLang="en-US" sz="3200" b="0"/>
            </a:p>
          </p:txBody>
        </p:sp>
        <p:sp>
          <p:nvSpPr>
            <p:cNvPr id="92194" name="Rectangle 109">
              <a:extLst>
                <a:ext uri="{FF2B5EF4-FFF2-40B4-BE49-F238E27FC236}">
                  <a16:creationId xmlns:a16="http://schemas.microsoft.com/office/drawing/2014/main" id="{9A8553D8-04A3-9F42-8D89-208AB05AFB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582863"/>
              <a:ext cx="11112" cy="3556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92195" name="Rectangle 110">
              <a:extLst>
                <a:ext uri="{FF2B5EF4-FFF2-40B4-BE49-F238E27FC236}">
                  <a16:creationId xmlns:a16="http://schemas.microsoft.com/office/drawing/2014/main" id="{0619E3F7-4CFE-F343-899B-4B1DBF2628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48300" y="2659063"/>
              <a:ext cx="194733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A </a:t>
              </a:r>
              <a:endParaRPr lang="en-US" altLang="en-US" sz="3200" b="0"/>
            </a:p>
          </p:txBody>
        </p:sp>
        <p:sp>
          <p:nvSpPr>
            <p:cNvPr id="92196" name="Rectangle 112">
              <a:extLst>
                <a:ext uri="{FF2B5EF4-FFF2-40B4-BE49-F238E27FC236}">
                  <a16:creationId xmlns:a16="http://schemas.microsoft.com/office/drawing/2014/main" id="{7056DBB5-1DE5-764A-A55D-C512809FD4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2582863"/>
              <a:ext cx="11113" cy="3556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92197" name="Rectangle 114">
              <a:extLst>
                <a:ext uri="{FF2B5EF4-FFF2-40B4-BE49-F238E27FC236}">
                  <a16:creationId xmlns:a16="http://schemas.microsoft.com/office/drawing/2014/main" id="{1E4B3E7C-5305-A043-92A7-A5987A7F5E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2582863"/>
              <a:ext cx="11113" cy="355600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92198" name="Rectangle 115">
              <a:extLst>
                <a:ext uri="{FF2B5EF4-FFF2-40B4-BE49-F238E27FC236}">
                  <a16:creationId xmlns:a16="http://schemas.microsoft.com/office/drawing/2014/main" id="{C6B5F839-FC3B-4A4F-A754-2013BA8308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2938463"/>
              <a:ext cx="11112" cy="2682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92199" name="Rectangle 116">
              <a:extLst>
                <a:ext uri="{FF2B5EF4-FFF2-40B4-BE49-F238E27FC236}">
                  <a16:creationId xmlns:a16="http://schemas.microsoft.com/office/drawing/2014/main" id="{4BCC1F97-CE68-3543-9084-F1FE073D8F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74025" y="2659063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92200" name="Rectangle 117">
              <a:extLst>
                <a:ext uri="{FF2B5EF4-FFF2-40B4-BE49-F238E27FC236}">
                  <a16:creationId xmlns:a16="http://schemas.microsoft.com/office/drawing/2014/main" id="{46D61997-0EF3-D04D-9518-D8B401B7C1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938463"/>
              <a:ext cx="11112" cy="2682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92201" name="Rectangle 118">
              <a:extLst>
                <a:ext uri="{FF2B5EF4-FFF2-40B4-BE49-F238E27FC236}">
                  <a16:creationId xmlns:a16="http://schemas.microsoft.com/office/drawing/2014/main" id="{38ABD3DA-8A21-924A-B386-895124DA29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57825" y="2928938"/>
              <a:ext cx="20678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B </a:t>
              </a:r>
              <a:endParaRPr lang="en-US" altLang="en-US" sz="3200" b="0"/>
            </a:p>
          </p:txBody>
        </p:sp>
        <p:sp>
          <p:nvSpPr>
            <p:cNvPr id="92202" name="Rectangle 120">
              <a:extLst>
                <a:ext uri="{FF2B5EF4-FFF2-40B4-BE49-F238E27FC236}">
                  <a16:creationId xmlns:a16="http://schemas.microsoft.com/office/drawing/2014/main" id="{CF2200A6-2A50-EC46-BDC1-4CFB5ED69E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2938463"/>
              <a:ext cx="11113" cy="2682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92203" name="Rectangle 122">
              <a:extLst>
                <a:ext uri="{FF2B5EF4-FFF2-40B4-BE49-F238E27FC236}">
                  <a16:creationId xmlns:a16="http://schemas.microsoft.com/office/drawing/2014/main" id="{67E2ED25-5626-4245-86C9-DAE370476A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2938463"/>
              <a:ext cx="11113" cy="268287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92204" name="Rectangle 123">
              <a:extLst>
                <a:ext uri="{FF2B5EF4-FFF2-40B4-BE49-F238E27FC236}">
                  <a16:creationId xmlns:a16="http://schemas.microsoft.com/office/drawing/2014/main" id="{8CAA2AC6-6F2B-E443-BF50-6DC123C27D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3206750"/>
              <a:ext cx="11112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92205" name="Rectangle 124">
              <a:extLst>
                <a:ext uri="{FF2B5EF4-FFF2-40B4-BE49-F238E27FC236}">
                  <a16:creationId xmlns:a16="http://schemas.microsoft.com/office/drawing/2014/main" id="{BF0A7BB8-AE19-204C-8800-B9DE09A539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75613" y="2928938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92206" name="Rectangle 125">
              <a:extLst>
                <a:ext uri="{FF2B5EF4-FFF2-40B4-BE49-F238E27FC236}">
                  <a16:creationId xmlns:a16="http://schemas.microsoft.com/office/drawing/2014/main" id="{C5B80DF7-C10A-BD49-9F85-0BB2CAEA8F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3206750"/>
              <a:ext cx="11112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92207" name="Rectangle 126">
              <a:extLst>
                <a:ext uri="{FF2B5EF4-FFF2-40B4-BE49-F238E27FC236}">
                  <a16:creationId xmlns:a16="http://schemas.microsoft.com/office/drawing/2014/main" id="{855CBECF-899D-A747-961F-34F7C5946B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57825" y="3197225"/>
              <a:ext cx="21800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C </a:t>
              </a:r>
              <a:endParaRPr lang="en-US" altLang="en-US" sz="3200" b="0"/>
            </a:p>
          </p:txBody>
        </p:sp>
        <p:sp>
          <p:nvSpPr>
            <p:cNvPr id="92208" name="Rectangle 128">
              <a:extLst>
                <a:ext uri="{FF2B5EF4-FFF2-40B4-BE49-F238E27FC236}">
                  <a16:creationId xmlns:a16="http://schemas.microsoft.com/office/drawing/2014/main" id="{67B315D7-FE57-7A4F-A7BA-810BCA20F1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3206750"/>
              <a:ext cx="11113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92209" name="Rectangle 130">
              <a:extLst>
                <a:ext uri="{FF2B5EF4-FFF2-40B4-BE49-F238E27FC236}">
                  <a16:creationId xmlns:a16="http://schemas.microsoft.com/office/drawing/2014/main" id="{95687779-BAC3-724B-9915-48927B8E5A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3206750"/>
              <a:ext cx="11113" cy="269875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92210" name="Rectangle 131">
              <a:extLst>
                <a:ext uri="{FF2B5EF4-FFF2-40B4-BE49-F238E27FC236}">
                  <a16:creationId xmlns:a16="http://schemas.microsoft.com/office/drawing/2014/main" id="{22BAB262-7459-8C45-8416-7FA95E8A7C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3459163"/>
              <a:ext cx="11112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92211" name="Rectangle 132">
              <a:extLst>
                <a:ext uri="{FF2B5EF4-FFF2-40B4-BE49-F238E27FC236}">
                  <a16:creationId xmlns:a16="http://schemas.microsoft.com/office/drawing/2014/main" id="{1D29BDD3-A144-994A-8125-EB7604A659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74025" y="3197225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92212" name="Rectangle 133">
              <a:extLst>
                <a:ext uri="{FF2B5EF4-FFF2-40B4-BE49-F238E27FC236}">
                  <a16:creationId xmlns:a16="http://schemas.microsoft.com/office/drawing/2014/main" id="{87023A7E-4B6F-C04B-92F5-AB14B15405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3459163"/>
              <a:ext cx="11112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92213" name="Rectangle 134">
              <a:extLst>
                <a:ext uri="{FF2B5EF4-FFF2-40B4-BE49-F238E27FC236}">
                  <a16:creationId xmlns:a16="http://schemas.microsoft.com/office/drawing/2014/main" id="{E24FDDDD-4803-804D-8BD0-A9402E29EF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48300" y="3465513"/>
              <a:ext cx="21800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D </a:t>
              </a:r>
              <a:endParaRPr lang="en-US" altLang="en-US" sz="3200" b="0"/>
            </a:p>
          </p:txBody>
        </p:sp>
        <p:sp>
          <p:nvSpPr>
            <p:cNvPr id="92214" name="Rectangle 136">
              <a:extLst>
                <a:ext uri="{FF2B5EF4-FFF2-40B4-BE49-F238E27FC236}">
                  <a16:creationId xmlns:a16="http://schemas.microsoft.com/office/drawing/2014/main" id="{92E947B0-9ED5-7E4E-A1C3-4CD7A23F77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3459163"/>
              <a:ext cx="11113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92215" name="Rectangle 138">
              <a:extLst>
                <a:ext uri="{FF2B5EF4-FFF2-40B4-BE49-F238E27FC236}">
                  <a16:creationId xmlns:a16="http://schemas.microsoft.com/office/drawing/2014/main" id="{E9E0FE5B-8B68-E646-9F4A-CBCE0C1B18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3459163"/>
              <a:ext cx="11113" cy="309562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92216" name="Rectangle 139">
              <a:extLst>
                <a:ext uri="{FF2B5EF4-FFF2-40B4-BE49-F238E27FC236}">
                  <a16:creationId xmlns:a16="http://schemas.microsoft.com/office/drawing/2014/main" id="{97367AB4-1750-E749-8A41-8AA68105AA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3650" y="3779838"/>
              <a:ext cx="3506788" cy="952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92217" name="Rectangle 140">
              <a:extLst>
                <a:ext uri="{FF2B5EF4-FFF2-40B4-BE49-F238E27FC236}">
                  <a16:creationId xmlns:a16="http://schemas.microsoft.com/office/drawing/2014/main" id="{7E736E57-5424-4642-826B-CAC70AFE0A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74025" y="3465513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</p:grpSp>
      <p:sp>
        <p:nvSpPr>
          <p:cNvPr id="92166" name="TextBox 53">
            <a:extLst>
              <a:ext uri="{FF2B5EF4-FFF2-40B4-BE49-F238E27FC236}">
                <a16:creationId xmlns:a16="http://schemas.microsoft.com/office/drawing/2014/main" id="{4A882A47-2410-5642-AB1F-6BEE91A77DC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11338" y="5618164"/>
            <a:ext cx="262255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</a:rPr>
              <a:t>How should we do this?</a:t>
            </a:r>
          </a:p>
        </p:txBody>
      </p:sp>
      <p:cxnSp>
        <p:nvCxnSpPr>
          <p:cNvPr id="92167" name="Straight Arrow Connector 54">
            <a:extLst>
              <a:ext uri="{FF2B5EF4-FFF2-40B4-BE49-F238E27FC236}">
                <a16:creationId xmlns:a16="http://schemas.microsoft.com/office/drawing/2014/main" id="{B3FD108D-BC42-774A-86D9-B28C7360A7A3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2667001" y="3276601"/>
            <a:ext cx="3533775" cy="282575"/>
          </a:xfrm>
          <a:prstGeom prst="straightConnector1">
            <a:avLst/>
          </a:prstGeom>
          <a:noFill/>
          <a:ln w="25400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92168" name="TextBox 3">
            <a:extLst>
              <a:ext uri="{FF2B5EF4-FFF2-40B4-BE49-F238E27FC236}">
                <a16:creationId xmlns:a16="http://schemas.microsoft.com/office/drawing/2014/main" id="{E2776FDA-60BB-394F-A9DB-9ED2E2C03ED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36788" y="3043238"/>
            <a:ext cx="3556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</a:rPr>
              <a:t>?</a:t>
            </a:r>
          </a:p>
        </p:txBody>
      </p:sp>
      <p:sp>
        <p:nvSpPr>
          <p:cNvPr id="92169" name="Rectangle 60">
            <a:extLst>
              <a:ext uri="{FF2B5EF4-FFF2-40B4-BE49-F238E27FC236}">
                <a16:creationId xmlns:a16="http://schemas.microsoft.com/office/drawing/2014/main" id="{0C2A3705-FE4D-EA4F-B2D5-C3FF5B90BC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00776" y="3403600"/>
            <a:ext cx="1230313" cy="266700"/>
          </a:xfrm>
          <a:prstGeom prst="rect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914400">
              <a:spcBef>
                <a:spcPct val="0"/>
              </a:spcBef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92170" name="Rectangle 61">
            <a:extLst>
              <a:ext uri="{FF2B5EF4-FFF2-40B4-BE49-F238E27FC236}">
                <a16:creationId xmlns:a16="http://schemas.microsoft.com/office/drawing/2014/main" id="{B433A0B1-E9F4-C344-BF0D-D3CA4FBC75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36789" y="3124201"/>
            <a:ext cx="395287" cy="307975"/>
          </a:xfrm>
          <a:prstGeom prst="rect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914400">
              <a:spcBef>
                <a:spcPct val="0"/>
              </a:spcBef>
              <a:buNone/>
            </a:pPr>
            <a:endParaRPr lang="en-US" altLang="en-US" b="0"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185" name="TextBox 125">
            <a:extLst>
              <a:ext uri="{FF2B5EF4-FFF2-40B4-BE49-F238E27FC236}">
                <a16:creationId xmlns:a16="http://schemas.microsoft.com/office/drawing/2014/main" id="{8083D5FA-295E-1545-AC71-9EDE669AB41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66001" y="6477001"/>
            <a:ext cx="263207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5.16a from the textbook ]</a:t>
            </a:r>
          </a:p>
        </p:txBody>
      </p:sp>
      <p:sp>
        <p:nvSpPr>
          <p:cNvPr id="93186" name="Title 1">
            <a:extLst>
              <a:ext uri="{FF2B5EF4-FFF2-40B4-BE49-F238E27FC236}">
                <a16:creationId xmlns:a16="http://schemas.microsoft.com/office/drawing/2014/main" id="{93ABBD1D-F76D-3648-8B50-8BFB10F7A376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JK Flip-Flop Refresher</a:t>
            </a:r>
          </a:p>
        </p:txBody>
      </p:sp>
      <p:pic>
        <p:nvPicPr>
          <p:cNvPr id="93187" name="Picture 1" descr="Screen shot 2013-11-01 at 3.58.00 PM.png">
            <a:extLst>
              <a:ext uri="{FF2B5EF4-FFF2-40B4-BE49-F238E27FC236}">
                <a16:creationId xmlns:a16="http://schemas.microsoft.com/office/drawing/2014/main" id="{84E98D54-5C44-884D-8428-2C7D2D64A0B9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00200" y="1676400"/>
            <a:ext cx="7594600" cy="3365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93188" name="Group 5">
            <a:extLst>
              <a:ext uri="{FF2B5EF4-FFF2-40B4-BE49-F238E27FC236}">
                <a16:creationId xmlns:a16="http://schemas.microsoft.com/office/drawing/2014/main" id="{FF8B36C0-749A-D14E-8F2E-074937EEEA5A}"/>
              </a:ext>
            </a:extLst>
          </p:cNvPr>
          <p:cNvGrpSpPr>
            <a:grpSpLocks/>
          </p:cNvGrpSpPr>
          <p:nvPr/>
        </p:nvGrpSpPr>
        <p:grpSpPr bwMode="auto">
          <a:xfrm>
            <a:off x="4340226" y="5562600"/>
            <a:ext cx="2403475" cy="584200"/>
            <a:chOff x="3426307" y="5816024"/>
            <a:chExt cx="2403022" cy="584776"/>
          </a:xfrm>
        </p:grpSpPr>
        <p:sp>
          <p:nvSpPr>
            <p:cNvPr id="93189" name="TextBox 8">
              <a:extLst>
                <a:ext uri="{FF2B5EF4-FFF2-40B4-BE49-F238E27FC236}">
                  <a16:creationId xmlns:a16="http://schemas.microsoft.com/office/drawing/2014/main" id="{2CA76D8D-CBA4-4748-B502-13F70C13AA8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26307" y="5816024"/>
              <a:ext cx="2403022" cy="5847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3200" b="0">
                  <a:latin typeface="Times" pitchFamily="2" charset="0"/>
                </a:rPr>
                <a:t>D = JQ + KQ</a:t>
              </a:r>
            </a:p>
          </p:txBody>
        </p:sp>
        <p:cxnSp>
          <p:nvCxnSpPr>
            <p:cNvPr id="93190" name="Straight Connector 7">
              <a:extLst>
                <a:ext uri="{FF2B5EF4-FFF2-40B4-BE49-F238E27FC236}">
                  <a16:creationId xmlns:a16="http://schemas.microsoft.com/office/drawing/2014/main" id="{9DB8CBD9-B7EE-D54F-910C-67B5A5834729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4357994" y="5844627"/>
              <a:ext cx="380928" cy="0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3191" name="Straight Connector 8">
              <a:extLst>
                <a:ext uri="{FF2B5EF4-FFF2-40B4-BE49-F238E27FC236}">
                  <a16:creationId xmlns:a16="http://schemas.microsoft.com/office/drawing/2014/main" id="{104D529A-F5FF-A14A-BA9A-BA090EC81D60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5065886" y="5839860"/>
              <a:ext cx="382515" cy="0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</p:spTree>
  </p:cSld>
  <p:clrMapOvr>
    <a:masterClrMapping/>
  </p:clrMapOvr>
  <p:transition/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209" name="TextBox 125">
            <a:extLst>
              <a:ext uri="{FF2B5EF4-FFF2-40B4-BE49-F238E27FC236}">
                <a16:creationId xmlns:a16="http://schemas.microsoft.com/office/drawing/2014/main" id="{C836E492-053E-2743-AADF-AAA4F7FA129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66001" y="6477001"/>
            <a:ext cx="263207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5.16 from the textbook ]</a:t>
            </a:r>
          </a:p>
        </p:txBody>
      </p:sp>
      <p:sp>
        <p:nvSpPr>
          <p:cNvPr id="94210" name="Title 1">
            <a:extLst>
              <a:ext uri="{FF2B5EF4-FFF2-40B4-BE49-F238E27FC236}">
                <a16:creationId xmlns:a16="http://schemas.microsoft.com/office/drawing/2014/main" id="{96A10E45-0331-B944-B9B0-E3542C0A515D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JK Flip-Flop Refresher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3600"/>
          </a:p>
        </p:txBody>
      </p:sp>
      <p:grpSp>
        <p:nvGrpSpPr>
          <p:cNvPr id="94211" name="Group 115">
            <a:extLst>
              <a:ext uri="{FF2B5EF4-FFF2-40B4-BE49-F238E27FC236}">
                <a16:creationId xmlns:a16="http://schemas.microsoft.com/office/drawing/2014/main" id="{9E8FDD7D-ADCE-4F42-ABC9-6F54343DC9F0}"/>
              </a:ext>
            </a:extLst>
          </p:cNvPr>
          <p:cNvGrpSpPr>
            <a:grpSpLocks/>
          </p:cNvGrpSpPr>
          <p:nvPr/>
        </p:nvGrpSpPr>
        <p:grpSpPr bwMode="auto">
          <a:xfrm>
            <a:off x="2746375" y="1357314"/>
            <a:ext cx="5661026" cy="4967287"/>
            <a:chOff x="1154" y="434"/>
            <a:chExt cx="3566" cy="3129"/>
          </a:xfrm>
        </p:grpSpPr>
        <p:sp>
          <p:nvSpPr>
            <p:cNvPr id="94212" name="Rectangle 59">
              <a:extLst>
                <a:ext uri="{FF2B5EF4-FFF2-40B4-BE49-F238E27FC236}">
                  <a16:creationId xmlns:a16="http://schemas.microsoft.com/office/drawing/2014/main" id="{A87BD49B-95B1-5441-8D83-67E97C44C8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30" y="2541"/>
              <a:ext cx="414" cy="644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94213" name="Rectangle 61">
              <a:extLst>
                <a:ext uri="{FF2B5EF4-FFF2-40B4-BE49-F238E27FC236}">
                  <a16:creationId xmlns:a16="http://schemas.microsoft.com/office/drawing/2014/main" id="{0B4D6283-1E75-CF49-9CAF-AFBD803EC3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9" y="2552"/>
              <a:ext cx="69" cy="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J</a:t>
              </a:r>
              <a:endParaRPr lang="en-US" altLang="en-US" sz="1800" b="0"/>
            </a:p>
          </p:txBody>
        </p:sp>
        <p:sp>
          <p:nvSpPr>
            <p:cNvPr id="94214" name="Rectangle 62">
              <a:extLst>
                <a:ext uri="{FF2B5EF4-FFF2-40B4-BE49-F238E27FC236}">
                  <a16:creationId xmlns:a16="http://schemas.microsoft.com/office/drawing/2014/main" id="{98880548-8C01-2C4E-90DD-642797CA5B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13" y="2552"/>
              <a:ext cx="107" cy="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Q</a:t>
              </a:r>
              <a:endParaRPr lang="en-US" altLang="en-US" sz="1800" b="0"/>
            </a:p>
          </p:txBody>
        </p:sp>
        <p:sp>
          <p:nvSpPr>
            <p:cNvPr id="94215" name="Freeform 64">
              <a:extLst>
                <a:ext uri="{FF2B5EF4-FFF2-40B4-BE49-F238E27FC236}">
                  <a16:creationId xmlns:a16="http://schemas.microsoft.com/office/drawing/2014/main" id="{67F8A3BC-E7B7-F841-AE74-47DAE149EC2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0" y="2828"/>
              <a:ext cx="81" cy="81"/>
            </a:xfrm>
            <a:custGeom>
              <a:avLst/>
              <a:gdLst>
                <a:gd name="T0" fmla="*/ 0 w 403"/>
                <a:gd name="T1" fmla="*/ 0 h 403"/>
                <a:gd name="T2" fmla="*/ 0 w 403"/>
                <a:gd name="T3" fmla="*/ 0 h 403"/>
                <a:gd name="T4" fmla="*/ 0 w 403"/>
                <a:gd name="T5" fmla="*/ 0 h 403"/>
                <a:gd name="T6" fmla="*/ 0 60000 65536"/>
                <a:gd name="T7" fmla="*/ 0 60000 65536"/>
                <a:gd name="T8" fmla="*/ 0 60000 65536"/>
                <a:gd name="T9" fmla="*/ 0 w 403"/>
                <a:gd name="T10" fmla="*/ 0 h 403"/>
                <a:gd name="T11" fmla="*/ 403 w 403"/>
                <a:gd name="T12" fmla="*/ 403 h 403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03" h="403">
                  <a:moveTo>
                    <a:pt x="0" y="403"/>
                  </a:moveTo>
                  <a:lnTo>
                    <a:pt x="403" y="173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216" name="Line 65">
              <a:extLst>
                <a:ext uri="{FF2B5EF4-FFF2-40B4-BE49-F238E27FC236}">
                  <a16:creationId xmlns:a16="http://schemas.microsoft.com/office/drawing/2014/main" id="{C12DE8E3-1F31-924C-BCCA-37F8A7146F7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1673" y="2503"/>
              <a:ext cx="898" cy="0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217" name="Line 66">
              <a:extLst>
                <a:ext uri="{FF2B5EF4-FFF2-40B4-BE49-F238E27FC236}">
                  <a16:creationId xmlns:a16="http://schemas.microsoft.com/office/drawing/2014/main" id="{9D94891C-6E2D-C348-A1D1-5F402318EE6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041" y="2285"/>
              <a:ext cx="1" cy="1021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218" name="Rectangle 67">
              <a:extLst>
                <a:ext uri="{FF2B5EF4-FFF2-40B4-BE49-F238E27FC236}">
                  <a16:creationId xmlns:a16="http://schemas.microsoft.com/office/drawing/2014/main" id="{1F799C33-2A34-B742-B100-EBDF0AF3C9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14" y="2968"/>
              <a:ext cx="107" cy="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Q</a:t>
              </a:r>
              <a:endParaRPr lang="en-US" altLang="en-US" sz="1800" b="0"/>
            </a:p>
          </p:txBody>
        </p:sp>
        <p:sp>
          <p:nvSpPr>
            <p:cNvPr id="94219" name="Rectangle 68">
              <a:extLst>
                <a:ext uri="{FF2B5EF4-FFF2-40B4-BE49-F238E27FC236}">
                  <a16:creationId xmlns:a16="http://schemas.microsoft.com/office/drawing/2014/main" id="{9B9131BC-3AF1-6241-8418-FAB21CEF68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85" y="2285"/>
              <a:ext cx="92" cy="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K</a:t>
              </a:r>
              <a:endParaRPr lang="en-US" altLang="en-US" sz="1800" b="0"/>
            </a:p>
          </p:txBody>
        </p:sp>
        <p:sp>
          <p:nvSpPr>
            <p:cNvPr id="94220" name="Rectangle 69">
              <a:extLst>
                <a:ext uri="{FF2B5EF4-FFF2-40B4-BE49-F238E27FC236}">
                  <a16:creationId xmlns:a16="http://schemas.microsoft.com/office/drawing/2014/main" id="{3ACC3A8C-FC9F-7A4B-BB54-2F7E7E25CA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97" y="2508"/>
              <a:ext cx="77" cy="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</a:t>
              </a:r>
              <a:endParaRPr lang="en-US" altLang="en-US" sz="1800" b="0"/>
            </a:p>
          </p:txBody>
        </p:sp>
        <p:sp>
          <p:nvSpPr>
            <p:cNvPr id="94221" name="Rectangle 70">
              <a:extLst>
                <a:ext uri="{FF2B5EF4-FFF2-40B4-BE49-F238E27FC236}">
                  <a16:creationId xmlns:a16="http://schemas.microsoft.com/office/drawing/2014/main" id="{C07C6B94-6022-5042-A9DD-ABA915D536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96" y="2689"/>
              <a:ext cx="77" cy="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1</a:t>
              </a:r>
              <a:endParaRPr lang="en-US" altLang="en-US" sz="1800" b="0"/>
            </a:p>
          </p:txBody>
        </p:sp>
        <p:sp>
          <p:nvSpPr>
            <p:cNvPr id="94222" name="Rectangle 71">
              <a:extLst>
                <a:ext uri="{FF2B5EF4-FFF2-40B4-BE49-F238E27FC236}">
                  <a16:creationId xmlns:a16="http://schemas.microsoft.com/office/drawing/2014/main" id="{496C5670-F079-284A-9653-76E5FD5281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94" y="2281"/>
              <a:ext cx="107" cy="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Q</a:t>
              </a:r>
              <a:endParaRPr lang="en-US" altLang="en-US" sz="1800" b="0"/>
            </a:p>
          </p:txBody>
        </p:sp>
        <p:sp>
          <p:nvSpPr>
            <p:cNvPr id="94223" name="Rectangle 72">
              <a:extLst>
                <a:ext uri="{FF2B5EF4-FFF2-40B4-BE49-F238E27FC236}">
                  <a16:creationId xmlns:a16="http://schemas.microsoft.com/office/drawing/2014/main" id="{AB6BF7F0-2AD7-CB41-9436-30E512913A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3" y="2281"/>
              <a:ext cx="38" cy="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t</a:t>
              </a:r>
              <a:endParaRPr lang="en-US" altLang="en-US" sz="1800" b="0"/>
            </a:p>
          </p:txBody>
        </p:sp>
        <p:sp>
          <p:nvSpPr>
            <p:cNvPr id="94224" name="Rectangle 73">
              <a:extLst>
                <a:ext uri="{FF2B5EF4-FFF2-40B4-BE49-F238E27FC236}">
                  <a16:creationId xmlns:a16="http://schemas.microsoft.com/office/drawing/2014/main" id="{6DF4A2ED-96AD-734C-982F-BBD18030C1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14" y="2281"/>
              <a:ext cx="77" cy="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1</a:t>
              </a:r>
              <a:endParaRPr lang="en-US" altLang="en-US" sz="1800" b="0"/>
            </a:p>
          </p:txBody>
        </p:sp>
        <p:sp>
          <p:nvSpPr>
            <p:cNvPr id="94225" name="Rectangle 74">
              <a:extLst>
                <a:ext uri="{FF2B5EF4-FFF2-40B4-BE49-F238E27FC236}">
                  <a16:creationId xmlns:a16="http://schemas.microsoft.com/office/drawing/2014/main" id="{6609C43C-A871-B443-AED7-56D52A5373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30" y="2281"/>
              <a:ext cx="80" cy="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+</a:t>
              </a:r>
              <a:endParaRPr lang="en-US" altLang="en-US" sz="1800" b="0"/>
            </a:p>
          </p:txBody>
        </p:sp>
        <p:sp>
          <p:nvSpPr>
            <p:cNvPr id="94226" name="Rectangle 75">
              <a:extLst>
                <a:ext uri="{FF2B5EF4-FFF2-40B4-BE49-F238E27FC236}">
                  <a16:creationId xmlns:a16="http://schemas.microsoft.com/office/drawing/2014/main" id="{EA061F08-C7D3-4E45-9DC2-857A4F6FB9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20" y="2281"/>
              <a:ext cx="4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Symbol" pitchFamily="2" charset="2"/>
                </a:rPr>
                <a:t>(</a:t>
              </a:r>
              <a:endParaRPr lang="en-US" altLang="en-US" sz="1800" b="0"/>
            </a:p>
          </p:txBody>
        </p:sp>
        <p:sp>
          <p:nvSpPr>
            <p:cNvPr id="94227" name="Rectangle 76">
              <a:extLst>
                <a:ext uri="{FF2B5EF4-FFF2-40B4-BE49-F238E27FC236}">
                  <a16:creationId xmlns:a16="http://schemas.microsoft.com/office/drawing/2014/main" id="{7C423671-9634-C549-BB82-A149E9FEE9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85" y="2281"/>
              <a:ext cx="4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Symbol" pitchFamily="2" charset="2"/>
                </a:rPr>
                <a:t>)</a:t>
              </a:r>
              <a:endParaRPr lang="en-US" altLang="en-US" sz="1800" b="0"/>
            </a:p>
          </p:txBody>
        </p:sp>
        <p:sp>
          <p:nvSpPr>
            <p:cNvPr id="94228" name="Rectangle 77">
              <a:extLst>
                <a:ext uri="{FF2B5EF4-FFF2-40B4-BE49-F238E27FC236}">
                  <a16:creationId xmlns:a16="http://schemas.microsoft.com/office/drawing/2014/main" id="{B2AA7F25-91FA-854F-80E3-085E4455AE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75" y="2510"/>
              <a:ext cx="107" cy="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Q</a:t>
              </a:r>
              <a:endParaRPr lang="en-US" altLang="en-US" sz="1800" b="0"/>
            </a:p>
          </p:txBody>
        </p:sp>
        <p:sp>
          <p:nvSpPr>
            <p:cNvPr id="94229" name="Rectangle 78">
              <a:extLst>
                <a:ext uri="{FF2B5EF4-FFF2-40B4-BE49-F238E27FC236}">
                  <a16:creationId xmlns:a16="http://schemas.microsoft.com/office/drawing/2014/main" id="{042087BA-428E-AE4A-8AD5-C85C6F660A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69" y="2510"/>
              <a:ext cx="38" cy="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t</a:t>
              </a:r>
              <a:endParaRPr lang="en-US" altLang="en-US" sz="1800" b="0"/>
            </a:p>
          </p:txBody>
        </p:sp>
        <p:sp>
          <p:nvSpPr>
            <p:cNvPr id="94230" name="Rectangle 79">
              <a:extLst>
                <a:ext uri="{FF2B5EF4-FFF2-40B4-BE49-F238E27FC236}">
                  <a16:creationId xmlns:a16="http://schemas.microsoft.com/office/drawing/2014/main" id="{8B61B200-B2E4-0A4C-A995-3DE22B89FE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10" y="2510"/>
              <a:ext cx="4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Symbol" pitchFamily="2" charset="2"/>
                </a:rPr>
                <a:t>(</a:t>
              </a:r>
              <a:endParaRPr lang="en-US" altLang="en-US" sz="1800" b="0"/>
            </a:p>
          </p:txBody>
        </p:sp>
        <p:sp>
          <p:nvSpPr>
            <p:cNvPr id="94231" name="Rectangle 80">
              <a:extLst>
                <a:ext uri="{FF2B5EF4-FFF2-40B4-BE49-F238E27FC236}">
                  <a16:creationId xmlns:a16="http://schemas.microsoft.com/office/drawing/2014/main" id="{F015CBC5-8771-FF4B-A296-CAE3E272A0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19" y="2510"/>
              <a:ext cx="4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Symbol" pitchFamily="2" charset="2"/>
                </a:rPr>
                <a:t>)</a:t>
              </a:r>
              <a:endParaRPr lang="en-US" altLang="en-US" sz="1800" b="0"/>
            </a:p>
          </p:txBody>
        </p:sp>
        <p:sp>
          <p:nvSpPr>
            <p:cNvPr id="94232" name="Line 81">
              <a:extLst>
                <a:ext uri="{FF2B5EF4-FFF2-40B4-BE49-F238E27FC236}">
                  <a16:creationId xmlns:a16="http://schemas.microsoft.com/office/drawing/2014/main" id="{5DD8D694-6766-8647-9E9E-8D8EF515D6B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044" y="2656"/>
              <a:ext cx="242" cy="1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233" name="Line 82">
              <a:extLst>
                <a:ext uri="{FF2B5EF4-FFF2-40B4-BE49-F238E27FC236}">
                  <a16:creationId xmlns:a16="http://schemas.microsoft.com/office/drawing/2014/main" id="{2DFF5D28-99EE-4F49-B17B-ADC62AFC61F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044" y="3071"/>
              <a:ext cx="242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234" name="Line 83">
              <a:extLst>
                <a:ext uri="{FF2B5EF4-FFF2-40B4-BE49-F238E27FC236}">
                  <a16:creationId xmlns:a16="http://schemas.microsoft.com/office/drawing/2014/main" id="{5D956183-C835-7940-A65F-7B91FCC46B0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388" y="2656"/>
              <a:ext cx="242" cy="1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235" name="Line 84">
              <a:extLst>
                <a:ext uri="{FF2B5EF4-FFF2-40B4-BE49-F238E27FC236}">
                  <a16:creationId xmlns:a16="http://schemas.microsoft.com/office/drawing/2014/main" id="{AC68E69A-6FFA-A947-954B-521C3930D41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88" y="3069"/>
              <a:ext cx="242" cy="1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236" name="Rectangle 85">
              <a:extLst>
                <a:ext uri="{FF2B5EF4-FFF2-40B4-BE49-F238E27FC236}">
                  <a16:creationId xmlns:a16="http://schemas.microsoft.com/office/drawing/2014/main" id="{9B3B51BC-71F8-5C4B-A33D-BE9A5FA666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46" y="2691"/>
              <a:ext cx="77" cy="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</a:t>
              </a:r>
              <a:endParaRPr lang="en-US" altLang="en-US" sz="1800" b="0"/>
            </a:p>
          </p:txBody>
        </p:sp>
        <p:sp>
          <p:nvSpPr>
            <p:cNvPr id="94237" name="Rectangle 86">
              <a:extLst>
                <a:ext uri="{FF2B5EF4-FFF2-40B4-BE49-F238E27FC236}">
                  <a16:creationId xmlns:a16="http://schemas.microsoft.com/office/drawing/2014/main" id="{858875D0-614B-C244-8F9F-816FEDBE2C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21" y="3390"/>
              <a:ext cx="904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(b) Truth table</a:t>
              </a:r>
              <a:endParaRPr lang="en-US" altLang="en-US" sz="1800" b="0"/>
            </a:p>
          </p:txBody>
        </p:sp>
        <p:sp>
          <p:nvSpPr>
            <p:cNvPr id="94238" name="Rectangle 89">
              <a:extLst>
                <a:ext uri="{FF2B5EF4-FFF2-40B4-BE49-F238E27FC236}">
                  <a16:creationId xmlns:a16="http://schemas.microsoft.com/office/drawing/2014/main" id="{6C5FEDB5-4715-0A42-BDE4-EDF2E779CB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9" y="3390"/>
              <a:ext cx="1320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(c) Graphical symbol</a:t>
              </a:r>
              <a:endParaRPr lang="en-US" altLang="en-US" sz="1800" b="0"/>
            </a:p>
          </p:txBody>
        </p:sp>
        <p:sp>
          <p:nvSpPr>
            <p:cNvPr id="94239" name="Rectangle 91">
              <a:extLst>
                <a:ext uri="{FF2B5EF4-FFF2-40B4-BE49-F238E27FC236}">
                  <a16:creationId xmlns:a16="http://schemas.microsoft.com/office/drawing/2014/main" id="{9049B4D2-F514-EF41-997C-89644B1FC3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55" y="2285"/>
              <a:ext cx="69" cy="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J</a:t>
              </a:r>
              <a:endParaRPr lang="en-US" altLang="en-US" sz="1800" b="0"/>
            </a:p>
          </p:txBody>
        </p:sp>
        <p:sp>
          <p:nvSpPr>
            <p:cNvPr id="94240" name="Rectangle 92">
              <a:extLst>
                <a:ext uri="{FF2B5EF4-FFF2-40B4-BE49-F238E27FC236}">
                  <a16:creationId xmlns:a16="http://schemas.microsoft.com/office/drawing/2014/main" id="{1F2A98F6-4FDC-F648-B762-C59865EBA8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49" y="2508"/>
              <a:ext cx="77" cy="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</a:t>
              </a:r>
              <a:endParaRPr lang="en-US" altLang="en-US" sz="1800" b="0"/>
            </a:p>
          </p:txBody>
        </p:sp>
        <p:sp>
          <p:nvSpPr>
            <p:cNvPr id="94241" name="Rectangle 93">
              <a:extLst>
                <a:ext uri="{FF2B5EF4-FFF2-40B4-BE49-F238E27FC236}">
                  <a16:creationId xmlns:a16="http://schemas.microsoft.com/office/drawing/2014/main" id="{BCE3FCC5-ECC0-C14C-9C1B-C54452BCDD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49" y="2689"/>
              <a:ext cx="77" cy="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</a:t>
              </a:r>
              <a:endParaRPr lang="en-US" altLang="en-US" sz="1800" b="0"/>
            </a:p>
          </p:txBody>
        </p:sp>
        <p:sp>
          <p:nvSpPr>
            <p:cNvPr id="94242" name="Rectangle 94">
              <a:extLst>
                <a:ext uri="{FF2B5EF4-FFF2-40B4-BE49-F238E27FC236}">
                  <a16:creationId xmlns:a16="http://schemas.microsoft.com/office/drawing/2014/main" id="{BE2E0DFB-B327-AB4F-860D-7E1CFC5840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96" y="2883"/>
              <a:ext cx="77" cy="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</a:t>
              </a:r>
              <a:endParaRPr lang="en-US" altLang="en-US" sz="1800" b="0"/>
            </a:p>
          </p:txBody>
        </p:sp>
        <p:sp>
          <p:nvSpPr>
            <p:cNvPr id="94243" name="Rectangle 95">
              <a:extLst>
                <a:ext uri="{FF2B5EF4-FFF2-40B4-BE49-F238E27FC236}">
                  <a16:creationId xmlns:a16="http://schemas.microsoft.com/office/drawing/2014/main" id="{C73ED373-3B6A-0B4C-A04D-21054C7618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46" y="2884"/>
              <a:ext cx="77" cy="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1</a:t>
              </a:r>
              <a:endParaRPr lang="en-US" altLang="en-US" sz="1800" b="0"/>
            </a:p>
          </p:txBody>
        </p:sp>
        <p:sp>
          <p:nvSpPr>
            <p:cNvPr id="94244" name="Rectangle 96">
              <a:extLst>
                <a:ext uri="{FF2B5EF4-FFF2-40B4-BE49-F238E27FC236}">
                  <a16:creationId xmlns:a16="http://schemas.microsoft.com/office/drawing/2014/main" id="{EB6180BD-39D5-1943-91F7-CCE950A8F2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49" y="2883"/>
              <a:ext cx="77" cy="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1</a:t>
              </a:r>
              <a:endParaRPr lang="en-US" altLang="en-US" sz="1800" b="0"/>
            </a:p>
          </p:txBody>
        </p:sp>
        <p:sp>
          <p:nvSpPr>
            <p:cNvPr id="94245" name="Rectangle 97">
              <a:extLst>
                <a:ext uri="{FF2B5EF4-FFF2-40B4-BE49-F238E27FC236}">
                  <a16:creationId xmlns:a16="http://schemas.microsoft.com/office/drawing/2014/main" id="{69B96397-5714-5C4D-BE87-46994B162B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96" y="3084"/>
              <a:ext cx="77" cy="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1</a:t>
              </a:r>
              <a:endParaRPr lang="en-US" altLang="en-US" sz="1800" b="0"/>
            </a:p>
          </p:txBody>
        </p:sp>
        <p:sp>
          <p:nvSpPr>
            <p:cNvPr id="94246" name="Rectangle 98">
              <a:extLst>
                <a:ext uri="{FF2B5EF4-FFF2-40B4-BE49-F238E27FC236}">
                  <a16:creationId xmlns:a16="http://schemas.microsoft.com/office/drawing/2014/main" id="{8DD29CB9-80FE-344A-BE75-680C657773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75" y="3085"/>
              <a:ext cx="107" cy="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Q</a:t>
              </a:r>
              <a:endParaRPr lang="en-US" altLang="en-US" sz="1800" b="0"/>
            </a:p>
          </p:txBody>
        </p:sp>
        <p:sp>
          <p:nvSpPr>
            <p:cNvPr id="94247" name="Rectangle 99">
              <a:extLst>
                <a:ext uri="{FF2B5EF4-FFF2-40B4-BE49-F238E27FC236}">
                  <a16:creationId xmlns:a16="http://schemas.microsoft.com/office/drawing/2014/main" id="{027B3231-5EE2-654A-B896-199471FFC8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7" y="3085"/>
              <a:ext cx="38" cy="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t</a:t>
              </a:r>
              <a:endParaRPr lang="en-US" altLang="en-US" sz="1800" b="0"/>
            </a:p>
          </p:txBody>
        </p:sp>
        <p:sp>
          <p:nvSpPr>
            <p:cNvPr id="94248" name="Rectangle 100">
              <a:extLst>
                <a:ext uri="{FF2B5EF4-FFF2-40B4-BE49-F238E27FC236}">
                  <a16:creationId xmlns:a16="http://schemas.microsoft.com/office/drawing/2014/main" id="{7CCFE423-FB54-D941-8BE6-6FD3BFD8FD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04" y="3085"/>
              <a:ext cx="4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Symbol" pitchFamily="2" charset="2"/>
                </a:rPr>
                <a:t>(</a:t>
              </a:r>
              <a:endParaRPr lang="en-US" altLang="en-US" sz="1800" b="0"/>
            </a:p>
          </p:txBody>
        </p:sp>
        <p:sp>
          <p:nvSpPr>
            <p:cNvPr id="94249" name="Rectangle 102">
              <a:extLst>
                <a:ext uri="{FF2B5EF4-FFF2-40B4-BE49-F238E27FC236}">
                  <a16:creationId xmlns:a16="http://schemas.microsoft.com/office/drawing/2014/main" id="{BB00E780-A0E2-7A46-91D7-B3CE0641F9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07" y="3085"/>
              <a:ext cx="4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Symbol" pitchFamily="2" charset="2"/>
                </a:rPr>
                <a:t>)</a:t>
              </a:r>
              <a:endParaRPr lang="en-US" altLang="en-US" sz="1800" b="0"/>
            </a:p>
          </p:txBody>
        </p:sp>
        <p:sp>
          <p:nvSpPr>
            <p:cNvPr id="94250" name="Rectangle 103">
              <a:extLst>
                <a:ext uri="{FF2B5EF4-FFF2-40B4-BE49-F238E27FC236}">
                  <a16:creationId xmlns:a16="http://schemas.microsoft.com/office/drawing/2014/main" id="{4B6B16D3-0BD3-344A-B723-DCD6A581C6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49" y="3084"/>
              <a:ext cx="77" cy="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1</a:t>
              </a:r>
              <a:endParaRPr lang="en-US" altLang="en-US" sz="1800" b="0"/>
            </a:p>
          </p:txBody>
        </p:sp>
        <p:sp>
          <p:nvSpPr>
            <p:cNvPr id="94251" name="Line 104">
              <a:extLst>
                <a:ext uri="{FF2B5EF4-FFF2-40B4-BE49-F238E27FC236}">
                  <a16:creationId xmlns:a16="http://schemas.microsoft.com/office/drawing/2014/main" id="{7D68B7D0-DF45-BF47-96D9-02535619E5F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388" y="2863"/>
              <a:ext cx="242" cy="1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252" name="Rectangle 105">
              <a:extLst>
                <a:ext uri="{FF2B5EF4-FFF2-40B4-BE49-F238E27FC236}">
                  <a16:creationId xmlns:a16="http://schemas.microsoft.com/office/drawing/2014/main" id="{D01E3D28-FBE4-464D-8323-B36CB91455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9" y="2968"/>
              <a:ext cx="92" cy="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K</a:t>
              </a:r>
              <a:endParaRPr lang="en-US" altLang="en-US" sz="1800" b="0"/>
            </a:p>
          </p:txBody>
        </p:sp>
        <p:sp>
          <p:nvSpPr>
            <p:cNvPr id="94253" name="Rectangle 8">
              <a:extLst>
                <a:ext uri="{FF2B5EF4-FFF2-40B4-BE49-F238E27FC236}">
                  <a16:creationId xmlns:a16="http://schemas.microsoft.com/office/drawing/2014/main" id="{E2A74D8F-6A8A-6347-8277-6901906D5E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30" y="917"/>
              <a:ext cx="414" cy="656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94254" name="Rectangle 9">
              <a:extLst>
                <a:ext uri="{FF2B5EF4-FFF2-40B4-BE49-F238E27FC236}">
                  <a16:creationId xmlns:a16="http://schemas.microsoft.com/office/drawing/2014/main" id="{9C6F032C-2912-6645-AD70-A56DB0EA25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4" y="942"/>
              <a:ext cx="99" cy="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D</a:t>
              </a:r>
              <a:endParaRPr lang="en-US" altLang="en-US" sz="1800" b="0"/>
            </a:p>
          </p:txBody>
        </p:sp>
        <p:sp>
          <p:nvSpPr>
            <p:cNvPr id="94255" name="Rectangle 10">
              <a:extLst>
                <a:ext uri="{FF2B5EF4-FFF2-40B4-BE49-F238E27FC236}">
                  <a16:creationId xmlns:a16="http://schemas.microsoft.com/office/drawing/2014/main" id="{6DC08326-BD2F-1C42-A816-80E430C4C5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13" y="938"/>
              <a:ext cx="107" cy="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Q</a:t>
              </a:r>
              <a:endParaRPr lang="en-US" altLang="en-US" sz="1800" b="0"/>
            </a:p>
          </p:txBody>
        </p:sp>
        <p:sp>
          <p:nvSpPr>
            <p:cNvPr id="94256" name="Freeform 12">
              <a:extLst>
                <a:ext uri="{FF2B5EF4-FFF2-40B4-BE49-F238E27FC236}">
                  <a16:creationId xmlns:a16="http://schemas.microsoft.com/office/drawing/2014/main" id="{3517293A-0BC1-9045-AE48-F9208C09625D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0" y="1366"/>
              <a:ext cx="81" cy="81"/>
            </a:xfrm>
            <a:custGeom>
              <a:avLst/>
              <a:gdLst>
                <a:gd name="T0" fmla="*/ 0 w 403"/>
                <a:gd name="T1" fmla="*/ 0 h 402"/>
                <a:gd name="T2" fmla="*/ 0 w 403"/>
                <a:gd name="T3" fmla="*/ 0 h 402"/>
                <a:gd name="T4" fmla="*/ 0 w 403"/>
                <a:gd name="T5" fmla="*/ 0 h 402"/>
                <a:gd name="T6" fmla="*/ 0 60000 65536"/>
                <a:gd name="T7" fmla="*/ 0 60000 65536"/>
                <a:gd name="T8" fmla="*/ 0 60000 65536"/>
                <a:gd name="T9" fmla="*/ 0 w 403"/>
                <a:gd name="T10" fmla="*/ 0 h 402"/>
                <a:gd name="T11" fmla="*/ 403 w 403"/>
                <a:gd name="T12" fmla="*/ 402 h 40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03" h="402">
                  <a:moveTo>
                    <a:pt x="0" y="402"/>
                  </a:moveTo>
                  <a:lnTo>
                    <a:pt x="403" y="230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257" name="Freeform 15">
              <a:extLst>
                <a:ext uri="{FF2B5EF4-FFF2-40B4-BE49-F238E27FC236}">
                  <a16:creationId xmlns:a16="http://schemas.microsoft.com/office/drawing/2014/main" id="{D03E8F0E-8D02-7A43-80EA-F32510E43766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6" y="1067"/>
              <a:ext cx="22" cy="34"/>
            </a:xfrm>
            <a:custGeom>
              <a:avLst/>
              <a:gdLst>
                <a:gd name="T0" fmla="*/ 0 w 114"/>
                <a:gd name="T1" fmla="*/ 0 h 172"/>
                <a:gd name="T2" fmla="*/ 0 w 114"/>
                <a:gd name="T3" fmla="*/ 0 h 172"/>
                <a:gd name="T4" fmla="*/ 0 w 114"/>
                <a:gd name="T5" fmla="*/ 0 h 172"/>
                <a:gd name="T6" fmla="*/ 0 w 114"/>
                <a:gd name="T7" fmla="*/ 0 h 172"/>
                <a:gd name="T8" fmla="*/ 0 w 114"/>
                <a:gd name="T9" fmla="*/ 0 h 172"/>
                <a:gd name="T10" fmla="*/ 0 w 114"/>
                <a:gd name="T11" fmla="*/ 0 h 172"/>
                <a:gd name="T12" fmla="*/ 0 w 114"/>
                <a:gd name="T13" fmla="*/ 0 h 172"/>
                <a:gd name="T14" fmla="*/ 0 w 114"/>
                <a:gd name="T15" fmla="*/ 0 h 172"/>
                <a:gd name="T16" fmla="*/ 0 w 114"/>
                <a:gd name="T17" fmla="*/ 0 h 172"/>
                <a:gd name="T18" fmla="*/ 0 w 114"/>
                <a:gd name="T19" fmla="*/ 0 h 172"/>
                <a:gd name="T20" fmla="*/ 0 w 114"/>
                <a:gd name="T21" fmla="*/ 0 h 172"/>
                <a:gd name="T22" fmla="*/ 0 w 114"/>
                <a:gd name="T23" fmla="*/ 0 h 172"/>
                <a:gd name="T24" fmla="*/ 0 w 114"/>
                <a:gd name="T25" fmla="*/ 0 h 172"/>
                <a:gd name="T26" fmla="*/ 0 w 114"/>
                <a:gd name="T27" fmla="*/ 0 h 172"/>
                <a:gd name="T28" fmla="*/ 0 w 114"/>
                <a:gd name="T29" fmla="*/ 0 h 172"/>
                <a:gd name="T30" fmla="*/ 0 w 114"/>
                <a:gd name="T31" fmla="*/ 0 h 172"/>
                <a:gd name="T32" fmla="*/ 0 w 114"/>
                <a:gd name="T33" fmla="*/ 0 h 172"/>
                <a:gd name="T34" fmla="*/ 0 w 114"/>
                <a:gd name="T35" fmla="*/ 0 h 172"/>
                <a:gd name="T36" fmla="*/ 0 w 114"/>
                <a:gd name="T37" fmla="*/ 0 h 172"/>
                <a:gd name="T38" fmla="*/ 0 w 114"/>
                <a:gd name="T39" fmla="*/ 0 h 172"/>
                <a:gd name="T40" fmla="*/ 0 w 114"/>
                <a:gd name="T41" fmla="*/ 0 h 172"/>
                <a:gd name="T42" fmla="*/ 0 w 114"/>
                <a:gd name="T43" fmla="*/ 0 h 172"/>
                <a:gd name="T44" fmla="*/ 0 w 114"/>
                <a:gd name="T45" fmla="*/ 0 h 172"/>
                <a:gd name="T46" fmla="*/ 0 w 114"/>
                <a:gd name="T47" fmla="*/ 0 h 172"/>
                <a:gd name="T48" fmla="*/ 0 w 114"/>
                <a:gd name="T49" fmla="*/ 0 h 172"/>
                <a:gd name="T50" fmla="*/ 0 w 114"/>
                <a:gd name="T51" fmla="*/ 0 h 172"/>
                <a:gd name="T52" fmla="*/ 0 w 114"/>
                <a:gd name="T53" fmla="*/ 0 h 172"/>
                <a:gd name="T54" fmla="*/ 0 w 114"/>
                <a:gd name="T55" fmla="*/ 0 h 172"/>
                <a:gd name="T56" fmla="*/ 0 w 114"/>
                <a:gd name="T57" fmla="*/ 0 h 172"/>
                <a:gd name="T58" fmla="*/ 0 w 114"/>
                <a:gd name="T59" fmla="*/ 0 h 172"/>
                <a:gd name="T60" fmla="*/ 0 w 114"/>
                <a:gd name="T61" fmla="*/ 0 h 172"/>
                <a:gd name="T62" fmla="*/ 0 w 114"/>
                <a:gd name="T63" fmla="*/ 0 h 172"/>
                <a:gd name="T64" fmla="*/ 0 w 114"/>
                <a:gd name="T65" fmla="*/ 0 h 172"/>
                <a:gd name="T66" fmla="*/ 0 w 114"/>
                <a:gd name="T67" fmla="*/ 0 h 172"/>
                <a:gd name="T68" fmla="*/ 0 w 114"/>
                <a:gd name="T69" fmla="*/ 0 h 172"/>
                <a:gd name="T70" fmla="*/ 0 w 114"/>
                <a:gd name="T71" fmla="*/ 0 h 172"/>
                <a:gd name="T72" fmla="*/ 0 w 114"/>
                <a:gd name="T73" fmla="*/ 0 h 172"/>
                <a:gd name="T74" fmla="*/ 0 w 114"/>
                <a:gd name="T75" fmla="*/ 0 h 172"/>
                <a:gd name="T76" fmla="*/ 0 w 114"/>
                <a:gd name="T77" fmla="*/ 0 h 172"/>
                <a:gd name="T78" fmla="*/ 0 w 114"/>
                <a:gd name="T79" fmla="*/ 0 h 172"/>
                <a:gd name="T80" fmla="*/ 0 w 114"/>
                <a:gd name="T81" fmla="*/ 0 h 172"/>
                <a:gd name="T82" fmla="*/ 0 w 114"/>
                <a:gd name="T83" fmla="*/ 0 h 172"/>
                <a:gd name="T84" fmla="*/ 0 w 114"/>
                <a:gd name="T85" fmla="*/ 0 h 172"/>
                <a:gd name="T86" fmla="*/ 0 w 114"/>
                <a:gd name="T87" fmla="*/ 0 h 172"/>
                <a:gd name="T88" fmla="*/ 0 w 114"/>
                <a:gd name="T89" fmla="*/ 0 h 172"/>
                <a:gd name="T90" fmla="*/ 0 w 114"/>
                <a:gd name="T91" fmla="*/ 0 h 172"/>
                <a:gd name="T92" fmla="*/ 0 w 114"/>
                <a:gd name="T93" fmla="*/ 0 h 172"/>
                <a:gd name="T94" fmla="*/ 0 w 114"/>
                <a:gd name="T95" fmla="*/ 0 h 172"/>
                <a:gd name="T96" fmla="*/ 0 w 114"/>
                <a:gd name="T97" fmla="*/ 0 h 172"/>
                <a:gd name="T98" fmla="*/ 0 w 114"/>
                <a:gd name="T99" fmla="*/ 0 h 172"/>
                <a:gd name="T100" fmla="*/ 0 w 114"/>
                <a:gd name="T101" fmla="*/ 0 h 172"/>
                <a:gd name="T102" fmla="*/ 0 w 114"/>
                <a:gd name="T103" fmla="*/ 0 h 172"/>
                <a:gd name="T104" fmla="*/ 0 w 114"/>
                <a:gd name="T105" fmla="*/ 0 h 172"/>
                <a:gd name="T106" fmla="*/ 0 w 114"/>
                <a:gd name="T107" fmla="*/ 0 h 172"/>
                <a:gd name="T108" fmla="*/ 0 w 114"/>
                <a:gd name="T109" fmla="*/ 0 h 172"/>
                <a:gd name="T110" fmla="*/ 0 w 114"/>
                <a:gd name="T111" fmla="*/ 0 h 1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14"/>
                <a:gd name="T169" fmla="*/ 0 h 172"/>
                <a:gd name="T170" fmla="*/ 114 w 114"/>
                <a:gd name="T171" fmla="*/ 172 h 1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14" h="172">
                  <a:moveTo>
                    <a:pt x="0" y="103"/>
                  </a:moveTo>
                  <a:lnTo>
                    <a:pt x="0" y="70"/>
                  </a:lnTo>
                  <a:lnTo>
                    <a:pt x="0" y="66"/>
                  </a:lnTo>
                  <a:lnTo>
                    <a:pt x="0" y="63"/>
                  </a:lnTo>
                  <a:lnTo>
                    <a:pt x="1" y="59"/>
                  </a:lnTo>
                  <a:lnTo>
                    <a:pt x="1" y="55"/>
                  </a:lnTo>
                  <a:lnTo>
                    <a:pt x="2" y="52"/>
                  </a:lnTo>
                  <a:lnTo>
                    <a:pt x="3" y="49"/>
                  </a:lnTo>
                  <a:lnTo>
                    <a:pt x="4" y="46"/>
                  </a:lnTo>
                  <a:lnTo>
                    <a:pt x="5" y="43"/>
                  </a:lnTo>
                  <a:lnTo>
                    <a:pt x="6" y="40"/>
                  </a:lnTo>
                  <a:lnTo>
                    <a:pt x="8" y="36"/>
                  </a:lnTo>
                  <a:lnTo>
                    <a:pt x="9" y="33"/>
                  </a:lnTo>
                  <a:lnTo>
                    <a:pt x="11" y="31"/>
                  </a:lnTo>
                  <a:lnTo>
                    <a:pt x="13" y="28"/>
                  </a:lnTo>
                  <a:lnTo>
                    <a:pt x="16" y="26"/>
                  </a:lnTo>
                  <a:lnTo>
                    <a:pt x="18" y="23"/>
                  </a:lnTo>
                  <a:lnTo>
                    <a:pt x="20" y="21"/>
                  </a:lnTo>
                  <a:lnTo>
                    <a:pt x="22" y="19"/>
                  </a:lnTo>
                  <a:lnTo>
                    <a:pt x="24" y="16"/>
                  </a:lnTo>
                  <a:lnTo>
                    <a:pt x="27" y="13"/>
                  </a:lnTo>
                  <a:lnTo>
                    <a:pt x="29" y="11"/>
                  </a:lnTo>
                  <a:lnTo>
                    <a:pt x="33" y="10"/>
                  </a:lnTo>
                  <a:lnTo>
                    <a:pt x="37" y="8"/>
                  </a:lnTo>
                  <a:lnTo>
                    <a:pt x="39" y="7"/>
                  </a:lnTo>
                  <a:lnTo>
                    <a:pt x="42" y="5"/>
                  </a:lnTo>
                  <a:lnTo>
                    <a:pt x="45" y="4"/>
                  </a:lnTo>
                  <a:lnTo>
                    <a:pt x="48" y="3"/>
                  </a:lnTo>
                  <a:lnTo>
                    <a:pt x="51" y="2"/>
                  </a:lnTo>
                  <a:lnTo>
                    <a:pt x="55" y="2"/>
                  </a:lnTo>
                  <a:lnTo>
                    <a:pt x="59" y="1"/>
                  </a:lnTo>
                  <a:lnTo>
                    <a:pt x="62" y="1"/>
                  </a:lnTo>
                  <a:lnTo>
                    <a:pt x="65" y="0"/>
                  </a:lnTo>
                  <a:lnTo>
                    <a:pt x="68" y="0"/>
                  </a:lnTo>
                  <a:lnTo>
                    <a:pt x="45" y="0"/>
                  </a:lnTo>
                  <a:lnTo>
                    <a:pt x="48" y="0"/>
                  </a:lnTo>
                  <a:lnTo>
                    <a:pt x="52" y="1"/>
                  </a:lnTo>
                  <a:lnTo>
                    <a:pt x="56" y="1"/>
                  </a:lnTo>
                  <a:lnTo>
                    <a:pt x="59" y="2"/>
                  </a:lnTo>
                  <a:lnTo>
                    <a:pt x="62" y="2"/>
                  </a:lnTo>
                  <a:lnTo>
                    <a:pt x="65" y="3"/>
                  </a:lnTo>
                  <a:lnTo>
                    <a:pt x="68" y="4"/>
                  </a:lnTo>
                  <a:lnTo>
                    <a:pt x="71" y="5"/>
                  </a:lnTo>
                  <a:lnTo>
                    <a:pt x="75" y="7"/>
                  </a:lnTo>
                  <a:lnTo>
                    <a:pt x="79" y="8"/>
                  </a:lnTo>
                  <a:lnTo>
                    <a:pt x="81" y="10"/>
                  </a:lnTo>
                  <a:lnTo>
                    <a:pt x="84" y="11"/>
                  </a:lnTo>
                  <a:lnTo>
                    <a:pt x="87" y="13"/>
                  </a:lnTo>
                  <a:lnTo>
                    <a:pt x="89" y="16"/>
                  </a:lnTo>
                  <a:lnTo>
                    <a:pt x="91" y="19"/>
                  </a:lnTo>
                  <a:lnTo>
                    <a:pt x="95" y="21"/>
                  </a:lnTo>
                  <a:lnTo>
                    <a:pt x="97" y="23"/>
                  </a:lnTo>
                  <a:lnTo>
                    <a:pt x="99" y="26"/>
                  </a:lnTo>
                  <a:lnTo>
                    <a:pt x="101" y="28"/>
                  </a:lnTo>
                  <a:lnTo>
                    <a:pt x="102" y="31"/>
                  </a:lnTo>
                  <a:lnTo>
                    <a:pt x="104" y="33"/>
                  </a:lnTo>
                  <a:lnTo>
                    <a:pt x="106" y="36"/>
                  </a:lnTo>
                  <a:lnTo>
                    <a:pt x="107" y="40"/>
                  </a:lnTo>
                  <a:lnTo>
                    <a:pt x="108" y="43"/>
                  </a:lnTo>
                  <a:lnTo>
                    <a:pt x="110" y="46"/>
                  </a:lnTo>
                  <a:lnTo>
                    <a:pt x="112" y="49"/>
                  </a:lnTo>
                  <a:lnTo>
                    <a:pt x="112" y="52"/>
                  </a:lnTo>
                  <a:lnTo>
                    <a:pt x="113" y="55"/>
                  </a:lnTo>
                  <a:lnTo>
                    <a:pt x="114" y="59"/>
                  </a:lnTo>
                  <a:lnTo>
                    <a:pt x="114" y="63"/>
                  </a:lnTo>
                  <a:lnTo>
                    <a:pt x="114" y="66"/>
                  </a:lnTo>
                  <a:lnTo>
                    <a:pt x="114" y="70"/>
                  </a:lnTo>
                  <a:lnTo>
                    <a:pt x="114" y="103"/>
                  </a:lnTo>
                  <a:lnTo>
                    <a:pt x="114" y="107"/>
                  </a:lnTo>
                  <a:lnTo>
                    <a:pt x="114" y="110"/>
                  </a:lnTo>
                  <a:lnTo>
                    <a:pt x="114" y="114"/>
                  </a:lnTo>
                  <a:lnTo>
                    <a:pt x="113" y="118"/>
                  </a:lnTo>
                  <a:lnTo>
                    <a:pt x="112" y="121"/>
                  </a:lnTo>
                  <a:lnTo>
                    <a:pt x="112" y="124"/>
                  </a:lnTo>
                  <a:lnTo>
                    <a:pt x="110" y="127"/>
                  </a:lnTo>
                  <a:lnTo>
                    <a:pt x="108" y="130"/>
                  </a:lnTo>
                  <a:lnTo>
                    <a:pt x="107" y="133"/>
                  </a:lnTo>
                  <a:lnTo>
                    <a:pt x="106" y="136"/>
                  </a:lnTo>
                  <a:lnTo>
                    <a:pt x="104" y="139"/>
                  </a:lnTo>
                  <a:lnTo>
                    <a:pt x="102" y="142"/>
                  </a:lnTo>
                  <a:lnTo>
                    <a:pt x="101" y="144"/>
                  </a:lnTo>
                  <a:lnTo>
                    <a:pt x="99" y="147"/>
                  </a:lnTo>
                  <a:lnTo>
                    <a:pt x="97" y="149"/>
                  </a:lnTo>
                  <a:lnTo>
                    <a:pt x="95" y="152"/>
                  </a:lnTo>
                  <a:lnTo>
                    <a:pt x="91" y="155"/>
                  </a:lnTo>
                  <a:lnTo>
                    <a:pt x="89" y="158"/>
                  </a:lnTo>
                  <a:lnTo>
                    <a:pt x="87" y="159"/>
                  </a:lnTo>
                  <a:lnTo>
                    <a:pt x="84" y="161"/>
                  </a:lnTo>
                  <a:lnTo>
                    <a:pt x="81" y="163"/>
                  </a:lnTo>
                  <a:lnTo>
                    <a:pt x="79" y="164"/>
                  </a:lnTo>
                  <a:lnTo>
                    <a:pt x="75" y="166"/>
                  </a:lnTo>
                  <a:lnTo>
                    <a:pt x="71" y="167"/>
                  </a:lnTo>
                  <a:lnTo>
                    <a:pt x="68" y="168"/>
                  </a:lnTo>
                  <a:lnTo>
                    <a:pt x="65" y="169"/>
                  </a:lnTo>
                  <a:lnTo>
                    <a:pt x="62" y="170"/>
                  </a:lnTo>
                  <a:lnTo>
                    <a:pt x="59" y="171"/>
                  </a:lnTo>
                  <a:lnTo>
                    <a:pt x="56" y="172"/>
                  </a:lnTo>
                  <a:lnTo>
                    <a:pt x="52" y="172"/>
                  </a:lnTo>
                  <a:lnTo>
                    <a:pt x="48" y="172"/>
                  </a:lnTo>
                  <a:lnTo>
                    <a:pt x="45" y="172"/>
                  </a:lnTo>
                  <a:lnTo>
                    <a:pt x="68" y="172"/>
                  </a:lnTo>
                  <a:lnTo>
                    <a:pt x="65" y="172"/>
                  </a:lnTo>
                  <a:lnTo>
                    <a:pt x="62" y="172"/>
                  </a:lnTo>
                  <a:lnTo>
                    <a:pt x="59" y="172"/>
                  </a:lnTo>
                  <a:lnTo>
                    <a:pt x="55" y="171"/>
                  </a:lnTo>
                  <a:lnTo>
                    <a:pt x="51" y="170"/>
                  </a:lnTo>
                  <a:lnTo>
                    <a:pt x="48" y="169"/>
                  </a:lnTo>
                  <a:lnTo>
                    <a:pt x="45" y="168"/>
                  </a:lnTo>
                  <a:lnTo>
                    <a:pt x="42" y="167"/>
                  </a:lnTo>
                  <a:lnTo>
                    <a:pt x="39" y="166"/>
                  </a:lnTo>
                  <a:lnTo>
                    <a:pt x="37" y="164"/>
                  </a:lnTo>
                  <a:lnTo>
                    <a:pt x="33" y="163"/>
                  </a:lnTo>
                  <a:lnTo>
                    <a:pt x="29" y="161"/>
                  </a:lnTo>
                  <a:lnTo>
                    <a:pt x="27" y="159"/>
                  </a:lnTo>
                  <a:lnTo>
                    <a:pt x="24" y="158"/>
                  </a:lnTo>
                  <a:lnTo>
                    <a:pt x="22" y="155"/>
                  </a:lnTo>
                  <a:lnTo>
                    <a:pt x="20" y="152"/>
                  </a:lnTo>
                  <a:lnTo>
                    <a:pt x="18" y="149"/>
                  </a:lnTo>
                  <a:lnTo>
                    <a:pt x="16" y="147"/>
                  </a:lnTo>
                  <a:lnTo>
                    <a:pt x="13" y="144"/>
                  </a:lnTo>
                  <a:lnTo>
                    <a:pt x="11" y="142"/>
                  </a:lnTo>
                  <a:lnTo>
                    <a:pt x="9" y="139"/>
                  </a:lnTo>
                  <a:lnTo>
                    <a:pt x="8" y="136"/>
                  </a:lnTo>
                  <a:lnTo>
                    <a:pt x="6" y="133"/>
                  </a:lnTo>
                  <a:lnTo>
                    <a:pt x="5" y="130"/>
                  </a:lnTo>
                  <a:lnTo>
                    <a:pt x="4" y="127"/>
                  </a:lnTo>
                  <a:lnTo>
                    <a:pt x="3" y="124"/>
                  </a:lnTo>
                  <a:lnTo>
                    <a:pt x="2" y="121"/>
                  </a:lnTo>
                  <a:lnTo>
                    <a:pt x="1" y="118"/>
                  </a:lnTo>
                  <a:lnTo>
                    <a:pt x="1" y="114"/>
                  </a:lnTo>
                  <a:lnTo>
                    <a:pt x="0" y="110"/>
                  </a:lnTo>
                  <a:lnTo>
                    <a:pt x="0" y="107"/>
                  </a:lnTo>
                  <a:lnTo>
                    <a:pt x="0" y="103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4258" name="Line 17">
              <a:extLst>
                <a:ext uri="{FF2B5EF4-FFF2-40B4-BE49-F238E27FC236}">
                  <a16:creationId xmlns:a16="http://schemas.microsoft.com/office/drawing/2014/main" id="{73ECB197-4FF0-F94A-A2EB-76BAE676EAF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13" y="998"/>
              <a:ext cx="172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259" name="Line 18">
              <a:extLst>
                <a:ext uri="{FF2B5EF4-FFF2-40B4-BE49-F238E27FC236}">
                  <a16:creationId xmlns:a16="http://schemas.microsoft.com/office/drawing/2014/main" id="{8CFB4990-9A4A-0543-91BA-F4AE595FEC3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13" y="1171"/>
              <a:ext cx="172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260" name="Freeform 20">
              <a:extLst>
                <a:ext uri="{FF2B5EF4-FFF2-40B4-BE49-F238E27FC236}">
                  <a16:creationId xmlns:a16="http://schemas.microsoft.com/office/drawing/2014/main" id="{9C651258-238F-204B-AC6A-E967EE2E867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0" y="946"/>
              <a:ext cx="344" cy="137"/>
            </a:xfrm>
            <a:custGeom>
              <a:avLst/>
              <a:gdLst>
                <a:gd name="T0" fmla="*/ 0 w 1719"/>
                <a:gd name="T1" fmla="*/ 0 h 685"/>
                <a:gd name="T2" fmla="*/ 0 w 1719"/>
                <a:gd name="T3" fmla="*/ 0 h 685"/>
                <a:gd name="T4" fmla="*/ 0 w 1719"/>
                <a:gd name="T5" fmla="*/ 0 h 685"/>
                <a:gd name="T6" fmla="*/ 0 w 1719"/>
                <a:gd name="T7" fmla="*/ 0 h 685"/>
                <a:gd name="T8" fmla="*/ 0 w 1719"/>
                <a:gd name="T9" fmla="*/ 0 h 685"/>
                <a:gd name="T10" fmla="*/ 0 w 1719"/>
                <a:gd name="T11" fmla="*/ 0 h 685"/>
                <a:gd name="T12" fmla="*/ 0 w 1719"/>
                <a:gd name="T13" fmla="*/ 0 h 685"/>
                <a:gd name="T14" fmla="*/ 0 w 1719"/>
                <a:gd name="T15" fmla="*/ 0 h 685"/>
                <a:gd name="T16" fmla="*/ 0 w 1719"/>
                <a:gd name="T17" fmla="*/ 0 h 685"/>
                <a:gd name="T18" fmla="*/ 0 w 1719"/>
                <a:gd name="T19" fmla="*/ 0 h 685"/>
                <a:gd name="T20" fmla="*/ 0 w 1719"/>
                <a:gd name="T21" fmla="*/ 0 h 685"/>
                <a:gd name="T22" fmla="*/ 0 w 1719"/>
                <a:gd name="T23" fmla="*/ 0 h 685"/>
                <a:gd name="T24" fmla="*/ 0 w 1719"/>
                <a:gd name="T25" fmla="*/ 0 h 685"/>
                <a:gd name="T26" fmla="*/ 0 w 1719"/>
                <a:gd name="T27" fmla="*/ 0 h 685"/>
                <a:gd name="T28" fmla="*/ 0 w 1719"/>
                <a:gd name="T29" fmla="*/ 0 h 685"/>
                <a:gd name="T30" fmla="*/ 0 w 1719"/>
                <a:gd name="T31" fmla="*/ 0 h 685"/>
                <a:gd name="T32" fmla="*/ 0 w 1719"/>
                <a:gd name="T33" fmla="*/ 0 h 685"/>
                <a:gd name="T34" fmla="*/ 0 w 1719"/>
                <a:gd name="T35" fmla="*/ 0 h 685"/>
                <a:gd name="T36" fmla="*/ 0 w 1719"/>
                <a:gd name="T37" fmla="*/ 0 h 685"/>
                <a:gd name="T38" fmla="*/ 0 w 1719"/>
                <a:gd name="T39" fmla="*/ 0 h 685"/>
                <a:gd name="T40" fmla="*/ 0 w 1719"/>
                <a:gd name="T41" fmla="*/ 0 h 685"/>
                <a:gd name="T42" fmla="*/ 0 w 1719"/>
                <a:gd name="T43" fmla="*/ 0 h 685"/>
                <a:gd name="T44" fmla="*/ 0 w 1719"/>
                <a:gd name="T45" fmla="*/ 0 h 685"/>
                <a:gd name="T46" fmla="*/ 0 w 1719"/>
                <a:gd name="T47" fmla="*/ 0 h 685"/>
                <a:gd name="T48" fmla="*/ 0 w 1719"/>
                <a:gd name="T49" fmla="*/ 0 h 685"/>
                <a:gd name="T50" fmla="*/ 0 w 1719"/>
                <a:gd name="T51" fmla="*/ 0 h 685"/>
                <a:gd name="T52" fmla="*/ 0 w 1719"/>
                <a:gd name="T53" fmla="*/ 0 h 685"/>
                <a:gd name="T54" fmla="*/ 0 w 1719"/>
                <a:gd name="T55" fmla="*/ 0 h 685"/>
                <a:gd name="T56" fmla="*/ 0 w 1719"/>
                <a:gd name="T57" fmla="*/ 0 h 685"/>
                <a:gd name="T58" fmla="*/ 0 w 1719"/>
                <a:gd name="T59" fmla="*/ 0 h 685"/>
                <a:gd name="T60" fmla="*/ 0 w 1719"/>
                <a:gd name="T61" fmla="*/ 0 h 685"/>
                <a:gd name="T62" fmla="*/ 0 w 1719"/>
                <a:gd name="T63" fmla="*/ 0 h 685"/>
                <a:gd name="T64" fmla="*/ 0 w 1719"/>
                <a:gd name="T65" fmla="*/ 0 h 685"/>
                <a:gd name="T66" fmla="*/ 0 w 1719"/>
                <a:gd name="T67" fmla="*/ 0 h 685"/>
                <a:gd name="T68" fmla="*/ 0 w 1719"/>
                <a:gd name="T69" fmla="*/ 0 h 685"/>
                <a:gd name="T70" fmla="*/ 0 w 1719"/>
                <a:gd name="T71" fmla="*/ 0 h 685"/>
                <a:gd name="T72" fmla="*/ 0 w 1719"/>
                <a:gd name="T73" fmla="*/ 0 h 685"/>
                <a:gd name="T74" fmla="*/ 0 w 1719"/>
                <a:gd name="T75" fmla="*/ 0 h 685"/>
                <a:gd name="T76" fmla="*/ 0 w 1719"/>
                <a:gd name="T77" fmla="*/ 0 h 685"/>
                <a:gd name="T78" fmla="*/ 0 w 1719"/>
                <a:gd name="T79" fmla="*/ 0 h 685"/>
                <a:gd name="T80" fmla="*/ 0 w 1719"/>
                <a:gd name="T81" fmla="*/ 0 h 685"/>
                <a:gd name="T82" fmla="*/ 0 w 1719"/>
                <a:gd name="T83" fmla="*/ 0 h 685"/>
                <a:gd name="T84" fmla="*/ 0 w 1719"/>
                <a:gd name="T85" fmla="*/ 0 h 685"/>
                <a:gd name="T86" fmla="*/ 0 w 1719"/>
                <a:gd name="T87" fmla="*/ 0 h 685"/>
                <a:gd name="T88" fmla="*/ 0 w 1719"/>
                <a:gd name="T89" fmla="*/ 0 h 685"/>
                <a:gd name="T90" fmla="*/ 0 w 1719"/>
                <a:gd name="T91" fmla="*/ 0 h 685"/>
                <a:gd name="T92" fmla="*/ 0 w 1719"/>
                <a:gd name="T93" fmla="*/ 0 h 685"/>
                <a:gd name="T94" fmla="*/ 0 w 1719"/>
                <a:gd name="T95" fmla="*/ 0 h 685"/>
                <a:gd name="T96" fmla="*/ 0 w 1719"/>
                <a:gd name="T97" fmla="*/ 0 h 685"/>
                <a:gd name="T98" fmla="*/ 0 w 1719"/>
                <a:gd name="T99" fmla="*/ 0 h 685"/>
                <a:gd name="T100" fmla="*/ 0 w 1719"/>
                <a:gd name="T101" fmla="*/ 0 h 685"/>
                <a:gd name="T102" fmla="*/ 0 w 1719"/>
                <a:gd name="T103" fmla="*/ 0 h 685"/>
                <a:gd name="T104" fmla="*/ 0 w 1719"/>
                <a:gd name="T105" fmla="*/ 0 h 685"/>
                <a:gd name="T106" fmla="*/ 0 w 1719"/>
                <a:gd name="T107" fmla="*/ 0 h 685"/>
                <a:gd name="T108" fmla="*/ 0 w 1719"/>
                <a:gd name="T109" fmla="*/ 0 h 685"/>
                <a:gd name="T110" fmla="*/ 0 w 1719"/>
                <a:gd name="T111" fmla="*/ 0 h 685"/>
                <a:gd name="T112" fmla="*/ 0 w 1719"/>
                <a:gd name="T113" fmla="*/ 0 h 685"/>
                <a:gd name="T114" fmla="*/ 0 w 1719"/>
                <a:gd name="T115" fmla="*/ 0 h 685"/>
                <a:gd name="T116" fmla="*/ 0 w 1719"/>
                <a:gd name="T117" fmla="*/ 0 h 685"/>
                <a:gd name="T118" fmla="*/ 0 w 1719"/>
                <a:gd name="T119" fmla="*/ 0 h 685"/>
                <a:gd name="T120" fmla="*/ 0 w 1719"/>
                <a:gd name="T121" fmla="*/ 0 h 68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719"/>
                <a:gd name="T184" fmla="*/ 0 h 685"/>
                <a:gd name="T185" fmla="*/ 1719 w 1719"/>
                <a:gd name="T186" fmla="*/ 685 h 685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719" h="685">
                  <a:moveTo>
                    <a:pt x="0" y="0"/>
                  </a:moveTo>
                  <a:lnTo>
                    <a:pt x="66" y="0"/>
                  </a:lnTo>
                  <a:lnTo>
                    <a:pt x="127" y="0"/>
                  </a:lnTo>
                  <a:lnTo>
                    <a:pt x="184" y="0"/>
                  </a:lnTo>
                  <a:lnTo>
                    <a:pt x="238" y="0"/>
                  </a:lnTo>
                  <a:lnTo>
                    <a:pt x="290" y="0"/>
                  </a:lnTo>
                  <a:lnTo>
                    <a:pt x="336" y="1"/>
                  </a:lnTo>
                  <a:lnTo>
                    <a:pt x="379" y="1"/>
                  </a:lnTo>
                  <a:lnTo>
                    <a:pt x="418" y="1"/>
                  </a:lnTo>
                  <a:lnTo>
                    <a:pt x="455" y="1"/>
                  </a:lnTo>
                  <a:lnTo>
                    <a:pt x="490" y="1"/>
                  </a:lnTo>
                  <a:lnTo>
                    <a:pt x="520" y="1"/>
                  </a:lnTo>
                  <a:lnTo>
                    <a:pt x="549" y="1"/>
                  </a:lnTo>
                  <a:lnTo>
                    <a:pt x="575" y="1"/>
                  </a:lnTo>
                  <a:lnTo>
                    <a:pt x="598" y="1"/>
                  </a:lnTo>
                  <a:lnTo>
                    <a:pt x="620" y="1"/>
                  </a:lnTo>
                  <a:lnTo>
                    <a:pt x="639" y="1"/>
                  </a:lnTo>
                  <a:lnTo>
                    <a:pt x="656" y="1"/>
                  </a:lnTo>
                  <a:lnTo>
                    <a:pt x="671" y="1"/>
                  </a:lnTo>
                  <a:lnTo>
                    <a:pt x="685" y="1"/>
                  </a:lnTo>
                  <a:lnTo>
                    <a:pt x="698" y="1"/>
                  </a:lnTo>
                  <a:lnTo>
                    <a:pt x="708" y="1"/>
                  </a:lnTo>
                  <a:lnTo>
                    <a:pt x="718" y="3"/>
                  </a:lnTo>
                  <a:lnTo>
                    <a:pt x="726" y="3"/>
                  </a:lnTo>
                  <a:lnTo>
                    <a:pt x="733" y="3"/>
                  </a:lnTo>
                  <a:lnTo>
                    <a:pt x="741" y="3"/>
                  </a:lnTo>
                  <a:lnTo>
                    <a:pt x="746" y="3"/>
                  </a:lnTo>
                  <a:lnTo>
                    <a:pt x="751" y="3"/>
                  </a:lnTo>
                  <a:lnTo>
                    <a:pt x="757" y="4"/>
                  </a:lnTo>
                  <a:lnTo>
                    <a:pt x="761" y="4"/>
                  </a:lnTo>
                  <a:lnTo>
                    <a:pt x="765" y="4"/>
                  </a:lnTo>
                  <a:lnTo>
                    <a:pt x="770" y="4"/>
                  </a:lnTo>
                  <a:lnTo>
                    <a:pt x="775" y="5"/>
                  </a:lnTo>
                  <a:lnTo>
                    <a:pt x="780" y="5"/>
                  </a:lnTo>
                  <a:lnTo>
                    <a:pt x="785" y="5"/>
                  </a:lnTo>
                  <a:lnTo>
                    <a:pt x="788" y="6"/>
                  </a:lnTo>
                  <a:lnTo>
                    <a:pt x="792" y="6"/>
                  </a:lnTo>
                  <a:lnTo>
                    <a:pt x="796" y="6"/>
                  </a:lnTo>
                  <a:lnTo>
                    <a:pt x="800" y="6"/>
                  </a:lnTo>
                  <a:lnTo>
                    <a:pt x="803" y="6"/>
                  </a:lnTo>
                  <a:lnTo>
                    <a:pt x="806" y="7"/>
                  </a:lnTo>
                  <a:lnTo>
                    <a:pt x="808" y="7"/>
                  </a:lnTo>
                  <a:lnTo>
                    <a:pt x="811" y="7"/>
                  </a:lnTo>
                  <a:lnTo>
                    <a:pt x="814" y="7"/>
                  </a:lnTo>
                  <a:lnTo>
                    <a:pt x="817" y="7"/>
                  </a:lnTo>
                  <a:lnTo>
                    <a:pt x="819" y="8"/>
                  </a:lnTo>
                  <a:lnTo>
                    <a:pt x="822" y="8"/>
                  </a:lnTo>
                  <a:lnTo>
                    <a:pt x="824" y="8"/>
                  </a:lnTo>
                  <a:lnTo>
                    <a:pt x="826" y="8"/>
                  </a:lnTo>
                  <a:lnTo>
                    <a:pt x="829" y="9"/>
                  </a:lnTo>
                  <a:lnTo>
                    <a:pt x="831" y="9"/>
                  </a:lnTo>
                  <a:lnTo>
                    <a:pt x="835" y="9"/>
                  </a:lnTo>
                  <a:lnTo>
                    <a:pt x="837" y="9"/>
                  </a:lnTo>
                  <a:lnTo>
                    <a:pt x="839" y="10"/>
                  </a:lnTo>
                  <a:lnTo>
                    <a:pt x="842" y="10"/>
                  </a:lnTo>
                  <a:lnTo>
                    <a:pt x="844" y="10"/>
                  </a:lnTo>
                  <a:lnTo>
                    <a:pt x="847" y="11"/>
                  </a:lnTo>
                  <a:lnTo>
                    <a:pt x="850" y="11"/>
                  </a:lnTo>
                  <a:lnTo>
                    <a:pt x="854" y="12"/>
                  </a:lnTo>
                  <a:lnTo>
                    <a:pt x="857" y="12"/>
                  </a:lnTo>
                  <a:lnTo>
                    <a:pt x="860" y="13"/>
                  </a:lnTo>
                  <a:lnTo>
                    <a:pt x="864" y="13"/>
                  </a:lnTo>
                  <a:lnTo>
                    <a:pt x="868" y="14"/>
                  </a:lnTo>
                  <a:lnTo>
                    <a:pt x="874" y="14"/>
                  </a:lnTo>
                  <a:lnTo>
                    <a:pt x="878" y="15"/>
                  </a:lnTo>
                  <a:lnTo>
                    <a:pt x="882" y="15"/>
                  </a:lnTo>
                  <a:lnTo>
                    <a:pt x="886" y="16"/>
                  </a:lnTo>
                  <a:lnTo>
                    <a:pt x="891" y="17"/>
                  </a:lnTo>
                  <a:lnTo>
                    <a:pt x="894" y="17"/>
                  </a:lnTo>
                  <a:lnTo>
                    <a:pt x="898" y="18"/>
                  </a:lnTo>
                  <a:lnTo>
                    <a:pt x="901" y="18"/>
                  </a:lnTo>
                  <a:lnTo>
                    <a:pt x="904" y="19"/>
                  </a:lnTo>
                  <a:lnTo>
                    <a:pt x="907" y="19"/>
                  </a:lnTo>
                  <a:lnTo>
                    <a:pt x="910" y="20"/>
                  </a:lnTo>
                  <a:lnTo>
                    <a:pt x="913" y="20"/>
                  </a:lnTo>
                  <a:lnTo>
                    <a:pt x="915" y="20"/>
                  </a:lnTo>
                  <a:lnTo>
                    <a:pt x="919" y="22"/>
                  </a:lnTo>
                  <a:lnTo>
                    <a:pt x="921" y="22"/>
                  </a:lnTo>
                  <a:lnTo>
                    <a:pt x="924" y="23"/>
                  </a:lnTo>
                  <a:lnTo>
                    <a:pt x="926" y="23"/>
                  </a:lnTo>
                  <a:lnTo>
                    <a:pt x="928" y="24"/>
                  </a:lnTo>
                  <a:lnTo>
                    <a:pt x="932" y="25"/>
                  </a:lnTo>
                  <a:lnTo>
                    <a:pt x="934" y="25"/>
                  </a:lnTo>
                  <a:lnTo>
                    <a:pt x="936" y="26"/>
                  </a:lnTo>
                  <a:lnTo>
                    <a:pt x="939" y="26"/>
                  </a:lnTo>
                  <a:lnTo>
                    <a:pt x="942" y="27"/>
                  </a:lnTo>
                  <a:lnTo>
                    <a:pt x="944" y="28"/>
                  </a:lnTo>
                  <a:lnTo>
                    <a:pt x="947" y="29"/>
                  </a:lnTo>
                  <a:lnTo>
                    <a:pt x="951" y="30"/>
                  </a:lnTo>
                  <a:lnTo>
                    <a:pt x="954" y="31"/>
                  </a:lnTo>
                  <a:lnTo>
                    <a:pt x="958" y="32"/>
                  </a:lnTo>
                  <a:lnTo>
                    <a:pt x="961" y="34"/>
                  </a:lnTo>
                  <a:lnTo>
                    <a:pt x="966" y="35"/>
                  </a:lnTo>
                  <a:lnTo>
                    <a:pt x="971" y="36"/>
                  </a:lnTo>
                  <a:lnTo>
                    <a:pt x="975" y="37"/>
                  </a:lnTo>
                  <a:lnTo>
                    <a:pt x="980" y="39"/>
                  </a:lnTo>
                  <a:lnTo>
                    <a:pt x="985" y="41"/>
                  </a:lnTo>
                  <a:lnTo>
                    <a:pt x="991" y="43"/>
                  </a:lnTo>
                  <a:lnTo>
                    <a:pt x="995" y="44"/>
                  </a:lnTo>
                  <a:lnTo>
                    <a:pt x="999" y="46"/>
                  </a:lnTo>
                  <a:lnTo>
                    <a:pt x="1003" y="47"/>
                  </a:lnTo>
                  <a:lnTo>
                    <a:pt x="1009" y="48"/>
                  </a:lnTo>
                  <a:lnTo>
                    <a:pt x="1013" y="49"/>
                  </a:lnTo>
                  <a:lnTo>
                    <a:pt x="1016" y="50"/>
                  </a:lnTo>
                  <a:lnTo>
                    <a:pt x="1019" y="51"/>
                  </a:lnTo>
                  <a:lnTo>
                    <a:pt x="1022" y="52"/>
                  </a:lnTo>
                  <a:lnTo>
                    <a:pt x="1026" y="53"/>
                  </a:lnTo>
                  <a:lnTo>
                    <a:pt x="1029" y="54"/>
                  </a:lnTo>
                  <a:lnTo>
                    <a:pt x="1032" y="55"/>
                  </a:lnTo>
                  <a:lnTo>
                    <a:pt x="1034" y="56"/>
                  </a:lnTo>
                  <a:lnTo>
                    <a:pt x="1037" y="57"/>
                  </a:lnTo>
                  <a:lnTo>
                    <a:pt x="1039" y="58"/>
                  </a:lnTo>
                  <a:lnTo>
                    <a:pt x="1041" y="59"/>
                  </a:lnTo>
                  <a:lnTo>
                    <a:pt x="1044" y="61"/>
                  </a:lnTo>
                  <a:lnTo>
                    <a:pt x="1047" y="62"/>
                  </a:lnTo>
                  <a:lnTo>
                    <a:pt x="1049" y="63"/>
                  </a:lnTo>
                  <a:lnTo>
                    <a:pt x="1052" y="64"/>
                  </a:lnTo>
                  <a:lnTo>
                    <a:pt x="1055" y="65"/>
                  </a:lnTo>
                  <a:lnTo>
                    <a:pt x="1058" y="66"/>
                  </a:lnTo>
                  <a:lnTo>
                    <a:pt x="1060" y="67"/>
                  </a:lnTo>
                  <a:lnTo>
                    <a:pt x="1063" y="68"/>
                  </a:lnTo>
                  <a:lnTo>
                    <a:pt x="1067" y="70"/>
                  </a:lnTo>
                  <a:lnTo>
                    <a:pt x="1070" y="71"/>
                  </a:lnTo>
                  <a:lnTo>
                    <a:pt x="1073" y="73"/>
                  </a:lnTo>
                  <a:lnTo>
                    <a:pt x="1076" y="74"/>
                  </a:lnTo>
                  <a:lnTo>
                    <a:pt x="1080" y="76"/>
                  </a:lnTo>
                  <a:lnTo>
                    <a:pt x="1085" y="80"/>
                  </a:lnTo>
                  <a:lnTo>
                    <a:pt x="1089" y="82"/>
                  </a:lnTo>
                  <a:lnTo>
                    <a:pt x="1093" y="84"/>
                  </a:lnTo>
                  <a:lnTo>
                    <a:pt x="1097" y="86"/>
                  </a:lnTo>
                  <a:lnTo>
                    <a:pt x="1102" y="88"/>
                  </a:lnTo>
                  <a:lnTo>
                    <a:pt x="1107" y="90"/>
                  </a:lnTo>
                  <a:lnTo>
                    <a:pt x="1110" y="92"/>
                  </a:lnTo>
                  <a:lnTo>
                    <a:pt x="1114" y="94"/>
                  </a:lnTo>
                  <a:lnTo>
                    <a:pt x="1117" y="95"/>
                  </a:lnTo>
                  <a:lnTo>
                    <a:pt x="1120" y="97"/>
                  </a:lnTo>
                  <a:lnTo>
                    <a:pt x="1123" y="98"/>
                  </a:lnTo>
                  <a:lnTo>
                    <a:pt x="1126" y="101"/>
                  </a:lnTo>
                  <a:lnTo>
                    <a:pt x="1129" y="102"/>
                  </a:lnTo>
                  <a:lnTo>
                    <a:pt x="1131" y="103"/>
                  </a:lnTo>
                  <a:lnTo>
                    <a:pt x="1133" y="104"/>
                  </a:lnTo>
                  <a:lnTo>
                    <a:pt x="1135" y="105"/>
                  </a:lnTo>
                  <a:lnTo>
                    <a:pt x="1138" y="106"/>
                  </a:lnTo>
                  <a:lnTo>
                    <a:pt x="1140" y="108"/>
                  </a:lnTo>
                  <a:lnTo>
                    <a:pt x="1144" y="109"/>
                  </a:lnTo>
                  <a:lnTo>
                    <a:pt x="1146" y="110"/>
                  </a:lnTo>
                  <a:lnTo>
                    <a:pt x="1148" y="111"/>
                  </a:lnTo>
                  <a:lnTo>
                    <a:pt x="1150" y="112"/>
                  </a:lnTo>
                  <a:lnTo>
                    <a:pt x="1152" y="113"/>
                  </a:lnTo>
                  <a:lnTo>
                    <a:pt x="1154" y="114"/>
                  </a:lnTo>
                  <a:lnTo>
                    <a:pt x="1157" y="115"/>
                  </a:lnTo>
                  <a:lnTo>
                    <a:pt x="1159" y="117"/>
                  </a:lnTo>
                  <a:lnTo>
                    <a:pt x="1162" y="119"/>
                  </a:lnTo>
                  <a:lnTo>
                    <a:pt x="1165" y="120"/>
                  </a:lnTo>
                  <a:lnTo>
                    <a:pt x="1168" y="122"/>
                  </a:lnTo>
                  <a:lnTo>
                    <a:pt x="1170" y="123"/>
                  </a:lnTo>
                  <a:lnTo>
                    <a:pt x="1174" y="126"/>
                  </a:lnTo>
                  <a:lnTo>
                    <a:pt x="1177" y="128"/>
                  </a:lnTo>
                  <a:lnTo>
                    <a:pt x="1181" y="130"/>
                  </a:lnTo>
                  <a:lnTo>
                    <a:pt x="1185" y="132"/>
                  </a:lnTo>
                  <a:lnTo>
                    <a:pt x="1189" y="134"/>
                  </a:lnTo>
                  <a:lnTo>
                    <a:pt x="1193" y="136"/>
                  </a:lnTo>
                  <a:lnTo>
                    <a:pt x="1197" y="139"/>
                  </a:lnTo>
                  <a:lnTo>
                    <a:pt x="1201" y="141"/>
                  </a:lnTo>
                  <a:lnTo>
                    <a:pt x="1204" y="142"/>
                  </a:lnTo>
                  <a:lnTo>
                    <a:pt x="1207" y="144"/>
                  </a:lnTo>
                  <a:lnTo>
                    <a:pt x="1210" y="146"/>
                  </a:lnTo>
                  <a:lnTo>
                    <a:pt x="1213" y="147"/>
                  </a:lnTo>
                  <a:lnTo>
                    <a:pt x="1215" y="149"/>
                  </a:lnTo>
                  <a:lnTo>
                    <a:pt x="1217" y="150"/>
                  </a:lnTo>
                  <a:lnTo>
                    <a:pt x="1221" y="151"/>
                  </a:lnTo>
                  <a:lnTo>
                    <a:pt x="1223" y="152"/>
                  </a:lnTo>
                  <a:lnTo>
                    <a:pt x="1225" y="154"/>
                  </a:lnTo>
                  <a:lnTo>
                    <a:pt x="1227" y="155"/>
                  </a:lnTo>
                  <a:lnTo>
                    <a:pt x="1228" y="156"/>
                  </a:lnTo>
                  <a:lnTo>
                    <a:pt x="1230" y="158"/>
                  </a:lnTo>
                  <a:lnTo>
                    <a:pt x="1232" y="159"/>
                  </a:lnTo>
                  <a:lnTo>
                    <a:pt x="1235" y="160"/>
                  </a:lnTo>
                  <a:lnTo>
                    <a:pt x="1236" y="161"/>
                  </a:lnTo>
                  <a:lnTo>
                    <a:pt x="1239" y="162"/>
                  </a:lnTo>
                  <a:lnTo>
                    <a:pt x="1241" y="163"/>
                  </a:lnTo>
                  <a:lnTo>
                    <a:pt x="1243" y="164"/>
                  </a:lnTo>
                  <a:lnTo>
                    <a:pt x="1245" y="165"/>
                  </a:lnTo>
                  <a:lnTo>
                    <a:pt x="1246" y="167"/>
                  </a:lnTo>
                  <a:lnTo>
                    <a:pt x="1248" y="168"/>
                  </a:lnTo>
                  <a:lnTo>
                    <a:pt x="1250" y="170"/>
                  </a:lnTo>
                  <a:lnTo>
                    <a:pt x="1253" y="172"/>
                  </a:lnTo>
                  <a:lnTo>
                    <a:pt x="1255" y="173"/>
                  </a:lnTo>
                  <a:lnTo>
                    <a:pt x="1257" y="175"/>
                  </a:lnTo>
                  <a:lnTo>
                    <a:pt x="1261" y="177"/>
                  </a:lnTo>
                  <a:lnTo>
                    <a:pt x="1263" y="179"/>
                  </a:lnTo>
                  <a:lnTo>
                    <a:pt x="1266" y="181"/>
                  </a:lnTo>
                  <a:lnTo>
                    <a:pt x="1269" y="183"/>
                  </a:lnTo>
                  <a:lnTo>
                    <a:pt x="1272" y="185"/>
                  </a:lnTo>
                  <a:lnTo>
                    <a:pt x="1275" y="187"/>
                  </a:lnTo>
                  <a:lnTo>
                    <a:pt x="1280" y="188"/>
                  </a:lnTo>
                  <a:lnTo>
                    <a:pt x="1282" y="190"/>
                  </a:lnTo>
                  <a:lnTo>
                    <a:pt x="1285" y="192"/>
                  </a:lnTo>
                  <a:lnTo>
                    <a:pt x="1287" y="193"/>
                  </a:lnTo>
                  <a:lnTo>
                    <a:pt x="1289" y="194"/>
                  </a:lnTo>
                  <a:lnTo>
                    <a:pt x="1291" y="197"/>
                  </a:lnTo>
                  <a:lnTo>
                    <a:pt x="1293" y="198"/>
                  </a:lnTo>
                  <a:lnTo>
                    <a:pt x="1295" y="199"/>
                  </a:lnTo>
                  <a:lnTo>
                    <a:pt x="1296" y="200"/>
                  </a:lnTo>
                  <a:lnTo>
                    <a:pt x="1299" y="201"/>
                  </a:lnTo>
                  <a:lnTo>
                    <a:pt x="1300" y="202"/>
                  </a:lnTo>
                  <a:lnTo>
                    <a:pt x="1302" y="203"/>
                  </a:lnTo>
                  <a:lnTo>
                    <a:pt x="1303" y="204"/>
                  </a:lnTo>
                  <a:lnTo>
                    <a:pt x="1304" y="205"/>
                  </a:lnTo>
                  <a:lnTo>
                    <a:pt x="1306" y="206"/>
                  </a:lnTo>
                  <a:lnTo>
                    <a:pt x="1307" y="207"/>
                  </a:lnTo>
                  <a:lnTo>
                    <a:pt x="1308" y="208"/>
                  </a:lnTo>
                  <a:lnTo>
                    <a:pt x="1310" y="209"/>
                  </a:lnTo>
                  <a:lnTo>
                    <a:pt x="1311" y="210"/>
                  </a:lnTo>
                  <a:lnTo>
                    <a:pt x="1312" y="211"/>
                  </a:lnTo>
                  <a:lnTo>
                    <a:pt x="1313" y="212"/>
                  </a:lnTo>
                  <a:lnTo>
                    <a:pt x="1315" y="213"/>
                  </a:lnTo>
                  <a:lnTo>
                    <a:pt x="1317" y="216"/>
                  </a:lnTo>
                  <a:lnTo>
                    <a:pt x="1319" y="217"/>
                  </a:lnTo>
                  <a:lnTo>
                    <a:pt x="1320" y="218"/>
                  </a:lnTo>
                  <a:lnTo>
                    <a:pt x="1322" y="220"/>
                  </a:lnTo>
                  <a:lnTo>
                    <a:pt x="1325" y="221"/>
                  </a:lnTo>
                  <a:lnTo>
                    <a:pt x="1327" y="223"/>
                  </a:lnTo>
                  <a:lnTo>
                    <a:pt x="1329" y="224"/>
                  </a:lnTo>
                  <a:lnTo>
                    <a:pt x="1331" y="226"/>
                  </a:lnTo>
                  <a:lnTo>
                    <a:pt x="1333" y="228"/>
                  </a:lnTo>
                  <a:lnTo>
                    <a:pt x="1336" y="229"/>
                  </a:lnTo>
                  <a:lnTo>
                    <a:pt x="1338" y="231"/>
                  </a:lnTo>
                  <a:lnTo>
                    <a:pt x="1339" y="232"/>
                  </a:lnTo>
                  <a:lnTo>
                    <a:pt x="1341" y="233"/>
                  </a:lnTo>
                  <a:lnTo>
                    <a:pt x="1343" y="234"/>
                  </a:lnTo>
                  <a:lnTo>
                    <a:pt x="1344" y="237"/>
                  </a:lnTo>
                  <a:lnTo>
                    <a:pt x="1346" y="238"/>
                  </a:lnTo>
                  <a:lnTo>
                    <a:pt x="1347" y="239"/>
                  </a:lnTo>
                  <a:lnTo>
                    <a:pt x="1348" y="240"/>
                  </a:lnTo>
                  <a:lnTo>
                    <a:pt x="1350" y="241"/>
                  </a:lnTo>
                  <a:lnTo>
                    <a:pt x="1351" y="242"/>
                  </a:lnTo>
                  <a:lnTo>
                    <a:pt x="1352" y="242"/>
                  </a:lnTo>
                  <a:lnTo>
                    <a:pt x="1353" y="243"/>
                  </a:lnTo>
                  <a:lnTo>
                    <a:pt x="1354" y="244"/>
                  </a:lnTo>
                  <a:lnTo>
                    <a:pt x="1357" y="245"/>
                  </a:lnTo>
                  <a:lnTo>
                    <a:pt x="1358" y="246"/>
                  </a:lnTo>
                  <a:lnTo>
                    <a:pt x="1359" y="247"/>
                  </a:lnTo>
                  <a:lnTo>
                    <a:pt x="1360" y="248"/>
                  </a:lnTo>
                  <a:lnTo>
                    <a:pt x="1361" y="249"/>
                  </a:lnTo>
                  <a:lnTo>
                    <a:pt x="1363" y="249"/>
                  </a:lnTo>
                  <a:lnTo>
                    <a:pt x="1364" y="250"/>
                  </a:lnTo>
                  <a:lnTo>
                    <a:pt x="1365" y="251"/>
                  </a:lnTo>
                  <a:lnTo>
                    <a:pt x="1367" y="252"/>
                  </a:lnTo>
                  <a:lnTo>
                    <a:pt x="1370" y="255"/>
                  </a:lnTo>
                  <a:lnTo>
                    <a:pt x="1371" y="256"/>
                  </a:lnTo>
                  <a:lnTo>
                    <a:pt x="1373" y="257"/>
                  </a:lnTo>
                  <a:lnTo>
                    <a:pt x="1376" y="258"/>
                  </a:lnTo>
                  <a:lnTo>
                    <a:pt x="1378" y="261"/>
                  </a:lnTo>
                  <a:lnTo>
                    <a:pt x="1380" y="262"/>
                  </a:lnTo>
                  <a:lnTo>
                    <a:pt x="1382" y="264"/>
                  </a:lnTo>
                  <a:lnTo>
                    <a:pt x="1385" y="265"/>
                  </a:lnTo>
                  <a:lnTo>
                    <a:pt x="1387" y="267"/>
                  </a:lnTo>
                  <a:lnTo>
                    <a:pt x="1389" y="268"/>
                  </a:lnTo>
                  <a:lnTo>
                    <a:pt x="1392" y="270"/>
                  </a:lnTo>
                  <a:lnTo>
                    <a:pt x="1395" y="271"/>
                  </a:lnTo>
                  <a:lnTo>
                    <a:pt x="1397" y="274"/>
                  </a:lnTo>
                  <a:lnTo>
                    <a:pt x="1398" y="275"/>
                  </a:lnTo>
                  <a:lnTo>
                    <a:pt x="1400" y="276"/>
                  </a:lnTo>
                  <a:lnTo>
                    <a:pt x="1402" y="277"/>
                  </a:lnTo>
                  <a:lnTo>
                    <a:pt x="1403" y="279"/>
                  </a:lnTo>
                  <a:lnTo>
                    <a:pt x="1405" y="280"/>
                  </a:lnTo>
                  <a:lnTo>
                    <a:pt x="1406" y="281"/>
                  </a:lnTo>
                  <a:lnTo>
                    <a:pt x="1407" y="282"/>
                  </a:lnTo>
                  <a:lnTo>
                    <a:pt x="1409" y="283"/>
                  </a:lnTo>
                  <a:lnTo>
                    <a:pt x="1410" y="284"/>
                  </a:lnTo>
                  <a:lnTo>
                    <a:pt x="1411" y="285"/>
                  </a:lnTo>
                  <a:lnTo>
                    <a:pt x="1415" y="286"/>
                  </a:lnTo>
                  <a:lnTo>
                    <a:pt x="1416" y="287"/>
                  </a:lnTo>
                  <a:lnTo>
                    <a:pt x="1417" y="289"/>
                  </a:lnTo>
                  <a:lnTo>
                    <a:pt x="1419" y="290"/>
                  </a:lnTo>
                  <a:lnTo>
                    <a:pt x="1420" y="291"/>
                  </a:lnTo>
                  <a:lnTo>
                    <a:pt x="1421" y="294"/>
                  </a:lnTo>
                  <a:lnTo>
                    <a:pt x="1423" y="295"/>
                  </a:lnTo>
                  <a:lnTo>
                    <a:pt x="1424" y="297"/>
                  </a:lnTo>
                  <a:lnTo>
                    <a:pt x="1426" y="298"/>
                  </a:lnTo>
                  <a:lnTo>
                    <a:pt x="1428" y="300"/>
                  </a:lnTo>
                  <a:lnTo>
                    <a:pt x="1429" y="302"/>
                  </a:lnTo>
                  <a:lnTo>
                    <a:pt x="1431" y="305"/>
                  </a:lnTo>
                  <a:lnTo>
                    <a:pt x="1434" y="307"/>
                  </a:lnTo>
                  <a:lnTo>
                    <a:pt x="1436" y="309"/>
                  </a:lnTo>
                  <a:lnTo>
                    <a:pt x="1439" y="311"/>
                  </a:lnTo>
                  <a:lnTo>
                    <a:pt x="1441" y="315"/>
                  </a:lnTo>
                  <a:lnTo>
                    <a:pt x="1444" y="318"/>
                  </a:lnTo>
                  <a:lnTo>
                    <a:pt x="1446" y="320"/>
                  </a:lnTo>
                  <a:lnTo>
                    <a:pt x="1449" y="323"/>
                  </a:lnTo>
                  <a:lnTo>
                    <a:pt x="1452" y="325"/>
                  </a:lnTo>
                  <a:lnTo>
                    <a:pt x="1454" y="328"/>
                  </a:lnTo>
                  <a:lnTo>
                    <a:pt x="1456" y="330"/>
                  </a:lnTo>
                  <a:lnTo>
                    <a:pt x="1458" y="333"/>
                  </a:lnTo>
                  <a:lnTo>
                    <a:pt x="1461" y="335"/>
                  </a:lnTo>
                  <a:lnTo>
                    <a:pt x="1463" y="337"/>
                  </a:lnTo>
                  <a:lnTo>
                    <a:pt x="1464" y="338"/>
                  </a:lnTo>
                  <a:lnTo>
                    <a:pt x="1466" y="340"/>
                  </a:lnTo>
                  <a:lnTo>
                    <a:pt x="1467" y="342"/>
                  </a:lnTo>
                  <a:lnTo>
                    <a:pt x="1469" y="343"/>
                  </a:lnTo>
                  <a:lnTo>
                    <a:pt x="1470" y="345"/>
                  </a:lnTo>
                  <a:lnTo>
                    <a:pt x="1473" y="347"/>
                  </a:lnTo>
                  <a:lnTo>
                    <a:pt x="1474" y="348"/>
                  </a:lnTo>
                  <a:lnTo>
                    <a:pt x="1476" y="352"/>
                  </a:lnTo>
                  <a:lnTo>
                    <a:pt x="1477" y="353"/>
                  </a:lnTo>
                  <a:lnTo>
                    <a:pt x="1479" y="355"/>
                  </a:lnTo>
                  <a:lnTo>
                    <a:pt x="1480" y="357"/>
                  </a:lnTo>
                  <a:lnTo>
                    <a:pt x="1482" y="359"/>
                  </a:lnTo>
                  <a:lnTo>
                    <a:pt x="1483" y="361"/>
                  </a:lnTo>
                  <a:lnTo>
                    <a:pt x="1485" y="363"/>
                  </a:lnTo>
                  <a:lnTo>
                    <a:pt x="1487" y="365"/>
                  </a:lnTo>
                  <a:lnTo>
                    <a:pt x="1489" y="367"/>
                  </a:lnTo>
                  <a:lnTo>
                    <a:pt x="1492" y="369"/>
                  </a:lnTo>
                  <a:lnTo>
                    <a:pt x="1494" y="373"/>
                  </a:lnTo>
                  <a:lnTo>
                    <a:pt x="1496" y="375"/>
                  </a:lnTo>
                  <a:lnTo>
                    <a:pt x="1498" y="378"/>
                  </a:lnTo>
                  <a:lnTo>
                    <a:pt x="1501" y="381"/>
                  </a:lnTo>
                  <a:lnTo>
                    <a:pt x="1505" y="385"/>
                  </a:lnTo>
                  <a:lnTo>
                    <a:pt x="1507" y="388"/>
                  </a:lnTo>
                  <a:lnTo>
                    <a:pt x="1512" y="393"/>
                  </a:lnTo>
                  <a:lnTo>
                    <a:pt x="1515" y="397"/>
                  </a:lnTo>
                  <a:lnTo>
                    <a:pt x="1517" y="401"/>
                  </a:lnTo>
                  <a:lnTo>
                    <a:pt x="1520" y="404"/>
                  </a:lnTo>
                  <a:lnTo>
                    <a:pt x="1523" y="407"/>
                  </a:lnTo>
                  <a:lnTo>
                    <a:pt x="1525" y="411"/>
                  </a:lnTo>
                  <a:lnTo>
                    <a:pt x="1527" y="413"/>
                  </a:lnTo>
                  <a:lnTo>
                    <a:pt x="1530" y="416"/>
                  </a:lnTo>
                  <a:lnTo>
                    <a:pt x="1532" y="418"/>
                  </a:lnTo>
                  <a:lnTo>
                    <a:pt x="1534" y="421"/>
                  </a:lnTo>
                  <a:lnTo>
                    <a:pt x="1536" y="423"/>
                  </a:lnTo>
                  <a:lnTo>
                    <a:pt x="1538" y="425"/>
                  </a:lnTo>
                  <a:lnTo>
                    <a:pt x="1539" y="427"/>
                  </a:lnTo>
                  <a:lnTo>
                    <a:pt x="1541" y="430"/>
                  </a:lnTo>
                  <a:lnTo>
                    <a:pt x="1543" y="432"/>
                  </a:lnTo>
                  <a:lnTo>
                    <a:pt x="1544" y="434"/>
                  </a:lnTo>
                  <a:lnTo>
                    <a:pt x="1546" y="436"/>
                  </a:lnTo>
                  <a:lnTo>
                    <a:pt x="1547" y="438"/>
                  </a:lnTo>
                  <a:lnTo>
                    <a:pt x="1551" y="442"/>
                  </a:lnTo>
                  <a:lnTo>
                    <a:pt x="1552" y="444"/>
                  </a:lnTo>
                  <a:lnTo>
                    <a:pt x="1554" y="446"/>
                  </a:lnTo>
                  <a:lnTo>
                    <a:pt x="1556" y="449"/>
                  </a:lnTo>
                  <a:lnTo>
                    <a:pt x="1557" y="452"/>
                  </a:lnTo>
                  <a:lnTo>
                    <a:pt x="1559" y="454"/>
                  </a:lnTo>
                  <a:lnTo>
                    <a:pt x="1561" y="457"/>
                  </a:lnTo>
                  <a:lnTo>
                    <a:pt x="1563" y="460"/>
                  </a:lnTo>
                  <a:lnTo>
                    <a:pt x="1565" y="462"/>
                  </a:lnTo>
                  <a:lnTo>
                    <a:pt x="1569" y="466"/>
                  </a:lnTo>
                  <a:lnTo>
                    <a:pt x="1571" y="470"/>
                  </a:lnTo>
                  <a:lnTo>
                    <a:pt x="1574" y="473"/>
                  </a:lnTo>
                  <a:lnTo>
                    <a:pt x="1576" y="477"/>
                  </a:lnTo>
                  <a:lnTo>
                    <a:pt x="1579" y="481"/>
                  </a:lnTo>
                  <a:lnTo>
                    <a:pt x="1582" y="486"/>
                  </a:lnTo>
                  <a:lnTo>
                    <a:pt x="1585" y="492"/>
                  </a:lnTo>
                  <a:lnTo>
                    <a:pt x="1589" y="496"/>
                  </a:lnTo>
                  <a:lnTo>
                    <a:pt x="1592" y="499"/>
                  </a:lnTo>
                  <a:lnTo>
                    <a:pt x="1595" y="503"/>
                  </a:lnTo>
                  <a:lnTo>
                    <a:pt x="1598" y="507"/>
                  </a:lnTo>
                  <a:lnTo>
                    <a:pt x="1600" y="510"/>
                  </a:lnTo>
                  <a:lnTo>
                    <a:pt x="1602" y="513"/>
                  </a:lnTo>
                  <a:lnTo>
                    <a:pt x="1604" y="516"/>
                  </a:lnTo>
                  <a:lnTo>
                    <a:pt x="1607" y="519"/>
                  </a:lnTo>
                  <a:lnTo>
                    <a:pt x="1609" y="521"/>
                  </a:lnTo>
                  <a:lnTo>
                    <a:pt x="1610" y="524"/>
                  </a:lnTo>
                  <a:lnTo>
                    <a:pt x="1612" y="527"/>
                  </a:lnTo>
                  <a:lnTo>
                    <a:pt x="1614" y="529"/>
                  </a:lnTo>
                  <a:lnTo>
                    <a:pt x="1615" y="533"/>
                  </a:lnTo>
                  <a:lnTo>
                    <a:pt x="1617" y="535"/>
                  </a:lnTo>
                  <a:lnTo>
                    <a:pt x="1618" y="537"/>
                  </a:lnTo>
                  <a:lnTo>
                    <a:pt x="1620" y="539"/>
                  </a:lnTo>
                  <a:lnTo>
                    <a:pt x="1622" y="542"/>
                  </a:lnTo>
                  <a:lnTo>
                    <a:pt x="1623" y="544"/>
                  </a:lnTo>
                  <a:lnTo>
                    <a:pt x="1625" y="547"/>
                  </a:lnTo>
                  <a:lnTo>
                    <a:pt x="1628" y="550"/>
                  </a:lnTo>
                  <a:lnTo>
                    <a:pt x="1630" y="552"/>
                  </a:lnTo>
                  <a:lnTo>
                    <a:pt x="1632" y="555"/>
                  </a:lnTo>
                  <a:lnTo>
                    <a:pt x="1634" y="558"/>
                  </a:lnTo>
                  <a:lnTo>
                    <a:pt x="1636" y="561"/>
                  </a:lnTo>
                  <a:lnTo>
                    <a:pt x="1638" y="564"/>
                  </a:lnTo>
                  <a:lnTo>
                    <a:pt x="1641" y="568"/>
                  </a:lnTo>
                  <a:lnTo>
                    <a:pt x="1644" y="571"/>
                  </a:lnTo>
                  <a:lnTo>
                    <a:pt x="1647" y="576"/>
                  </a:lnTo>
                  <a:lnTo>
                    <a:pt x="1650" y="580"/>
                  </a:lnTo>
                  <a:lnTo>
                    <a:pt x="1653" y="585"/>
                  </a:lnTo>
                  <a:lnTo>
                    <a:pt x="1656" y="589"/>
                  </a:lnTo>
                  <a:lnTo>
                    <a:pt x="1660" y="594"/>
                  </a:lnTo>
                  <a:lnTo>
                    <a:pt x="1663" y="598"/>
                  </a:lnTo>
                  <a:lnTo>
                    <a:pt x="1666" y="602"/>
                  </a:lnTo>
                  <a:lnTo>
                    <a:pt x="1669" y="606"/>
                  </a:lnTo>
                  <a:lnTo>
                    <a:pt x="1672" y="610"/>
                  </a:lnTo>
                  <a:lnTo>
                    <a:pt x="1674" y="613"/>
                  </a:lnTo>
                  <a:lnTo>
                    <a:pt x="1676" y="616"/>
                  </a:lnTo>
                  <a:lnTo>
                    <a:pt x="1678" y="620"/>
                  </a:lnTo>
                  <a:lnTo>
                    <a:pt x="1680" y="622"/>
                  </a:lnTo>
                  <a:lnTo>
                    <a:pt x="1682" y="626"/>
                  </a:lnTo>
                  <a:lnTo>
                    <a:pt x="1686" y="628"/>
                  </a:lnTo>
                  <a:lnTo>
                    <a:pt x="1687" y="631"/>
                  </a:lnTo>
                  <a:lnTo>
                    <a:pt x="1689" y="633"/>
                  </a:lnTo>
                  <a:lnTo>
                    <a:pt x="1690" y="635"/>
                  </a:lnTo>
                  <a:lnTo>
                    <a:pt x="1692" y="637"/>
                  </a:lnTo>
                  <a:lnTo>
                    <a:pt x="1693" y="639"/>
                  </a:lnTo>
                  <a:lnTo>
                    <a:pt x="1694" y="641"/>
                  </a:lnTo>
                  <a:lnTo>
                    <a:pt x="1696" y="645"/>
                  </a:lnTo>
                  <a:lnTo>
                    <a:pt x="1697" y="647"/>
                  </a:lnTo>
                  <a:lnTo>
                    <a:pt x="1698" y="649"/>
                  </a:lnTo>
                  <a:lnTo>
                    <a:pt x="1700" y="651"/>
                  </a:lnTo>
                  <a:lnTo>
                    <a:pt x="1701" y="653"/>
                  </a:lnTo>
                  <a:lnTo>
                    <a:pt x="1702" y="655"/>
                  </a:lnTo>
                  <a:lnTo>
                    <a:pt x="1705" y="658"/>
                  </a:lnTo>
                  <a:lnTo>
                    <a:pt x="1706" y="660"/>
                  </a:lnTo>
                  <a:lnTo>
                    <a:pt x="1708" y="664"/>
                  </a:lnTo>
                  <a:lnTo>
                    <a:pt x="1709" y="668"/>
                  </a:lnTo>
                  <a:lnTo>
                    <a:pt x="1711" y="670"/>
                  </a:lnTo>
                  <a:lnTo>
                    <a:pt x="1713" y="673"/>
                  </a:lnTo>
                  <a:lnTo>
                    <a:pt x="1714" y="677"/>
                  </a:lnTo>
                  <a:lnTo>
                    <a:pt x="1716" y="680"/>
                  </a:lnTo>
                  <a:lnTo>
                    <a:pt x="1719" y="685"/>
                  </a:lnTo>
                </a:path>
              </a:pathLst>
            </a:cu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261" name="Freeform 21">
              <a:extLst>
                <a:ext uri="{FF2B5EF4-FFF2-40B4-BE49-F238E27FC236}">
                  <a16:creationId xmlns:a16="http://schemas.microsoft.com/office/drawing/2014/main" id="{A2014598-58D4-D744-A1BE-5850C5D435F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0" y="1084"/>
              <a:ext cx="344" cy="136"/>
            </a:xfrm>
            <a:custGeom>
              <a:avLst/>
              <a:gdLst>
                <a:gd name="T0" fmla="*/ 0 w 1719"/>
                <a:gd name="T1" fmla="*/ 0 h 683"/>
                <a:gd name="T2" fmla="*/ 0 w 1719"/>
                <a:gd name="T3" fmla="*/ 0 h 683"/>
                <a:gd name="T4" fmla="*/ 0 w 1719"/>
                <a:gd name="T5" fmla="*/ 0 h 683"/>
                <a:gd name="T6" fmla="*/ 0 w 1719"/>
                <a:gd name="T7" fmla="*/ 0 h 683"/>
                <a:gd name="T8" fmla="*/ 0 w 1719"/>
                <a:gd name="T9" fmla="*/ 0 h 683"/>
                <a:gd name="T10" fmla="*/ 0 w 1719"/>
                <a:gd name="T11" fmla="*/ 0 h 683"/>
                <a:gd name="T12" fmla="*/ 0 w 1719"/>
                <a:gd name="T13" fmla="*/ 0 h 683"/>
                <a:gd name="T14" fmla="*/ 0 w 1719"/>
                <a:gd name="T15" fmla="*/ 0 h 683"/>
                <a:gd name="T16" fmla="*/ 0 w 1719"/>
                <a:gd name="T17" fmla="*/ 0 h 683"/>
                <a:gd name="T18" fmla="*/ 0 w 1719"/>
                <a:gd name="T19" fmla="*/ 0 h 683"/>
                <a:gd name="T20" fmla="*/ 0 w 1719"/>
                <a:gd name="T21" fmla="*/ 0 h 683"/>
                <a:gd name="T22" fmla="*/ 0 w 1719"/>
                <a:gd name="T23" fmla="*/ 0 h 683"/>
                <a:gd name="T24" fmla="*/ 0 w 1719"/>
                <a:gd name="T25" fmla="*/ 0 h 683"/>
                <a:gd name="T26" fmla="*/ 0 w 1719"/>
                <a:gd name="T27" fmla="*/ 0 h 683"/>
                <a:gd name="T28" fmla="*/ 0 w 1719"/>
                <a:gd name="T29" fmla="*/ 0 h 683"/>
                <a:gd name="T30" fmla="*/ 0 w 1719"/>
                <a:gd name="T31" fmla="*/ 0 h 683"/>
                <a:gd name="T32" fmla="*/ 0 w 1719"/>
                <a:gd name="T33" fmla="*/ 0 h 683"/>
                <a:gd name="T34" fmla="*/ 0 w 1719"/>
                <a:gd name="T35" fmla="*/ 0 h 683"/>
                <a:gd name="T36" fmla="*/ 0 w 1719"/>
                <a:gd name="T37" fmla="*/ 0 h 683"/>
                <a:gd name="T38" fmla="*/ 0 w 1719"/>
                <a:gd name="T39" fmla="*/ 0 h 683"/>
                <a:gd name="T40" fmla="*/ 0 w 1719"/>
                <a:gd name="T41" fmla="*/ 0 h 683"/>
                <a:gd name="T42" fmla="*/ 0 w 1719"/>
                <a:gd name="T43" fmla="*/ 0 h 683"/>
                <a:gd name="T44" fmla="*/ 0 w 1719"/>
                <a:gd name="T45" fmla="*/ 0 h 683"/>
                <a:gd name="T46" fmla="*/ 0 w 1719"/>
                <a:gd name="T47" fmla="*/ 0 h 683"/>
                <a:gd name="T48" fmla="*/ 0 w 1719"/>
                <a:gd name="T49" fmla="*/ 0 h 683"/>
                <a:gd name="T50" fmla="*/ 0 w 1719"/>
                <a:gd name="T51" fmla="*/ 0 h 683"/>
                <a:gd name="T52" fmla="*/ 0 w 1719"/>
                <a:gd name="T53" fmla="*/ 0 h 683"/>
                <a:gd name="T54" fmla="*/ 0 w 1719"/>
                <a:gd name="T55" fmla="*/ 0 h 683"/>
                <a:gd name="T56" fmla="*/ 0 w 1719"/>
                <a:gd name="T57" fmla="*/ 0 h 683"/>
                <a:gd name="T58" fmla="*/ 0 w 1719"/>
                <a:gd name="T59" fmla="*/ 0 h 683"/>
                <a:gd name="T60" fmla="*/ 0 w 1719"/>
                <a:gd name="T61" fmla="*/ 0 h 683"/>
                <a:gd name="T62" fmla="*/ 0 w 1719"/>
                <a:gd name="T63" fmla="*/ 0 h 683"/>
                <a:gd name="T64" fmla="*/ 0 w 1719"/>
                <a:gd name="T65" fmla="*/ 0 h 683"/>
                <a:gd name="T66" fmla="*/ 0 w 1719"/>
                <a:gd name="T67" fmla="*/ 0 h 683"/>
                <a:gd name="T68" fmla="*/ 0 w 1719"/>
                <a:gd name="T69" fmla="*/ 0 h 683"/>
                <a:gd name="T70" fmla="*/ 0 w 1719"/>
                <a:gd name="T71" fmla="*/ 0 h 683"/>
                <a:gd name="T72" fmla="*/ 0 w 1719"/>
                <a:gd name="T73" fmla="*/ 0 h 683"/>
                <a:gd name="T74" fmla="*/ 0 w 1719"/>
                <a:gd name="T75" fmla="*/ 0 h 683"/>
                <a:gd name="T76" fmla="*/ 0 w 1719"/>
                <a:gd name="T77" fmla="*/ 0 h 683"/>
                <a:gd name="T78" fmla="*/ 0 w 1719"/>
                <a:gd name="T79" fmla="*/ 0 h 683"/>
                <a:gd name="T80" fmla="*/ 0 w 1719"/>
                <a:gd name="T81" fmla="*/ 0 h 683"/>
                <a:gd name="T82" fmla="*/ 0 w 1719"/>
                <a:gd name="T83" fmla="*/ 0 h 683"/>
                <a:gd name="T84" fmla="*/ 0 w 1719"/>
                <a:gd name="T85" fmla="*/ 0 h 683"/>
                <a:gd name="T86" fmla="*/ 0 w 1719"/>
                <a:gd name="T87" fmla="*/ 0 h 683"/>
                <a:gd name="T88" fmla="*/ 0 w 1719"/>
                <a:gd name="T89" fmla="*/ 0 h 683"/>
                <a:gd name="T90" fmla="*/ 0 w 1719"/>
                <a:gd name="T91" fmla="*/ 0 h 683"/>
                <a:gd name="T92" fmla="*/ 0 w 1719"/>
                <a:gd name="T93" fmla="*/ 0 h 683"/>
                <a:gd name="T94" fmla="*/ 0 w 1719"/>
                <a:gd name="T95" fmla="*/ 0 h 683"/>
                <a:gd name="T96" fmla="*/ 0 w 1719"/>
                <a:gd name="T97" fmla="*/ 0 h 683"/>
                <a:gd name="T98" fmla="*/ 0 w 1719"/>
                <a:gd name="T99" fmla="*/ 0 h 683"/>
                <a:gd name="T100" fmla="*/ 0 w 1719"/>
                <a:gd name="T101" fmla="*/ 0 h 683"/>
                <a:gd name="T102" fmla="*/ 0 w 1719"/>
                <a:gd name="T103" fmla="*/ 0 h 683"/>
                <a:gd name="T104" fmla="*/ 0 w 1719"/>
                <a:gd name="T105" fmla="*/ 0 h 683"/>
                <a:gd name="T106" fmla="*/ 0 w 1719"/>
                <a:gd name="T107" fmla="*/ 0 h 683"/>
                <a:gd name="T108" fmla="*/ 0 w 1719"/>
                <a:gd name="T109" fmla="*/ 0 h 683"/>
                <a:gd name="T110" fmla="*/ 0 w 1719"/>
                <a:gd name="T111" fmla="*/ 0 h 683"/>
                <a:gd name="T112" fmla="*/ 0 w 1719"/>
                <a:gd name="T113" fmla="*/ 0 h 683"/>
                <a:gd name="T114" fmla="*/ 0 w 1719"/>
                <a:gd name="T115" fmla="*/ 0 h 683"/>
                <a:gd name="T116" fmla="*/ 0 w 1719"/>
                <a:gd name="T117" fmla="*/ 0 h 683"/>
                <a:gd name="T118" fmla="*/ 0 w 1719"/>
                <a:gd name="T119" fmla="*/ 0 h 683"/>
                <a:gd name="T120" fmla="*/ 0 w 1719"/>
                <a:gd name="T121" fmla="*/ 0 h 683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719"/>
                <a:gd name="T184" fmla="*/ 0 h 683"/>
                <a:gd name="T185" fmla="*/ 1719 w 1719"/>
                <a:gd name="T186" fmla="*/ 683 h 683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719" h="683">
                  <a:moveTo>
                    <a:pt x="0" y="683"/>
                  </a:moveTo>
                  <a:lnTo>
                    <a:pt x="66" y="683"/>
                  </a:lnTo>
                  <a:lnTo>
                    <a:pt x="127" y="683"/>
                  </a:lnTo>
                  <a:lnTo>
                    <a:pt x="184" y="683"/>
                  </a:lnTo>
                  <a:lnTo>
                    <a:pt x="238" y="683"/>
                  </a:lnTo>
                  <a:lnTo>
                    <a:pt x="290" y="683"/>
                  </a:lnTo>
                  <a:lnTo>
                    <a:pt x="336" y="683"/>
                  </a:lnTo>
                  <a:lnTo>
                    <a:pt x="379" y="683"/>
                  </a:lnTo>
                  <a:lnTo>
                    <a:pt x="418" y="683"/>
                  </a:lnTo>
                  <a:lnTo>
                    <a:pt x="455" y="683"/>
                  </a:lnTo>
                  <a:lnTo>
                    <a:pt x="490" y="683"/>
                  </a:lnTo>
                  <a:lnTo>
                    <a:pt x="520" y="683"/>
                  </a:lnTo>
                  <a:lnTo>
                    <a:pt x="549" y="683"/>
                  </a:lnTo>
                  <a:lnTo>
                    <a:pt x="575" y="683"/>
                  </a:lnTo>
                  <a:lnTo>
                    <a:pt x="598" y="683"/>
                  </a:lnTo>
                  <a:lnTo>
                    <a:pt x="620" y="683"/>
                  </a:lnTo>
                  <a:lnTo>
                    <a:pt x="639" y="683"/>
                  </a:lnTo>
                  <a:lnTo>
                    <a:pt x="656" y="682"/>
                  </a:lnTo>
                  <a:lnTo>
                    <a:pt x="671" y="682"/>
                  </a:lnTo>
                  <a:lnTo>
                    <a:pt x="685" y="682"/>
                  </a:lnTo>
                  <a:lnTo>
                    <a:pt x="698" y="682"/>
                  </a:lnTo>
                  <a:lnTo>
                    <a:pt x="708" y="682"/>
                  </a:lnTo>
                  <a:lnTo>
                    <a:pt x="718" y="682"/>
                  </a:lnTo>
                  <a:lnTo>
                    <a:pt x="726" y="682"/>
                  </a:lnTo>
                  <a:lnTo>
                    <a:pt x="733" y="682"/>
                  </a:lnTo>
                  <a:lnTo>
                    <a:pt x="741" y="681"/>
                  </a:lnTo>
                  <a:lnTo>
                    <a:pt x="746" y="681"/>
                  </a:lnTo>
                  <a:lnTo>
                    <a:pt x="751" y="681"/>
                  </a:lnTo>
                  <a:lnTo>
                    <a:pt x="757" y="681"/>
                  </a:lnTo>
                  <a:lnTo>
                    <a:pt x="761" y="681"/>
                  </a:lnTo>
                  <a:lnTo>
                    <a:pt x="765" y="680"/>
                  </a:lnTo>
                  <a:lnTo>
                    <a:pt x="770" y="680"/>
                  </a:lnTo>
                  <a:lnTo>
                    <a:pt x="775" y="680"/>
                  </a:lnTo>
                  <a:lnTo>
                    <a:pt x="780" y="679"/>
                  </a:lnTo>
                  <a:lnTo>
                    <a:pt x="785" y="679"/>
                  </a:lnTo>
                  <a:lnTo>
                    <a:pt x="788" y="679"/>
                  </a:lnTo>
                  <a:lnTo>
                    <a:pt x="792" y="679"/>
                  </a:lnTo>
                  <a:lnTo>
                    <a:pt x="796" y="678"/>
                  </a:lnTo>
                  <a:lnTo>
                    <a:pt x="800" y="678"/>
                  </a:lnTo>
                  <a:lnTo>
                    <a:pt x="803" y="678"/>
                  </a:lnTo>
                  <a:lnTo>
                    <a:pt x="806" y="678"/>
                  </a:lnTo>
                  <a:lnTo>
                    <a:pt x="808" y="678"/>
                  </a:lnTo>
                  <a:lnTo>
                    <a:pt x="811" y="677"/>
                  </a:lnTo>
                  <a:lnTo>
                    <a:pt x="814" y="677"/>
                  </a:lnTo>
                  <a:lnTo>
                    <a:pt x="817" y="677"/>
                  </a:lnTo>
                  <a:lnTo>
                    <a:pt x="819" y="677"/>
                  </a:lnTo>
                  <a:lnTo>
                    <a:pt x="822" y="677"/>
                  </a:lnTo>
                  <a:lnTo>
                    <a:pt x="824" y="676"/>
                  </a:lnTo>
                  <a:lnTo>
                    <a:pt x="826" y="676"/>
                  </a:lnTo>
                  <a:lnTo>
                    <a:pt x="829" y="676"/>
                  </a:lnTo>
                  <a:lnTo>
                    <a:pt x="831" y="676"/>
                  </a:lnTo>
                  <a:lnTo>
                    <a:pt x="835" y="675"/>
                  </a:lnTo>
                  <a:lnTo>
                    <a:pt x="837" y="675"/>
                  </a:lnTo>
                  <a:lnTo>
                    <a:pt x="839" y="675"/>
                  </a:lnTo>
                  <a:lnTo>
                    <a:pt x="842" y="674"/>
                  </a:lnTo>
                  <a:lnTo>
                    <a:pt x="844" y="674"/>
                  </a:lnTo>
                  <a:lnTo>
                    <a:pt x="847" y="674"/>
                  </a:lnTo>
                  <a:lnTo>
                    <a:pt x="850" y="673"/>
                  </a:lnTo>
                  <a:lnTo>
                    <a:pt x="854" y="673"/>
                  </a:lnTo>
                  <a:lnTo>
                    <a:pt x="857" y="671"/>
                  </a:lnTo>
                  <a:lnTo>
                    <a:pt x="860" y="671"/>
                  </a:lnTo>
                  <a:lnTo>
                    <a:pt x="864" y="670"/>
                  </a:lnTo>
                  <a:lnTo>
                    <a:pt x="868" y="670"/>
                  </a:lnTo>
                  <a:lnTo>
                    <a:pt x="874" y="669"/>
                  </a:lnTo>
                  <a:lnTo>
                    <a:pt x="878" y="669"/>
                  </a:lnTo>
                  <a:lnTo>
                    <a:pt x="882" y="668"/>
                  </a:lnTo>
                  <a:lnTo>
                    <a:pt x="886" y="667"/>
                  </a:lnTo>
                  <a:lnTo>
                    <a:pt x="891" y="667"/>
                  </a:lnTo>
                  <a:lnTo>
                    <a:pt x="894" y="666"/>
                  </a:lnTo>
                  <a:lnTo>
                    <a:pt x="898" y="666"/>
                  </a:lnTo>
                  <a:lnTo>
                    <a:pt x="901" y="666"/>
                  </a:lnTo>
                  <a:lnTo>
                    <a:pt x="904" y="665"/>
                  </a:lnTo>
                  <a:lnTo>
                    <a:pt x="907" y="665"/>
                  </a:lnTo>
                  <a:lnTo>
                    <a:pt x="910" y="664"/>
                  </a:lnTo>
                  <a:lnTo>
                    <a:pt x="913" y="664"/>
                  </a:lnTo>
                  <a:lnTo>
                    <a:pt x="915" y="663"/>
                  </a:lnTo>
                  <a:lnTo>
                    <a:pt x="919" y="663"/>
                  </a:lnTo>
                  <a:lnTo>
                    <a:pt x="921" y="662"/>
                  </a:lnTo>
                  <a:lnTo>
                    <a:pt x="924" y="662"/>
                  </a:lnTo>
                  <a:lnTo>
                    <a:pt x="926" y="661"/>
                  </a:lnTo>
                  <a:lnTo>
                    <a:pt x="928" y="661"/>
                  </a:lnTo>
                  <a:lnTo>
                    <a:pt x="932" y="660"/>
                  </a:lnTo>
                  <a:lnTo>
                    <a:pt x="934" y="660"/>
                  </a:lnTo>
                  <a:lnTo>
                    <a:pt x="936" y="659"/>
                  </a:lnTo>
                  <a:lnTo>
                    <a:pt x="939" y="658"/>
                  </a:lnTo>
                  <a:lnTo>
                    <a:pt x="942" y="658"/>
                  </a:lnTo>
                  <a:lnTo>
                    <a:pt x="944" y="657"/>
                  </a:lnTo>
                  <a:lnTo>
                    <a:pt x="947" y="656"/>
                  </a:lnTo>
                  <a:lnTo>
                    <a:pt x="951" y="655"/>
                  </a:lnTo>
                  <a:lnTo>
                    <a:pt x="954" y="652"/>
                  </a:lnTo>
                  <a:lnTo>
                    <a:pt x="958" y="651"/>
                  </a:lnTo>
                  <a:lnTo>
                    <a:pt x="961" y="650"/>
                  </a:lnTo>
                  <a:lnTo>
                    <a:pt x="966" y="649"/>
                  </a:lnTo>
                  <a:lnTo>
                    <a:pt x="971" y="648"/>
                  </a:lnTo>
                  <a:lnTo>
                    <a:pt x="975" y="646"/>
                  </a:lnTo>
                  <a:lnTo>
                    <a:pt x="980" y="645"/>
                  </a:lnTo>
                  <a:lnTo>
                    <a:pt x="985" y="643"/>
                  </a:lnTo>
                  <a:lnTo>
                    <a:pt x="991" y="642"/>
                  </a:lnTo>
                  <a:lnTo>
                    <a:pt x="995" y="640"/>
                  </a:lnTo>
                  <a:lnTo>
                    <a:pt x="999" y="639"/>
                  </a:lnTo>
                  <a:lnTo>
                    <a:pt x="1003" y="638"/>
                  </a:lnTo>
                  <a:lnTo>
                    <a:pt x="1009" y="636"/>
                  </a:lnTo>
                  <a:lnTo>
                    <a:pt x="1013" y="635"/>
                  </a:lnTo>
                  <a:lnTo>
                    <a:pt x="1016" y="633"/>
                  </a:lnTo>
                  <a:lnTo>
                    <a:pt x="1019" y="632"/>
                  </a:lnTo>
                  <a:lnTo>
                    <a:pt x="1022" y="631"/>
                  </a:lnTo>
                  <a:lnTo>
                    <a:pt x="1026" y="630"/>
                  </a:lnTo>
                  <a:lnTo>
                    <a:pt x="1029" y="629"/>
                  </a:lnTo>
                  <a:lnTo>
                    <a:pt x="1032" y="628"/>
                  </a:lnTo>
                  <a:lnTo>
                    <a:pt x="1034" y="628"/>
                  </a:lnTo>
                  <a:lnTo>
                    <a:pt x="1037" y="627"/>
                  </a:lnTo>
                  <a:lnTo>
                    <a:pt x="1039" y="626"/>
                  </a:lnTo>
                  <a:lnTo>
                    <a:pt x="1041" y="625"/>
                  </a:lnTo>
                  <a:lnTo>
                    <a:pt x="1044" y="624"/>
                  </a:lnTo>
                  <a:lnTo>
                    <a:pt x="1047" y="623"/>
                  </a:lnTo>
                  <a:lnTo>
                    <a:pt x="1049" y="622"/>
                  </a:lnTo>
                  <a:lnTo>
                    <a:pt x="1052" y="621"/>
                  </a:lnTo>
                  <a:lnTo>
                    <a:pt x="1055" y="620"/>
                  </a:lnTo>
                  <a:lnTo>
                    <a:pt x="1058" y="619"/>
                  </a:lnTo>
                  <a:lnTo>
                    <a:pt x="1060" y="617"/>
                  </a:lnTo>
                  <a:lnTo>
                    <a:pt x="1063" y="616"/>
                  </a:lnTo>
                  <a:lnTo>
                    <a:pt x="1067" y="615"/>
                  </a:lnTo>
                  <a:lnTo>
                    <a:pt x="1070" y="612"/>
                  </a:lnTo>
                  <a:lnTo>
                    <a:pt x="1073" y="611"/>
                  </a:lnTo>
                  <a:lnTo>
                    <a:pt x="1076" y="609"/>
                  </a:lnTo>
                  <a:lnTo>
                    <a:pt x="1080" y="607"/>
                  </a:lnTo>
                  <a:lnTo>
                    <a:pt x="1085" y="605"/>
                  </a:lnTo>
                  <a:lnTo>
                    <a:pt x="1089" y="603"/>
                  </a:lnTo>
                  <a:lnTo>
                    <a:pt x="1093" y="601"/>
                  </a:lnTo>
                  <a:lnTo>
                    <a:pt x="1097" y="599"/>
                  </a:lnTo>
                  <a:lnTo>
                    <a:pt x="1102" y="597"/>
                  </a:lnTo>
                  <a:lnTo>
                    <a:pt x="1107" y="594"/>
                  </a:lnTo>
                  <a:lnTo>
                    <a:pt x="1110" y="592"/>
                  </a:lnTo>
                  <a:lnTo>
                    <a:pt x="1114" y="590"/>
                  </a:lnTo>
                  <a:lnTo>
                    <a:pt x="1117" y="589"/>
                  </a:lnTo>
                  <a:lnTo>
                    <a:pt x="1120" y="587"/>
                  </a:lnTo>
                  <a:lnTo>
                    <a:pt x="1123" y="586"/>
                  </a:lnTo>
                  <a:lnTo>
                    <a:pt x="1126" y="584"/>
                  </a:lnTo>
                  <a:lnTo>
                    <a:pt x="1129" y="583"/>
                  </a:lnTo>
                  <a:lnTo>
                    <a:pt x="1131" y="582"/>
                  </a:lnTo>
                  <a:lnTo>
                    <a:pt x="1133" y="581"/>
                  </a:lnTo>
                  <a:lnTo>
                    <a:pt x="1135" y="580"/>
                  </a:lnTo>
                  <a:lnTo>
                    <a:pt x="1138" y="578"/>
                  </a:lnTo>
                  <a:lnTo>
                    <a:pt x="1140" y="577"/>
                  </a:lnTo>
                  <a:lnTo>
                    <a:pt x="1144" y="576"/>
                  </a:lnTo>
                  <a:lnTo>
                    <a:pt x="1146" y="574"/>
                  </a:lnTo>
                  <a:lnTo>
                    <a:pt x="1148" y="573"/>
                  </a:lnTo>
                  <a:lnTo>
                    <a:pt x="1150" y="572"/>
                  </a:lnTo>
                  <a:lnTo>
                    <a:pt x="1152" y="571"/>
                  </a:lnTo>
                  <a:lnTo>
                    <a:pt x="1154" y="570"/>
                  </a:lnTo>
                  <a:lnTo>
                    <a:pt x="1157" y="568"/>
                  </a:lnTo>
                  <a:lnTo>
                    <a:pt x="1159" y="567"/>
                  </a:lnTo>
                  <a:lnTo>
                    <a:pt x="1162" y="566"/>
                  </a:lnTo>
                  <a:lnTo>
                    <a:pt x="1165" y="564"/>
                  </a:lnTo>
                  <a:lnTo>
                    <a:pt x="1168" y="562"/>
                  </a:lnTo>
                  <a:lnTo>
                    <a:pt x="1170" y="560"/>
                  </a:lnTo>
                  <a:lnTo>
                    <a:pt x="1174" y="559"/>
                  </a:lnTo>
                  <a:lnTo>
                    <a:pt x="1177" y="557"/>
                  </a:lnTo>
                  <a:lnTo>
                    <a:pt x="1181" y="554"/>
                  </a:lnTo>
                  <a:lnTo>
                    <a:pt x="1185" y="552"/>
                  </a:lnTo>
                  <a:lnTo>
                    <a:pt x="1189" y="550"/>
                  </a:lnTo>
                  <a:lnTo>
                    <a:pt x="1193" y="548"/>
                  </a:lnTo>
                  <a:lnTo>
                    <a:pt x="1197" y="546"/>
                  </a:lnTo>
                  <a:lnTo>
                    <a:pt x="1201" y="544"/>
                  </a:lnTo>
                  <a:lnTo>
                    <a:pt x="1204" y="542"/>
                  </a:lnTo>
                  <a:lnTo>
                    <a:pt x="1207" y="540"/>
                  </a:lnTo>
                  <a:lnTo>
                    <a:pt x="1210" y="539"/>
                  </a:lnTo>
                  <a:lnTo>
                    <a:pt x="1213" y="536"/>
                  </a:lnTo>
                  <a:lnTo>
                    <a:pt x="1215" y="535"/>
                  </a:lnTo>
                  <a:lnTo>
                    <a:pt x="1217" y="534"/>
                  </a:lnTo>
                  <a:lnTo>
                    <a:pt x="1221" y="532"/>
                  </a:lnTo>
                  <a:lnTo>
                    <a:pt x="1223" y="531"/>
                  </a:lnTo>
                  <a:lnTo>
                    <a:pt x="1225" y="530"/>
                  </a:lnTo>
                  <a:lnTo>
                    <a:pt x="1227" y="529"/>
                  </a:lnTo>
                  <a:lnTo>
                    <a:pt x="1228" y="528"/>
                  </a:lnTo>
                  <a:lnTo>
                    <a:pt x="1230" y="527"/>
                  </a:lnTo>
                  <a:lnTo>
                    <a:pt x="1232" y="526"/>
                  </a:lnTo>
                  <a:lnTo>
                    <a:pt x="1235" y="525"/>
                  </a:lnTo>
                  <a:lnTo>
                    <a:pt x="1236" y="523"/>
                  </a:lnTo>
                  <a:lnTo>
                    <a:pt x="1239" y="522"/>
                  </a:lnTo>
                  <a:lnTo>
                    <a:pt x="1241" y="521"/>
                  </a:lnTo>
                  <a:lnTo>
                    <a:pt x="1243" y="520"/>
                  </a:lnTo>
                  <a:lnTo>
                    <a:pt x="1245" y="518"/>
                  </a:lnTo>
                  <a:lnTo>
                    <a:pt x="1246" y="516"/>
                  </a:lnTo>
                  <a:lnTo>
                    <a:pt x="1248" y="515"/>
                  </a:lnTo>
                  <a:lnTo>
                    <a:pt x="1250" y="513"/>
                  </a:lnTo>
                  <a:lnTo>
                    <a:pt x="1253" y="512"/>
                  </a:lnTo>
                  <a:lnTo>
                    <a:pt x="1255" y="511"/>
                  </a:lnTo>
                  <a:lnTo>
                    <a:pt x="1257" y="509"/>
                  </a:lnTo>
                  <a:lnTo>
                    <a:pt x="1261" y="507"/>
                  </a:lnTo>
                  <a:lnTo>
                    <a:pt x="1263" y="506"/>
                  </a:lnTo>
                  <a:lnTo>
                    <a:pt x="1266" y="504"/>
                  </a:lnTo>
                  <a:lnTo>
                    <a:pt x="1269" y="502"/>
                  </a:lnTo>
                  <a:lnTo>
                    <a:pt x="1272" y="500"/>
                  </a:lnTo>
                  <a:lnTo>
                    <a:pt x="1275" y="497"/>
                  </a:lnTo>
                  <a:lnTo>
                    <a:pt x="1280" y="495"/>
                  </a:lnTo>
                  <a:lnTo>
                    <a:pt x="1282" y="494"/>
                  </a:lnTo>
                  <a:lnTo>
                    <a:pt x="1285" y="492"/>
                  </a:lnTo>
                  <a:lnTo>
                    <a:pt x="1287" y="491"/>
                  </a:lnTo>
                  <a:lnTo>
                    <a:pt x="1289" y="489"/>
                  </a:lnTo>
                  <a:lnTo>
                    <a:pt x="1291" y="488"/>
                  </a:lnTo>
                  <a:lnTo>
                    <a:pt x="1293" y="487"/>
                  </a:lnTo>
                  <a:lnTo>
                    <a:pt x="1295" y="486"/>
                  </a:lnTo>
                  <a:lnTo>
                    <a:pt x="1296" y="485"/>
                  </a:lnTo>
                  <a:lnTo>
                    <a:pt x="1299" y="484"/>
                  </a:lnTo>
                  <a:lnTo>
                    <a:pt x="1300" y="482"/>
                  </a:lnTo>
                  <a:lnTo>
                    <a:pt x="1302" y="482"/>
                  </a:lnTo>
                  <a:lnTo>
                    <a:pt x="1303" y="481"/>
                  </a:lnTo>
                  <a:lnTo>
                    <a:pt x="1304" y="480"/>
                  </a:lnTo>
                  <a:lnTo>
                    <a:pt x="1306" y="479"/>
                  </a:lnTo>
                  <a:lnTo>
                    <a:pt x="1307" y="477"/>
                  </a:lnTo>
                  <a:lnTo>
                    <a:pt x="1308" y="476"/>
                  </a:lnTo>
                  <a:lnTo>
                    <a:pt x="1310" y="475"/>
                  </a:lnTo>
                  <a:lnTo>
                    <a:pt x="1311" y="474"/>
                  </a:lnTo>
                  <a:lnTo>
                    <a:pt x="1312" y="472"/>
                  </a:lnTo>
                  <a:lnTo>
                    <a:pt x="1313" y="471"/>
                  </a:lnTo>
                  <a:lnTo>
                    <a:pt x="1315" y="470"/>
                  </a:lnTo>
                  <a:lnTo>
                    <a:pt x="1317" y="469"/>
                  </a:lnTo>
                  <a:lnTo>
                    <a:pt x="1319" y="468"/>
                  </a:lnTo>
                  <a:lnTo>
                    <a:pt x="1320" y="466"/>
                  </a:lnTo>
                  <a:lnTo>
                    <a:pt x="1322" y="465"/>
                  </a:lnTo>
                  <a:lnTo>
                    <a:pt x="1325" y="464"/>
                  </a:lnTo>
                  <a:lnTo>
                    <a:pt x="1327" y="462"/>
                  </a:lnTo>
                  <a:lnTo>
                    <a:pt x="1329" y="461"/>
                  </a:lnTo>
                  <a:lnTo>
                    <a:pt x="1331" y="458"/>
                  </a:lnTo>
                  <a:lnTo>
                    <a:pt x="1333" y="456"/>
                  </a:lnTo>
                  <a:lnTo>
                    <a:pt x="1336" y="455"/>
                  </a:lnTo>
                  <a:lnTo>
                    <a:pt x="1338" y="453"/>
                  </a:lnTo>
                  <a:lnTo>
                    <a:pt x="1339" y="452"/>
                  </a:lnTo>
                  <a:lnTo>
                    <a:pt x="1341" y="450"/>
                  </a:lnTo>
                  <a:lnTo>
                    <a:pt x="1343" y="449"/>
                  </a:lnTo>
                  <a:lnTo>
                    <a:pt x="1344" y="448"/>
                  </a:lnTo>
                  <a:lnTo>
                    <a:pt x="1346" y="447"/>
                  </a:lnTo>
                  <a:lnTo>
                    <a:pt x="1347" y="446"/>
                  </a:lnTo>
                  <a:lnTo>
                    <a:pt x="1348" y="445"/>
                  </a:lnTo>
                  <a:lnTo>
                    <a:pt x="1350" y="444"/>
                  </a:lnTo>
                  <a:lnTo>
                    <a:pt x="1351" y="443"/>
                  </a:lnTo>
                  <a:lnTo>
                    <a:pt x="1352" y="442"/>
                  </a:lnTo>
                  <a:lnTo>
                    <a:pt x="1353" y="441"/>
                  </a:lnTo>
                  <a:lnTo>
                    <a:pt x="1354" y="440"/>
                  </a:lnTo>
                  <a:lnTo>
                    <a:pt x="1357" y="438"/>
                  </a:lnTo>
                  <a:lnTo>
                    <a:pt x="1358" y="438"/>
                  </a:lnTo>
                  <a:lnTo>
                    <a:pt x="1359" y="437"/>
                  </a:lnTo>
                  <a:lnTo>
                    <a:pt x="1360" y="436"/>
                  </a:lnTo>
                  <a:lnTo>
                    <a:pt x="1361" y="435"/>
                  </a:lnTo>
                  <a:lnTo>
                    <a:pt x="1363" y="434"/>
                  </a:lnTo>
                  <a:lnTo>
                    <a:pt x="1364" y="433"/>
                  </a:lnTo>
                  <a:lnTo>
                    <a:pt x="1365" y="432"/>
                  </a:lnTo>
                  <a:lnTo>
                    <a:pt x="1367" y="431"/>
                  </a:lnTo>
                  <a:lnTo>
                    <a:pt x="1370" y="430"/>
                  </a:lnTo>
                  <a:lnTo>
                    <a:pt x="1371" y="429"/>
                  </a:lnTo>
                  <a:lnTo>
                    <a:pt x="1373" y="427"/>
                  </a:lnTo>
                  <a:lnTo>
                    <a:pt x="1376" y="425"/>
                  </a:lnTo>
                  <a:lnTo>
                    <a:pt x="1378" y="424"/>
                  </a:lnTo>
                  <a:lnTo>
                    <a:pt x="1380" y="422"/>
                  </a:lnTo>
                  <a:lnTo>
                    <a:pt x="1382" y="421"/>
                  </a:lnTo>
                  <a:lnTo>
                    <a:pt x="1385" y="418"/>
                  </a:lnTo>
                  <a:lnTo>
                    <a:pt x="1387" y="417"/>
                  </a:lnTo>
                  <a:lnTo>
                    <a:pt x="1389" y="415"/>
                  </a:lnTo>
                  <a:lnTo>
                    <a:pt x="1392" y="414"/>
                  </a:lnTo>
                  <a:lnTo>
                    <a:pt x="1395" y="412"/>
                  </a:lnTo>
                  <a:lnTo>
                    <a:pt x="1397" y="411"/>
                  </a:lnTo>
                  <a:lnTo>
                    <a:pt x="1398" y="410"/>
                  </a:lnTo>
                  <a:lnTo>
                    <a:pt x="1400" y="408"/>
                  </a:lnTo>
                  <a:lnTo>
                    <a:pt x="1402" y="407"/>
                  </a:lnTo>
                  <a:lnTo>
                    <a:pt x="1403" y="406"/>
                  </a:lnTo>
                  <a:lnTo>
                    <a:pt x="1405" y="405"/>
                  </a:lnTo>
                  <a:lnTo>
                    <a:pt x="1406" y="404"/>
                  </a:lnTo>
                  <a:lnTo>
                    <a:pt x="1407" y="403"/>
                  </a:lnTo>
                  <a:lnTo>
                    <a:pt x="1409" y="402"/>
                  </a:lnTo>
                  <a:lnTo>
                    <a:pt x="1410" y="400"/>
                  </a:lnTo>
                  <a:lnTo>
                    <a:pt x="1411" y="399"/>
                  </a:lnTo>
                  <a:lnTo>
                    <a:pt x="1415" y="398"/>
                  </a:lnTo>
                  <a:lnTo>
                    <a:pt x="1416" y="396"/>
                  </a:lnTo>
                  <a:lnTo>
                    <a:pt x="1417" y="395"/>
                  </a:lnTo>
                  <a:lnTo>
                    <a:pt x="1419" y="394"/>
                  </a:lnTo>
                  <a:lnTo>
                    <a:pt x="1420" y="393"/>
                  </a:lnTo>
                  <a:lnTo>
                    <a:pt x="1421" y="391"/>
                  </a:lnTo>
                  <a:lnTo>
                    <a:pt x="1423" y="390"/>
                  </a:lnTo>
                  <a:lnTo>
                    <a:pt x="1424" y="388"/>
                  </a:lnTo>
                  <a:lnTo>
                    <a:pt x="1426" y="387"/>
                  </a:lnTo>
                  <a:lnTo>
                    <a:pt x="1428" y="385"/>
                  </a:lnTo>
                  <a:lnTo>
                    <a:pt x="1429" y="382"/>
                  </a:lnTo>
                  <a:lnTo>
                    <a:pt x="1431" y="379"/>
                  </a:lnTo>
                  <a:lnTo>
                    <a:pt x="1434" y="377"/>
                  </a:lnTo>
                  <a:lnTo>
                    <a:pt x="1436" y="374"/>
                  </a:lnTo>
                  <a:lnTo>
                    <a:pt x="1439" y="372"/>
                  </a:lnTo>
                  <a:lnTo>
                    <a:pt x="1441" y="369"/>
                  </a:lnTo>
                  <a:lnTo>
                    <a:pt x="1444" y="367"/>
                  </a:lnTo>
                  <a:lnTo>
                    <a:pt x="1446" y="364"/>
                  </a:lnTo>
                  <a:lnTo>
                    <a:pt x="1449" y="360"/>
                  </a:lnTo>
                  <a:lnTo>
                    <a:pt x="1452" y="358"/>
                  </a:lnTo>
                  <a:lnTo>
                    <a:pt x="1454" y="356"/>
                  </a:lnTo>
                  <a:lnTo>
                    <a:pt x="1456" y="354"/>
                  </a:lnTo>
                  <a:lnTo>
                    <a:pt x="1458" y="352"/>
                  </a:lnTo>
                  <a:lnTo>
                    <a:pt x="1461" y="350"/>
                  </a:lnTo>
                  <a:lnTo>
                    <a:pt x="1463" y="348"/>
                  </a:lnTo>
                  <a:lnTo>
                    <a:pt x="1464" y="346"/>
                  </a:lnTo>
                  <a:lnTo>
                    <a:pt x="1466" y="344"/>
                  </a:lnTo>
                  <a:lnTo>
                    <a:pt x="1467" y="343"/>
                  </a:lnTo>
                  <a:lnTo>
                    <a:pt x="1469" y="340"/>
                  </a:lnTo>
                  <a:lnTo>
                    <a:pt x="1470" y="338"/>
                  </a:lnTo>
                  <a:lnTo>
                    <a:pt x="1473" y="336"/>
                  </a:lnTo>
                  <a:lnTo>
                    <a:pt x="1474" y="334"/>
                  </a:lnTo>
                  <a:lnTo>
                    <a:pt x="1476" y="333"/>
                  </a:lnTo>
                  <a:lnTo>
                    <a:pt x="1477" y="331"/>
                  </a:lnTo>
                  <a:lnTo>
                    <a:pt x="1479" y="329"/>
                  </a:lnTo>
                  <a:lnTo>
                    <a:pt x="1480" y="327"/>
                  </a:lnTo>
                  <a:lnTo>
                    <a:pt x="1482" y="326"/>
                  </a:lnTo>
                  <a:lnTo>
                    <a:pt x="1483" y="324"/>
                  </a:lnTo>
                  <a:lnTo>
                    <a:pt x="1485" y="321"/>
                  </a:lnTo>
                  <a:lnTo>
                    <a:pt x="1487" y="319"/>
                  </a:lnTo>
                  <a:lnTo>
                    <a:pt x="1489" y="316"/>
                  </a:lnTo>
                  <a:lnTo>
                    <a:pt x="1492" y="314"/>
                  </a:lnTo>
                  <a:lnTo>
                    <a:pt x="1494" y="312"/>
                  </a:lnTo>
                  <a:lnTo>
                    <a:pt x="1496" y="309"/>
                  </a:lnTo>
                  <a:lnTo>
                    <a:pt x="1498" y="306"/>
                  </a:lnTo>
                  <a:lnTo>
                    <a:pt x="1501" y="302"/>
                  </a:lnTo>
                  <a:lnTo>
                    <a:pt x="1505" y="299"/>
                  </a:lnTo>
                  <a:lnTo>
                    <a:pt x="1507" y="295"/>
                  </a:lnTo>
                  <a:lnTo>
                    <a:pt x="1512" y="291"/>
                  </a:lnTo>
                  <a:lnTo>
                    <a:pt x="1515" y="287"/>
                  </a:lnTo>
                  <a:lnTo>
                    <a:pt x="1517" y="283"/>
                  </a:lnTo>
                  <a:lnTo>
                    <a:pt x="1520" y="280"/>
                  </a:lnTo>
                  <a:lnTo>
                    <a:pt x="1523" y="277"/>
                  </a:lnTo>
                  <a:lnTo>
                    <a:pt x="1525" y="274"/>
                  </a:lnTo>
                  <a:lnTo>
                    <a:pt x="1527" y="271"/>
                  </a:lnTo>
                  <a:lnTo>
                    <a:pt x="1530" y="268"/>
                  </a:lnTo>
                  <a:lnTo>
                    <a:pt x="1532" y="266"/>
                  </a:lnTo>
                  <a:lnTo>
                    <a:pt x="1534" y="263"/>
                  </a:lnTo>
                  <a:lnTo>
                    <a:pt x="1536" y="260"/>
                  </a:lnTo>
                  <a:lnTo>
                    <a:pt x="1538" y="258"/>
                  </a:lnTo>
                  <a:lnTo>
                    <a:pt x="1539" y="256"/>
                  </a:lnTo>
                  <a:lnTo>
                    <a:pt x="1541" y="254"/>
                  </a:lnTo>
                  <a:lnTo>
                    <a:pt x="1543" y="252"/>
                  </a:lnTo>
                  <a:lnTo>
                    <a:pt x="1544" y="250"/>
                  </a:lnTo>
                  <a:lnTo>
                    <a:pt x="1546" y="247"/>
                  </a:lnTo>
                  <a:lnTo>
                    <a:pt x="1547" y="244"/>
                  </a:lnTo>
                  <a:lnTo>
                    <a:pt x="1551" y="242"/>
                  </a:lnTo>
                  <a:lnTo>
                    <a:pt x="1552" y="240"/>
                  </a:lnTo>
                  <a:lnTo>
                    <a:pt x="1554" y="238"/>
                  </a:lnTo>
                  <a:lnTo>
                    <a:pt x="1556" y="235"/>
                  </a:lnTo>
                  <a:lnTo>
                    <a:pt x="1557" y="233"/>
                  </a:lnTo>
                  <a:lnTo>
                    <a:pt x="1559" y="231"/>
                  </a:lnTo>
                  <a:lnTo>
                    <a:pt x="1561" y="228"/>
                  </a:lnTo>
                  <a:lnTo>
                    <a:pt x="1563" y="224"/>
                  </a:lnTo>
                  <a:lnTo>
                    <a:pt x="1565" y="221"/>
                  </a:lnTo>
                  <a:lnTo>
                    <a:pt x="1569" y="218"/>
                  </a:lnTo>
                  <a:lnTo>
                    <a:pt x="1571" y="215"/>
                  </a:lnTo>
                  <a:lnTo>
                    <a:pt x="1574" y="211"/>
                  </a:lnTo>
                  <a:lnTo>
                    <a:pt x="1576" y="208"/>
                  </a:lnTo>
                  <a:lnTo>
                    <a:pt x="1579" y="203"/>
                  </a:lnTo>
                  <a:lnTo>
                    <a:pt x="1582" y="197"/>
                  </a:lnTo>
                  <a:lnTo>
                    <a:pt x="1585" y="193"/>
                  </a:lnTo>
                  <a:lnTo>
                    <a:pt x="1589" y="189"/>
                  </a:lnTo>
                  <a:lnTo>
                    <a:pt x="1592" y="184"/>
                  </a:lnTo>
                  <a:lnTo>
                    <a:pt x="1595" y="181"/>
                  </a:lnTo>
                  <a:lnTo>
                    <a:pt x="1598" y="178"/>
                  </a:lnTo>
                  <a:lnTo>
                    <a:pt x="1600" y="174"/>
                  </a:lnTo>
                  <a:lnTo>
                    <a:pt x="1602" y="171"/>
                  </a:lnTo>
                  <a:lnTo>
                    <a:pt x="1604" y="169"/>
                  </a:lnTo>
                  <a:lnTo>
                    <a:pt x="1607" y="165"/>
                  </a:lnTo>
                  <a:lnTo>
                    <a:pt x="1609" y="162"/>
                  </a:lnTo>
                  <a:lnTo>
                    <a:pt x="1610" y="160"/>
                  </a:lnTo>
                  <a:lnTo>
                    <a:pt x="1612" y="156"/>
                  </a:lnTo>
                  <a:lnTo>
                    <a:pt x="1614" y="154"/>
                  </a:lnTo>
                  <a:lnTo>
                    <a:pt x="1615" y="152"/>
                  </a:lnTo>
                  <a:lnTo>
                    <a:pt x="1617" y="150"/>
                  </a:lnTo>
                  <a:lnTo>
                    <a:pt x="1618" y="146"/>
                  </a:lnTo>
                  <a:lnTo>
                    <a:pt x="1620" y="144"/>
                  </a:lnTo>
                  <a:lnTo>
                    <a:pt x="1622" y="142"/>
                  </a:lnTo>
                  <a:lnTo>
                    <a:pt x="1623" y="140"/>
                  </a:lnTo>
                  <a:lnTo>
                    <a:pt x="1625" y="137"/>
                  </a:lnTo>
                  <a:lnTo>
                    <a:pt x="1628" y="135"/>
                  </a:lnTo>
                  <a:lnTo>
                    <a:pt x="1630" y="132"/>
                  </a:lnTo>
                  <a:lnTo>
                    <a:pt x="1632" y="130"/>
                  </a:lnTo>
                  <a:lnTo>
                    <a:pt x="1634" y="126"/>
                  </a:lnTo>
                  <a:lnTo>
                    <a:pt x="1636" y="123"/>
                  </a:lnTo>
                  <a:lnTo>
                    <a:pt x="1638" y="120"/>
                  </a:lnTo>
                  <a:lnTo>
                    <a:pt x="1641" y="117"/>
                  </a:lnTo>
                  <a:lnTo>
                    <a:pt x="1644" y="112"/>
                  </a:lnTo>
                  <a:lnTo>
                    <a:pt x="1647" y="107"/>
                  </a:lnTo>
                  <a:lnTo>
                    <a:pt x="1650" y="104"/>
                  </a:lnTo>
                  <a:lnTo>
                    <a:pt x="1653" y="99"/>
                  </a:lnTo>
                  <a:lnTo>
                    <a:pt x="1656" y="95"/>
                  </a:lnTo>
                  <a:lnTo>
                    <a:pt x="1660" y="91"/>
                  </a:lnTo>
                  <a:lnTo>
                    <a:pt x="1663" y="86"/>
                  </a:lnTo>
                  <a:lnTo>
                    <a:pt x="1666" y="82"/>
                  </a:lnTo>
                  <a:lnTo>
                    <a:pt x="1669" y="78"/>
                  </a:lnTo>
                  <a:lnTo>
                    <a:pt x="1672" y="75"/>
                  </a:lnTo>
                  <a:lnTo>
                    <a:pt x="1674" y="72"/>
                  </a:lnTo>
                  <a:lnTo>
                    <a:pt x="1676" y="68"/>
                  </a:lnTo>
                  <a:lnTo>
                    <a:pt x="1678" y="64"/>
                  </a:lnTo>
                  <a:lnTo>
                    <a:pt x="1680" y="61"/>
                  </a:lnTo>
                  <a:lnTo>
                    <a:pt x="1682" y="58"/>
                  </a:lnTo>
                  <a:lnTo>
                    <a:pt x="1686" y="56"/>
                  </a:lnTo>
                  <a:lnTo>
                    <a:pt x="1687" y="54"/>
                  </a:lnTo>
                  <a:lnTo>
                    <a:pt x="1689" y="50"/>
                  </a:lnTo>
                  <a:lnTo>
                    <a:pt x="1690" y="48"/>
                  </a:lnTo>
                  <a:lnTo>
                    <a:pt x="1692" y="46"/>
                  </a:lnTo>
                  <a:lnTo>
                    <a:pt x="1693" y="44"/>
                  </a:lnTo>
                  <a:lnTo>
                    <a:pt x="1694" y="42"/>
                  </a:lnTo>
                  <a:lnTo>
                    <a:pt x="1696" y="40"/>
                  </a:lnTo>
                  <a:lnTo>
                    <a:pt x="1697" y="38"/>
                  </a:lnTo>
                  <a:lnTo>
                    <a:pt x="1698" y="36"/>
                  </a:lnTo>
                  <a:lnTo>
                    <a:pt x="1700" y="34"/>
                  </a:lnTo>
                  <a:lnTo>
                    <a:pt x="1701" y="31"/>
                  </a:lnTo>
                  <a:lnTo>
                    <a:pt x="1702" y="28"/>
                  </a:lnTo>
                  <a:lnTo>
                    <a:pt x="1705" y="26"/>
                  </a:lnTo>
                  <a:lnTo>
                    <a:pt x="1706" y="23"/>
                  </a:lnTo>
                  <a:lnTo>
                    <a:pt x="1708" y="20"/>
                  </a:lnTo>
                  <a:lnTo>
                    <a:pt x="1709" y="17"/>
                  </a:lnTo>
                  <a:lnTo>
                    <a:pt x="1711" y="14"/>
                  </a:lnTo>
                  <a:lnTo>
                    <a:pt x="1713" y="10"/>
                  </a:lnTo>
                  <a:lnTo>
                    <a:pt x="1714" y="7"/>
                  </a:lnTo>
                  <a:lnTo>
                    <a:pt x="1716" y="4"/>
                  </a:lnTo>
                  <a:lnTo>
                    <a:pt x="1719" y="0"/>
                  </a:lnTo>
                </a:path>
              </a:pathLst>
            </a:cu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262" name="Freeform 22">
              <a:extLst>
                <a:ext uri="{FF2B5EF4-FFF2-40B4-BE49-F238E27FC236}">
                  <a16:creationId xmlns:a16="http://schemas.microsoft.com/office/drawing/2014/main" id="{D19D3AC0-F11D-E049-8259-F5608155AE1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7" y="946"/>
              <a:ext cx="40" cy="138"/>
            </a:xfrm>
            <a:custGeom>
              <a:avLst/>
              <a:gdLst>
                <a:gd name="T0" fmla="*/ 0 w 203"/>
                <a:gd name="T1" fmla="*/ 0 h 688"/>
                <a:gd name="T2" fmla="*/ 0 w 203"/>
                <a:gd name="T3" fmla="*/ 0 h 688"/>
                <a:gd name="T4" fmla="*/ 0 w 203"/>
                <a:gd name="T5" fmla="*/ 0 h 688"/>
                <a:gd name="T6" fmla="*/ 0 w 203"/>
                <a:gd name="T7" fmla="*/ 0 h 688"/>
                <a:gd name="T8" fmla="*/ 0 w 203"/>
                <a:gd name="T9" fmla="*/ 0 h 688"/>
                <a:gd name="T10" fmla="*/ 0 w 203"/>
                <a:gd name="T11" fmla="*/ 0 h 688"/>
                <a:gd name="T12" fmla="*/ 0 w 203"/>
                <a:gd name="T13" fmla="*/ 0 h 688"/>
                <a:gd name="T14" fmla="*/ 0 w 203"/>
                <a:gd name="T15" fmla="*/ 0 h 688"/>
                <a:gd name="T16" fmla="*/ 0 w 203"/>
                <a:gd name="T17" fmla="*/ 0 h 688"/>
                <a:gd name="T18" fmla="*/ 0 w 203"/>
                <a:gd name="T19" fmla="*/ 0 h 688"/>
                <a:gd name="T20" fmla="*/ 0 w 203"/>
                <a:gd name="T21" fmla="*/ 0 h 688"/>
                <a:gd name="T22" fmla="*/ 0 w 203"/>
                <a:gd name="T23" fmla="*/ 0 h 688"/>
                <a:gd name="T24" fmla="*/ 0 w 203"/>
                <a:gd name="T25" fmla="*/ 0 h 688"/>
                <a:gd name="T26" fmla="*/ 0 w 203"/>
                <a:gd name="T27" fmla="*/ 0 h 688"/>
                <a:gd name="T28" fmla="*/ 0 w 203"/>
                <a:gd name="T29" fmla="*/ 0 h 688"/>
                <a:gd name="T30" fmla="*/ 0 w 203"/>
                <a:gd name="T31" fmla="*/ 0 h 688"/>
                <a:gd name="T32" fmla="*/ 0 w 203"/>
                <a:gd name="T33" fmla="*/ 0 h 688"/>
                <a:gd name="T34" fmla="*/ 0 w 203"/>
                <a:gd name="T35" fmla="*/ 0 h 688"/>
                <a:gd name="T36" fmla="*/ 0 w 203"/>
                <a:gd name="T37" fmla="*/ 0 h 688"/>
                <a:gd name="T38" fmla="*/ 0 w 203"/>
                <a:gd name="T39" fmla="*/ 0 h 688"/>
                <a:gd name="T40" fmla="*/ 0 w 203"/>
                <a:gd name="T41" fmla="*/ 0 h 688"/>
                <a:gd name="T42" fmla="*/ 0 w 203"/>
                <a:gd name="T43" fmla="*/ 0 h 688"/>
                <a:gd name="T44" fmla="*/ 0 w 203"/>
                <a:gd name="T45" fmla="*/ 0 h 688"/>
                <a:gd name="T46" fmla="*/ 0 w 203"/>
                <a:gd name="T47" fmla="*/ 0 h 688"/>
                <a:gd name="T48" fmla="*/ 0 w 203"/>
                <a:gd name="T49" fmla="*/ 0 h 688"/>
                <a:gd name="T50" fmla="*/ 0 w 203"/>
                <a:gd name="T51" fmla="*/ 0 h 688"/>
                <a:gd name="T52" fmla="*/ 0 w 203"/>
                <a:gd name="T53" fmla="*/ 0 h 688"/>
                <a:gd name="T54" fmla="*/ 0 w 203"/>
                <a:gd name="T55" fmla="*/ 0 h 688"/>
                <a:gd name="T56" fmla="*/ 0 w 203"/>
                <a:gd name="T57" fmla="*/ 0 h 688"/>
                <a:gd name="T58" fmla="*/ 0 w 203"/>
                <a:gd name="T59" fmla="*/ 0 h 688"/>
                <a:gd name="T60" fmla="*/ 0 w 203"/>
                <a:gd name="T61" fmla="*/ 0 h 688"/>
                <a:gd name="T62" fmla="*/ 0 w 203"/>
                <a:gd name="T63" fmla="*/ 0 h 688"/>
                <a:gd name="T64" fmla="*/ 0 w 203"/>
                <a:gd name="T65" fmla="*/ 0 h 688"/>
                <a:gd name="T66" fmla="*/ 0 w 203"/>
                <a:gd name="T67" fmla="*/ 0 h 688"/>
                <a:gd name="T68" fmla="*/ 0 w 203"/>
                <a:gd name="T69" fmla="*/ 0 h 688"/>
                <a:gd name="T70" fmla="*/ 0 w 203"/>
                <a:gd name="T71" fmla="*/ 0 h 688"/>
                <a:gd name="T72" fmla="*/ 0 w 203"/>
                <a:gd name="T73" fmla="*/ 0 h 688"/>
                <a:gd name="T74" fmla="*/ 0 w 203"/>
                <a:gd name="T75" fmla="*/ 0 h 688"/>
                <a:gd name="T76" fmla="*/ 0 w 203"/>
                <a:gd name="T77" fmla="*/ 0 h 688"/>
                <a:gd name="T78" fmla="*/ 0 w 203"/>
                <a:gd name="T79" fmla="*/ 0 h 688"/>
                <a:gd name="T80" fmla="*/ 0 w 203"/>
                <a:gd name="T81" fmla="*/ 0 h 688"/>
                <a:gd name="T82" fmla="*/ 0 w 203"/>
                <a:gd name="T83" fmla="*/ 0 h 688"/>
                <a:gd name="T84" fmla="*/ 0 w 203"/>
                <a:gd name="T85" fmla="*/ 0 h 688"/>
                <a:gd name="T86" fmla="*/ 0 w 203"/>
                <a:gd name="T87" fmla="*/ 0 h 688"/>
                <a:gd name="T88" fmla="*/ 0 w 203"/>
                <a:gd name="T89" fmla="*/ 0 h 688"/>
                <a:gd name="T90" fmla="*/ 0 w 203"/>
                <a:gd name="T91" fmla="*/ 0 h 688"/>
                <a:gd name="T92" fmla="*/ 0 w 203"/>
                <a:gd name="T93" fmla="*/ 0 h 688"/>
                <a:gd name="T94" fmla="*/ 0 w 203"/>
                <a:gd name="T95" fmla="*/ 0 h 688"/>
                <a:gd name="T96" fmla="*/ 0 w 203"/>
                <a:gd name="T97" fmla="*/ 0 h 688"/>
                <a:gd name="T98" fmla="*/ 0 w 203"/>
                <a:gd name="T99" fmla="*/ 0 h 688"/>
                <a:gd name="T100" fmla="*/ 0 w 203"/>
                <a:gd name="T101" fmla="*/ 0 h 688"/>
                <a:gd name="T102" fmla="*/ 0 w 203"/>
                <a:gd name="T103" fmla="*/ 0 h 688"/>
                <a:gd name="T104" fmla="*/ 0 w 203"/>
                <a:gd name="T105" fmla="*/ 0 h 688"/>
                <a:gd name="T106" fmla="*/ 0 w 203"/>
                <a:gd name="T107" fmla="*/ 0 h 688"/>
                <a:gd name="T108" fmla="*/ 0 w 203"/>
                <a:gd name="T109" fmla="*/ 0 h 688"/>
                <a:gd name="T110" fmla="*/ 0 w 203"/>
                <a:gd name="T111" fmla="*/ 0 h 688"/>
                <a:gd name="T112" fmla="*/ 0 w 203"/>
                <a:gd name="T113" fmla="*/ 0 h 688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203"/>
                <a:gd name="T172" fmla="*/ 0 h 688"/>
                <a:gd name="T173" fmla="*/ 203 w 203"/>
                <a:gd name="T174" fmla="*/ 688 h 688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203" h="688">
                  <a:moveTo>
                    <a:pt x="0" y="0"/>
                  </a:moveTo>
                  <a:lnTo>
                    <a:pt x="4" y="8"/>
                  </a:lnTo>
                  <a:lnTo>
                    <a:pt x="8" y="15"/>
                  </a:lnTo>
                  <a:lnTo>
                    <a:pt x="12" y="22"/>
                  </a:lnTo>
                  <a:lnTo>
                    <a:pt x="15" y="28"/>
                  </a:lnTo>
                  <a:lnTo>
                    <a:pt x="19" y="34"/>
                  </a:lnTo>
                  <a:lnTo>
                    <a:pt x="22" y="39"/>
                  </a:lnTo>
                  <a:lnTo>
                    <a:pt x="24" y="45"/>
                  </a:lnTo>
                  <a:lnTo>
                    <a:pt x="27" y="49"/>
                  </a:lnTo>
                  <a:lnTo>
                    <a:pt x="29" y="54"/>
                  </a:lnTo>
                  <a:lnTo>
                    <a:pt x="31" y="58"/>
                  </a:lnTo>
                  <a:lnTo>
                    <a:pt x="34" y="62"/>
                  </a:lnTo>
                  <a:lnTo>
                    <a:pt x="37" y="66"/>
                  </a:lnTo>
                  <a:lnTo>
                    <a:pt x="39" y="69"/>
                  </a:lnTo>
                  <a:lnTo>
                    <a:pt x="40" y="72"/>
                  </a:lnTo>
                  <a:lnTo>
                    <a:pt x="42" y="75"/>
                  </a:lnTo>
                  <a:lnTo>
                    <a:pt x="43" y="80"/>
                  </a:lnTo>
                  <a:lnTo>
                    <a:pt x="45" y="82"/>
                  </a:lnTo>
                  <a:lnTo>
                    <a:pt x="46" y="85"/>
                  </a:lnTo>
                  <a:lnTo>
                    <a:pt x="47" y="87"/>
                  </a:lnTo>
                  <a:lnTo>
                    <a:pt x="48" y="90"/>
                  </a:lnTo>
                  <a:lnTo>
                    <a:pt x="50" y="92"/>
                  </a:lnTo>
                  <a:lnTo>
                    <a:pt x="51" y="95"/>
                  </a:lnTo>
                  <a:lnTo>
                    <a:pt x="52" y="97"/>
                  </a:lnTo>
                  <a:lnTo>
                    <a:pt x="53" y="101"/>
                  </a:lnTo>
                  <a:lnTo>
                    <a:pt x="54" y="104"/>
                  </a:lnTo>
                  <a:lnTo>
                    <a:pt x="55" y="106"/>
                  </a:lnTo>
                  <a:lnTo>
                    <a:pt x="57" y="109"/>
                  </a:lnTo>
                  <a:lnTo>
                    <a:pt x="59" y="112"/>
                  </a:lnTo>
                  <a:lnTo>
                    <a:pt x="60" y="115"/>
                  </a:lnTo>
                  <a:lnTo>
                    <a:pt x="61" y="119"/>
                  </a:lnTo>
                  <a:lnTo>
                    <a:pt x="63" y="123"/>
                  </a:lnTo>
                  <a:lnTo>
                    <a:pt x="64" y="127"/>
                  </a:lnTo>
                  <a:lnTo>
                    <a:pt x="66" y="131"/>
                  </a:lnTo>
                  <a:lnTo>
                    <a:pt x="67" y="134"/>
                  </a:lnTo>
                  <a:lnTo>
                    <a:pt x="68" y="139"/>
                  </a:lnTo>
                  <a:lnTo>
                    <a:pt x="70" y="142"/>
                  </a:lnTo>
                  <a:lnTo>
                    <a:pt x="71" y="144"/>
                  </a:lnTo>
                  <a:lnTo>
                    <a:pt x="72" y="147"/>
                  </a:lnTo>
                  <a:lnTo>
                    <a:pt x="73" y="150"/>
                  </a:lnTo>
                  <a:lnTo>
                    <a:pt x="74" y="152"/>
                  </a:lnTo>
                  <a:lnTo>
                    <a:pt x="76" y="154"/>
                  </a:lnTo>
                  <a:lnTo>
                    <a:pt x="77" y="158"/>
                  </a:lnTo>
                  <a:lnTo>
                    <a:pt x="78" y="160"/>
                  </a:lnTo>
                  <a:lnTo>
                    <a:pt x="80" y="162"/>
                  </a:lnTo>
                  <a:lnTo>
                    <a:pt x="80" y="164"/>
                  </a:lnTo>
                  <a:lnTo>
                    <a:pt x="81" y="166"/>
                  </a:lnTo>
                  <a:lnTo>
                    <a:pt x="82" y="168"/>
                  </a:lnTo>
                  <a:lnTo>
                    <a:pt x="83" y="171"/>
                  </a:lnTo>
                  <a:lnTo>
                    <a:pt x="84" y="173"/>
                  </a:lnTo>
                  <a:lnTo>
                    <a:pt x="85" y="175"/>
                  </a:lnTo>
                  <a:lnTo>
                    <a:pt x="85" y="179"/>
                  </a:lnTo>
                  <a:lnTo>
                    <a:pt x="86" y="181"/>
                  </a:lnTo>
                  <a:lnTo>
                    <a:pt x="87" y="183"/>
                  </a:lnTo>
                  <a:lnTo>
                    <a:pt x="88" y="186"/>
                  </a:lnTo>
                  <a:lnTo>
                    <a:pt x="89" y="188"/>
                  </a:lnTo>
                  <a:lnTo>
                    <a:pt x="90" y="191"/>
                  </a:lnTo>
                  <a:lnTo>
                    <a:pt x="91" y="194"/>
                  </a:lnTo>
                  <a:lnTo>
                    <a:pt x="93" y="198"/>
                  </a:lnTo>
                  <a:lnTo>
                    <a:pt x="95" y="201"/>
                  </a:lnTo>
                  <a:lnTo>
                    <a:pt x="96" y="204"/>
                  </a:lnTo>
                  <a:lnTo>
                    <a:pt x="98" y="208"/>
                  </a:lnTo>
                  <a:lnTo>
                    <a:pt x="99" y="212"/>
                  </a:lnTo>
                  <a:lnTo>
                    <a:pt x="101" y="218"/>
                  </a:lnTo>
                  <a:lnTo>
                    <a:pt x="102" y="222"/>
                  </a:lnTo>
                  <a:lnTo>
                    <a:pt x="104" y="227"/>
                  </a:lnTo>
                  <a:lnTo>
                    <a:pt x="106" y="231"/>
                  </a:lnTo>
                  <a:lnTo>
                    <a:pt x="107" y="236"/>
                  </a:lnTo>
                  <a:lnTo>
                    <a:pt x="108" y="239"/>
                  </a:lnTo>
                  <a:lnTo>
                    <a:pt x="110" y="243"/>
                  </a:lnTo>
                  <a:lnTo>
                    <a:pt x="111" y="246"/>
                  </a:lnTo>
                  <a:lnTo>
                    <a:pt x="112" y="249"/>
                  </a:lnTo>
                  <a:lnTo>
                    <a:pt x="113" y="252"/>
                  </a:lnTo>
                  <a:lnTo>
                    <a:pt x="115" y="256"/>
                  </a:lnTo>
                  <a:lnTo>
                    <a:pt x="116" y="258"/>
                  </a:lnTo>
                  <a:lnTo>
                    <a:pt x="117" y="262"/>
                  </a:lnTo>
                  <a:lnTo>
                    <a:pt x="118" y="264"/>
                  </a:lnTo>
                  <a:lnTo>
                    <a:pt x="119" y="267"/>
                  </a:lnTo>
                  <a:lnTo>
                    <a:pt x="120" y="269"/>
                  </a:lnTo>
                  <a:lnTo>
                    <a:pt x="120" y="271"/>
                  </a:lnTo>
                  <a:lnTo>
                    <a:pt x="121" y="275"/>
                  </a:lnTo>
                  <a:lnTo>
                    <a:pt x="122" y="277"/>
                  </a:lnTo>
                  <a:lnTo>
                    <a:pt x="124" y="279"/>
                  </a:lnTo>
                  <a:lnTo>
                    <a:pt x="124" y="282"/>
                  </a:lnTo>
                  <a:lnTo>
                    <a:pt x="125" y="284"/>
                  </a:lnTo>
                  <a:lnTo>
                    <a:pt x="126" y="286"/>
                  </a:lnTo>
                  <a:lnTo>
                    <a:pt x="127" y="289"/>
                  </a:lnTo>
                  <a:lnTo>
                    <a:pt x="128" y="292"/>
                  </a:lnTo>
                  <a:lnTo>
                    <a:pt x="129" y="295"/>
                  </a:lnTo>
                  <a:lnTo>
                    <a:pt x="129" y="298"/>
                  </a:lnTo>
                  <a:lnTo>
                    <a:pt x="130" y="301"/>
                  </a:lnTo>
                  <a:lnTo>
                    <a:pt x="131" y="306"/>
                  </a:lnTo>
                  <a:lnTo>
                    <a:pt x="132" y="309"/>
                  </a:lnTo>
                  <a:lnTo>
                    <a:pt x="135" y="314"/>
                  </a:lnTo>
                  <a:lnTo>
                    <a:pt x="136" y="318"/>
                  </a:lnTo>
                  <a:lnTo>
                    <a:pt x="137" y="322"/>
                  </a:lnTo>
                  <a:lnTo>
                    <a:pt x="138" y="326"/>
                  </a:lnTo>
                  <a:lnTo>
                    <a:pt x="140" y="331"/>
                  </a:lnTo>
                  <a:lnTo>
                    <a:pt x="141" y="336"/>
                  </a:lnTo>
                  <a:lnTo>
                    <a:pt x="142" y="340"/>
                  </a:lnTo>
                  <a:lnTo>
                    <a:pt x="143" y="343"/>
                  </a:lnTo>
                  <a:lnTo>
                    <a:pt x="144" y="347"/>
                  </a:lnTo>
                  <a:lnTo>
                    <a:pt x="145" y="352"/>
                  </a:lnTo>
                  <a:lnTo>
                    <a:pt x="146" y="355"/>
                  </a:lnTo>
                  <a:lnTo>
                    <a:pt x="147" y="358"/>
                  </a:lnTo>
                  <a:lnTo>
                    <a:pt x="148" y="360"/>
                  </a:lnTo>
                  <a:lnTo>
                    <a:pt x="149" y="363"/>
                  </a:lnTo>
                  <a:lnTo>
                    <a:pt x="150" y="366"/>
                  </a:lnTo>
                  <a:lnTo>
                    <a:pt x="151" y="368"/>
                  </a:lnTo>
                  <a:lnTo>
                    <a:pt x="151" y="371"/>
                  </a:lnTo>
                  <a:lnTo>
                    <a:pt x="152" y="374"/>
                  </a:lnTo>
                  <a:lnTo>
                    <a:pt x="154" y="376"/>
                  </a:lnTo>
                  <a:lnTo>
                    <a:pt x="154" y="378"/>
                  </a:lnTo>
                  <a:lnTo>
                    <a:pt x="155" y="381"/>
                  </a:lnTo>
                  <a:lnTo>
                    <a:pt x="156" y="383"/>
                  </a:lnTo>
                  <a:lnTo>
                    <a:pt x="157" y="385"/>
                  </a:lnTo>
                  <a:lnTo>
                    <a:pt x="157" y="388"/>
                  </a:lnTo>
                  <a:lnTo>
                    <a:pt x="158" y="391"/>
                  </a:lnTo>
                  <a:lnTo>
                    <a:pt x="159" y="394"/>
                  </a:lnTo>
                  <a:lnTo>
                    <a:pt x="160" y="397"/>
                  </a:lnTo>
                  <a:lnTo>
                    <a:pt x="161" y="400"/>
                  </a:lnTo>
                  <a:lnTo>
                    <a:pt x="162" y="403"/>
                  </a:lnTo>
                  <a:lnTo>
                    <a:pt x="163" y="406"/>
                  </a:lnTo>
                  <a:lnTo>
                    <a:pt x="164" y="410"/>
                  </a:lnTo>
                  <a:lnTo>
                    <a:pt x="165" y="414"/>
                  </a:lnTo>
                  <a:lnTo>
                    <a:pt x="166" y="417"/>
                  </a:lnTo>
                  <a:lnTo>
                    <a:pt x="167" y="421"/>
                  </a:lnTo>
                  <a:lnTo>
                    <a:pt x="169" y="425"/>
                  </a:lnTo>
                  <a:lnTo>
                    <a:pt x="171" y="431"/>
                  </a:lnTo>
                  <a:lnTo>
                    <a:pt x="173" y="435"/>
                  </a:lnTo>
                  <a:lnTo>
                    <a:pt x="174" y="440"/>
                  </a:lnTo>
                  <a:lnTo>
                    <a:pt x="176" y="444"/>
                  </a:lnTo>
                  <a:lnTo>
                    <a:pt x="177" y="449"/>
                  </a:lnTo>
                  <a:lnTo>
                    <a:pt x="178" y="452"/>
                  </a:lnTo>
                  <a:lnTo>
                    <a:pt x="179" y="456"/>
                  </a:lnTo>
                  <a:lnTo>
                    <a:pt x="180" y="459"/>
                  </a:lnTo>
                  <a:lnTo>
                    <a:pt x="180" y="461"/>
                  </a:lnTo>
                  <a:lnTo>
                    <a:pt x="181" y="464"/>
                  </a:lnTo>
                  <a:lnTo>
                    <a:pt x="182" y="468"/>
                  </a:lnTo>
                  <a:lnTo>
                    <a:pt x="183" y="470"/>
                  </a:lnTo>
                  <a:lnTo>
                    <a:pt x="183" y="473"/>
                  </a:lnTo>
                  <a:lnTo>
                    <a:pt x="184" y="475"/>
                  </a:lnTo>
                  <a:lnTo>
                    <a:pt x="184" y="477"/>
                  </a:lnTo>
                  <a:lnTo>
                    <a:pt x="185" y="479"/>
                  </a:lnTo>
                  <a:lnTo>
                    <a:pt x="185" y="481"/>
                  </a:lnTo>
                  <a:lnTo>
                    <a:pt x="186" y="485"/>
                  </a:lnTo>
                  <a:lnTo>
                    <a:pt x="186" y="488"/>
                  </a:lnTo>
                  <a:lnTo>
                    <a:pt x="186" y="490"/>
                  </a:lnTo>
                  <a:lnTo>
                    <a:pt x="187" y="492"/>
                  </a:lnTo>
                  <a:lnTo>
                    <a:pt x="187" y="494"/>
                  </a:lnTo>
                  <a:lnTo>
                    <a:pt x="187" y="496"/>
                  </a:lnTo>
                  <a:lnTo>
                    <a:pt x="188" y="499"/>
                  </a:lnTo>
                  <a:lnTo>
                    <a:pt x="188" y="501"/>
                  </a:lnTo>
                  <a:lnTo>
                    <a:pt x="188" y="504"/>
                  </a:lnTo>
                  <a:lnTo>
                    <a:pt x="188" y="507"/>
                  </a:lnTo>
                  <a:lnTo>
                    <a:pt x="189" y="510"/>
                  </a:lnTo>
                  <a:lnTo>
                    <a:pt x="189" y="513"/>
                  </a:lnTo>
                  <a:lnTo>
                    <a:pt x="189" y="516"/>
                  </a:lnTo>
                  <a:lnTo>
                    <a:pt x="189" y="520"/>
                  </a:lnTo>
                  <a:lnTo>
                    <a:pt x="190" y="523"/>
                  </a:lnTo>
                  <a:lnTo>
                    <a:pt x="190" y="528"/>
                  </a:lnTo>
                  <a:lnTo>
                    <a:pt x="190" y="533"/>
                  </a:lnTo>
                  <a:lnTo>
                    <a:pt x="190" y="536"/>
                  </a:lnTo>
                  <a:lnTo>
                    <a:pt x="192" y="540"/>
                  </a:lnTo>
                  <a:lnTo>
                    <a:pt x="192" y="543"/>
                  </a:lnTo>
                  <a:lnTo>
                    <a:pt x="192" y="547"/>
                  </a:lnTo>
                  <a:lnTo>
                    <a:pt x="192" y="549"/>
                  </a:lnTo>
                  <a:lnTo>
                    <a:pt x="193" y="552"/>
                  </a:lnTo>
                  <a:lnTo>
                    <a:pt x="193" y="554"/>
                  </a:lnTo>
                  <a:lnTo>
                    <a:pt x="193" y="557"/>
                  </a:lnTo>
                  <a:lnTo>
                    <a:pt x="193" y="559"/>
                  </a:lnTo>
                  <a:lnTo>
                    <a:pt x="193" y="561"/>
                  </a:lnTo>
                  <a:lnTo>
                    <a:pt x="194" y="563"/>
                  </a:lnTo>
                  <a:lnTo>
                    <a:pt x="194" y="564"/>
                  </a:lnTo>
                  <a:lnTo>
                    <a:pt x="194" y="567"/>
                  </a:lnTo>
                  <a:lnTo>
                    <a:pt x="194" y="569"/>
                  </a:lnTo>
                  <a:lnTo>
                    <a:pt x="194" y="570"/>
                  </a:lnTo>
                  <a:lnTo>
                    <a:pt x="195" y="572"/>
                  </a:lnTo>
                  <a:lnTo>
                    <a:pt x="195" y="573"/>
                  </a:lnTo>
                  <a:lnTo>
                    <a:pt x="195" y="576"/>
                  </a:lnTo>
                  <a:lnTo>
                    <a:pt x="195" y="577"/>
                  </a:lnTo>
                  <a:lnTo>
                    <a:pt x="196" y="579"/>
                  </a:lnTo>
                  <a:lnTo>
                    <a:pt x="196" y="580"/>
                  </a:lnTo>
                  <a:lnTo>
                    <a:pt x="196" y="582"/>
                  </a:lnTo>
                  <a:lnTo>
                    <a:pt x="196" y="583"/>
                  </a:lnTo>
                  <a:lnTo>
                    <a:pt x="197" y="586"/>
                  </a:lnTo>
                  <a:lnTo>
                    <a:pt x="197" y="588"/>
                  </a:lnTo>
                  <a:lnTo>
                    <a:pt x="197" y="589"/>
                  </a:lnTo>
                  <a:lnTo>
                    <a:pt x="198" y="591"/>
                  </a:lnTo>
                  <a:lnTo>
                    <a:pt x="198" y="593"/>
                  </a:lnTo>
                  <a:lnTo>
                    <a:pt x="199" y="595"/>
                  </a:lnTo>
                  <a:lnTo>
                    <a:pt x="199" y="597"/>
                  </a:lnTo>
                  <a:lnTo>
                    <a:pt x="199" y="600"/>
                  </a:lnTo>
                  <a:lnTo>
                    <a:pt x="200" y="602"/>
                  </a:lnTo>
                  <a:lnTo>
                    <a:pt x="200" y="605"/>
                  </a:lnTo>
                  <a:lnTo>
                    <a:pt x="201" y="607"/>
                  </a:lnTo>
                  <a:lnTo>
                    <a:pt x="201" y="609"/>
                  </a:lnTo>
                  <a:lnTo>
                    <a:pt x="201" y="611"/>
                  </a:lnTo>
                  <a:lnTo>
                    <a:pt x="202" y="612"/>
                  </a:lnTo>
                  <a:lnTo>
                    <a:pt x="202" y="614"/>
                  </a:lnTo>
                  <a:lnTo>
                    <a:pt x="202" y="616"/>
                  </a:lnTo>
                  <a:lnTo>
                    <a:pt x="202" y="618"/>
                  </a:lnTo>
                  <a:lnTo>
                    <a:pt x="203" y="620"/>
                  </a:lnTo>
                  <a:lnTo>
                    <a:pt x="203" y="622"/>
                  </a:lnTo>
                  <a:lnTo>
                    <a:pt x="203" y="624"/>
                  </a:lnTo>
                  <a:lnTo>
                    <a:pt x="203" y="626"/>
                  </a:lnTo>
                  <a:lnTo>
                    <a:pt x="203" y="628"/>
                  </a:lnTo>
                  <a:lnTo>
                    <a:pt x="203" y="630"/>
                  </a:lnTo>
                  <a:lnTo>
                    <a:pt x="203" y="631"/>
                  </a:lnTo>
                  <a:lnTo>
                    <a:pt x="203" y="633"/>
                  </a:lnTo>
                  <a:lnTo>
                    <a:pt x="203" y="636"/>
                  </a:lnTo>
                  <a:lnTo>
                    <a:pt x="203" y="638"/>
                  </a:lnTo>
                  <a:lnTo>
                    <a:pt x="203" y="640"/>
                  </a:lnTo>
                  <a:lnTo>
                    <a:pt x="203" y="644"/>
                  </a:lnTo>
                  <a:lnTo>
                    <a:pt x="203" y="646"/>
                  </a:lnTo>
                  <a:lnTo>
                    <a:pt x="203" y="649"/>
                  </a:lnTo>
                  <a:lnTo>
                    <a:pt x="203" y="652"/>
                  </a:lnTo>
                  <a:lnTo>
                    <a:pt x="203" y="655"/>
                  </a:lnTo>
                  <a:lnTo>
                    <a:pt x="203" y="659"/>
                  </a:lnTo>
                  <a:lnTo>
                    <a:pt x="202" y="663"/>
                  </a:lnTo>
                  <a:lnTo>
                    <a:pt x="202" y="668"/>
                  </a:lnTo>
                  <a:lnTo>
                    <a:pt x="202" y="673"/>
                  </a:lnTo>
                  <a:lnTo>
                    <a:pt x="202" y="677"/>
                  </a:lnTo>
                  <a:lnTo>
                    <a:pt x="201" y="683"/>
                  </a:lnTo>
                  <a:lnTo>
                    <a:pt x="201" y="688"/>
                  </a:lnTo>
                </a:path>
              </a:pathLst>
            </a:cu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263" name="Freeform 23">
              <a:extLst>
                <a:ext uri="{FF2B5EF4-FFF2-40B4-BE49-F238E27FC236}">
                  <a16:creationId xmlns:a16="http://schemas.microsoft.com/office/drawing/2014/main" id="{29462D9F-DBED-F940-AA54-A57B97BF612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7" y="1083"/>
              <a:ext cx="40" cy="137"/>
            </a:xfrm>
            <a:custGeom>
              <a:avLst/>
              <a:gdLst>
                <a:gd name="T0" fmla="*/ 0 w 203"/>
                <a:gd name="T1" fmla="*/ 0 h 686"/>
                <a:gd name="T2" fmla="*/ 0 w 203"/>
                <a:gd name="T3" fmla="*/ 0 h 686"/>
                <a:gd name="T4" fmla="*/ 0 w 203"/>
                <a:gd name="T5" fmla="*/ 0 h 686"/>
                <a:gd name="T6" fmla="*/ 0 w 203"/>
                <a:gd name="T7" fmla="*/ 0 h 686"/>
                <a:gd name="T8" fmla="*/ 0 w 203"/>
                <a:gd name="T9" fmla="*/ 0 h 686"/>
                <a:gd name="T10" fmla="*/ 0 w 203"/>
                <a:gd name="T11" fmla="*/ 0 h 686"/>
                <a:gd name="T12" fmla="*/ 0 w 203"/>
                <a:gd name="T13" fmla="*/ 0 h 686"/>
                <a:gd name="T14" fmla="*/ 0 w 203"/>
                <a:gd name="T15" fmla="*/ 0 h 686"/>
                <a:gd name="T16" fmla="*/ 0 w 203"/>
                <a:gd name="T17" fmla="*/ 0 h 686"/>
                <a:gd name="T18" fmla="*/ 0 w 203"/>
                <a:gd name="T19" fmla="*/ 0 h 686"/>
                <a:gd name="T20" fmla="*/ 0 w 203"/>
                <a:gd name="T21" fmla="*/ 0 h 686"/>
                <a:gd name="T22" fmla="*/ 0 w 203"/>
                <a:gd name="T23" fmla="*/ 0 h 686"/>
                <a:gd name="T24" fmla="*/ 0 w 203"/>
                <a:gd name="T25" fmla="*/ 0 h 686"/>
                <a:gd name="T26" fmla="*/ 0 w 203"/>
                <a:gd name="T27" fmla="*/ 0 h 686"/>
                <a:gd name="T28" fmla="*/ 0 w 203"/>
                <a:gd name="T29" fmla="*/ 0 h 686"/>
                <a:gd name="T30" fmla="*/ 0 w 203"/>
                <a:gd name="T31" fmla="*/ 0 h 686"/>
                <a:gd name="T32" fmla="*/ 0 w 203"/>
                <a:gd name="T33" fmla="*/ 0 h 686"/>
                <a:gd name="T34" fmla="*/ 0 w 203"/>
                <a:gd name="T35" fmla="*/ 0 h 686"/>
                <a:gd name="T36" fmla="*/ 0 w 203"/>
                <a:gd name="T37" fmla="*/ 0 h 686"/>
                <a:gd name="T38" fmla="*/ 0 w 203"/>
                <a:gd name="T39" fmla="*/ 0 h 686"/>
                <a:gd name="T40" fmla="*/ 0 w 203"/>
                <a:gd name="T41" fmla="*/ 0 h 686"/>
                <a:gd name="T42" fmla="*/ 0 w 203"/>
                <a:gd name="T43" fmla="*/ 0 h 686"/>
                <a:gd name="T44" fmla="*/ 0 w 203"/>
                <a:gd name="T45" fmla="*/ 0 h 686"/>
                <a:gd name="T46" fmla="*/ 0 w 203"/>
                <a:gd name="T47" fmla="*/ 0 h 686"/>
                <a:gd name="T48" fmla="*/ 0 w 203"/>
                <a:gd name="T49" fmla="*/ 0 h 686"/>
                <a:gd name="T50" fmla="*/ 0 w 203"/>
                <a:gd name="T51" fmla="*/ 0 h 686"/>
                <a:gd name="T52" fmla="*/ 0 w 203"/>
                <a:gd name="T53" fmla="*/ 0 h 686"/>
                <a:gd name="T54" fmla="*/ 0 w 203"/>
                <a:gd name="T55" fmla="*/ 0 h 686"/>
                <a:gd name="T56" fmla="*/ 0 w 203"/>
                <a:gd name="T57" fmla="*/ 0 h 686"/>
                <a:gd name="T58" fmla="*/ 0 w 203"/>
                <a:gd name="T59" fmla="*/ 0 h 686"/>
                <a:gd name="T60" fmla="*/ 0 w 203"/>
                <a:gd name="T61" fmla="*/ 0 h 686"/>
                <a:gd name="T62" fmla="*/ 0 w 203"/>
                <a:gd name="T63" fmla="*/ 0 h 686"/>
                <a:gd name="T64" fmla="*/ 0 w 203"/>
                <a:gd name="T65" fmla="*/ 0 h 686"/>
                <a:gd name="T66" fmla="*/ 0 w 203"/>
                <a:gd name="T67" fmla="*/ 0 h 686"/>
                <a:gd name="T68" fmla="*/ 0 w 203"/>
                <a:gd name="T69" fmla="*/ 0 h 686"/>
                <a:gd name="T70" fmla="*/ 0 w 203"/>
                <a:gd name="T71" fmla="*/ 0 h 686"/>
                <a:gd name="T72" fmla="*/ 0 w 203"/>
                <a:gd name="T73" fmla="*/ 0 h 686"/>
                <a:gd name="T74" fmla="*/ 0 w 203"/>
                <a:gd name="T75" fmla="*/ 0 h 686"/>
                <a:gd name="T76" fmla="*/ 0 w 203"/>
                <a:gd name="T77" fmla="*/ 0 h 686"/>
                <a:gd name="T78" fmla="*/ 0 w 203"/>
                <a:gd name="T79" fmla="*/ 0 h 686"/>
                <a:gd name="T80" fmla="*/ 0 w 203"/>
                <a:gd name="T81" fmla="*/ 0 h 686"/>
                <a:gd name="T82" fmla="*/ 0 w 203"/>
                <a:gd name="T83" fmla="*/ 0 h 686"/>
                <a:gd name="T84" fmla="*/ 0 w 203"/>
                <a:gd name="T85" fmla="*/ 0 h 686"/>
                <a:gd name="T86" fmla="*/ 0 w 203"/>
                <a:gd name="T87" fmla="*/ 0 h 686"/>
                <a:gd name="T88" fmla="*/ 0 w 203"/>
                <a:gd name="T89" fmla="*/ 0 h 686"/>
                <a:gd name="T90" fmla="*/ 0 w 203"/>
                <a:gd name="T91" fmla="*/ 0 h 686"/>
                <a:gd name="T92" fmla="*/ 0 w 203"/>
                <a:gd name="T93" fmla="*/ 0 h 686"/>
                <a:gd name="T94" fmla="*/ 0 w 203"/>
                <a:gd name="T95" fmla="*/ 0 h 686"/>
                <a:gd name="T96" fmla="*/ 0 w 203"/>
                <a:gd name="T97" fmla="*/ 0 h 686"/>
                <a:gd name="T98" fmla="*/ 0 w 203"/>
                <a:gd name="T99" fmla="*/ 0 h 686"/>
                <a:gd name="T100" fmla="*/ 0 w 203"/>
                <a:gd name="T101" fmla="*/ 0 h 686"/>
                <a:gd name="T102" fmla="*/ 0 w 203"/>
                <a:gd name="T103" fmla="*/ 0 h 686"/>
                <a:gd name="T104" fmla="*/ 0 w 203"/>
                <a:gd name="T105" fmla="*/ 0 h 686"/>
                <a:gd name="T106" fmla="*/ 0 w 203"/>
                <a:gd name="T107" fmla="*/ 0 h 686"/>
                <a:gd name="T108" fmla="*/ 0 w 203"/>
                <a:gd name="T109" fmla="*/ 0 h 686"/>
                <a:gd name="T110" fmla="*/ 0 w 203"/>
                <a:gd name="T111" fmla="*/ 0 h 686"/>
                <a:gd name="T112" fmla="*/ 0 w 203"/>
                <a:gd name="T113" fmla="*/ 0 h 68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203"/>
                <a:gd name="T172" fmla="*/ 0 h 686"/>
                <a:gd name="T173" fmla="*/ 203 w 203"/>
                <a:gd name="T174" fmla="*/ 686 h 68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203" h="686">
                  <a:moveTo>
                    <a:pt x="0" y="686"/>
                  </a:moveTo>
                  <a:lnTo>
                    <a:pt x="4" y="679"/>
                  </a:lnTo>
                  <a:lnTo>
                    <a:pt x="8" y="672"/>
                  </a:lnTo>
                  <a:lnTo>
                    <a:pt x="12" y="665"/>
                  </a:lnTo>
                  <a:lnTo>
                    <a:pt x="15" y="660"/>
                  </a:lnTo>
                  <a:lnTo>
                    <a:pt x="19" y="652"/>
                  </a:lnTo>
                  <a:lnTo>
                    <a:pt x="22" y="647"/>
                  </a:lnTo>
                  <a:lnTo>
                    <a:pt x="24" y="643"/>
                  </a:lnTo>
                  <a:lnTo>
                    <a:pt x="27" y="638"/>
                  </a:lnTo>
                  <a:lnTo>
                    <a:pt x="29" y="633"/>
                  </a:lnTo>
                  <a:lnTo>
                    <a:pt x="31" y="629"/>
                  </a:lnTo>
                  <a:lnTo>
                    <a:pt x="34" y="626"/>
                  </a:lnTo>
                  <a:lnTo>
                    <a:pt x="37" y="622"/>
                  </a:lnTo>
                  <a:lnTo>
                    <a:pt x="39" y="619"/>
                  </a:lnTo>
                  <a:lnTo>
                    <a:pt x="40" y="615"/>
                  </a:lnTo>
                  <a:lnTo>
                    <a:pt x="42" y="612"/>
                  </a:lnTo>
                  <a:lnTo>
                    <a:pt x="43" y="608"/>
                  </a:lnTo>
                  <a:lnTo>
                    <a:pt x="45" y="605"/>
                  </a:lnTo>
                  <a:lnTo>
                    <a:pt x="46" y="603"/>
                  </a:lnTo>
                  <a:lnTo>
                    <a:pt x="47" y="600"/>
                  </a:lnTo>
                  <a:lnTo>
                    <a:pt x="48" y="597"/>
                  </a:lnTo>
                  <a:lnTo>
                    <a:pt x="50" y="594"/>
                  </a:lnTo>
                  <a:lnTo>
                    <a:pt x="51" y="592"/>
                  </a:lnTo>
                  <a:lnTo>
                    <a:pt x="52" y="589"/>
                  </a:lnTo>
                  <a:lnTo>
                    <a:pt x="53" y="587"/>
                  </a:lnTo>
                  <a:lnTo>
                    <a:pt x="54" y="584"/>
                  </a:lnTo>
                  <a:lnTo>
                    <a:pt x="55" y="581"/>
                  </a:lnTo>
                  <a:lnTo>
                    <a:pt x="57" y="579"/>
                  </a:lnTo>
                  <a:lnTo>
                    <a:pt x="59" y="575"/>
                  </a:lnTo>
                  <a:lnTo>
                    <a:pt x="60" y="572"/>
                  </a:lnTo>
                  <a:lnTo>
                    <a:pt x="61" y="568"/>
                  </a:lnTo>
                  <a:lnTo>
                    <a:pt x="63" y="564"/>
                  </a:lnTo>
                  <a:lnTo>
                    <a:pt x="64" y="560"/>
                  </a:lnTo>
                  <a:lnTo>
                    <a:pt x="66" y="556"/>
                  </a:lnTo>
                  <a:lnTo>
                    <a:pt x="67" y="552"/>
                  </a:lnTo>
                  <a:lnTo>
                    <a:pt x="68" y="549"/>
                  </a:lnTo>
                  <a:lnTo>
                    <a:pt x="70" y="546"/>
                  </a:lnTo>
                  <a:lnTo>
                    <a:pt x="71" y="543"/>
                  </a:lnTo>
                  <a:lnTo>
                    <a:pt x="72" y="541"/>
                  </a:lnTo>
                  <a:lnTo>
                    <a:pt x="73" y="537"/>
                  </a:lnTo>
                  <a:lnTo>
                    <a:pt x="74" y="535"/>
                  </a:lnTo>
                  <a:lnTo>
                    <a:pt x="76" y="532"/>
                  </a:lnTo>
                  <a:lnTo>
                    <a:pt x="77" y="530"/>
                  </a:lnTo>
                  <a:lnTo>
                    <a:pt x="78" y="528"/>
                  </a:lnTo>
                  <a:lnTo>
                    <a:pt x="80" y="526"/>
                  </a:lnTo>
                  <a:lnTo>
                    <a:pt x="80" y="524"/>
                  </a:lnTo>
                  <a:lnTo>
                    <a:pt x="81" y="521"/>
                  </a:lnTo>
                  <a:lnTo>
                    <a:pt x="82" y="518"/>
                  </a:lnTo>
                  <a:lnTo>
                    <a:pt x="83" y="516"/>
                  </a:lnTo>
                  <a:lnTo>
                    <a:pt x="84" y="514"/>
                  </a:lnTo>
                  <a:lnTo>
                    <a:pt x="85" y="511"/>
                  </a:lnTo>
                  <a:lnTo>
                    <a:pt x="85" y="509"/>
                  </a:lnTo>
                  <a:lnTo>
                    <a:pt x="86" y="507"/>
                  </a:lnTo>
                  <a:lnTo>
                    <a:pt x="87" y="505"/>
                  </a:lnTo>
                  <a:lnTo>
                    <a:pt x="88" y="502"/>
                  </a:lnTo>
                  <a:lnTo>
                    <a:pt x="89" y="499"/>
                  </a:lnTo>
                  <a:lnTo>
                    <a:pt x="90" y="496"/>
                  </a:lnTo>
                  <a:lnTo>
                    <a:pt x="91" y="493"/>
                  </a:lnTo>
                  <a:lnTo>
                    <a:pt x="93" y="490"/>
                  </a:lnTo>
                  <a:lnTo>
                    <a:pt x="95" y="487"/>
                  </a:lnTo>
                  <a:lnTo>
                    <a:pt x="96" y="483"/>
                  </a:lnTo>
                  <a:lnTo>
                    <a:pt x="98" y="479"/>
                  </a:lnTo>
                  <a:lnTo>
                    <a:pt x="99" y="474"/>
                  </a:lnTo>
                  <a:lnTo>
                    <a:pt x="101" y="470"/>
                  </a:lnTo>
                  <a:lnTo>
                    <a:pt x="102" y="465"/>
                  </a:lnTo>
                  <a:lnTo>
                    <a:pt x="104" y="460"/>
                  </a:lnTo>
                  <a:lnTo>
                    <a:pt x="106" y="456"/>
                  </a:lnTo>
                  <a:lnTo>
                    <a:pt x="107" y="452"/>
                  </a:lnTo>
                  <a:lnTo>
                    <a:pt x="108" y="448"/>
                  </a:lnTo>
                  <a:lnTo>
                    <a:pt x="110" y="445"/>
                  </a:lnTo>
                  <a:lnTo>
                    <a:pt x="111" y="440"/>
                  </a:lnTo>
                  <a:lnTo>
                    <a:pt x="112" y="437"/>
                  </a:lnTo>
                  <a:lnTo>
                    <a:pt x="113" y="434"/>
                  </a:lnTo>
                  <a:lnTo>
                    <a:pt x="115" y="432"/>
                  </a:lnTo>
                  <a:lnTo>
                    <a:pt x="116" y="428"/>
                  </a:lnTo>
                  <a:lnTo>
                    <a:pt x="117" y="425"/>
                  </a:lnTo>
                  <a:lnTo>
                    <a:pt x="118" y="422"/>
                  </a:lnTo>
                  <a:lnTo>
                    <a:pt x="119" y="420"/>
                  </a:lnTo>
                  <a:lnTo>
                    <a:pt x="120" y="417"/>
                  </a:lnTo>
                  <a:lnTo>
                    <a:pt x="120" y="415"/>
                  </a:lnTo>
                  <a:lnTo>
                    <a:pt x="121" y="413"/>
                  </a:lnTo>
                  <a:lnTo>
                    <a:pt x="122" y="410"/>
                  </a:lnTo>
                  <a:lnTo>
                    <a:pt x="124" y="408"/>
                  </a:lnTo>
                  <a:lnTo>
                    <a:pt x="124" y="406"/>
                  </a:lnTo>
                  <a:lnTo>
                    <a:pt x="125" y="403"/>
                  </a:lnTo>
                  <a:lnTo>
                    <a:pt x="126" y="400"/>
                  </a:lnTo>
                  <a:lnTo>
                    <a:pt x="127" y="398"/>
                  </a:lnTo>
                  <a:lnTo>
                    <a:pt x="128" y="395"/>
                  </a:lnTo>
                  <a:lnTo>
                    <a:pt x="129" y="392"/>
                  </a:lnTo>
                  <a:lnTo>
                    <a:pt x="129" y="389"/>
                  </a:lnTo>
                  <a:lnTo>
                    <a:pt x="130" y="385"/>
                  </a:lnTo>
                  <a:lnTo>
                    <a:pt x="131" y="381"/>
                  </a:lnTo>
                  <a:lnTo>
                    <a:pt x="132" y="378"/>
                  </a:lnTo>
                  <a:lnTo>
                    <a:pt x="135" y="374"/>
                  </a:lnTo>
                  <a:lnTo>
                    <a:pt x="136" y="370"/>
                  </a:lnTo>
                  <a:lnTo>
                    <a:pt x="137" y="366"/>
                  </a:lnTo>
                  <a:lnTo>
                    <a:pt x="138" y="361"/>
                  </a:lnTo>
                  <a:lnTo>
                    <a:pt x="140" y="356"/>
                  </a:lnTo>
                  <a:lnTo>
                    <a:pt x="141" y="352"/>
                  </a:lnTo>
                  <a:lnTo>
                    <a:pt x="142" y="348"/>
                  </a:lnTo>
                  <a:lnTo>
                    <a:pt x="143" y="344"/>
                  </a:lnTo>
                  <a:lnTo>
                    <a:pt x="144" y="339"/>
                  </a:lnTo>
                  <a:lnTo>
                    <a:pt x="145" y="336"/>
                  </a:lnTo>
                  <a:lnTo>
                    <a:pt x="146" y="333"/>
                  </a:lnTo>
                  <a:lnTo>
                    <a:pt x="147" y="330"/>
                  </a:lnTo>
                  <a:lnTo>
                    <a:pt x="148" y="327"/>
                  </a:lnTo>
                  <a:lnTo>
                    <a:pt x="149" y="323"/>
                  </a:lnTo>
                  <a:lnTo>
                    <a:pt x="150" y="321"/>
                  </a:lnTo>
                  <a:lnTo>
                    <a:pt x="151" y="318"/>
                  </a:lnTo>
                  <a:lnTo>
                    <a:pt x="151" y="316"/>
                  </a:lnTo>
                  <a:lnTo>
                    <a:pt x="152" y="314"/>
                  </a:lnTo>
                  <a:lnTo>
                    <a:pt x="154" y="311"/>
                  </a:lnTo>
                  <a:lnTo>
                    <a:pt x="154" y="309"/>
                  </a:lnTo>
                  <a:lnTo>
                    <a:pt x="155" y="306"/>
                  </a:lnTo>
                  <a:lnTo>
                    <a:pt x="156" y="304"/>
                  </a:lnTo>
                  <a:lnTo>
                    <a:pt x="157" y="301"/>
                  </a:lnTo>
                  <a:lnTo>
                    <a:pt x="157" y="299"/>
                  </a:lnTo>
                  <a:lnTo>
                    <a:pt x="158" y="295"/>
                  </a:lnTo>
                  <a:lnTo>
                    <a:pt x="159" y="293"/>
                  </a:lnTo>
                  <a:lnTo>
                    <a:pt x="160" y="290"/>
                  </a:lnTo>
                  <a:lnTo>
                    <a:pt x="161" y="286"/>
                  </a:lnTo>
                  <a:lnTo>
                    <a:pt x="162" y="284"/>
                  </a:lnTo>
                  <a:lnTo>
                    <a:pt x="163" y="280"/>
                  </a:lnTo>
                  <a:lnTo>
                    <a:pt x="164" y="277"/>
                  </a:lnTo>
                  <a:lnTo>
                    <a:pt x="165" y="274"/>
                  </a:lnTo>
                  <a:lnTo>
                    <a:pt x="166" y="270"/>
                  </a:lnTo>
                  <a:lnTo>
                    <a:pt x="167" y="265"/>
                  </a:lnTo>
                  <a:lnTo>
                    <a:pt x="169" y="261"/>
                  </a:lnTo>
                  <a:lnTo>
                    <a:pt x="171" y="257"/>
                  </a:lnTo>
                  <a:lnTo>
                    <a:pt x="173" y="252"/>
                  </a:lnTo>
                  <a:lnTo>
                    <a:pt x="174" y="246"/>
                  </a:lnTo>
                  <a:lnTo>
                    <a:pt x="176" y="242"/>
                  </a:lnTo>
                  <a:lnTo>
                    <a:pt x="177" y="239"/>
                  </a:lnTo>
                  <a:lnTo>
                    <a:pt x="178" y="235"/>
                  </a:lnTo>
                  <a:lnTo>
                    <a:pt x="179" y="232"/>
                  </a:lnTo>
                  <a:lnTo>
                    <a:pt x="180" y="228"/>
                  </a:lnTo>
                  <a:lnTo>
                    <a:pt x="180" y="225"/>
                  </a:lnTo>
                  <a:lnTo>
                    <a:pt x="181" y="223"/>
                  </a:lnTo>
                  <a:lnTo>
                    <a:pt x="182" y="220"/>
                  </a:lnTo>
                  <a:lnTo>
                    <a:pt x="183" y="218"/>
                  </a:lnTo>
                  <a:lnTo>
                    <a:pt x="183" y="215"/>
                  </a:lnTo>
                  <a:lnTo>
                    <a:pt x="184" y="213"/>
                  </a:lnTo>
                  <a:lnTo>
                    <a:pt x="184" y="211"/>
                  </a:lnTo>
                  <a:lnTo>
                    <a:pt x="185" y="208"/>
                  </a:lnTo>
                  <a:lnTo>
                    <a:pt x="185" y="204"/>
                  </a:lnTo>
                  <a:lnTo>
                    <a:pt x="186" y="202"/>
                  </a:lnTo>
                  <a:lnTo>
                    <a:pt x="186" y="200"/>
                  </a:lnTo>
                  <a:lnTo>
                    <a:pt x="186" y="198"/>
                  </a:lnTo>
                  <a:lnTo>
                    <a:pt x="187" y="196"/>
                  </a:lnTo>
                  <a:lnTo>
                    <a:pt x="187" y="194"/>
                  </a:lnTo>
                  <a:lnTo>
                    <a:pt x="187" y="192"/>
                  </a:lnTo>
                  <a:lnTo>
                    <a:pt x="188" y="188"/>
                  </a:lnTo>
                  <a:lnTo>
                    <a:pt x="188" y="186"/>
                  </a:lnTo>
                  <a:lnTo>
                    <a:pt x="188" y="183"/>
                  </a:lnTo>
                  <a:lnTo>
                    <a:pt x="188" y="181"/>
                  </a:lnTo>
                  <a:lnTo>
                    <a:pt x="189" y="178"/>
                  </a:lnTo>
                  <a:lnTo>
                    <a:pt x="189" y="175"/>
                  </a:lnTo>
                  <a:lnTo>
                    <a:pt x="189" y="172"/>
                  </a:lnTo>
                  <a:lnTo>
                    <a:pt x="189" y="167"/>
                  </a:lnTo>
                  <a:lnTo>
                    <a:pt x="190" y="164"/>
                  </a:lnTo>
                  <a:lnTo>
                    <a:pt x="190" y="159"/>
                  </a:lnTo>
                  <a:lnTo>
                    <a:pt x="190" y="155"/>
                  </a:lnTo>
                  <a:lnTo>
                    <a:pt x="190" y="152"/>
                  </a:lnTo>
                  <a:lnTo>
                    <a:pt x="192" y="147"/>
                  </a:lnTo>
                  <a:lnTo>
                    <a:pt x="192" y="144"/>
                  </a:lnTo>
                  <a:lnTo>
                    <a:pt x="192" y="141"/>
                  </a:lnTo>
                  <a:lnTo>
                    <a:pt x="192" y="139"/>
                  </a:lnTo>
                  <a:lnTo>
                    <a:pt x="193" y="136"/>
                  </a:lnTo>
                  <a:lnTo>
                    <a:pt x="193" y="134"/>
                  </a:lnTo>
                  <a:lnTo>
                    <a:pt x="193" y="130"/>
                  </a:lnTo>
                  <a:lnTo>
                    <a:pt x="193" y="128"/>
                  </a:lnTo>
                  <a:lnTo>
                    <a:pt x="193" y="126"/>
                  </a:lnTo>
                  <a:lnTo>
                    <a:pt x="194" y="124"/>
                  </a:lnTo>
                  <a:lnTo>
                    <a:pt x="194" y="123"/>
                  </a:lnTo>
                  <a:lnTo>
                    <a:pt x="194" y="121"/>
                  </a:lnTo>
                  <a:lnTo>
                    <a:pt x="194" y="119"/>
                  </a:lnTo>
                  <a:lnTo>
                    <a:pt x="194" y="118"/>
                  </a:lnTo>
                  <a:lnTo>
                    <a:pt x="195" y="115"/>
                  </a:lnTo>
                  <a:lnTo>
                    <a:pt x="195" y="114"/>
                  </a:lnTo>
                  <a:lnTo>
                    <a:pt x="195" y="111"/>
                  </a:lnTo>
                  <a:lnTo>
                    <a:pt x="195" y="110"/>
                  </a:lnTo>
                  <a:lnTo>
                    <a:pt x="196" y="108"/>
                  </a:lnTo>
                  <a:lnTo>
                    <a:pt x="196" y="107"/>
                  </a:lnTo>
                  <a:lnTo>
                    <a:pt x="196" y="105"/>
                  </a:lnTo>
                  <a:lnTo>
                    <a:pt x="196" y="104"/>
                  </a:lnTo>
                  <a:lnTo>
                    <a:pt x="197" y="102"/>
                  </a:lnTo>
                  <a:lnTo>
                    <a:pt x="197" y="100"/>
                  </a:lnTo>
                  <a:lnTo>
                    <a:pt x="197" y="99"/>
                  </a:lnTo>
                  <a:lnTo>
                    <a:pt x="198" y="97"/>
                  </a:lnTo>
                  <a:lnTo>
                    <a:pt x="198" y="95"/>
                  </a:lnTo>
                  <a:lnTo>
                    <a:pt x="199" y="92"/>
                  </a:lnTo>
                  <a:lnTo>
                    <a:pt x="199" y="90"/>
                  </a:lnTo>
                  <a:lnTo>
                    <a:pt x="199" y="87"/>
                  </a:lnTo>
                  <a:lnTo>
                    <a:pt x="200" y="85"/>
                  </a:lnTo>
                  <a:lnTo>
                    <a:pt x="200" y="83"/>
                  </a:lnTo>
                  <a:lnTo>
                    <a:pt x="201" y="81"/>
                  </a:lnTo>
                  <a:lnTo>
                    <a:pt x="201" y="79"/>
                  </a:lnTo>
                  <a:lnTo>
                    <a:pt x="201" y="77"/>
                  </a:lnTo>
                  <a:lnTo>
                    <a:pt x="202" y="75"/>
                  </a:lnTo>
                  <a:lnTo>
                    <a:pt x="202" y="73"/>
                  </a:lnTo>
                  <a:lnTo>
                    <a:pt x="202" y="71"/>
                  </a:lnTo>
                  <a:lnTo>
                    <a:pt x="202" y="68"/>
                  </a:lnTo>
                  <a:lnTo>
                    <a:pt x="203" y="67"/>
                  </a:lnTo>
                  <a:lnTo>
                    <a:pt x="203" y="65"/>
                  </a:lnTo>
                  <a:lnTo>
                    <a:pt x="203" y="64"/>
                  </a:lnTo>
                  <a:lnTo>
                    <a:pt x="203" y="62"/>
                  </a:lnTo>
                  <a:lnTo>
                    <a:pt x="203" y="60"/>
                  </a:lnTo>
                  <a:lnTo>
                    <a:pt x="203" y="58"/>
                  </a:lnTo>
                  <a:lnTo>
                    <a:pt x="203" y="56"/>
                  </a:lnTo>
                  <a:lnTo>
                    <a:pt x="203" y="55"/>
                  </a:lnTo>
                  <a:lnTo>
                    <a:pt x="203" y="51"/>
                  </a:lnTo>
                  <a:lnTo>
                    <a:pt x="203" y="49"/>
                  </a:lnTo>
                  <a:lnTo>
                    <a:pt x="203" y="47"/>
                  </a:lnTo>
                  <a:lnTo>
                    <a:pt x="203" y="44"/>
                  </a:lnTo>
                  <a:lnTo>
                    <a:pt x="203" y="42"/>
                  </a:lnTo>
                  <a:lnTo>
                    <a:pt x="203" y="39"/>
                  </a:lnTo>
                  <a:lnTo>
                    <a:pt x="203" y="36"/>
                  </a:lnTo>
                  <a:lnTo>
                    <a:pt x="203" y="32"/>
                  </a:lnTo>
                  <a:lnTo>
                    <a:pt x="203" y="28"/>
                  </a:lnTo>
                  <a:lnTo>
                    <a:pt x="202" y="24"/>
                  </a:lnTo>
                  <a:lnTo>
                    <a:pt x="202" y="20"/>
                  </a:lnTo>
                  <a:lnTo>
                    <a:pt x="202" y="14"/>
                  </a:lnTo>
                  <a:lnTo>
                    <a:pt x="202" y="10"/>
                  </a:lnTo>
                  <a:lnTo>
                    <a:pt x="201" y="5"/>
                  </a:lnTo>
                  <a:lnTo>
                    <a:pt x="201" y="0"/>
                  </a:lnTo>
                </a:path>
              </a:pathLst>
            </a:cu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264" name="Line 28">
              <a:extLst>
                <a:ext uri="{FF2B5EF4-FFF2-40B4-BE49-F238E27FC236}">
                  <a16:creationId xmlns:a16="http://schemas.microsoft.com/office/drawing/2014/main" id="{70A55BA6-F7C3-B944-8067-95F61BAE5C7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2087" y="1329"/>
              <a:ext cx="159" cy="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265" name="Line 29">
              <a:extLst>
                <a:ext uri="{FF2B5EF4-FFF2-40B4-BE49-F238E27FC236}">
                  <a16:creationId xmlns:a16="http://schemas.microsoft.com/office/drawing/2014/main" id="{3325085E-6802-1F4F-AD93-337BAD7362C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094" y="1480"/>
              <a:ext cx="155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266" name="Line 35">
              <a:extLst>
                <a:ext uri="{FF2B5EF4-FFF2-40B4-BE49-F238E27FC236}">
                  <a16:creationId xmlns:a16="http://schemas.microsoft.com/office/drawing/2014/main" id="{3B661F6D-2AF0-4741-BB2B-308DF2E51C2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087" y="676"/>
              <a:ext cx="162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267" name="Line 36">
              <a:extLst>
                <a:ext uri="{FF2B5EF4-FFF2-40B4-BE49-F238E27FC236}">
                  <a16:creationId xmlns:a16="http://schemas.microsoft.com/office/drawing/2014/main" id="{69B66D5A-F8C8-9F45-BDF8-BCCC15C9D50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087" y="824"/>
              <a:ext cx="162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268" name="Line 37">
              <a:extLst>
                <a:ext uri="{FF2B5EF4-FFF2-40B4-BE49-F238E27FC236}">
                  <a16:creationId xmlns:a16="http://schemas.microsoft.com/office/drawing/2014/main" id="{3998682C-21A7-D54C-9DCF-254003A06AB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571" y="756"/>
              <a:ext cx="81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269" name="Freeform 38">
              <a:extLst>
                <a:ext uri="{FF2B5EF4-FFF2-40B4-BE49-F238E27FC236}">
                  <a16:creationId xmlns:a16="http://schemas.microsoft.com/office/drawing/2014/main" id="{6F9F8977-F988-4E4F-A573-EA51C5414E5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2" y="756"/>
              <a:ext cx="161" cy="242"/>
            </a:xfrm>
            <a:custGeom>
              <a:avLst/>
              <a:gdLst>
                <a:gd name="T0" fmla="*/ 0 w 805"/>
                <a:gd name="T1" fmla="*/ 0 h 1208"/>
                <a:gd name="T2" fmla="*/ 0 w 805"/>
                <a:gd name="T3" fmla="*/ 0 h 1208"/>
                <a:gd name="T4" fmla="*/ 0 w 805"/>
                <a:gd name="T5" fmla="*/ 0 h 1208"/>
                <a:gd name="T6" fmla="*/ 0 w 805"/>
                <a:gd name="T7" fmla="*/ 0 h 120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05"/>
                <a:gd name="T13" fmla="*/ 0 h 1208"/>
                <a:gd name="T14" fmla="*/ 805 w 805"/>
                <a:gd name="T15" fmla="*/ 1208 h 120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05" h="1208">
                  <a:moveTo>
                    <a:pt x="805" y="1208"/>
                  </a:moveTo>
                  <a:lnTo>
                    <a:pt x="403" y="1208"/>
                  </a:lnTo>
                  <a:lnTo>
                    <a:pt x="403" y="0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270" name="Freeform 39">
              <a:extLst>
                <a:ext uri="{FF2B5EF4-FFF2-40B4-BE49-F238E27FC236}">
                  <a16:creationId xmlns:a16="http://schemas.microsoft.com/office/drawing/2014/main" id="{7039D2B4-F309-D64C-BA88-6F688A0EA74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6" y="1171"/>
              <a:ext cx="247" cy="241"/>
            </a:xfrm>
            <a:custGeom>
              <a:avLst/>
              <a:gdLst>
                <a:gd name="T0" fmla="*/ 247 w 247"/>
                <a:gd name="T1" fmla="*/ 0 h 241"/>
                <a:gd name="T2" fmla="*/ 167 w 247"/>
                <a:gd name="T3" fmla="*/ 0 h 241"/>
                <a:gd name="T4" fmla="*/ 167 w 247"/>
                <a:gd name="T5" fmla="*/ 241 h 241"/>
                <a:gd name="T6" fmla="*/ 0 w 247"/>
                <a:gd name="T7" fmla="*/ 240 h 24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47"/>
                <a:gd name="T13" fmla="*/ 0 h 241"/>
                <a:gd name="T14" fmla="*/ 247 w 247"/>
                <a:gd name="T15" fmla="*/ 241 h 24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47" h="241">
                  <a:moveTo>
                    <a:pt x="247" y="0"/>
                  </a:moveTo>
                  <a:lnTo>
                    <a:pt x="167" y="0"/>
                  </a:lnTo>
                  <a:lnTo>
                    <a:pt x="167" y="241"/>
                  </a:lnTo>
                  <a:lnTo>
                    <a:pt x="0" y="24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271" name="Line 40">
              <a:extLst>
                <a:ext uri="{FF2B5EF4-FFF2-40B4-BE49-F238E27FC236}">
                  <a16:creationId xmlns:a16="http://schemas.microsoft.com/office/drawing/2014/main" id="{0B8A380C-1366-9041-84B3-0A31FA69A52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304" y="1084"/>
              <a:ext cx="326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272" name="Freeform 41">
              <a:extLst>
                <a:ext uri="{FF2B5EF4-FFF2-40B4-BE49-F238E27FC236}">
                  <a16:creationId xmlns:a16="http://schemas.microsoft.com/office/drawing/2014/main" id="{EE94528F-311C-EB4D-B604-E64CDD45C30C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7" y="434"/>
              <a:ext cx="2119" cy="978"/>
            </a:xfrm>
            <a:custGeom>
              <a:avLst/>
              <a:gdLst>
                <a:gd name="T0" fmla="*/ 0 w 10592"/>
                <a:gd name="T1" fmla="*/ 0 h 4892"/>
                <a:gd name="T2" fmla="*/ 0 w 10592"/>
                <a:gd name="T3" fmla="*/ 0 h 4892"/>
                <a:gd name="T4" fmla="*/ 0 w 10592"/>
                <a:gd name="T5" fmla="*/ 0 h 4892"/>
                <a:gd name="T6" fmla="*/ 0 w 10592"/>
                <a:gd name="T7" fmla="*/ 0 h 489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592"/>
                <a:gd name="T13" fmla="*/ 0 h 4892"/>
                <a:gd name="T14" fmla="*/ 10592 w 10592"/>
                <a:gd name="T15" fmla="*/ 4892 h 489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592" h="4892">
                  <a:moveTo>
                    <a:pt x="10592" y="4892"/>
                  </a:moveTo>
                  <a:lnTo>
                    <a:pt x="10592" y="0"/>
                  </a:lnTo>
                  <a:lnTo>
                    <a:pt x="0" y="0"/>
                  </a:lnTo>
                  <a:lnTo>
                    <a:pt x="0" y="1209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273" name="Freeform 42">
              <a:extLst>
                <a:ext uri="{FF2B5EF4-FFF2-40B4-BE49-F238E27FC236}">
                  <a16:creationId xmlns:a16="http://schemas.microsoft.com/office/drawing/2014/main" id="{17051337-0678-514A-8754-67B5F1F21B1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2" y="1412"/>
              <a:ext cx="2038" cy="323"/>
            </a:xfrm>
            <a:custGeom>
              <a:avLst/>
              <a:gdLst>
                <a:gd name="T0" fmla="*/ 0 w 10188"/>
                <a:gd name="T1" fmla="*/ 0 h 1612"/>
                <a:gd name="T2" fmla="*/ 0 w 10188"/>
                <a:gd name="T3" fmla="*/ 0 h 1612"/>
                <a:gd name="T4" fmla="*/ 0 w 10188"/>
                <a:gd name="T5" fmla="*/ 0 h 1612"/>
                <a:gd name="T6" fmla="*/ 0 w 10188"/>
                <a:gd name="T7" fmla="*/ 0 h 161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188"/>
                <a:gd name="T13" fmla="*/ 0 h 1612"/>
                <a:gd name="T14" fmla="*/ 10188 w 10188"/>
                <a:gd name="T15" fmla="*/ 1612 h 161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188" h="1612">
                  <a:moveTo>
                    <a:pt x="0" y="1612"/>
                  </a:moveTo>
                  <a:lnTo>
                    <a:pt x="8577" y="1612"/>
                  </a:lnTo>
                  <a:lnTo>
                    <a:pt x="8577" y="0"/>
                  </a:lnTo>
                  <a:lnTo>
                    <a:pt x="10188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274" name="Line 43">
              <a:extLst>
                <a:ext uri="{FF2B5EF4-FFF2-40B4-BE49-F238E27FC236}">
                  <a16:creationId xmlns:a16="http://schemas.microsoft.com/office/drawing/2014/main" id="{AA7B0B25-BDDC-7648-BE04-9C56C869C88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044" y="1084"/>
              <a:ext cx="484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275" name="Line 44">
              <a:extLst>
                <a:ext uri="{FF2B5EF4-FFF2-40B4-BE49-F238E27FC236}">
                  <a16:creationId xmlns:a16="http://schemas.microsoft.com/office/drawing/2014/main" id="{D8EE84FF-19AE-0E4C-A257-3FF22EB553A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044" y="1412"/>
              <a:ext cx="484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276" name="Line 45">
              <a:extLst>
                <a:ext uri="{FF2B5EF4-FFF2-40B4-BE49-F238E27FC236}">
                  <a16:creationId xmlns:a16="http://schemas.microsoft.com/office/drawing/2014/main" id="{EB5B1CCA-029E-D041-98F4-731A9EBE065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007" y="1332"/>
              <a:ext cx="80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277" name="Line 46">
              <a:extLst>
                <a:ext uri="{FF2B5EF4-FFF2-40B4-BE49-F238E27FC236}">
                  <a16:creationId xmlns:a16="http://schemas.microsoft.com/office/drawing/2014/main" id="{12358297-CF55-224D-AE9E-57A6B3731AC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605" y="1323"/>
              <a:ext cx="81" cy="7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278" name="Freeform 47">
              <a:extLst>
                <a:ext uri="{FF2B5EF4-FFF2-40B4-BE49-F238E27FC236}">
                  <a16:creationId xmlns:a16="http://schemas.microsoft.com/office/drawing/2014/main" id="{41075603-4A94-4D4A-B92F-339A01001A0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4" y="1263"/>
              <a:ext cx="127" cy="126"/>
            </a:xfrm>
            <a:custGeom>
              <a:avLst/>
              <a:gdLst>
                <a:gd name="T0" fmla="*/ 0 w 632"/>
                <a:gd name="T1" fmla="*/ 0 h 633"/>
                <a:gd name="T2" fmla="*/ 0 w 632"/>
                <a:gd name="T3" fmla="*/ 0 h 633"/>
                <a:gd name="T4" fmla="*/ 0 w 632"/>
                <a:gd name="T5" fmla="*/ 0 h 633"/>
                <a:gd name="T6" fmla="*/ 0 w 632"/>
                <a:gd name="T7" fmla="*/ 0 h 63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32"/>
                <a:gd name="T13" fmla="*/ 0 h 633"/>
                <a:gd name="T14" fmla="*/ 632 w 632"/>
                <a:gd name="T15" fmla="*/ 633 h 63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32" h="633">
                  <a:moveTo>
                    <a:pt x="632" y="346"/>
                  </a:moveTo>
                  <a:lnTo>
                    <a:pt x="0" y="633"/>
                  </a:lnTo>
                  <a:lnTo>
                    <a:pt x="0" y="0"/>
                  </a:lnTo>
                  <a:lnTo>
                    <a:pt x="632" y="346"/>
                  </a:lnTo>
                  <a:close/>
                </a:path>
              </a:pathLst>
            </a:cu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279" name="Freeform 48">
              <a:extLst>
                <a:ext uri="{FF2B5EF4-FFF2-40B4-BE49-F238E27FC236}">
                  <a16:creationId xmlns:a16="http://schemas.microsoft.com/office/drawing/2014/main" id="{ED1E15B2-D58B-4F44-9470-11CB24AD71B3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4" y="1263"/>
              <a:ext cx="127" cy="126"/>
            </a:xfrm>
            <a:custGeom>
              <a:avLst/>
              <a:gdLst>
                <a:gd name="T0" fmla="*/ 0 w 632"/>
                <a:gd name="T1" fmla="*/ 0 h 633"/>
                <a:gd name="T2" fmla="*/ 0 w 632"/>
                <a:gd name="T3" fmla="*/ 0 h 633"/>
                <a:gd name="T4" fmla="*/ 0 w 632"/>
                <a:gd name="T5" fmla="*/ 0 h 633"/>
                <a:gd name="T6" fmla="*/ 0 w 632"/>
                <a:gd name="T7" fmla="*/ 0 h 63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32"/>
                <a:gd name="T13" fmla="*/ 0 h 633"/>
                <a:gd name="T14" fmla="*/ 632 w 632"/>
                <a:gd name="T15" fmla="*/ 633 h 63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32" h="633">
                  <a:moveTo>
                    <a:pt x="632" y="346"/>
                  </a:moveTo>
                  <a:lnTo>
                    <a:pt x="0" y="633"/>
                  </a:lnTo>
                  <a:lnTo>
                    <a:pt x="0" y="0"/>
                  </a:lnTo>
                  <a:lnTo>
                    <a:pt x="632" y="346"/>
                  </a:lnTo>
                </a:path>
              </a:pathLst>
            </a:cu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280" name="Freeform 50">
              <a:extLst>
                <a:ext uri="{FF2B5EF4-FFF2-40B4-BE49-F238E27FC236}">
                  <a16:creationId xmlns:a16="http://schemas.microsoft.com/office/drawing/2014/main" id="{3574BFAA-88B1-9848-ADB4-2706EA4DDCB8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6" y="1305"/>
              <a:ext cx="53" cy="53"/>
            </a:xfrm>
            <a:custGeom>
              <a:avLst/>
              <a:gdLst>
                <a:gd name="T0" fmla="*/ 0 w 262"/>
                <a:gd name="T1" fmla="*/ 0 h 262"/>
                <a:gd name="T2" fmla="*/ 0 w 262"/>
                <a:gd name="T3" fmla="*/ 0 h 262"/>
                <a:gd name="T4" fmla="*/ 0 w 262"/>
                <a:gd name="T5" fmla="*/ 0 h 262"/>
                <a:gd name="T6" fmla="*/ 0 w 262"/>
                <a:gd name="T7" fmla="*/ 0 h 262"/>
                <a:gd name="T8" fmla="*/ 0 w 262"/>
                <a:gd name="T9" fmla="*/ 0 h 262"/>
                <a:gd name="T10" fmla="*/ 0 w 262"/>
                <a:gd name="T11" fmla="*/ 0 h 262"/>
                <a:gd name="T12" fmla="*/ 0 w 262"/>
                <a:gd name="T13" fmla="*/ 0 h 262"/>
                <a:gd name="T14" fmla="*/ 0 w 262"/>
                <a:gd name="T15" fmla="*/ 0 h 262"/>
                <a:gd name="T16" fmla="*/ 0 w 262"/>
                <a:gd name="T17" fmla="*/ 0 h 262"/>
                <a:gd name="T18" fmla="*/ 0 w 262"/>
                <a:gd name="T19" fmla="*/ 0 h 262"/>
                <a:gd name="T20" fmla="*/ 0 w 262"/>
                <a:gd name="T21" fmla="*/ 0 h 262"/>
                <a:gd name="T22" fmla="*/ 0 w 262"/>
                <a:gd name="T23" fmla="*/ 0 h 262"/>
                <a:gd name="T24" fmla="*/ 0 w 262"/>
                <a:gd name="T25" fmla="*/ 0 h 262"/>
                <a:gd name="T26" fmla="*/ 0 w 262"/>
                <a:gd name="T27" fmla="*/ 0 h 262"/>
                <a:gd name="T28" fmla="*/ 0 w 262"/>
                <a:gd name="T29" fmla="*/ 0 h 262"/>
                <a:gd name="T30" fmla="*/ 0 w 262"/>
                <a:gd name="T31" fmla="*/ 0 h 262"/>
                <a:gd name="T32" fmla="*/ 0 w 262"/>
                <a:gd name="T33" fmla="*/ 0 h 262"/>
                <a:gd name="T34" fmla="*/ 0 w 262"/>
                <a:gd name="T35" fmla="*/ 0 h 262"/>
                <a:gd name="T36" fmla="*/ 0 w 262"/>
                <a:gd name="T37" fmla="*/ 0 h 262"/>
                <a:gd name="T38" fmla="*/ 0 w 262"/>
                <a:gd name="T39" fmla="*/ 0 h 262"/>
                <a:gd name="T40" fmla="*/ 0 w 262"/>
                <a:gd name="T41" fmla="*/ 0 h 262"/>
                <a:gd name="T42" fmla="*/ 0 w 262"/>
                <a:gd name="T43" fmla="*/ 0 h 262"/>
                <a:gd name="T44" fmla="*/ 0 w 262"/>
                <a:gd name="T45" fmla="*/ 0 h 262"/>
                <a:gd name="T46" fmla="*/ 0 w 262"/>
                <a:gd name="T47" fmla="*/ 0 h 262"/>
                <a:gd name="T48" fmla="*/ 0 w 262"/>
                <a:gd name="T49" fmla="*/ 0 h 262"/>
                <a:gd name="T50" fmla="*/ 0 w 262"/>
                <a:gd name="T51" fmla="*/ 0 h 262"/>
                <a:gd name="T52" fmla="*/ 0 w 262"/>
                <a:gd name="T53" fmla="*/ 0 h 262"/>
                <a:gd name="T54" fmla="*/ 0 w 262"/>
                <a:gd name="T55" fmla="*/ 0 h 262"/>
                <a:gd name="T56" fmla="*/ 0 w 262"/>
                <a:gd name="T57" fmla="*/ 0 h 262"/>
                <a:gd name="T58" fmla="*/ 0 w 262"/>
                <a:gd name="T59" fmla="*/ 0 h 262"/>
                <a:gd name="T60" fmla="*/ 0 w 262"/>
                <a:gd name="T61" fmla="*/ 0 h 262"/>
                <a:gd name="T62" fmla="*/ 0 w 262"/>
                <a:gd name="T63" fmla="*/ 0 h 262"/>
                <a:gd name="T64" fmla="*/ 0 w 262"/>
                <a:gd name="T65" fmla="*/ 0 h 262"/>
                <a:gd name="T66" fmla="*/ 0 w 262"/>
                <a:gd name="T67" fmla="*/ 0 h 262"/>
                <a:gd name="T68" fmla="*/ 0 w 262"/>
                <a:gd name="T69" fmla="*/ 0 h 262"/>
                <a:gd name="T70" fmla="*/ 0 w 262"/>
                <a:gd name="T71" fmla="*/ 0 h 262"/>
                <a:gd name="T72" fmla="*/ 0 w 262"/>
                <a:gd name="T73" fmla="*/ 0 h 262"/>
                <a:gd name="T74" fmla="*/ 0 w 262"/>
                <a:gd name="T75" fmla="*/ 0 h 262"/>
                <a:gd name="T76" fmla="*/ 0 w 262"/>
                <a:gd name="T77" fmla="*/ 0 h 262"/>
                <a:gd name="T78" fmla="*/ 0 w 262"/>
                <a:gd name="T79" fmla="*/ 0 h 262"/>
                <a:gd name="T80" fmla="*/ 0 w 262"/>
                <a:gd name="T81" fmla="*/ 0 h 262"/>
                <a:gd name="T82" fmla="*/ 0 w 262"/>
                <a:gd name="T83" fmla="*/ 0 h 262"/>
                <a:gd name="T84" fmla="*/ 0 w 262"/>
                <a:gd name="T85" fmla="*/ 0 h 262"/>
                <a:gd name="T86" fmla="*/ 0 w 262"/>
                <a:gd name="T87" fmla="*/ 0 h 262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262"/>
                <a:gd name="T133" fmla="*/ 0 h 262"/>
                <a:gd name="T134" fmla="*/ 262 w 262"/>
                <a:gd name="T135" fmla="*/ 262 h 262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262" h="262">
                  <a:moveTo>
                    <a:pt x="131" y="0"/>
                  </a:moveTo>
                  <a:lnTo>
                    <a:pt x="124" y="0"/>
                  </a:lnTo>
                  <a:lnTo>
                    <a:pt x="118" y="0"/>
                  </a:lnTo>
                  <a:lnTo>
                    <a:pt x="111" y="2"/>
                  </a:lnTo>
                  <a:lnTo>
                    <a:pt x="106" y="3"/>
                  </a:lnTo>
                  <a:lnTo>
                    <a:pt x="98" y="5"/>
                  </a:lnTo>
                  <a:lnTo>
                    <a:pt x="92" y="6"/>
                  </a:lnTo>
                  <a:lnTo>
                    <a:pt x="85" y="8"/>
                  </a:lnTo>
                  <a:lnTo>
                    <a:pt x="80" y="10"/>
                  </a:lnTo>
                  <a:lnTo>
                    <a:pt x="74" y="13"/>
                  </a:lnTo>
                  <a:lnTo>
                    <a:pt x="69" y="15"/>
                  </a:lnTo>
                  <a:lnTo>
                    <a:pt x="63" y="18"/>
                  </a:lnTo>
                  <a:lnTo>
                    <a:pt x="57" y="22"/>
                  </a:lnTo>
                  <a:lnTo>
                    <a:pt x="53" y="26"/>
                  </a:lnTo>
                  <a:lnTo>
                    <a:pt x="48" y="29"/>
                  </a:lnTo>
                  <a:lnTo>
                    <a:pt x="43" y="34"/>
                  </a:lnTo>
                  <a:lnTo>
                    <a:pt x="38" y="38"/>
                  </a:lnTo>
                  <a:lnTo>
                    <a:pt x="34" y="43"/>
                  </a:lnTo>
                  <a:lnTo>
                    <a:pt x="31" y="48"/>
                  </a:lnTo>
                  <a:lnTo>
                    <a:pt x="26" y="52"/>
                  </a:lnTo>
                  <a:lnTo>
                    <a:pt x="23" y="57"/>
                  </a:lnTo>
                  <a:lnTo>
                    <a:pt x="19" y="63"/>
                  </a:lnTo>
                  <a:lnTo>
                    <a:pt x="16" y="68"/>
                  </a:lnTo>
                  <a:lnTo>
                    <a:pt x="13" y="73"/>
                  </a:lnTo>
                  <a:lnTo>
                    <a:pt x="10" y="81"/>
                  </a:lnTo>
                  <a:lnTo>
                    <a:pt x="7" y="86"/>
                  </a:lnTo>
                  <a:lnTo>
                    <a:pt x="5" y="92"/>
                  </a:lnTo>
                  <a:lnTo>
                    <a:pt x="4" y="99"/>
                  </a:lnTo>
                  <a:lnTo>
                    <a:pt x="2" y="104"/>
                  </a:lnTo>
                  <a:lnTo>
                    <a:pt x="1" y="110"/>
                  </a:lnTo>
                  <a:lnTo>
                    <a:pt x="1" y="116"/>
                  </a:lnTo>
                  <a:lnTo>
                    <a:pt x="0" y="125"/>
                  </a:lnTo>
                  <a:lnTo>
                    <a:pt x="0" y="131"/>
                  </a:lnTo>
                  <a:lnTo>
                    <a:pt x="0" y="138"/>
                  </a:lnTo>
                  <a:lnTo>
                    <a:pt x="1" y="144"/>
                  </a:lnTo>
                  <a:lnTo>
                    <a:pt x="1" y="150"/>
                  </a:lnTo>
                  <a:lnTo>
                    <a:pt x="2" y="157"/>
                  </a:lnTo>
                  <a:lnTo>
                    <a:pt x="4" y="163"/>
                  </a:lnTo>
                  <a:lnTo>
                    <a:pt x="5" y="170"/>
                  </a:lnTo>
                  <a:lnTo>
                    <a:pt x="7" y="175"/>
                  </a:lnTo>
                  <a:lnTo>
                    <a:pt x="10" y="182"/>
                  </a:lnTo>
                  <a:lnTo>
                    <a:pt x="13" y="187"/>
                  </a:lnTo>
                  <a:lnTo>
                    <a:pt x="16" y="192"/>
                  </a:lnTo>
                  <a:lnTo>
                    <a:pt x="19" y="199"/>
                  </a:lnTo>
                  <a:lnTo>
                    <a:pt x="23" y="203"/>
                  </a:lnTo>
                  <a:lnTo>
                    <a:pt x="26" y="208"/>
                  </a:lnTo>
                  <a:lnTo>
                    <a:pt x="31" y="215"/>
                  </a:lnTo>
                  <a:lnTo>
                    <a:pt x="34" y="219"/>
                  </a:lnTo>
                  <a:lnTo>
                    <a:pt x="38" y="223"/>
                  </a:lnTo>
                  <a:lnTo>
                    <a:pt x="43" y="227"/>
                  </a:lnTo>
                  <a:lnTo>
                    <a:pt x="48" y="231"/>
                  </a:lnTo>
                  <a:lnTo>
                    <a:pt x="53" y="236"/>
                  </a:lnTo>
                  <a:lnTo>
                    <a:pt x="57" y="239"/>
                  </a:lnTo>
                  <a:lnTo>
                    <a:pt x="63" y="242"/>
                  </a:lnTo>
                  <a:lnTo>
                    <a:pt x="69" y="245"/>
                  </a:lnTo>
                  <a:lnTo>
                    <a:pt x="74" y="248"/>
                  </a:lnTo>
                  <a:lnTo>
                    <a:pt x="80" y="250"/>
                  </a:lnTo>
                  <a:lnTo>
                    <a:pt x="85" y="252"/>
                  </a:lnTo>
                  <a:lnTo>
                    <a:pt x="92" y="255"/>
                  </a:lnTo>
                  <a:lnTo>
                    <a:pt x="98" y="258"/>
                  </a:lnTo>
                  <a:lnTo>
                    <a:pt x="106" y="259"/>
                  </a:lnTo>
                  <a:lnTo>
                    <a:pt x="111" y="260"/>
                  </a:lnTo>
                  <a:lnTo>
                    <a:pt x="118" y="261"/>
                  </a:lnTo>
                  <a:lnTo>
                    <a:pt x="124" y="262"/>
                  </a:lnTo>
                  <a:lnTo>
                    <a:pt x="131" y="262"/>
                  </a:lnTo>
                  <a:lnTo>
                    <a:pt x="137" y="262"/>
                  </a:lnTo>
                  <a:lnTo>
                    <a:pt x="143" y="261"/>
                  </a:lnTo>
                  <a:lnTo>
                    <a:pt x="151" y="260"/>
                  </a:lnTo>
                  <a:lnTo>
                    <a:pt x="157" y="259"/>
                  </a:lnTo>
                  <a:lnTo>
                    <a:pt x="164" y="258"/>
                  </a:lnTo>
                  <a:lnTo>
                    <a:pt x="170" y="255"/>
                  </a:lnTo>
                  <a:lnTo>
                    <a:pt x="176" y="252"/>
                  </a:lnTo>
                  <a:lnTo>
                    <a:pt x="181" y="250"/>
                  </a:lnTo>
                  <a:lnTo>
                    <a:pt x="187" y="248"/>
                  </a:lnTo>
                  <a:lnTo>
                    <a:pt x="193" y="245"/>
                  </a:lnTo>
                  <a:lnTo>
                    <a:pt x="199" y="242"/>
                  </a:lnTo>
                  <a:lnTo>
                    <a:pt x="205" y="239"/>
                  </a:lnTo>
                  <a:lnTo>
                    <a:pt x="209" y="236"/>
                  </a:lnTo>
                  <a:lnTo>
                    <a:pt x="214" y="231"/>
                  </a:lnTo>
                  <a:lnTo>
                    <a:pt x="218" y="227"/>
                  </a:lnTo>
                  <a:lnTo>
                    <a:pt x="223" y="223"/>
                  </a:lnTo>
                  <a:lnTo>
                    <a:pt x="228" y="219"/>
                  </a:lnTo>
                  <a:lnTo>
                    <a:pt x="231" y="215"/>
                  </a:lnTo>
                  <a:lnTo>
                    <a:pt x="235" y="208"/>
                  </a:lnTo>
                  <a:lnTo>
                    <a:pt x="238" y="203"/>
                  </a:lnTo>
                  <a:lnTo>
                    <a:pt x="243" y="199"/>
                  </a:lnTo>
                  <a:lnTo>
                    <a:pt x="246" y="192"/>
                  </a:lnTo>
                  <a:lnTo>
                    <a:pt x="249" y="187"/>
                  </a:lnTo>
                  <a:lnTo>
                    <a:pt x="251" y="182"/>
                  </a:lnTo>
                  <a:lnTo>
                    <a:pt x="254" y="175"/>
                  </a:lnTo>
                  <a:lnTo>
                    <a:pt x="256" y="170"/>
                  </a:lnTo>
                  <a:lnTo>
                    <a:pt x="257" y="163"/>
                  </a:lnTo>
                  <a:lnTo>
                    <a:pt x="258" y="157"/>
                  </a:lnTo>
                  <a:lnTo>
                    <a:pt x="261" y="150"/>
                  </a:lnTo>
                  <a:lnTo>
                    <a:pt x="261" y="144"/>
                  </a:lnTo>
                  <a:lnTo>
                    <a:pt x="262" y="138"/>
                  </a:lnTo>
                  <a:lnTo>
                    <a:pt x="262" y="131"/>
                  </a:lnTo>
                  <a:lnTo>
                    <a:pt x="262" y="125"/>
                  </a:lnTo>
                  <a:lnTo>
                    <a:pt x="261" y="116"/>
                  </a:lnTo>
                  <a:lnTo>
                    <a:pt x="261" y="110"/>
                  </a:lnTo>
                  <a:lnTo>
                    <a:pt x="258" y="104"/>
                  </a:lnTo>
                  <a:lnTo>
                    <a:pt x="257" y="99"/>
                  </a:lnTo>
                  <a:lnTo>
                    <a:pt x="256" y="92"/>
                  </a:lnTo>
                  <a:lnTo>
                    <a:pt x="254" y="86"/>
                  </a:lnTo>
                  <a:lnTo>
                    <a:pt x="251" y="81"/>
                  </a:lnTo>
                  <a:lnTo>
                    <a:pt x="249" y="73"/>
                  </a:lnTo>
                  <a:lnTo>
                    <a:pt x="246" y="68"/>
                  </a:lnTo>
                  <a:lnTo>
                    <a:pt x="243" y="63"/>
                  </a:lnTo>
                  <a:lnTo>
                    <a:pt x="238" y="57"/>
                  </a:lnTo>
                  <a:lnTo>
                    <a:pt x="235" y="52"/>
                  </a:lnTo>
                  <a:lnTo>
                    <a:pt x="231" y="48"/>
                  </a:lnTo>
                  <a:lnTo>
                    <a:pt x="228" y="43"/>
                  </a:lnTo>
                  <a:lnTo>
                    <a:pt x="223" y="38"/>
                  </a:lnTo>
                  <a:lnTo>
                    <a:pt x="218" y="34"/>
                  </a:lnTo>
                  <a:lnTo>
                    <a:pt x="214" y="29"/>
                  </a:lnTo>
                  <a:lnTo>
                    <a:pt x="209" y="26"/>
                  </a:lnTo>
                  <a:lnTo>
                    <a:pt x="205" y="22"/>
                  </a:lnTo>
                  <a:lnTo>
                    <a:pt x="199" y="18"/>
                  </a:lnTo>
                  <a:lnTo>
                    <a:pt x="193" y="15"/>
                  </a:lnTo>
                  <a:lnTo>
                    <a:pt x="187" y="13"/>
                  </a:lnTo>
                  <a:lnTo>
                    <a:pt x="181" y="10"/>
                  </a:lnTo>
                  <a:lnTo>
                    <a:pt x="176" y="8"/>
                  </a:lnTo>
                  <a:lnTo>
                    <a:pt x="170" y="6"/>
                  </a:lnTo>
                  <a:lnTo>
                    <a:pt x="164" y="5"/>
                  </a:lnTo>
                  <a:lnTo>
                    <a:pt x="157" y="3"/>
                  </a:lnTo>
                  <a:lnTo>
                    <a:pt x="151" y="2"/>
                  </a:lnTo>
                  <a:lnTo>
                    <a:pt x="143" y="0"/>
                  </a:lnTo>
                  <a:lnTo>
                    <a:pt x="137" y="0"/>
                  </a:lnTo>
                  <a:lnTo>
                    <a:pt x="131" y="0"/>
                  </a:lnTo>
                </a:path>
              </a:pathLst>
            </a:custGeom>
            <a:solidFill>
              <a:schemeClr val="bg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4281" name="Freeform 51">
              <a:extLst>
                <a:ext uri="{FF2B5EF4-FFF2-40B4-BE49-F238E27FC236}">
                  <a16:creationId xmlns:a16="http://schemas.microsoft.com/office/drawing/2014/main" id="{BEADAAA0-A8F8-1F41-8B0F-65404ADE1EE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7" y="1079"/>
              <a:ext cx="2280" cy="817"/>
            </a:xfrm>
            <a:custGeom>
              <a:avLst/>
              <a:gdLst>
                <a:gd name="T0" fmla="*/ 0 w 11398"/>
                <a:gd name="T1" fmla="*/ 0 h 4086"/>
                <a:gd name="T2" fmla="*/ 0 w 11398"/>
                <a:gd name="T3" fmla="*/ 0 h 4086"/>
                <a:gd name="T4" fmla="*/ 0 w 11398"/>
                <a:gd name="T5" fmla="*/ 0 h 4086"/>
                <a:gd name="T6" fmla="*/ 0 w 11398"/>
                <a:gd name="T7" fmla="*/ 0 h 408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1398"/>
                <a:gd name="T13" fmla="*/ 0 h 4086"/>
                <a:gd name="T14" fmla="*/ 11398 w 11398"/>
                <a:gd name="T15" fmla="*/ 4086 h 408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1398" h="4086">
                  <a:moveTo>
                    <a:pt x="11398" y="0"/>
                  </a:moveTo>
                  <a:lnTo>
                    <a:pt x="11398" y="4086"/>
                  </a:lnTo>
                  <a:lnTo>
                    <a:pt x="0" y="4086"/>
                  </a:lnTo>
                  <a:lnTo>
                    <a:pt x="0" y="2071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282" name="Freeform 52">
              <a:extLst>
                <a:ext uri="{FF2B5EF4-FFF2-40B4-BE49-F238E27FC236}">
                  <a16:creationId xmlns:a16="http://schemas.microsoft.com/office/drawing/2014/main" id="{F7E39DCE-94E2-1E44-8110-9AC07F7B56E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4" y="1401"/>
              <a:ext cx="23" cy="23"/>
            </a:xfrm>
            <a:custGeom>
              <a:avLst/>
              <a:gdLst>
                <a:gd name="T0" fmla="*/ 0 w 115"/>
                <a:gd name="T1" fmla="*/ 0 h 116"/>
                <a:gd name="T2" fmla="*/ 0 w 115"/>
                <a:gd name="T3" fmla="*/ 0 h 116"/>
                <a:gd name="T4" fmla="*/ 0 w 115"/>
                <a:gd name="T5" fmla="*/ 0 h 116"/>
                <a:gd name="T6" fmla="*/ 0 w 115"/>
                <a:gd name="T7" fmla="*/ 0 h 116"/>
                <a:gd name="T8" fmla="*/ 0 w 115"/>
                <a:gd name="T9" fmla="*/ 0 h 116"/>
                <a:gd name="T10" fmla="*/ 0 w 115"/>
                <a:gd name="T11" fmla="*/ 0 h 116"/>
                <a:gd name="T12" fmla="*/ 0 w 115"/>
                <a:gd name="T13" fmla="*/ 0 h 116"/>
                <a:gd name="T14" fmla="*/ 0 w 115"/>
                <a:gd name="T15" fmla="*/ 0 h 116"/>
                <a:gd name="T16" fmla="*/ 0 w 115"/>
                <a:gd name="T17" fmla="*/ 0 h 116"/>
                <a:gd name="T18" fmla="*/ 0 w 115"/>
                <a:gd name="T19" fmla="*/ 0 h 116"/>
                <a:gd name="T20" fmla="*/ 0 w 115"/>
                <a:gd name="T21" fmla="*/ 0 h 116"/>
                <a:gd name="T22" fmla="*/ 0 w 115"/>
                <a:gd name="T23" fmla="*/ 0 h 116"/>
                <a:gd name="T24" fmla="*/ 0 w 115"/>
                <a:gd name="T25" fmla="*/ 0 h 116"/>
                <a:gd name="T26" fmla="*/ 0 w 115"/>
                <a:gd name="T27" fmla="*/ 0 h 116"/>
                <a:gd name="T28" fmla="*/ 0 w 115"/>
                <a:gd name="T29" fmla="*/ 0 h 116"/>
                <a:gd name="T30" fmla="*/ 0 w 115"/>
                <a:gd name="T31" fmla="*/ 0 h 116"/>
                <a:gd name="T32" fmla="*/ 0 w 115"/>
                <a:gd name="T33" fmla="*/ 0 h 116"/>
                <a:gd name="T34" fmla="*/ 0 w 115"/>
                <a:gd name="T35" fmla="*/ 0 h 116"/>
                <a:gd name="T36" fmla="*/ 0 w 115"/>
                <a:gd name="T37" fmla="*/ 0 h 116"/>
                <a:gd name="T38" fmla="*/ 0 w 115"/>
                <a:gd name="T39" fmla="*/ 0 h 116"/>
                <a:gd name="T40" fmla="*/ 0 w 115"/>
                <a:gd name="T41" fmla="*/ 0 h 116"/>
                <a:gd name="T42" fmla="*/ 0 w 115"/>
                <a:gd name="T43" fmla="*/ 0 h 116"/>
                <a:gd name="T44" fmla="*/ 0 w 115"/>
                <a:gd name="T45" fmla="*/ 0 h 116"/>
                <a:gd name="T46" fmla="*/ 0 w 115"/>
                <a:gd name="T47" fmla="*/ 0 h 116"/>
                <a:gd name="T48" fmla="*/ 0 w 115"/>
                <a:gd name="T49" fmla="*/ 0 h 116"/>
                <a:gd name="T50" fmla="*/ 0 w 115"/>
                <a:gd name="T51" fmla="*/ 0 h 116"/>
                <a:gd name="T52" fmla="*/ 0 w 115"/>
                <a:gd name="T53" fmla="*/ 0 h 116"/>
                <a:gd name="T54" fmla="*/ 0 w 115"/>
                <a:gd name="T55" fmla="*/ 0 h 116"/>
                <a:gd name="T56" fmla="*/ 0 w 115"/>
                <a:gd name="T57" fmla="*/ 0 h 116"/>
                <a:gd name="T58" fmla="*/ 0 w 115"/>
                <a:gd name="T59" fmla="*/ 0 h 116"/>
                <a:gd name="T60" fmla="*/ 0 w 115"/>
                <a:gd name="T61" fmla="*/ 0 h 116"/>
                <a:gd name="T62" fmla="*/ 0 w 115"/>
                <a:gd name="T63" fmla="*/ 0 h 116"/>
                <a:gd name="T64" fmla="*/ 0 w 115"/>
                <a:gd name="T65" fmla="*/ 0 h 116"/>
                <a:gd name="T66" fmla="*/ 0 w 115"/>
                <a:gd name="T67" fmla="*/ 0 h 116"/>
                <a:gd name="T68" fmla="*/ 0 w 115"/>
                <a:gd name="T69" fmla="*/ 0 h 116"/>
                <a:gd name="T70" fmla="*/ 0 w 115"/>
                <a:gd name="T71" fmla="*/ 0 h 116"/>
                <a:gd name="T72" fmla="*/ 0 w 115"/>
                <a:gd name="T73" fmla="*/ 0 h 116"/>
                <a:gd name="T74" fmla="*/ 0 w 115"/>
                <a:gd name="T75" fmla="*/ 0 h 116"/>
                <a:gd name="T76" fmla="*/ 0 w 115"/>
                <a:gd name="T77" fmla="*/ 0 h 116"/>
                <a:gd name="T78" fmla="*/ 0 w 115"/>
                <a:gd name="T79" fmla="*/ 0 h 116"/>
                <a:gd name="T80" fmla="*/ 0 w 115"/>
                <a:gd name="T81" fmla="*/ 0 h 116"/>
                <a:gd name="T82" fmla="*/ 0 w 115"/>
                <a:gd name="T83" fmla="*/ 0 h 116"/>
                <a:gd name="T84" fmla="*/ 0 w 115"/>
                <a:gd name="T85" fmla="*/ 0 h 116"/>
                <a:gd name="T86" fmla="*/ 0 w 115"/>
                <a:gd name="T87" fmla="*/ 0 h 116"/>
                <a:gd name="T88" fmla="*/ 0 w 115"/>
                <a:gd name="T89" fmla="*/ 0 h 116"/>
                <a:gd name="T90" fmla="*/ 0 w 115"/>
                <a:gd name="T91" fmla="*/ 0 h 116"/>
                <a:gd name="T92" fmla="*/ 0 w 115"/>
                <a:gd name="T93" fmla="*/ 0 h 116"/>
                <a:gd name="T94" fmla="*/ 0 w 115"/>
                <a:gd name="T95" fmla="*/ 0 h 116"/>
                <a:gd name="T96" fmla="*/ 0 w 115"/>
                <a:gd name="T97" fmla="*/ 0 h 116"/>
                <a:gd name="T98" fmla="*/ 0 w 115"/>
                <a:gd name="T99" fmla="*/ 0 h 116"/>
                <a:gd name="T100" fmla="*/ 0 w 115"/>
                <a:gd name="T101" fmla="*/ 0 h 116"/>
                <a:gd name="T102" fmla="*/ 0 w 115"/>
                <a:gd name="T103" fmla="*/ 0 h 116"/>
                <a:gd name="T104" fmla="*/ 0 w 115"/>
                <a:gd name="T105" fmla="*/ 0 h 116"/>
                <a:gd name="T106" fmla="*/ 0 w 115"/>
                <a:gd name="T107" fmla="*/ 0 h 116"/>
                <a:gd name="T108" fmla="*/ 0 w 115"/>
                <a:gd name="T109" fmla="*/ 0 h 116"/>
                <a:gd name="T110" fmla="*/ 0 w 115"/>
                <a:gd name="T111" fmla="*/ 0 h 11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15"/>
                <a:gd name="T169" fmla="*/ 0 h 116"/>
                <a:gd name="T170" fmla="*/ 115 w 115"/>
                <a:gd name="T171" fmla="*/ 116 h 11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15" h="116">
                  <a:moveTo>
                    <a:pt x="0" y="46"/>
                  </a:moveTo>
                  <a:lnTo>
                    <a:pt x="0" y="70"/>
                  </a:lnTo>
                  <a:lnTo>
                    <a:pt x="0" y="67"/>
                  </a:lnTo>
                  <a:lnTo>
                    <a:pt x="1" y="63"/>
                  </a:lnTo>
                  <a:lnTo>
                    <a:pt x="1" y="59"/>
                  </a:lnTo>
                  <a:lnTo>
                    <a:pt x="2" y="55"/>
                  </a:lnTo>
                  <a:lnTo>
                    <a:pt x="2" y="52"/>
                  </a:lnTo>
                  <a:lnTo>
                    <a:pt x="3" y="49"/>
                  </a:lnTo>
                  <a:lnTo>
                    <a:pt x="4" y="46"/>
                  </a:lnTo>
                  <a:lnTo>
                    <a:pt x="5" y="43"/>
                  </a:lnTo>
                  <a:lnTo>
                    <a:pt x="7" y="40"/>
                  </a:lnTo>
                  <a:lnTo>
                    <a:pt x="9" y="36"/>
                  </a:lnTo>
                  <a:lnTo>
                    <a:pt x="11" y="34"/>
                  </a:lnTo>
                  <a:lnTo>
                    <a:pt x="12" y="31"/>
                  </a:lnTo>
                  <a:lnTo>
                    <a:pt x="14" y="28"/>
                  </a:lnTo>
                  <a:lnTo>
                    <a:pt x="16" y="26"/>
                  </a:lnTo>
                  <a:lnTo>
                    <a:pt x="18" y="24"/>
                  </a:lnTo>
                  <a:lnTo>
                    <a:pt x="20" y="21"/>
                  </a:lnTo>
                  <a:lnTo>
                    <a:pt x="23" y="19"/>
                  </a:lnTo>
                  <a:lnTo>
                    <a:pt x="26" y="16"/>
                  </a:lnTo>
                  <a:lnTo>
                    <a:pt x="29" y="13"/>
                  </a:lnTo>
                  <a:lnTo>
                    <a:pt x="32" y="11"/>
                  </a:lnTo>
                  <a:lnTo>
                    <a:pt x="34" y="10"/>
                  </a:lnTo>
                  <a:lnTo>
                    <a:pt x="37" y="8"/>
                  </a:lnTo>
                  <a:lnTo>
                    <a:pt x="40" y="7"/>
                  </a:lnTo>
                  <a:lnTo>
                    <a:pt x="43" y="6"/>
                  </a:lnTo>
                  <a:lnTo>
                    <a:pt x="46" y="4"/>
                  </a:lnTo>
                  <a:lnTo>
                    <a:pt x="50" y="3"/>
                  </a:lnTo>
                  <a:lnTo>
                    <a:pt x="53" y="2"/>
                  </a:lnTo>
                  <a:lnTo>
                    <a:pt x="56" y="2"/>
                  </a:lnTo>
                  <a:lnTo>
                    <a:pt x="59" y="1"/>
                  </a:lnTo>
                  <a:lnTo>
                    <a:pt x="62" y="1"/>
                  </a:lnTo>
                  <a:lnTo>
                    <a:pt x="67" y="1"/>
                  </a:lnTo>
                  <a:lnTo>
                    <a:pt x="70" y="0"/>
                  </a:lnTo>
                  <a:lnTo>
                    <a:pt x="46" y="0"/>
                  </a:lnTo>
                  <a:lnTo>
                    <a:pt x="50" y="1"/>
                  </a:lnTo>
                  <a:lnTo>
                    <a:pt x="53" y="1"/>
                  </a:lnTo>
                  <a:lnTo>
                    <a:pt x="56" y="1"/>
                  </a:lnTo>
                  <a:lnTo>
                    <a:pt x="60" y="2"/>
                  </a:lnTo>
                  <a:lnTo>
                    <a:pt x="63" y="2"/>
                  </a:lnTo>
                  <a:lnTo>
                    <a:pt x="67" y="3"/>
                  </a:lnTo>
                  <a:lnTo>
                    <a:pt x="70" y="4"/>
                  </a:lnTo>
                  <a:lnTo>
                    <a:pt x="74" y="6"/>
                  </a:lnTo>
                  <a:lnTo>
                    <a:pt x="76" y="7"/>
                  </a:lnTo>
                  <a:lnTo>
                    <a:pt x="79" y="8"/>
                  </a:lnTo>
                  <a:lnTo>
                    <a:pt x="82" y="10"/>
                  </a:lnTo>
                  <a:lnTo>
                    <a:pt x="86" y="11"/>
                  </a:lnTo>
                  <a:lnTo>
                    <a:pt x="88" y="13"/>
                  </a:lnTo>
                  <a:lnTo>
                    <a:pt x="91" y="16"/>
                  </a:lnTo>
                  <a:lnTo>
                    <a:pt x="93" y="19"/>
                  </a:lnTo>
                  <a:lnTo>
                    <a:pt x="95" y="21"/>
                  </a:lnTo>
                  <a:lnTo>
                    <a:pt x="97" y="24"/>
                  </a:lnTo>
                  <a:lnTo>
                    <a:pt x="99" y="26"/>
                  </a:lnTo>
                  <a:lnTo>
                    <a:pt x="101" y="28"/>
                  </a:lnTo>
                  <a:lnTo>
                    <a:pt x="103" y="31"/>
                  </a:lnTo>
                  <a:lnTo>
                    <a:pt x="106" y="34"/>
                  </a:lnTo>
                  <a:lnTo>
                    <a:pt x="107" y="36"/>
                  </a:lnTo>
                  <a:lnTo>
                    <a:pt x="109" y="40"/>
                  </a:lnTo>
                  <a:lnTo>
                    <a:pt x="110" y="43"/>
                  </a:lnTo>
                  <a:lnTo>
                    <a:pt x="111" y="46"/>
                  </a:lnTo>
                  <a:lnTo>
                    <a:pt x="112" y="49"/>
                  </a:lnTo>
                  <a:lnTo>
                    <a:pt x="113" y="52"/>
                  </a:lnTo>
                  <a:lnTo>
                    <a:pt x="114" y="55"/>
                  </a:lnTo>
                  <a:lnTo>
                    <a:pt x="114" y="59"/>
                  </a:lnTo>
                  <a:lnTo>
                    <a:pt x="115" y="63"/>
                  </a:lnTo>
                  <a:lnTo>
                    <a:pt x="115" y="67"/>
                  </a:lnTo>
                  <a:lnTo>
                    <a:pt x="115" y="70"/>
                  </a:lnTo>
                  <a:lnTo>
                    <a:pt x="115" y="46"/>
                  </a:lnTo>
                  <a:lnTo>
                    <a:pt x="115" y="49"/>
                  </a:lnTo>
                  <a:lnTo>
                    <a:pt x="115" y="52"/>
                  </a:lnTo>
                  <a:lnTo>
                    <a:pt x="114" y="55"/>
                  </a:lnTo>
                  <a:lnTo>
                    <a:pt x="114" y="61"/>
                  </a:lnTo>
                  <a:lnTo>
                    <a:pt x="113" y="64"/>
                  </a:lnTo>
                  <a:lnTo>
                    <a:pt x="112" y="67"/>
                  </a:lnTo>
                  <a:lnTo>
                    <a:pt x="111" y="70"/>
                  </a:lnTo>
                  <a:lnTo>
                    <a:pt x="110" y="73"/>
                  </a:lnTo>
                  <a:lnTo>
                    <a:pt x="109" y="77"/>
                  </a:lnTo>
                  <a:lnTo>
                    <a:pt x="107" y="79"/>
                  </a:lnTo>
                  <a:lnTo>
                    <a:pt x="106" y="82"/>
                  </a:lnTo>
                  <a:lnTo>
                    <a:pt x="103" y="85"/>
                  </a:lnTo>
                  <a:lnTo>
                    <a:pt x="101" y="87"/>
                  </a:lnTo>
                  <a:lnTo>
                    <a:pt x="99" y="90"/>
                  </a:lnTo>
                  <a:lnTo>
                    <a:pt x="97" y="92"/>
                  </a:lnTo>
                  <a:lnTo>
                    <a:pt x="95" y="94"/>
                  </a:lnTo>
                  <a:lnTo>
                    <a:pt x="93" y="97"/>
                  </a:lnTo>
                  <a:lnTo>
                    <a:pt x="91" y="99"/>
                  </a:lnTo>
                  <a:lnTo>
                    <a:pt x="88" y="101"/>
                  </a:lnTo>
                  <a:lnTo>
                    <a:pt x="86" y="103"/>
                  </a:lnTo>
                  <a:lnTo>
                    <a:pt x="82" y="106"/>
                  </a:lnTo>
                  <a:lnTo>
                    <a:pt x="79" y="107"/>
                  </a:lnTo>
                  <a:lnTo>
                    <a:pt x="76" y="109"/>
                  </a:lnTo>
                  <a:lnTo>
                    <a:pt x="74" y="110"/>
                  </a:lnTo>
                  <a:lnTo>
                    <a:pt x="70" y="111"/>
                  </a:lnTo>
                  <a:lnTo>
                    <a:pt x="67" y="112"/>
                  </a:lnTo>
                  <a:lnTo>
                    <a:pt x="63" y="113"/>
                  </a:lnTo>
                  <a:lnTo>
                    <a:pt x="60" y="114"/>
                  </a:lnTo>
                  <a:lnTo>
                    <a:pt x="56" y="114"/>
                  </a:lnTo>
                  <a:lnTo>
                    <a:pt x="53" y="116"/>
                  </a:lnTo>
                  <a:lnTo>
                    <a:pt x="50" y="116"/>
                  </a:lnTo>
                  <a:lnTo>
                    <a:pt x="46" y="116"/>
                  </a:lnTo>
                  <a:lnTo>
                    <a:pt x="70" y="116"/>
                  </a:lnTo>
                  <a:lnTo>
                    <a:pt x="67" y="116"/>
                  </a:lnTo>
                  <a:lnTo>
                    <a:pt x="62" y="116"/>
                  </a:lnTo>
                  <a:lnTo>
                    <a:pt x="59" y="114"/>
                  </a:lnTo>
                  <a:lnTo>
                    <a:pt x="56" y="114"/>
                  </a:lnTo>
                  <a:lnTo>
                    <a:pt x="53" y="113"/>
                  </a:lnTo>
                  <a:lnTo>
                    <a:pt x="50" y="112"/>
                  </a:lnTo>
                  <a:lnTo>
                    <a:pt x="46" y="111"/>
                  </a:lnTo>
                  <a:lnTo>
                    <a:pt x="43" y="110"/>
                  </a:lnTo>
                  <a:lnTo>
                    <a:pt x="40" y="109"/>
                  </a:lnTo>
                  <a:lnTo>
                    <a:pt x="37" y="107"/>
                  </a:lnTo>
                  <a:lnTo>
                    <a:pt x="34" y="106"/>
                  </a:lnTo>
                  <a:lnTo>
                    <a:pt x="32" y="103"/>
                  </a:lnTo>
                  <a:lnTo>
                    <a:pt x="29" y="101"/>
                  </a:lnTo>
                  <a:lnTo>
                    <a:pt x="26" y="99"/>
                  </a:lnTo>
                  <a:lnTo>
                    <a:pt x="23" y="97"/>
                  </a:lnTo>
                  <a:lnTo>
                    <a:pt x="20" y="94"/>
                  </a:lnTo>
                  <a:lnTo>
                    <a:pt x="18" y="92"/>
                  </a:lnTo>
                  <a:lnTo>
                    <a:pt x="16" y="90"/>
                  </a:lnTo>
                  <a:lnTo>
                    <a:pt x="14" y="87"/>
                  </a:lnTo>
                  <a:lnTo>
                    <a:pt x="12" y="85"/>
                  </a:lnTo>
                  <a:lnTo>
                    <a:pt x="11" y="82"/>
                  </a:lnTo>
                  <a:lnTo>
                    <a:pt x="9" y="79"/>
                  </a:lnTo>
                  <a:lnTo>
                    <a:pt x="7" y="77"/>
                  </a:lnTo>
                  <a:lnTo>
                    <a:pt x="5" y="73"/>
                  </a:lnTo>
                  <a:lnTo>
                    <a:pt x="4" y="70"/>
                  </a:lnTo>
                  <a:lnTo>
                    <a:pt x="3" y="67"/>
                  </a:lnTo>
                  <a:lnTo>
                    <a:pt x="2" y="64"/>
                  </a:lnTo>
                  <a:lnTo>
                    <a:pt x="2" y="61"/>
                  </a:lnTo>
                  <a:lnTo>
                    <a:pt x="1" y="55"/>
                  </a:lnTo>
                  <a:lnTo>
                    <a:pt x="1" y="52"/>
                  </a:lnTo>
                  <a:lnTo>
                    <a:pt x="0" y="49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4283" name="Rectangle 53">
              <a:extLst>
                <a:ext uri="{FF2B5EF4-FFF2-40B4-BE49-F238E27FC236}">
                  <a16:creationId xmlns:a16="http://schemas.microsoft.com/office/drawing/2014/main" id="{C470D89E-617F-C943-B9A5-4E0102F9D8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14" y="1268"/>
              <a:ext cx="107" cy="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Q</a:t>
              </a:r>
              <a:endParaRPr lang="en-US" altLang="en-US" sz="1800" b="0"/>
            </a:p>
          </p:txBody>
        </p:sp>
        <p:sp>
          <p:nvSpPr>
            <p:cNvPr id="94284" name="Rectangle 54">
              <a:extLst>
                <a:ext uri="{FF2B5EF4-FFF2-40B4-BE49-F238E27FC236}">
                  <a16:creationId xmlns:a16="http://schemas.microsoft.com/office/drawing/2014/main" id="{419E4EFA-F0E9-4F4F-9A8D-B1F7E08100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13" y="984"/>
              <a:ext cx="107" cy="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Q</a:t>
              </a:r>
              <a:endParaRPr lang="en-US" altLang="en-US" sz="1800" b="0"/>
            </a:p>
          </p:txBody>
        </p:sp>
        <p:sp>
          <p:nvSpPr>
            <p:cNvPr id="94285" name="Line 55">
              <a:extLst>
                <a:ext uri="{FF2B5EF4-FFF2-40B4-BE49-F238E27FC236}">
                  <a16:creationId xmlns:a16="http://schemas.microsoft.com/office/drawing/2014/main" id="{7FA8B54E-16D0-2C47-9C84-C0A261CCFC7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620" y="1331"/>
              <a:ext cx="89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286" name="Rectangle 56">
              <a:extLst>
                <a:ext uri="{FF2B5EF4-FFF2-40B4-BE49-F238E27FC236}">
                  <a16:creationId xmlns:a16="http://schemas.microsoft.com/office/drawing/2014/main" id="{C8660680-9D3C-2541-88F2-1DA0CF480C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07" y="1313"/>
              <a:ext cx="107" cy="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Q</a:t>
              </a:r>
              <a:endParaRPr lang="en-US" altLang="en-US" sz="1800" b="0"/>
            </a:p>
          </p:txBody>
        </p:sp>
        <p:sp>
          <p:nvSpPr>
            <p:cNvPr id="94287" name="Rectangle 57">
              <a:extLst>
                <a:ext uri="{FF2B5EF4-FFF2-40B4-BE49-F238E27FC236}">
                  <a16:creationId xmlns:a16="http://schemas.microsoft.com/office/drawing/2014/main" id="{24F8F369-95A9-0440-876E-0E06F65179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91" y="736"/>
              <a:ext cx="69" cy="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J</a:t>
              </a:r>
              <a:endParaRPr lang="en-US" altLang="en-US" sz="1800" b="0"/>
            </a:p>
          </p:txBody>
        </p:sp>
        <p:sp>
          <p:nvSpPr>
            <p:cNvPr id="94288" name="Rectangle 58">
              <a:extLst>
                <a:ext uri="{FF2B5EF4-FFF2-40B4-BE49-F238E27FC236}">
                  <a16:creationId xmlns:a16="http://schemas.microsoft.com/office/drawing/2014/main" id="{38A49D0B-F045-2046-8B11-7631634919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4" y="1633"/>
              <a:ext cx="343" cy="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Clock</a:t>
              </a:r>
              <a:endParaRPr lang="en-US" altLang="en-US" sz="1800" b="0"/>
            </a:p>
          </p:txBody>
        </p:sp>
        <p:sp>
          <p:nvSpPr>
            <p:cNvPr id="94289" name="Rectangle 60">
              <a:extLst>
                <a:ext uri="{FF2B5EF4-FFF2-40B4-BE49-F238E27FC236}">
                  <a16:creationId xmlns:a16="http://schemas.microsoft.com/office/drawing/2014/main" id="{E90D02E5-0045-A440-8310-40073A597C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35" y="1943"/>
              <a:ext cx="624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(a) Circuit</a:t>
              </a:r>
              <a:endParaRPr lang="en-US" altLang="en-US" sz="1800" b="0"/>
            </a:p>
          </p:txBody>
        </p:sp>
        <p:sp>
          <p:nvSpPr>
            <p:cNvPr id="94290" name="Line 87">
              <a:extLst>
                <a:ext uri="{FF2B5EF4-FFF2-40B4-BE49-F238E27FC236}">
                  <a16:creationId xmlns:a16="http://schemas.microsoft.com/office/drawing/2014/main" id="{DF38684B-6FE3-AC4F-82E8-0F9F71D47DC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676" y="1333"/>
              <a:ext cx="161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291" name="Line 88">
              <a:extLst>
                <a:ext uri="{FF2B5EF4-FFF2-40B4-BE49-F238E27FC236}">
                  <a16:creationId xmlns:a16="http://schemas.microsoft.com/office/drawing/2014/main" id="{65BBAE01-A5C1-BF48-BB92-0B2FA8328CE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605" y="825"/>
              <a:ext cx="495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292" name="Rectangle 90">
              <a:extLst>
                <a:ext uri="{FF2B5EF4-FFF2-40B4-BE49-F238E27FC236}">
                  <a16:creationId xmlns:a16="http://schemas.microsoft.com/office/drawing/2014/main" id="{DDC60AA2-11C6-E149-973D-2FC17CB681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35" y="1236"/>
              <a:ext cx="92" cy="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K</a:t>
              </a:r>
              <a:endParaRPr lang="en-US" altLang="en-US" sz="1800" b="0"/>
            </a:p>
          </p:txBody>
        </p:sp>
        <p:sp>
          <p:nvSpPr>
            <p:cNvPr id="94293" name="AutoShape 107">
              <a:extLst>
                <a:ext uri="{FF2B5EF4-FFF2-40B4-BE49-F238E27FC236}">
                  <a16:creationId xmlns:a16="http://schemas.microsoft.com/office/drawing/2014/main" id="{BCC8DCE0-BFF3-5244-B7A8-14E0B771A3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49" y="620"/>
              <a:ext cx="317" cy="271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94294" name="AutoShape 109">
              <a:extLst>
                <a:ext uri="{FF2B5EF4-FFF2-40B4-BE49-F238E27FC236}">
                  <a16:creationId xmlns:a16="http://schemas.microsoft.com/office/drawing/2014/main" id="{7BE29C6F-68DF-E64F-9803-8808336F53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49" y="1273"/>
              <a:ext cx="317" cy="271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94295" name="Line 110">
              <a:extLst>
                <a:ext uri="{FF2B5EF4-FFF2-40B4-BE49-F238E27FC236}">
                  <a16:creationId xmlns:a16="http://schemas.microsoft.com/office/drawing/2014/main" id="{BD816129-9484-6140-BDB3-0D616DC0140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930" y="1284"/>
              <a:ext cx="89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296" name="Line 111">
              <a:extLst>
                <a:ext uri="{FF2B5EF4-FFF2-40B4-BE49-F238E27FC236}">
                  <a16:creationId xmlns:a16="http://schemas.microsoft.com/office/drawing/2014/main" id="{49614984-065C-B541-9C0E-E37B2CE750E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902" y="2979"/>
              <a:ext cx="89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297" name="Line 112">
              <a:extLst>
                <a:ext uri="{FF2B5EF4-FFF2-40B4-BE49-F238E27FC236}">
                  <a16:creationId xmlns:a16="http://schemas.microsoft.com/office/drawing/2014/main" id="{54EF2D5C-794F-1046-AEFA-A2E3923E0AA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188" y="3105"/>
              <a:ext cx="89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  <p:transition/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89" name="TextBox 125">
            <a:extLst>
              <a:ext uri="{FF2B5EF4-FFF2-40B4-BE49-F238E27FC236}">
                <a16:creationId xmlns:a16="http://schemas.microsoft.com/office/drawing/2014/main" id="{DE7EA4CE-EBD1-D64D-B632-33333BA9B2C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66000" y="6477001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914400">
              <a:spcBef>
                <a:spcPct val="0"/>
              </a:spcBef>
              <a:buNone/>
            </a:pPr>
            <a:r>
              <a:rPr lang="en-US" altLang="en-US" sz="1400" b="0">
                <a:solidFill>
                  <a:srgbClr val="000000"/>
                </a:solidFill>
                <a:latin typeface="Times" pitchFamily="2" charset="0"/>
              </a:rPr>
              <a:t>[ Figure 6.75 from the textbook ]</a:t>
            </a:r>
          </a:p>
        </p:txBody>
      </p:sp>
      <p:sp>
        <p:nvSpPr>
          <p:cNvPr id="5" name="Rectangle 2">
            <a:extLst>
              <a:ext uri="{FF2B5EF4-FFF2-40B4-BE49-F238E27FC236}">
                <a16:creationId xmlns:a16="http://schemas.microsoft.com/office/drawing/2014/main" id="{E133714A-A4BD-B34B-A55A-CBCA75807684}"/>
              </a:ext>
            </a:extLst>
          </p:cNvPr>
          <p:cNvSpPr txBox="1">
            <a:spLocks noChangeArrowheads="1"/>
          </p:cNvSpPr>
          <p:nvPr/>
        </p:nvSpPr>
        <p:spPr>
          <a:xfrm>
            <a:off x="914400" y="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Where are the outputs?</a:t>
            </a:r>
          </a:p>
        </p:txBody>
      </p:sp>
      <p:sp>
        <p:nvSpPr>
          <p:cNvPr id="12291" name="Oval 1">
            <a:extLst>
              <a:ext uri="{FF2B5EF4-FFF2-40B4-BE49-F238E27FC236}">
                <a16:creationId xmlns:a16="http://schemas.microsoft.com/office/drawing/2014/main" id="{D8B9C9E6-8017-AE4B-A9AD-CA6EE47068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9288463" y="1943100"/>
            <a:ext cx="673100" cy="725488"/>
          </a:xfrm>
          <a:prstGeom prst="ellips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914400">
              <a:spcBef>
                <a:spcPct val="0"/>
              </a:spcBef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2292" name="TextBox 2">
            <a:extLst>
              <a:ext uri="{FF2B5EF4-FFF2-40B4-BE49-F238E27FC236}">
                <a16:creationId xmlns:a16="http://schemas.microsoft.com/office/drawing/2014/main" id="{046D8C1A-F0C6-CA4D-8271-B8BD4C44701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904288" y="2901950"/>
            <a:ext cx="1120820" cy="92333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</a:rPr>
              <a:t>There is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</a:rPr>
              <a:t>only one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</a:rPr>
              <a:t>output</a:t>
            </a: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D92F7C83-1865-7F4B-28B3-9375463BCF69}"/>
              </a:ext>
            </a:extLst>
          </p:cNvPr>
          <p:cNvGrpSpPr/>
          <p:nvPr/>
        </p:nvGrpSpPr>
        <p:grpSpPr>
          <a:xfrm>
            <a:off x="1595438" y="1477963"/>
            <a:ext cx="8282577" cy="4565650"/>
            <a:chOff x="1595438" y="1477963"/>
            <a:chExt cx="8282577" cy="4565650"/>
          </a:xfrm>
        </p:grpSpPr>
        <p:pic>
          <p:nvPicPr>
            <p:cNvPr id="3" name="Picture 3" descr="figure8">
              <a:extLst>
                <a:ext uri="{FF2B5EF4-FFF2-40B4-BE49-F238E27FC236}">
                  <a16:creationId xmlns:a16="http://schemas.microsoft.com/office/drawing/2014/main" id="{6D3279ED-31AE-2FA1-A796-9D1F54910AE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595438" y="1477963"/>
              <a:ext cx="8172450" cy="4565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" name="Rectangle 62">
              <a:extLst>
                <a:ext uri="{FF2B5EF4-FFF2-40B4-BE49-F238E27FC236}">
                  <a16:creationId xmlns:a16="http://schemas.microsoft.com/office/drawing/2014/main" id="{F3851B47-979D-555F-FD3A-A8BAFDC8D6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32932" y="4092383"/>
              <a:ext cx="774644" cy="1287653"/>
            </a:xfrm>
            <a:prstGeom prst="rect">
              <a:avLst/>
            </a:prstGeom>
            <a:noFill/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6" name="Rectangle 62">
              <a:extLst>
                <a:ext uri="{FF2B5EF4-FFF2-40B4-BE49-F238E27FC236}">
                  <a16:creationId xmlns:a16="http://schemas.microsoft.com/office/drawing/2014/main" id="{B23B119D-598A-8B7E-0B46-6D0E5C3FB4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3407" y="1800225"/>
              <a:ext cx="784169" cy="1307335"/>
            </a:xfrm>
            <a:prstGeom prst="rect">
              <a:avLst/>
            </a:prstGeom>
            <a:noFill/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7" name="Freeform 10">
              <a:extLst>
                <a:ext uri="{FF2B5EF4-FFF2-40B4-BE49-F238E27FC236}">
                  <a16:creationId xmlns:a16="http://schemas.microsoft.com/office/drawing/2014/main" id="{5B9D53D2-B0D4-611C-8969-4DFA44476275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7933" y="5510758"/>
              <a:ext cx="1992321" cy="187992"/>
            </a:xfrm>
            <a:custGeom>
              <a:avLst/>
              <a:gdLst>
                <a:gd name="T0" fmla="*/ 0 w 1010"/>
                <a:gd name="T1" fmla="*/ 2147483646 h 189"/>
                <a:gd name="T2" fmla="*/ 2147483646 w 1010"/>
                <a:gd name="T3" fmla="*/ 2147483646 h 189"/>
                <a:gd name="T4" fmla="*/ 2147483646 w 1010"/>
                <a:gd name="T5" fmla="*/ 0 h 189"/>
                <a:gd name="T6" fmla="*/ 0 60000 65536"/>
                <a:gd name="T7" fmla="*/ 0 60000 65536"/>
                <a:gd name="T8" fmla="*/ 0 60000 65536"/>
                <a:gd name="T9" fmla="*/ 0 w 1010"/>
                <a:gd name="T10" fmla="*/ 0 h 189"/>
                <a:gd name="T11" fmla="*/ 1010 w 1010"/>
                <a:gd name="T12" fmla="*/ 189 h 189"/>
                <a:gd name="connsiteX0" fmla="*/ 0 w 10000"/>
                <a:gd name="connsiteY0" fmla="*/ 7091 h 7091"/>
                <a:gd name="connsiteX1" fmla="*/ 10000 w 10000"/>
                <a:gd name="connsiteY1" fmla="*/ 7091 h 7091"/>
                <a:gd name="connsiteX2" fmla="*/ 10000 w 10000"/>
                <a:gd name="connsiteY2" fmla="*/ 0 h 7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000" h="7091">
                  <a:moveTo>
                    <a:pt x="0" y="7091"/>
                  </a:moveTo>
                  <a:lnTo>
                    <a:pt x="10000" y="7091"/>
                  </a:lnTo>
                  <a:lnTo>
                    <a:pt x="1000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" name="Freeform 11">
              <a:extLst>
                <a:ext uri="{FF2B5EF4-FFF2-40B4-BE49-F238E27FC236}">
                  <a16:creationId xmlns:a16="http://schemas.microsoft.com/office/drawing/2014/main" id="{69596194-FB0C-9FDD-2F62-98A51DEBDCCC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5948" y="3238363"/>
              <a:ext cx="1373384" cy="2490924"/>
            </a:xfrm>
            <a:custGeom>
              <a:avLst/>
              <a:gdLst>
                <a:gd name="T0" fmla="*/ 0 w 822"/>
                <a:gd name="T1" fmla="*/ 2147483646 h 1714"/>
                <a:gd name="T2" fmla="*/ 0 w 822"/>
                <a:gd name="T3" fmla="*/ 2147483646 h 1714"/>
                <a:gd name="T4" fmla="*/ 2147483646 w 822"/>
                <a:gd name="T5" fmla="*/ 2147483646 h 1714"/>
                <a:gd name="T6" fmla="*/ 2147483646 w 822"/>
                <a:gd name="T7" fmla="*/ 0 h 171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22"/>
                <a:gd name="T13" fmla="*/ 0 h 1714"/>
                <a:gd name="T14" fmla="*/ 822 w 822"/>
                <a:gd name="T15" fmla="*/ 1714 h 1714"/>
                <a:gd name="connsiteX0" fmla="*/ 0 w 10000"/>
                <a:gd name="connsiteY0" fmla="*/ 10000 h 10000"/>
                <a:gd name="connsiteX1" fmla="*/ 0 w 10000"/>
                <a:gd name="connsiteY1" fmla="*/ 797 h 10000"/>
                <a:gd name="connsiteX2" fmla="*/ 10000 w 10000"/>
                <a:gd name="connsiteY2" fmla="*/ 2205 h 10000"/>
                <a:gd name="connsiteX3" fmla="*/ 10000 w 10000"/>
                <a:gd name="connsiteY3" fmla="*/ 0 h 10000"/>
                <a:gd name="connsiteX0" fmla="*/ 0 w 10161"/>
                <a:gd name="connsiteY0" fmla="*/ 10000 h 10000"/>
                <a:gd name="connsiteX1" fmla="*/ 0 w 10161"/>
                <a:gd name="connsiteY1" fmla="*/ 797 h 10000"/>
                <a:gd name="connsiteX2" fmla="*/ 10161 w 10161"/>
                <a:gd name="connsiteY2" fmla="*/ 885 h 10000"/>
                <a:gd name="connsiteX3" fmla="*/ 10000 w 10161"/>
                <a:gd name="connsiteY3" fmla="*/ 0 h 10000"/>
                <a:gd name="connsiteX0" fmla="*/ 0 w 10015"/>
                <a:gd name="connsiteY0" fmla="*/ 10000 h 10000"/>
                <a:gd name="connsiteX1" fmla="*/ 0 w 10015"/>
                <a:gd name="connsiteY1" fmla="*/ 797 h 10000"/>
                <a:gd name="connsiteX2" fmla="*/ 10000 w 10015"/>
                <a:gd name="connsiteY2" fmla="*/ 885 h 10000"/>
                <a:gd name="connsiteX3" fmla="*/ 10000 w 10015"/>
                <a:gd name="connsiteY3" fmla="*/ 0 h 10000"/>
                <a:gd name="connsiteX0" fmla="*/ 0 w 10100"/>
                <a:gd name="connsiteY0" fmla="*/ 10000 h 10000"/>
                <a:gd name="connsiteX1" fmla="*/ 0 w 10100"/>
                <a:gd name="connsiteY1" fmla="*/ 797 h 10000"/>
                <a:gd name="connsiteX2" fmla="*/ 10100 w 10100"/>
                <a:gd name="connsiteY2" fmla="*/ 813 h 10000"/>
                <a:gd name="connsiteX3" fmla="*/ 10000 w 10100"/>
                <a:gd name="connsiteY3" fmla="*/ 0 h 10000"/>
                <a:gd name="connsiteX0" fmla="*/ 0 w 10015"/>
                <a:gd name="connsiteY0" fmla="*/ 10000 h 10000"/>
                <a:gd name="connsiteX1" fmla="*/ 0 w 10015"/>
                <a:gd name="connsiteY1" fmla="*/ 797 h 10000"/>
                <a:gd name="connsiteX2" fmla="*/ 10000 w 10015"/>
                <a:gd name="connsiteY2" fmla="*/ 831 h 10000"/>
                <a:gd name="connsiteX3" fmla="*/ 10000 w 10015"/>
                <a:gd name="connsiteY3" fmla="*/ 0 h 10000"/>
                <a:gd name="connsiteX0" fmla="*/ 0 w 10066"/>
                <a:gd name="connsiteY0" fmla="*/ 10000 h 10000"/>
                <a:gd name="connsiteX1" fmla="*/ 0 w 10066"/>
                <a:gd name="connsiteY1" fmla="*/ 797 h 10000"/>
                <a:gd name="connsiteX2" fmla="*/ 10066 w 10066"/>
                <a:gd name="connsiteY2" fmla="*/ 849 h 10000"/>
                <a:gd name="connsiteX3" fmla="*/ 10000 w 10066"/>
                <a:gd name="connsiteY3" fmla="*/ 0 h 10000"/>
                <a:gd name="connsiteX0" fmla="*/ 0 w 10112"/>
                <a:gd name="connsiteY0" fmla="*/ 9928 h 9928"/>
                <a:gd name="connsiteX1" fmla="*/ 0 w 10112"/>
                <a:gd name="connsiteY1" fmla="*/ 725 h 9928"/>
                <a:gd name="connsiteX2" fmla="*/ 10066 w 10112"/>
                <a:gd name="connsiteY2" fmla="*/ 777 h 9928"/>
                <a:gd name="connsiteX3" fmla="*/ 10100 w 10112"/>
                <a:gd name="connsiteY3" fmla="*/ 0 h 9928"/>
                <a:gd name="connsiteX0" fmla="*/ 0 w 9970"/>
                <a:gd name="connsiteY0" fmla="*/ 9964 h 9964"/>
                <a:gd name="connsiteX1" fmla="*/ 0 w 9970"/>
                <a:gd name="connsiteY1" fmla="*/ 694 h 9964"/>
                <a:gd name="connsiteX2" fmla="*/ 9955 w 9970"/>
                <a:gd name="connsiteY2" fmla="*/ 747 h 9964"/>
                <a:gd name="connsiteX3" fmla="*/ 9955 w 9970"/>
                <a:gd name="connsiteY3" fmla="*/ 0 h 9964"/>
                <a:gd name="connsiteX0" fmla="*/ 0 w 10000"/>
                <a:gd name="connsiteY0" fmla="*/ 10055 h 10055"/>
                <a:gd name="connsiteX1" fmla="*/ 0 w 10000"/>
                <a:gd name="connsiteY1" fmla="*/ 752 h 10055"/>
                <a:gd name="connsiteX2" fmla="*/ 9985 w 10000"/>
                <a:gd name="connsiteY2" fmla="*/ 805 h 10055"/>
                <a:gd name="connsiteX3" fmla="*/ 9985 w 10000"/>
                <a:gd name="connsiteY3" fmla="*/ 0 h 10055"/>
                <a:gd name="connsiteX0" fmla="*/ 0 w 9985"/>
                <a:gd name="connsiteY0" fmla="*/ 10055 h 10055"/>
                <a:gd name="connsiteX1" fmla="*/ 0 w 9985"/>
                <a:gd name="connsiteY1" fmla="*/ 752 h 10055"/>
                <a:gd name="connsiteX2" fmla="*/ 9985 w 9985"/>
                <a:gd name="connsiteY2" fmla="*/ 805 h 10055"/>
                <a:gd name="connsiteX3" fmla="*/ 9985 w 9985"/>
                <a:gd name="connsiteY3" fmla="*/ 0 h 100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85" h="10055">
                  <a:moveTo>
                    <a:pt x="0" y="10055"/>
                  </a:moveTo>
                  <a:lnTo>
                    <a:pt x="0" y="752"/>
                  </a:lnTo>
                  <a:lnTo>
                    <a:pt x="9985" y="805"/>
                  </a:lnTo>
                  <a:lnTo>
                    <a:pt x="9985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cxnSp>
          <p:nvCxnSpPr>
            <p:cNvPr id="9" name="Straight Connector 8">
              <a:extLst>
                <a:ext uri="{FF2B5EF4-FFF2-40B4-BE49-F238E27FC236}">
                  <a16:creationId xmlns:a16="http://schemas.microsoft.com/office/drawing/2014/main" id="{66EF6F74-1D13-1FC8-ECD6-BB45EBA35CE4}"/>
                </a:ext>
              </a:extLst>
            </p:cNvPr>
            <p:cNvCxnSpPr/>
            <p:nvPr/>
          </p:nvCxnSpPr>
          <p:spPr bwMode="auto">
            <a:xfrm>
              <a:off x="6671462" y="4923130"/>
              <a:ext cx="117044" cy="0"/>
            </a:xfrm>
            <a:prstGeom prst="line">
              <a:avLst/>
            </a:prstGeom>
            <a:solidFill>
              <a:schemeClr val="accent1"/>
            </a:solidFill>
            <a:ln w="222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sp>
          <p:nvSpPr>
            <p:cNvPr id="10" name="Freeform 67">
              <a:extLst>
                <a:ext uri="{FF2B5EF4-FFF2-40B4-BE49-F238E27FC236}">
                  <a16:creationId xmlns:a16="http://schemas.microsoft.com/office/drawing/2014/main" id="{4D307F9C-0BA6-62C9-807B-7DCE7A0B3812}"/>
                </a:ext>
              </a:extLst>
            </p:cNvPr>
            <p:cNvSpPr>
              <a:spLocks/>
            </p:cNvSpPr>
            <p:nvPr/>
          </p:nvSpPr>
          <p:spPr bwMode="auto">
            <a:xfrm>
              <a:off x="6137519" y="4965090"/>
              <a:ext cx="149225" cy="171450"/>
            </a:xfrm>
            <a:custGeom>
              <a:avLst/>
              <a:gdLst>
                <a:gd name="T0" fmla="*/ 0 w 94"/>
                <a:gd name="T1" fmla="*/ 2147483646 h 108"/>
                <a:gd name="T2" fmla="*/ 2147483646 w 94"/>
                <a:gd name="T3" fmla="*/ 2147483646 h 108"/>
                <a:gd name="T4" fmla="*/ 0 w 94"/>
                <a:gd name="T5" fmla="*/ 0 h 108"/>
                <a:gd name="T6" fmla="*/ 0 60000 65536"/>
                <a:gd name="T7" fmla="*/ 0 60000 65536"/>
                <a:gd name="T8" fmla="*/ 0 60000 65536"/>
                <a:gd name="T9" fmla="*/ 0 w 94"/>
                <a:gd name="T10" fmla="*/ 0 h 108"/>
                <a:gd name="T11" fmla="*/ 94 w 94"/>
                <a:gd name="T12" fmla="*/ 108 h 10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94" h="108">
                  <a:moveTo>
                    <a:pt x="0" y="108"/>
                  </a:moveTo>
                  <a:lnTo>
                    <a:pt x="94" y="54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EC1EF158-1BCD-0C99-0562-80536513F375}"/>
                </a:ext>
              </a:extLst>
            </p:cNvPr>
            <p:cNvSpPr txBox="1"/>
            <p:nvPr/>
          </p:nvSpPr>
          <p:spPr>
            <a:xfrm>
              <a:off x="1595438" y="2922894"/>
              <a:ext cx="356188" cy="400110"/>
            </a:xfrm>
            <a:prstGeom prst="rect">
              <a:avLst/>
            </a:prstGeom>
            <a:solidFill>
              <a:schemeClr val="bg1"/>
            </a:solidFill>
          </p:spPr>
          <p:txBody>
            <a:bodyPr wrap="none" rtlCol="0">
              <a:spAutoFit/>
            </a:bodyPr>
            <a:lstStyle/>
            <a:p>
              <a:r>
                <a:rPr lang="en-US" sz="2000" i="1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w</a:t>
              </a:r>
            </a:p>
          </p:txBody>
        </p:sp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ADFA9025-85FF-04DA-9DF3-2B364CEE7357}"/>
                </a:ext>
              </a:extLst>
            </p:cNvPr>
            <p:cNvSpPr txBox="1"/>
            <p:nvPr/>
          </p:nvSpPr>
          <p:spPr>
            <a:xfrm>
              <a:off x="9593963" y="2075048"/>
              <a:ext cx="284052" cy="400110"/>
            </a:xfrm>
            <a:prstGeom prst="rect">
              <a:avLst/>
            </a:prstGeom>
            <a:solidFill>
              <a:schemeClr val="bg1"/>
            </a:solidFill>
          </p:spPr>
          <p:txBody>
            <a:bodyPr wrap="none" rtlCol="0">
              <a:spAutoFit/>
            </a:bodyPr>
            <a:lstStyle/>
            <a:p>
              <a:r>
                <a:rPr lang="en-US" sz="2000" i="1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z</a:t>
              </a:r>
            </a:p>
          </p:txBody>
        </p:sp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E20BDDE2-3FB4-B7CE-4A2E-C1F2FF9F4922}"/>
                </a:ext>
              </a:extLst>
            </p:cNvPr>
            <p:cNvSpPr txBox="1"/>
            <p:nvPr/>
          </p:nvSpPr>
          <p:spPr>
            <a:xfrm>
              <a:off x="5524093" y="1721433"/>
              <a:ext cx="455574" cy="400110"/>
            </a:xfrm>
            <a:prstGeom prst="rect">
              <a:avLst/>
            </a:prstGeom>
            <a:solidFill>
              <a:schemeClr val="bg1"/>
            </a:solidFill>
          </p:spPr>
          <p:txBody>
            <a:bodyPr wrap="none" rtlCol="0">
              <a:spAutoFit/>
            </a:bodyPr>
            <a:lstStyle/>
            <a:p>
              <a:r>
                <a:rPr lang="en-US" sz="2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Y</a:t>
              </a:r>
              <a:r>
                <a:rPr lang="en-US" sz="2000" baseline="-25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1</a:t>
              </a:r>
            </a:p>
          </p:txBody>
        </p:sp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9464AC85-15C0-6C4E-F3A7-6A0C0D2F6385}"/>
                </a:ext>
              </a:extLst>
            </p:cNvPr>
            <p:cNvSpPr txBox="1"/>
            <p:nvPr/>
          </p:nvSpPr>
          <p:spPr>
            <a:xfrm>
              <a:off x="5591138" y="3974451"/>
              <a:ext cx="455574" cy="400110"/>
            </a:xfrm>
            <a:prstGeom prst="rect">
              <a:avLst/>
            </a:prstGeom>
            <a:solidFill>
              <a:schemeClr val="bg1"/>
            </a:solidFill>
          </p:spPr>
          <p:txBody>
            <a:bodyPr wrap="none" rtlCol="0">
              <a:spAutoFit/>
            </a:bodyPr>
            <a:lstStyle/>
            <a:p>
              <a:r>
                <a:rPr lang="en-US" sz="2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Y</a:t>
              </a:r>
              <a:r>
                <a:rPr lang="en-US" sz="2000" baseline="-25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2</a:t>
              </a:r>
            </a:p>
          </p:txBody>
        </p:sp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8D947BB9-2285-100F-BE37-F84853E616AD}"/>
                </a:ext>
              </a:extLst>
            </p:cNvPr>
            <p:cNvSpPr txBox="1"/>
            <p:nvPr/>
          </p:nvSpPr>
          <p:spPr>
            <a:xfrm>
              <a:off x="7078760" y="1674938"/>
              <a:ext cx="397866" cy="400110"/>
            </a:xfrm>
            <a:prstGeom prst="rect">
              <a:avLst/>
            </a:prstGeom>
            <a:solidFill>
              <a:schemeClr val="bg1"/>
            </a:solidFill>
          </p:spPr>
          <p:txBody>
            <a:bodyPr wrap="none" rtlCol="0">
              <a:spAutoFit/>
            </a:bodyPr>
            <a:lstStyle/>
            <a:p>
              <a:r>
                <a:rPr lang="en-US" sz="2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y</a:t>
              </a:r>
              <a:r>
                <a:rPr lang="en-US" sz="2000" baseline="-25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1</a:t>
              </a:r>
            </a:p>
          </p:txBody>
        </p:sp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537080AF-FA69-C0FE-261B-0D542052676E}"/>
                </a:ext>
              </a:extLst>
            </p:cNvPr>
            <p:cNvSpPr txBox="1"/>
            <p:nvPr/>
          </p:nvSpPr>
          <p:spPr>
            <a:xfrm>
              <a:off x="7023696" y="3935489"/>
              <a:ext cx="397866" cy="400110"/>
            </a:xfrm>
            <a:prstGeom prst="rect">
              <a:avLst/>
            </a:prstGeom>
            <a:solidFill>
              <a:schemeClr val="bg1"/>
            </a:solidFill>
          </p:spPr>
          <p:txBody>
            <a:bodyPr wrap="none" rtlCol="0">
              <a:spAutoFit/>
            </a:bodyPr>
            <a:lstStyle/>
            <a:p>
              <a:r>
                <a:rPr lang="en-US" sz="2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y</a:t>
              </a:r>
              <a:r>
                <a:rPr lang="en-US" sz="2000" baseline="-25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2</a:t>
              </a:r>
            </a:p>
          </p:txBody>
        </p:sp>
      </p:grpSp>
    </p:spTree>
  </p:cSld>
  <p:clrMapOvr>
    <a:masterClrMapping/>
  </p:clrMapOvr>
  <p:transition/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233" name="Rectangle 2">
            <a:extLst>
              <a:ext uri="{FF2B5EF4-FFF2-40B4-BE49-F238E27FC236}">
                <a16:creationId xmlns:a16="http://schemas.microsoft.com/office/drawing/2014/main" id="{C6ACE2E4-6194-8F4B-B945-B5698D6E5C4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220664"/>
            <a:ext cx="9144000" cy="790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Let’s derive the state table</a:t>
            </a:r>
          </a:p>
        </p:txBody>
      </p:sp>
      <p:sp>
        <p:nvSpPr>
          <p:cNvPr id="95234" name="Rectangle 87">
            <a:extLst>
              <a:ext uri="{FF2B5EF4-FFF2-40B4-BE49-F238E27FC236}">
                <a16:creationId xmlns:a16="http://schemas.microsoft.com/office/drawing/2014/main" id="{FCF8B98F-CCAC-BA46-888A-45D0D2A72C6A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2500313" y="4913314"/>
            <a:ext cx="1041400" cy="2619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</a:rPr>
              <a:t>State table</a:t>
            </a:r>
            <a:endParaRPr lang="en-US" altLang="en-US" sz="3200" b="0"/>
          </a:p>
        </p:txBody>
      </p:sp>
      <p:sp>
        <p:nvSpPr>
          <p:cNvPr id="95235" name="Rectangle 141">
            <a:extLst>
              <a:ext uri="{FF2B5EF4-FFF2-40B4-BE49-F238E27FC236}">
                <a16:creationId xmlns:a16="http://schemas.microsoft.com/office/drawing/2014/main" id="{7B6F3DF5-BBF1-7F4D-96B0-F3D8EC0044F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30988" y="4940300"/>
            <a:ext cx="1543692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</a:rPr>
              <a:t>Excitation table </a:t>
            </a:r>
            <a:endParaRPr lang="en-US" altLang="en-US" sz="3200" b="0"/>
          </a:p>
        </p:txBody>
      </p:sp>
      <p:pic>
        <p:nvPicPr>
          <p:cNvPr id="95236" name="Picture 2" descr="Screen shot 2013-12-05 at 11.59.56 PM.png">
            <a:extLst>
              <a:ext uri="{FF2B5EF4-FFF2-40B4-BE49-F238E27FC236}">
                <a16:creationId xmlns:a16="http://schemas.microsoft.com/office/drawing/2014/main" id="{A9080431-7BFE-4549-8A1D-5C45BD7692E8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97464" y="2112964"/>
            <a:ext cx="4916487" cy="2428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95237" name="Group 127">
            <a:extLst>
              <a:ext uri="{FF2B5EF4-FFF2-40B4-BE49-F238E27FC236}">
                <a16:creationId xmlns:a16="http://schemas.microsoft.com/office/drawing/2014/main" id="{F8E28904-805B-CC4B-A9F8-AF46D0318650}"/>
              </a:ext>
            </a:extLst>
          </p:cNvPr>
          <p:cNvGrpSpPr>
            <a:grpSpLocks/>
          </p:cNvGrpSpPr>
          <p:nvPr/>
        </p:nvGrpSpPr>
        <p:grpSpPr bwMode="auto">
          <a:xfrm>
            <a:off x="1173163" y="2216150"/>
            <a:ext cx="3536950" cy="2051050"/>
            <a:chOff x="5049838" y="1738313"/>
            <a:chExt cx="3536950" cy="2051050"/>
          </a:xfrm>
        </p:grpSpPr>
        <p:sp>
          <p:nvSpPr>
            <p:cNvPr id="95243" name="Rectangle 85">
              <a:extLst>
                <a:ext uri="{FF2B5EF4-FFF2-40B4-BE49-F238E27FC236}">
                  <a16:creationId xmlns:a16="http://schemas.microsoft.com/office/drawing/2014/main" id="{958A49D1-EA01-5C46-9741-C27DADE433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3650" y="1738313"/>
              <a:ext cx="3506788" cy="111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95244" name="Rectangle 86">
              <a:extLst>
                <a:ext uri="{FF2B5EF4-FFF2-40B4-BE49-F238E27FC236}">
                  <a16:creationId xmlns:a16="http://schemas.microsoft.com/office/drawing/2014/main" id="{E269CFBD-B948-6549-BE3B-2771646D66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1739900"/>
              <a:ext cx="11112" cy="41275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95245" name="Rectangle 88">
              <a:extLst>
                <a:ext uri="{FF2B5EF4-FFF2-40B4-BE49-F238E27FC236}">
                  <a16:creationId xmlns:a16="http://schemas.microsoft.com/office/drawing/2014/main" id="{44422F70-FD8B-C641-B4E2-593CDDA6D0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1739900"/>
              <a:ext cx="11112" cy="41275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95246" name="Rectangle 89">
              <a:extLst>
                <a:ext uri="{FF2B5EF4-FFF2-40B4-BE49-F238E27FC236}">
                  <a16:creationId xmlns:a16="http://schemas.microsoft.com/office/drawing/2014/main" id="{A493D8B0-2242-924D-BFC3-A8D61DC33B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99063" y="1925638"/>
              <a:ext cx="814325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Present </a:t>
              </a:r>
              <a:endParaRPr lang="en-US" altLang="en-US" sz="3200" b="0"/>
            </a:p>
          </p:txBody>
        </p:sp>
        <p:sp>
          <p:nvSpPr>
            <p:cNvPr id="95247" name="Rectangle 90">
              <a:extLst>
                <a:ext uri="{FF2B5EF4-FFF2-40B4-BE49-F238E27FC236}">
                  <a16:creationId xmlns:a16="http://schemas.microsoft.com/office/drawing/2014/main" id="{55F952F9-0C56-2E45-9E38-D2A5BF665A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1739900"/>
              <a:ext cx="11113" cy="41275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95248" name="Rectangle 91">
              <a:extLst>
                <a:ext uri="{FF2B5EF4-FFF2-40B4-BE49-F238E27FC236}">
                  <a16:creationId xmlns:a16="http://schemas.microsoft.com/office/drawing/2014/main" id="{CF538D51-3CD9-4C4A-8983-BA6589ABDC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88100" y="1843088"/>
              <a:ext cx="104515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Next state </a:t>
              </a:r>
              <a:endParaRPr lang="en-US" altLang="en-US" sz="3200" b="0"/>
            </a:p>
          </p:txBody>
        </p:sp>
        <p:sp>
          <p:nvSpPr>
            <p:cNvPr id="95249" name="Rectangle 92">
              <a:extLst>
                <a:ext uri="{FF2B5EF4-FFF2-40B4-BE49-F238E27FC236}">
                  <a16:creationId xmlns:a16="http://schemas.microsoft.com/office/drawing/2014/main" id="{37E52093-A9E8-454F-BDE3-89A9CE4535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1739900"/>
              <a:ext cx="11113" cy="412750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95250" name="Rectangle 93">
              <a:extLst>
                <a:ext uri="{FF2B5EF4-FFF2-40B4-BE49-F238E27FC236}">
                  <a16:creationId xmlns:a16="http://schemas.microsoft.com/office/drawing/2014/main" id="{7A7293A6-6B75-634A-9DEF-A7C60A4400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163763"/>
              <a:ext cx="1692275" cy="111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95251" name="Rectangle 94">
              <a:extLst>
                <a:ext uri="{FF2B5EF4-FFF2-40B4-BE49-F238E27FC236}">
                  <a16:creationId xmlns:a16="http://schemas.microsoft.com/office/drawing/2014/main" id="{FCB7435E-6CC4-ED41-BA35-FEEF4BB1B2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2152650"/>
              <a:ext cx="11112" cy="4048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95252" name="Rectangle 95">
              <a:extLst>
                <a:ext uri="{FF2B5EF4-FFF2-40B4-BE49-F238E27FC236}">
                  <a16:creationId xmlns:a16="http://schemas.microsoft.com/office/drawing/2014/main" id="{A51C5BAF-AD1A-BD40-B056-4E3E25EB94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16850" y="1925638"/>
              <a:ext cx="657231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Output</a:t>
              </a:r>
              <a:endParaRPr lang="en-US" altLang="en-US" sz="3200" b="0"/>
            </a:p>
          </p:txBody>
        </p:sp>
        <p:sp>
          <p:nvSpPr>
            <p:cNvPr id="95253" name="Rectangle 96">
              <a:extLst>
                <a:ext uri="{FF2B5EF4-FFF2-40B4-BE49-F238E27FC236}">
                  <a16:creationId xmlns:a16="http://schemas.microsoft.com/office/drawing/2014/main" id="{AB156BF6-3483-2E4C-B184-66C89C6D7F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152650"/>
              <a:ext cx="11112" cy="4048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95254" name="Rectangle 97">
              <a:extLst>
                <a:ext uri="{FF2B5EF4-FFF2-40B4-BE49-F238E27FC236}">
                  <a16:creationId xmlns:a16="http://schemas.microsoft.com/office/drawing/2014/main" id="{9B6D1AC2-7F49-8140-8A26-4B6B646E4C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24475" y="2174875"/>
              <a:ext cx="535403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state </a:t>
              </a:r>
              <a:endParaRPr lang="en-US" altLang="en-US" sz="3200" b="0"/>
            </a:p>
          </p:txBody>
        </p:sp>
        <p:sp>
          <p:nvSpPr>
            <p:cNvPr id="95255" name="Rectangle 98">
              <a:extLst>
                <a:ext uri="{FF2B5EF4-FFF2-40B4-BE49-F238E27FC236}">
                  <a16:creationId xmlns:a16="http://schemas.microsoft.com/office/drawing/2014/main" id="{E6B83084-AA93-2D48-BE4B-14DDB73019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6163" y="2255838"/>
              <a:ext cx="23083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w </a:t>
              </a:r>
              <a:endParaRPr lang="en-US" altLang="en-US" sz="3200" b="0"/>
            </a:p>
          </p:txBody>
        </p:sp>
        <p:sp>
          <p:nvSpPr>
            <p:cNvPr id="95256" name="Rectangle 99">
              <a:extLst>
                <a:ext uri="{FF2B5EF4-FFF2-40B4-BE49-F238E27FC236}">
                  <a16:creationId xmlns:a16="http://schemas.microsoft.com/office/drawing/2014/main" id="{C59F761A-3554-724D-A164-85F4ACF834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57938" y="2255838"/>
              <a:ext cx="19877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= </a:t>
              </a:r>
              <a:endParaRPr lang="en-US" altLang="en-US" sz="3200" b="0"/>
            </a:p>
          </p:txBody>
        </p:sp>
        <p:sp>
          <p:nvSpPr>
            <p:cNvPr id="95257" name="Rectangle 100">
              <a:extLst>
                <a:ext uri="{FF2B5EF4-FFF2-40B4-BE49-F238E27FC236}">
                  <a16:creationId xmlns:a16="http://schemas.microsoft.com/office/drawing/2014/main" id="{74FC6870-5C49-474D-B2EA-240E08977C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94475" y="2255838"/>
              <a:ext cx="192360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95258" name="Rectangle 101">
              <a:extLst>
                <a:ext uri="{FF2B5EF4-FFF2-40B4-BE49-F238E27FC236}">
                  <a16:creationId xmlns:a16="http://schemas.microsoft.com/office/drawing/2014/main" id="{4F7A9915-CEA1-7741-9B6F-76F50E857A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72300" y="2255838"/>
              <a:ext cx="23083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w </a:t>
              </a:r>
              <a:endParaRPr lang="en-US" altLang="en-US" sz="3200" b="0"/>
            </a:p>
          </p:txBody>
        </p:sp>
        <p:sp>
          <p:nvSpPr>
            <p:cNvPr id="95259" name="Rectangle 102">
              <a:extLst>
                <a:ext uri="{FF2B5EF4-FFF2-40B4-BE49-F238E27FC236}">
                  <a16:creationId xmlns:a16="http://schemas.microsoft.com/office/drawing/2014/main" id="{A5E29732-09E2-484E-9AB2-545594AFD7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00900" y="2255838"/>
              <a:ext cx="19877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= </a:t>
              </a:r>
              <a:endParaRPr lang="en-US" altLang="en-US" sz="3200" b="0"/>
            </a:p>
          </p:txBody>
        </p:sp>
        <p:sp>
          <p:nvSpPr>
            <p:cNvPr id="95260" name="Rectangle 103">
              <a:extLst>
                <a:ext uri="{FF2B5EF4-FFF2-40B4-BE49-F238E27FC236}">
                  <a16:creationId xmlns:a16="http://schemas.microsoft.com/office/drawing/2014/main" id="{D2A7E610-1524-B743-BF79-815286A815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2152650"/>
              <a:ext cx="11113" cy="4048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95261" name="Rectangle 104">
              <a:extLst>
                <a:ext uri="{FF2B5EF4-FFF2-40B4-BE49-F238E27FC236}">
                  <a16:creationId xmlns:a16="http://schemas.microsoft.com/office/drawing/2014/main" id="{49F7EB32-46CE-A940-A525-DC6A33CF21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37438" y="2255838"/>
              <a:ext cx="192360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  <p:sp>
          <p:nvSpPr>
            <p:cNvPr id="95262" name="Rectangle 105">
              <a:extLst>
                <a:ext uri="{FF2B5EF4-FFF2-40B4-BE49-F238E27FC236}">
                  <a16:creationId xmlns:a16="http://schemas.microsoft.com/office/drawing/2014/main" id="{911CD6F4-7B18-FF4F-9BE5-F0126E45F5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2152650"/>
              <a:ext cx="11113" cy="404813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95263" name="Rectangle 106">
              <a:extLst>
                <a:ext uri="{FF2B5EF4-FFF2-40B4-BE49-F238E27FC236}">
                  <a16:creationId xmlns:a16="http://schemas.microsoft.com/office/drawing/2014/main" id="{729E7119-AAF7-B947-93A8-667CB91F1D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3650" y="2568575"/>
              <a:ext cx="3506788" cy="952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95264" name="Rectangle 107">
              <a:extLst>
                <a:ext uri="{FF2B5EF4-FFF2-40B4-BE49-F238E27FC236}">
                  <a16:creationId xmlns:a16="http://schemas.microsoft.com/office/drawing/2014/main" id="{F4983F69-C0DA-F345-8B71-344532BDC0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2582863"/>
              <a:ext cx="11112" cy="3556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95265" name="Rectangle 108">
              <a:extLst>
                <a:ext uri="{FF2B5EF4-FFF2-40B4-BE49-F238E27FC236}">
                  <a16:creationId xmlns:a16="http://schemas.microsoft.com/office/drawing/2014/main" id="{4E4EE067-4C2B-534C-AC60-2F63365BA6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72438" y="2174875"/>
              <a:ext cx="179536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z </a:t>
              </a:r>
              <a:endParaRPr lang="en-US" altLang="en-US" sz="3200" b="0"/>
            </a:p>
          </p:txBody>
        </p:sp>
        <p:sp>
          <p:nvSpPr>
            <p:cNvPr id="95266" name="Rectangle 109">
              <a:extLst>
                <a:ext uri="{FF2B5EF4-FFF2-40B4-BE49-F238E27FC236}">
                  <a16:creationId xmlns:a16="http://schemas.microsoft.com/office/drawing/2014/main" id="{AAAC8056-2982-B947-9EF3-B3A19DA788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582863"/>
              <a:ext cx="11112" cy="3556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95267" name="Rectangle 110">
              <a:extLst>
                <a:ext uri="{FF2B5EF4-FFF2-40B4-BE49-F238E27FC236}">
                  <a16:creationId xmlns:a16="http://schemas.microsoft.com/office/drawing/2014/main" id="{4A760011-3E02-F546-A5C8-C739E27F80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48300" y="2659063"/>
              <a:ext cx="194733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A </a:t>
              </a:r>
              <a:endParaRPr lang="en-US" altLang="en-US" sz="3200" b="0"/>
            </a:p>
          </p:txBody>
        </p:sp>
        <p:sp>
          <p:nvSpPr>
            <p:cNvPr id="95268" name="Rectangle 112">
              <a:extLst>
                <a:ext uri="{FF2B5EF4-FFF2-40B4-BE49-F238E27FC236}">
                  <a16:creationId xmlns:a16="http://schemas.microsoft.com/office/drawing/2014/main" id="{58CEC8C3-5482-8A45-840E-08BC84D139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2582863"/>
              <a:ext cx="11113" cy="3556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95269" name="Rectangle 114">
              <a:extLst>
                <a:ext uri="{FF2B5EF4-FFF2-40B4-BE49-F238E27FC236}">
                  <a16:creationId xmlns:a16="http://schemas.microsoft.com/office/drawing/2014/main" id="{2C6ED4A8-CBAE-744A-97E4-8DDB9BC5FC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2582863"/>
              <a:ext cx="11113" cy="355600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95270" name="Rectangle 115">
              <a:extLst>
                <a:ext uri="{FF2B5EF4-FFF2-40B4-BE49-F238E27FC236}">
                  <a16:creationId xmlns:a16="http://schemas.microsoft.com/office/drawing/2014/main" id="{DCC44BE8-BFC7-FE45-B5D4-11690219BF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2938463"/>
              <a:ext cx="11112" cy="2682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95271" name="Rectangle 116">
              <a:extLst>
                <a:ext uri="{FF2B5EF4-FFF2-40B4-BE49-F238E27FC236}">
                  <a16:creationId xmlns:a16="http://schemas.microsoft.com/office/drawing/2014/main" id="{9C8DBCBF-59D6-6B42-8751-0E90289306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74025" y="2659063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95272" name="Rectangle 117">
              <a:extLst>
                <a:ext uri="{FF2B5EF4-FFF2-40B4-BE49-F238E27FC236}">
                  <a16:creationId xmlns:a16="http://schemas.microsoft.com/office/drawing/2014/main" id="{37887432-CAE4-4C4E-A4D2-855F2F7CDF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938463"/>
              <a:ext cx="11112" cy="2682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95273" name="Rectangle 118">
              <a:extLst>
                <a:ext uri="{FF2B5EF4-FFF2-40B4-BE49-F238E27FC236}">
                  <a16:creationId xmlns:a16="http://schemas.microsoft.com/office/drawing/2014/main" id="{8224078D-EC85-E942-9B92-70A4FFD5B4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57825" y="2928938"/>
              <a:ext cx="20678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B </a:t>
              </a:r>
              <a:endParaRPr lang="en-US" altLang="en-US" sz="3200" b="0"/>
            </a:p>
          </p:txBody>
        </p:sp>
        <p:sp>
          <p:nvSpPr>
            <p:cNvPr id="95274" name="Rectangle 120">
              <a:extLst>
                <a:ext uri="{FF2B5EF4-FFF2-40B4-BE49-F238E27FC236}">
                  <a16:creationId xmlns:a16="http://schemas.microsoft.com/office/drawing/2014/main" id="{680DAE6E-2518-714F-8503-58C10D8E75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2938463"/>
              <a:ext cx="11113" cy="2682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95275" name="Rectangle 122">
              <a:extLst>
                <a:ext uri="{FF2B5EF4-FFF2-40B4-BE49-F238E27FC236}">
                  <a16:creationId xmlns:a16="http://schemas.microsoft.com/office/drawing/2014/main" id="{0BB4BFDA-2787-A842-868B-CB044E69F6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2938463"/>
              <a:ext cx="11113" cy="268287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95276" name="Rectangle 123">
              <a:extLst>
                <a:ext uri="{FF2B5EF4-FFF2-40B4-BE49-F238E27FC236}">
                  <a16:creationId xmlns:a16="http://schemas.microsoft.com/office/drawing/2014/main" id="{13169DB3-48D5-0449-AA78-DF8961725B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3206750"/>
              <a:ext cx="11112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95277" name="Rectangle 124">
              <a:extLst>
                <a:ext uri="{FF2B5EF4-FFF2-40B4-BE49-F238E27FC236}">
                  <a16:creationId xmlns:a16="http://schemas.microsoft.com/office/drawing/2014/main" id="{28769E3F-0CD8-DB45-8103-86463DD733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75613" y="2928938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95278" name="Rectangle 125">
              <a:extLst>
                <a:ext uri="{FF2B5EF4-FFF2-40B4-BE49-F238E27FC236}">
                  <a16:creationId xmlns:a16="http://schemas.microsoft.com/office/drawing/2014/main" id="{7E59C37F-0CC4-5144-BC3C-DC3B6BED67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3206750"/>
              <a:ext cx="11112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95279" name="Rectangle 126">
              <a:extLst>
                <a:ext uri="{FF2B5EF4-FFF2-40B4-BE49-F238E27FC236}">
                  <a16:creationId xmlns:a16="http://schemas.microsoft.com/office/drawing/2014/main" id="{9555DC0A-6428-454E-BA20-F9BE32EEC2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57825" y="3197225"/>
              <a:ext cx="21800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C </a:t>
              </a:r>
              <a:endParaRPr lang="en-US" altLang="en-US" sz="3200" b="0"/>
            </a:p>
          </p:txBody>
        </p:sp>
        <p:sp>
          <p:nvSpPr>
            <p:cNvPr id="95280" name="Rectangle 128">
              <a:extLst>
                <a:ext uri="{FF2B5EF4-FFF2-40B4-BE49-F238E27FC236}">
                  <a16:creationId xmlns:a16="http://schemas.microsoft.com/office/drawing/2014/main" id="{E6955F6B-6172-9545-924A-F3CC3B522B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3206750"/>
              <a:ext cx="11113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95281" name="Rectangle 130">
              <a:extLst>
                <a:ext uri="{FF2B5EF4-FFF2-40B4-BE49-F238E27FC236}">
                  <a16:creationId xmlns:a16="http://schemas.microsoft.com/office/drawing/2014/main" id="{A410E77C-E1B4-754F-B88F-9556FAAC29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3206750"/>
              <a:ext cx="11113" cy="269875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95282" name="Rectangle 131">
              <a:extLst>
                <a:ext uri="{FF2B5EF4-FFF2-40B4-BE49-F238E27FC236}">
                  <a16:creationId xmlns:a16="http://schemas.microsoft.com/office/drawing/2014/main" id="{2A713AF2-BBA6-4041-A0B6-41F68B9138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3459163"/>
              <a:ext cx="11112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95283" name="Rectangle 132">
              <a:extLst>
                <a:ext uri="{FF2B5EF4-FFF2-40B4-BE49-F238E27FC236}">
                  <a16:creationId xmlns:a16="http://schemas.microsoft.com/office/drawing/2014/main" id="{C8896673-9B06-884E-9A33-63ECF090D6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74025" y="3197225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95284" name="Rectangle 133">
              <a:extLst>
                <a:ext uri="{FF2B5EF4-FFF2-40B4-BE49-F238E27FC236}">
                  <a16:creationId xmlns:a16="http://schemas.microsoft.com/office/drawing/2014/main" id="{ED881E94-53FC-2148-881E-0B4CF905AD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3459163"/>
              <a:ext cx="11112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95285" name="Rectangle 134">
              <a:extLst>
                <a:ext uri="{FF2B5EF4-FFF2-40B4-BE49-F238E27FC236}">
                  <a16:creationId xmlns:a16="http://schemas.microsoft.com/office/drawing/2014/main" id="{83D67761-3F93-0342-8F0B-77E4C8F712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48300" y="3465513"/>
              <a:ext cx="21800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D </a:t>
              </a:r>
              <a:endParaRPr lang="en-US" altLang="en-US" sz="3200" b="0"/>
            </a:p>
          </p:txBody>
        </p:sp>
        <p:sp>
          <p:nvSpPr>
            <p:cNvPr id="95286" name="Rectangle 136">
              <a:extLst>
                <a:ext uri="{FF2B5EF4-FFF2-40B4-BE49-F238E27FC236}">
                  <a16:creationId xmlns:a16="http://schemas.microsoft.com/office/drawing/2014/main" id="{EFD50654-FCA9-9243-9A4F-682340782C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3459163"/>
              <a:ext cx="11113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95287" name="Rectangle 138">
              <a:extLst>
                <a:ext uri="{FF2B5EF4-FFF2-40B4-BE49-F238E27FC236}">
                  <a16:creationId xmlns:a16="http://schemas.microsoft.com/office/drawing/2014/main" id="{558EC3D6-945A-F641-90EC-6F1349AE2E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3459163"/>
              <a:ext cx="11113" cy="309562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95288" name="Rectangle 139">
              <a:extLst>
                <a:ext uri="{FF2B5EF4-FFF2-40B4-BE49-F238E27FC236}">
                  <a16:creationId xmlns:a16="http://schemas.microsoft.com/office/drawing/2014/main" id="{851C8664-C805-0F43-A587-AD4961676F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3650" y="3779838"/>
              <a:ext cx="3506788" cy="952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95289" name="Rectangle 140">
              <a:extLst>
                <a:ext uri="{FF2B5EF4-FFF2-40B4-BE49-F238E27FC236}">
                  <a16:creationId xmlns:a16="http://schemas.microsoft.com/office/drawing/2014/main" id="{1E3BE806-B5C9-8742-B513-5CF38DE66F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74025" y="3465513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</p:grpSp>
      <p:sp>
        <p:nvSpPr>
          <p:cNvPr id="95238" name="TextBox 53">
            <a:extLst>
              <a:ext uri="{FF2B5EF4-FFF2-40B4-BE49-F238E27FC236}">
                <a16:creationId xmlns:a16="http://schemas.microsoft.com/office/drawing/2014/main" id="{0D01A946-CD9A-6B40-A99E-A646557730B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11338" y="5618164"/>
            <a:ext cx="262255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</a:rPr>
              <a:t>How should we do this?</a:t>
            </a:r>
          </a:p>
        </p:txBody>
      </p:sp>
      <p:cxnSp>
        <p:nvCxnSpPr>
          <p:cNvPr id="95239" name="Straight Arrow Connector 54">
            <a:extLst>
              <a:ext uri="{FF2B5EF4-FFF2-40B4-BE49-F238E27FC236}">
                <a16:creationId xmlns:a16="http://schemas.microsoft.com/office/drawing/2014/main" id="{217929D6-DDB8-9442-A070-1BDB4F5D652C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2667001" y="3276601"/>
            <a:ext cx="3533775" cy="282575"/>
          </a:xfrm>
          <a:prstGeom prst="straightConnector1">
            <a:avLst/>
          </a:prstGeom>
          <a:noFill/>
          <a:ln w="25400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95240" name="TextBox 3">
            <a:extLst>
              <a:ext uri="{FF2B5EF4-FFF2-40B4-BE49-F238E27FC236}">
                <a16:creationId xmlns:a16="http://schemas.microsoft.com/office/drawing/2014/main" id="{93D30D06-CD8E-9D44-BCCC-24646F80F14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36788" y="3043238"/>
            <a:ext cx="3556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</a:rPr>
              <a:t>?</a:t>
            </a:r>
          </a:p>
        </p:txBody>
      </p:sp>
      <p:sp>
        <p:nvSpPr>
          <p:cNvPr id="95241" name="Rectangle 60">
            <a:extLst>
              <a:ext uri="{FF2B5EF4-FFF2-40B4-BE49-F238E27FC236}">
                <a16:creationId xmlns:a16="http://schemas.microsoft.com/office/drawing/2014/main" id="{80778DBE-1CB9-E444-BAB1-CCC9C98010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00776" y="3403600"/>
            <a:ext cx="1230313" cy="266700"/>
          </a:xfrm>
          <a:prstGeom prst="rect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914400">
              <a:spcBef>
                <a:spcPct val="0"/>
              </a:spcBef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95242" name="Rectangle 61">
            <a:extLst>
              <a:ext uri="{FF2B5EF4-FFF2-40B4-BE49-F238E27FC236}">
                <a16:creationId xmlns:a16="http://schemas.microsoft.com/office/drawing/2014/main" id="{7C437322-07E8-E048-9A70-3D0B4C52311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36789" y="3124201"/>
            <a:ext cx="395287" cy="307975"/>
          </a:xfrm>
          <a:prstGeom prst="rect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914400">
              <a:spcBef>
                <a:spcPct val="0"/>
              </a:spcBef>
              <a:buNone/>
            </a:pPr>
            <a:endParaRPr lang="en-US" altLang="en-US" b="0"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257" name="Rectangle 2">
            <a:extLst>
              <a:ext uri="{FF2B5EF4-FFF2-40B4-BE49-F238E27FC236}">
                <a16:creationId xmlns:a16="http://schemas.microsoft.com/office/drawing/2014/main" id="{A45D577D-027E-EF4D-B07F-8A0B77EBEBB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220664"/>
            <a:ext cx="9144000" cy="790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Let’s derive the state table</a:t>
            </a:r>
          </a:p>
        </p:txBody>
      </p:sp>
      <p:pic>
        <p:nvPicPr>
          <p:cNvPr id="96258" name="Picture 2" descr="Screen shot 2013-12-05 at 11.59.56 PM.png">
            <a:extLst>
              <a:ext uri="{FF2B5EF4-FFF2-40B4-BE49-F238E27FC236}">
                <a16:creationId xmlns:a16="http://schemas.microsoft.com/office/drawing/2014/main" id="{BF8BB4AE-A049-A64B-9EE6-D6E81EAFF7C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97464" y="2112964"/>
            <a:ext cx="4916487" cy="2428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96259" name="Group 127">
            <a:extLst>
              <a:ext uri="{FF2B5EF4-FFF2-40B4-BE49-F238E27FC236}">
                <a16:creationId xmlns:a16="http://schemas.microsoft.com/office/drawing/2014/main" id="{EE3C7817-6F88-2D4C-A37C-1BC983ACD07F}"/>
              </a:ext>
            </a:extLst>
          </p:cNvPr>
          <p:cNvGrpSpPr>
            <a:grpSpLocks/>
          </p:cNvGrpSpPr>
          <p:nvPr/>
        </p:nvGrpSpPr>
        <p:grpSpPr bwMode="auto">
          <a:xfrm>
            <a:off x="1173163" y="2216150"/>
            <a:ext cx="3536950" cy="2051050"/>
            <a:chOff x="5049838" y="1738313"/>
            <a:chExt cx="3536950" cy="2051050"/>
          </a:xfrm>
        </p:grpSpPr>
        <p:sp>
          <p:nvSpPr>
            <p:cNvPr id="96263" name="Rectangle 85">
              <a:extLst>
                <a:ext uri="{FF2B5EF4-FFF2-40B4-BE49-F238E27FC236}">
                  <a16:creationId xmlns:a16="http://schemas.microsoft.com/office/drawing/2014/main" id="{5F9ED0CB-FE3E-054B-9684-CB070082A8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3650" y="1738313"/>
              <a:ext cx="3506788" cy="111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96264" name="Rectangle 86">
              <a:extLst>
                <a:ext uri="{FF2B5EF4-FFF2-40B4-BE49-F238E27FC236}">
                  <a16:creationId xmlns:a16="http://schemas.microsoft.com/office/drawing/2014/main" id="{EFB0EF17-F4EB-B54E-805A-FD5996E0B6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1739900"/>
              <a:ext cx="11112" cy="41275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96265" name="Rectangle 88">
              <a:extLst>
                <a:ext uri="{FF2B5EF4-FFF2-40B4-BE49-F238E27FC236}">
                  <a16:creationId xmlns:a16="http://schemas.microsoft.com/office/drawing/2014/main" id="{A3E7424E-14B0-9740-89C5-B2E1D527BB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1739900"/>
              <a:ext cx="11112" cy="41275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96266" name="Rectangle 89">
              <a:extLst>
                <a:ext uri="{FF2B5EF4-FFF2-40B4-BE49-F238E27FC236}">
                  <a16:creationId xmlns:a16="http://schemas.microsoft.com/office/drawing/2014/main" id="{E28699A0-A103-9545-B66A-0BFF3B2449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99063" y="1925638"/>
              <a:ext cx="814325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Present </a:t>
              </a:r>
              <a:endParaRPr lang="en-US" altLang="en-US" sz="3200" b="0"/>
            </a:p>
          </p:txBody>
        </p:sp>
        <p:sp>
          <p:nvSpPr>
            <p:cNvPr id="96267" name="Rectangle 90">
              <a:extLst>
                <a:ext uri="{FF2B5EF4-FFF2-40B4-BE49-F238E27FC236}">
                  <a16:creationId xmlns:a16="http://schemas.microsoft.com/office/drawing/2014/main" id="{27DCC665-5B8D-D645-A79A-CF33020ECF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1739900"/>
              <a:ext cx="11113" cy="41275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96268" name="Rectangle 91">
              <a:extLst>
                <a:ext uri="{FF2B5EF4-FFF2-40B4-BE49-F238E27FC236}">
                  <a16:creationId xmlns:a16="http://schemas.microsoft.com/office/drawing/2014/main" id="{0D736245-AC52-824C-8A6A-A52B6815B6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88100" y="1843088"/>
              <a:ext cx="104515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Next state </a:t>
              </a:r>
              <a:endParaRPr lang="en-US" altLang="en-US" sz="3200" b="0"/>
            </a:p>
          </p:txBody>
        </p:sp>
        <p:sp>
          <p:nvSpPr>
            <p:cNvPr id="96269" name="Rectangle 92">
              <a:extLst>
                <a:ext uri="{FF2B5EF4-FFF2-40B4-BE49-F238E27FC236}">
                  <a16:creationId xmlns:a16="http://schemas.microsoft.com/office/drawing/2014/main" id="{3150BB60-27CE-144B-9970-0BDCA1023D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1739900"/>
              <a:ext cx="11113" cy="412750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96270" name="Rectangle 93">
              <a:extLst>
                <a:ext uri="{FF2B5EF4-FFF2-40B4-BE49-F238E27FC236}">
                  <a16:creationId xmlns:a16="http://schemas.microsoft.com/office/drawing/2014/main" id="{FAEBF8CA-7A48-3047-8F1A-05B3BAC84D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163763"/>
              <a:ext cx="1692275" cy="111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96271" name="Rectangle 94">
              <a:extLst>
                <a:ext uri="{FF2B5EF4-FFF2-40B4-BE49-F238E27FC236}">
                  <a16:creationId xmlns:a16="http://schemas.microsoft.com/office/drawing/2014/main" id="{31E9AA1F-0A1A-7A4A-BCBF-D4B2957AE7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2152650"/>
              <a:ext cx="11112" cy="4048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96272" name="Rectangle 95">
              <a:extLst>
                <a:ext uri="{FF2B5EF4-FFF2-40B4-BE49-F238E27FC236}">
                  <a16:creationId xmlns:a16="http://schemas.microsoft.com/office/drawing/2014/main" id="{59D2B5EE-7AF5-0948-8942-B743E90D62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16850" y="1925638"/>
              <a:ext cx="657231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Output</a:t>
              </a:r>
              <a:endParaRPr lang="en-US" altLang="en-US" sz="3200" b="0"/>
            </a:p>
          </p:txBody>
        </p:sp>
        <p:sp>
          <p:nvSpPr>
            <p:cNvPr id="96273" name="Rectangle 96">
              <a:extLst>
                <a:ext uri="{FF2B5EF4-FFF2-40B4-BE49-F238E27FC236}">
                  <a16:creationId xmlns:a16="http://schemas.microsoft.com/office/drawing/2014/main" id="{D9205CA9-3F9D-4D44-B40A-A8B923982E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152650"/>
              <a:ext cx="11112" cy="4048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96274" name="Rectangle 97">
              <a:extLst>
                <a:ext uri="{FF2B5EF4-FFF2-40B4-BE49-F238E27FC236}">
                  <a16:creationId xmlns:a16="http://schemas.microsoft.com/office/drawing/2014/main" id="{309F1BCB-5016-C741-A4BA-D9F56B663A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24475" y="2174875"/>
              <a:ext cx="535403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state </a:t>
              </a:r>
              <a:endParaRPr lang="en-US" altLang="en-US" sz="3200" b="0"/>
            </a:p>
          </p:txBody>
        </p:sp>
        <p:sp>
          <p:nvSpPr>
            <p:cNvPr id="96275" name="Rectangle 98">
              <a:extLst>
                <a:ext uri="{FF2B5EF4-FFF2-40B4-BE49-F238E27FC236}">
                  <a16:creationId xmlns:a16="http://schemas.microsoft.com/office/drawing/2014/main" id="{3C33B09D-CAB2-9A4E-BCB4-850BF2E5E5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6163" y="2255838"/>
              <a:ext cx="23083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w </a:t>
              </a:r>
              <a:endParaRPr lang="en-US" altLang="en-US" sz="3200" b="0"/>
            </a:p>
          </p:txBody>
        </p:sp>
        <p:sp>
          <p:nvSpPr>
            <p:cNvPr id="96276" name="Rectangle 99">
              <a:extLst>
                <a:ext uri="{FF2B5EF4-FFF2-40B4-BE49-F238E27FC236}">
                  <a16:creationId xmlns:a16="http://schemas.microsoft.com/office/drawing/2014/main" id="{55E5A5AF-D096-134E-97CA-1636B9896D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57938" y="2255838"/>
              <a:ext cx="19877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= </a:t>
              </a:r>
              <a:endParaRPr lang="en-US" altLang="en-US" sz="3200" b="0"/>
            </a:p>
          </p:txBody>
        </p:sp>
        <p:sp>
          <p:nvSpPr>
            <p:cNvPr id="96277" name="Rectangle 100">
              <a:extLst>
                <a:ext uri="{FF2B5EF4-FFF2-40B4-BE49-F238E27FC236}">
                  <a16:creationId xmlns:a16="http://schemas.microsoft.com/office/drawing/2014/main" id="{B4940876-5670-E54A-B641-2726D5E6A6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94475" y="2255838"/>
              <a:ext cx="192360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96278" name="Rectangle 101">
              <a:extLst>
                <a:ext uri="{FF2B5EF4-FFF2-40B4-BE49-F238E27FC236}">
                  <a16:creationId xmlns:a16="http://schemas.microsoft.com/office/drawing/2014/main" id="{53038C9E-8E06-8146-9035-BF1E2D0D16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72300" y="2255838"/>
              <a:ext cx="23083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w </a:t>
              </a:r>
              <a:endParaRPr lang="en-US" altLang="en-US" sz="3200" b="0"/>
            </a:p>
          </p:txBody>
        </p:sp>
        <p:sp>
          <p:nvSpPr>
            <p:cNvPr id="96279" name="Rectangle 102">
              <a:extLst>
                <a:ext uri="{FF2B5EF4-FFF2-40B4-BE49-F238E27FC236}">
                  <a16:creationId xmlns:a16="http://schemas.microsoft.com/office/drawing/2014/main" id="{0C3924FC-3853-914E-A998-BA90909F4B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00900" y="2255838"/>
              <a:ext cx="19877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= </a:t>
              </a:r>
              <a:endParaRPr lang="en-US" altLang="en-US" sz="3200" b="0"/>
            </a:p>
          </p:txBody>
        </p:sp>
        <p:sp>
          <p:nvSpPr>
            <p:cNvPr id="96280" name="Rectangle 103">
              <a:extLst>
                <a:ext uri="{FF2B5EF4-FFF2-40B4-BE49-F238E27FC236}">
                  <a16:creationId xmlns:a16="http://schemas.microsoft.com/office/drawing/2014/main" id="{CDA63A11-BB44-BA4E-A818-693A04980F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2152650"/>
              <a:ext cx="11113" cy="4048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96281" name="Rectangle 104">
              <a:extLst>
                <a:ext uri="{FF2B5EF4-FFF2-40B4-BE49-F238E27FC236}">
                  <a16:creationId xmlns:a16="http://schemas.microsoft.com/office/drawing/2014/main" id="{0616084A-22F6-0046-9E2A-14C2BCD75E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37438" y="2255838"/>
              <a:ext cx="192360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  <p:sp>
          <p:nvSpPr>
            <p:cNvPr id="96282" name="Rectangle 105">
              <a:extLst>
                <a:ext uri="{FF2B5EF4-FFF2-40B4-BE49-F238E27FC236}">
                  <a16:creationId xmlns:a16="http://schemas.microsoft.com/office/drawing/2014/main" id="{85287550-F5AB-A94F-93C5-FACBFAE948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2152650"/>
              <a:ext cx="11113" cy="404813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96283" name="Rectangle 106">
              <a:extLst>
                <a:ext uri="{FF2B5EF4-FFF2-40B4-BE49-F238E27FC236}">
                  <a16:creationId xmlns:a16="http://schemas.microsoft.com/office/drawing/2014/main" id="{BCB40F66-4A45-5B44-82F8-2A40B847B4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3650" y="2568575"/>
              <a:ext cx="3506788" cy="952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96284" name="Rectangle 107">
              <a:extLst>
                <a:ext uri="{FF2B5EF4-FFF2-40B4-BE49-F238E27FC236}">
                  <a16:creationId xmlns:a16="http://schemas.microsoft.com/office/drawing/2014/main" id="{57510A90-8C5E-3548-9E4E-A77FD4B5ED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2582863"/>
              <a:ext cx="11112" cy="3556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96285" name="Rectangle 108">
              <a:extLst>
                <a:ext uri="{FF2B5EF4-FFF2-40B4-BE49-F238E27FC236}">
                  <a16:creationId xmlns:a16="http://schemas.microsoft.com/office/drawing/2014/main" id="{14337F36-6693-D047-A7B4-D3DF40B3F5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72438" y="2174875"/>
              <a:ext cx="179536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z </a:t>
              </a:r>
              <a:endParaRPr lang="en-US" altLang="en-US" sz="3200" b="0"/>
            </a:p>
          </p:txBody>
        </p:sp>
        <p:sp>
          <p:nvSpPr>
            <p:cNvPr id="96286" name="Rectangle 109">
              <a:extLst>
                <a:ext uri="{FF2B5EF4-FFF2-40B4-BE49-F238E27FC236}">
                  <a16:creationId xmlns:a16="http://schemas.microsoft.com/office/drawing/2014/main" id="{6FB2F595-3984-0C4F-A97E-CD8B094463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582863"/>
              <a:ext cx="11112" cy="3556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96287" name="Rectangle 110">
              <a:extLst>
                <a:ext uri="{FF2B5EF4-FFF2-40B4-BE49-F238E27FC236}">
                  <a16:creationId xmlns:a16="http://schemas.microsoft.com/office/drawing/2014/main" id="{3E4B68CC-61AD-D146-953B-C8961C6EF9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48300" y="2659063"/>
              <a:ext cx="194733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A </a:t>
              </a:r>
              <a:endParaRPr lang="en-US" altLang="en-US" sz="3200" b="0"/>
            </a:p>
          </p:txBody>
        </p:sp>
        <p:sp>
          <p:nvSpPr>
            <p:cNvPr id="96288" name="Rectangle 112">
              <a:extLst>
                <a:ext uri="{FF2B5EF4-FFF2-40B4-BE49-F238E27FC236}">
                  <a16:creationId xmlns:a16="http://schemas.microsoft.com/office/drawing/2014/main" id="{6F1F5290-8C9B-5B41-A812-0F266D914F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2582863"/>
              <a:ext cx="11113" cy="3556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96289" name="Rectangle 114">
              <a:extLst>
                <a:ext uri="{FF2B5EF4-FFF2-40B4-BE49-F238E27FC236}">
                  <a16:creationId xmlns:a16="http://schemas.microsoft.com/office/drawing/2014/main" id="{280E2317-FD15-0841-8824-ECC519B6F7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2582863"/>
              <a:ext cx="11113" cy="355600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96290" name="Rectangle 115">
              <a:extLst>
                <a:ext uri="{FF2B5EF4-FFF2-40B4-BE49-F238E27FC236}">
                  <a16:creationId xmlns:a16="http://schemas.microsoft.com/office/drawing/2014/main" id="{FAEF9772-32A9-234E-A37E-52F8499D02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2938463"/>
              <a:ext cx="11112" cy="2682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96291" name="Rectangle 116">
              <a:extLst>
                <a:ext uri="{FF2B5EF4-FFF2-40B4-BE49-F238E27FC236}">
                  <a16:creationId xmlns:a16="http://schemas.microsoft.com/office/drawing/2014/main" id="{66641FC7-14B2-224C-883E-F7577ECC5A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74025" y="2659063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96292" name="Rectangle 117">
              <a:extLst>
                <a:ext uri="{FF2B5EF4-FFF2-40B4-BE49-F238E27FC236}">
                  <a16:creationId xmlns:a16="http://schemas.microsoft.com/office/drawing/2014/main" id="{025BA0A0-7789-F842-B739-8BDB040380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938463"/>
              <a:ext cx="11112" cy="2682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96293" name="Rectangle 118">
              <a:extLst>
                <a:ext uri="{FF2B5EF4-FFF2-40B4-BE49-F238E27FC236}">
                  <a16:creationId xmlns:a16="http://schemas.microsoft.com/office/drawing/2014/main" id="{C6C11CF8-27B9-AE46-9926-BAF747490A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57825" y="2928938"/>
              <a:ext cx="20678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B </a:t>
              </a:r>
              <a:endParaRPr lang="en-US" altLang="en-US" sz="3200" b="0"/>
            </a:p>
          </p:txBody>
        </p:sp>
        <p:sp>
          <p:nvSpPr>
            <p:cNvPr id="96294" name="Rectangle 120">
              <a:extLst>
                <a:ext uri="{FF2B5EF4-FFF2-40B4-BE49-F238E27FC236}">
                  <a16:creationId xmlns:a16="http://schemas.microsoft.com/office/drawing/2014/main" id="{BA9368E9-516A-3C47-BCCA-5DC6ED602C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2938463"/>
              <a:ext cx="11113" cy="2682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96295" name="Rectangle 122">
              <a:extLst>
                <a:ext uri="{FF2B5EF4-FFF2-40B4-BE49-F238E27FC236}">
                  <a16:creationId xmlns:a16="http://schemas.microsoft.com/office/drawing/2014/main" id="{837F6DE6-0602-8049-8674-09A8115019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2938463"/>
              <a:ext cx="11113" cy="268287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96296" name="Rectangle 123">
              <a:extLst>
                <a:ext uri="{FF2B5EF4-FFF2-40B4-BE49-F238E27FC236}">
                  <a16:creationId xmlns:a16="http://schemas.microsoft.com/office/drawing/2014/main" id="{DA8F6B65-02AC-9848-BC7A-C0FB26AA7D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3206750"/>
              <a:ext cx="11112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96297" name="Rectangle 124">
              <a:extLst>
                <a:ext uri="{FF2B5EF4-FFF2-40B4-BE49-F238E27FC236}">
                  <a16:creationId xmlns:a16="http://schemas.microsoft.com/office/drawing/2014/main" id="{4DED2700-E36A-484A-ACF5-23651DF3EB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75613" y="2928938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96298" name="Rectangle 125">
              <a:extLst>
                <a:ext uri="{FF2B5EF4-FFF2-40B4-BE49-F238E27FC236}">
                  <a16:creationId xmlns:a16="http://schemas.microsoft.com/office/drawing/2014/main" id="{BABDEB94-60B7-944B-8558-A6795D6ACA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3206750"/>
              <a:ext cx="11112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96299" name="Rectangle 126">
              <a:extLst>
                <a:ext uri="{FF2B5EF4-FFF2-40B4-BE49-F238E27FC236}">
                  <a16:creationId xmlns:a16="http://schemas.microsoft.com/office/drawing/2014/main" id="{3A171077-7D54-2D42-8708-0F780F7A8C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57825" y="3197225"/>
              <a:ext cx="21800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C </a:t>
              </a:r>
              <a:endParaRPr lang="en-US" altLang="en-US" sz="3200" b="0"/>
            </a:p>
          </p:txBody>
        </p:sp>
        <p:sp>
          <p:nvSpPr>
            <p:cNvPr id="96300" name="Rectangle 128">
              <a:extLst>
                <a:ext uri="{FF2B5EF4-FFF2-40B4-BE49-F238E27FC236}">
                  <a16:creationId xmlns:a16="http://schemas.microsoft.com/office/drawing/2014/main" id="{CF94FDEB-3DD1-1141-8EDE-B8F57CAE80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3206750"/>
              <a:ext cx="11113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96301" name="Rectangle 130">
              <a:extLst>
                <a:ext uri="{FF2B5EF4-FFF2-40B4-BE49-F238E27FC236}">
                  <a16:creationId xmlns:a16="http://schemas.microsoft.com/office/drawing/2014/main" id="{FB8AA582-CF0E-8E45-A87F-5CFB451980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3206750"/>
              <a:ext cx="11113" cy="269875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96302" name="Rectangle 131">
              <a:extLst>
                <a:ext uri="{FF2B5EF4-FFF2-40B4-BE49-F238E27FC236}">
                  <a16:creationId xmlns:a16="http://schemas.microsoft.com/office/drawing/2014/main" id="{022D9401-E87D-414D-851E-D5616E18A7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3459163"/>
              <a:ext cx="11112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96303" name="Rectangle 132">
              <a:extLst>
                <a:ext uri="{FF2B5EF4-FFF2-40B4-BE49-F238E27FC236}">
                  <a16:creationId xmlns:a16="http://schemas.microsoft.com/office/drawing/2014/main" id="{C804A47B-6BDF-F746-A8FC-313BBCD72F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74025" y="3197225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96304" name="Rectangle 133">
              <a:extLst>
                <a:ext uri="{FF2B5EF4-FFF2-40B4-BE49-F238E27FC236}">
                  <a16:creationId xmlns:a16="http://schemas.microsoft.com/office/drawing/2014/main" id="{EBF2FCDE-9719-2741-B567-FF6A63326B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3459163"/>
              <a:ext cx="11112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96305" name="Rectangle 134">
              <a:extLst>
                <a:ext uri="{FF2B5EF4-FFF2-40B4-BE49-F238E27FC236}">
                  <a16:creationId xmlns:a16="http://schemas.microsoft.com/office/drawing/2014/main" id="{2D0951A8-59AA-8B48-92A3-A7FA7C60D2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48300" y="3465513"/>
              <a:ext cx="21800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D </a:t>
              </a:r>
              <a:endParaRPr lang="en-US" altLang="en-US" sz="3200" b="0"/>
            </a:p>
          </p:txBody>
        </p:sp>
        <p:sp>
          <p:nvSpPr>
            <p:cNvPr id="96306" name="Rectangle 136">
              <a:extLst>
                <a:ext uri="{FF2B5EF4-FFF2-40B4-BE49-F238E27FC236}">
                  <a16:creationId xmlns:a16="http://schemas.microsoft.com/office/drawing/2014/main" id="{E5408C42-2181-2944-80DF-340D1BB6E2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3459163"/>
              <a:ext cx="11113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96307" name="Rectangle 138">
              <a:extLst>
                <a:ext uri="{FF2B5EF4-FFF2-40B4-BE49-F238E27FC236}">
                  <a16:creationId xmlns:a16="http://schemas.microsoft.com/office/drawing/2014/main" id="{E954B21F-705E-9845-A8B8-A3FA3FC204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3459163"/>
              <a:ext cx="11113" cy="309562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96308" name="Rectangle 139">
              <a:extLst>
                <a:ext uri="{FF2B5EF4-FFF2-40B4-BE49-F238E27FC236}">
                  <a16:creationId xmlns:a16="http://schemas.microsoft.com/office/drawing/2014/main" id="{DF88E30B-C80B-8F44-8593-82454D8DF2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3650" y="3779838"/>
              <a:ext cx="3506788" cy="952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96309" name="Rectangle 140">
              <a:extLst>
                <a:ext uri="{FF2B5EF4-FFF2-40B4-BE49-F238E27FC236}">
                  <a16:creationId xmlns:a16="http://schemas.microsoft.com/office/drawing/2014/main" id="{2E82420E-AD1A-4140-A83F-EAA07EE7DB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74025" y="3465513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</p:grpSp>
      <p:sp>
        <p:nvSpPr>
          <p:cNvPr id="96260" name="Rectangle 60">
            <a:extLst>
              <a:ext uri="{FF2B5EF4-FFF2-40B4-BE49-F238E27FC236}">
                <a16:creationId xmlns:a16="http://schemas.microsoft.com/office/drawing/2014/main" id="{90A9A622-8B2A-D445-87A2-19D212B0473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00776" y="3403600"/>
            <a:ext cx="430213" cy="261938"/>
          </a:xfrm>
          <a:prstGeom prst="rect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914400">
              <a:spcBef>
                <a:spcPct val="0"/>
              </a:spcBef>
              <a:buNone/>
            </a:pPr>
            <a:endParaRPr lang="en-US" altLang="en-US" b="0">
              <a:latin typeface="Times" pitchFamily="2" charset="0"/>
            </a:endParaRPr>
          </a:p>
        </p:txBody>
      </p:sp>
      <p:pic>
        <p:nvPicPr>
          <p:cNvPr id="96261" name="Picture 63" descr="Screen shot 2013-12-06 at 1.18.53 AM.png">
            <a:extLst>
              <a:ext uri="{FF2B5EF4-FFF2-40B4-BE49-F238E27FC236}">
                <a16:creationId xmlns:a16="http://schemas.microsoft.com/office/drawing/2014/main" id="{CB00455B-DD8C-AB43-84EC-0A1C642391E0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292725" y="4876800"/>
            <a:ext cx="1746250" cy="1898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6262" name="Rectangle 64">
            <a:extLst>
              <a:ext uri="{FF2B5EF4-FFF2-40B4-BE49-F238E27FC236}">
                <a16:creationId xmlns:a16="http://schemas.microsoft.com/office/drawing/2014/main" id="{E490B6D6-3430-1A4B-AD2C-A975B8DB7E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13388" y="5638800"/>
            <a:ext cx="430212" cy="261938"/>
          </a:xfrm>
          <a:prstGeom prst="rect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914400">
              <a:spcBef>
                <a:spcPct val="0"/>
              </a:spcBef>
              <a:buNone/>
            </a:pPr>
            <a:endParaRPr lang="en-US" altLang="en-US" b="0"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281" name="Rectangle 2">
            <a:extLst>
              <a:ext uri="{FF2B5EF4-FFF2-40B4-BE49-F238E27FC236}">
                <a16:creationId xmlns:a16="http://schemas.microsoft.com/office/drawing/2014/main" id="{47BAC4F5-53E4-AE4E-8BE0-C13DE66CBB4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220664"/>
            <a:ext cx="9144000" cy="790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Let’s derive the state table</a:t>
            </a:r>
          </a:p>
        </p:txBody>
      </p:sp>
      <p:pic>
        <p:nvPicPr>
          <p:cNvPr id="97282" name="Picture 2" descr="Screen shot 2013-12-05 at 11.59.56 PM.png">
            <a:extLst>
              <a:ext uri="{FF2B5EF4-FFF2-40B4-BE49-F238E27FC236}">
                <a16:creationId xmlns:a16="http://schemas.microsoft.com/office/drawing/2014/main" id="{77BFBCE1-CEFF-6B45-B5CA-0713913FA7CA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97464" y="2112964"/>
            <a:ext cx="4916487" cy="2428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97283" name="Group 127">
            <a:extLst>
              <a:ext uri="{FF2B5EF4-FFF2-40B4-BE49-F238E27FC236}">
                <a16:creationId xmlns:a16="http://schemas.microsoft.com/office/drawing/2014/main" id="{C66DEFEC-F0D2-734F-92B8-B7C694632223}"/>
              </a:ext>
            </a:extLst>
          </p:cNvPr>
          <p:cNvGrpSpPr>
            <a:grpSpLocks/>
          </p:cNvGrpSpPr>
          <p:nvPr/>
        </p:nvGrpSpPr>
        <p:grpSpPr bwMode="auto">
          <a:xfrm>
            <a:off x="1173163" y="2216150"/>
            <a:ext cx="3536950" cy="2051050"/>
            <a:chOff x="5049838" y="1738313"/>
            <a:chExt cx="3536950" cy="2051050"/>
          </a:xfrm>
        </p:grpSpPr>
        <p:sp>
          <p:nvSpPr>
            <p:cNvPr id="97290" name="Rectangle 85">
              <a:extLst>
                <a:ext uri="{FF2B5EF4-FFF2-40B4-BE49-F238E27FC236}">
                  <a16:creationId xmlns:a16="http://schemas.microsoft.com/office/drawing/2014/main" id="{AA1E4667-031C-294F-9841-7EB1AA03DE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3650" y="1738313"/>
              <a:ext cx="3506788" cy="111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97291" name="Rectangle 86">
              <a:extLst>
                <a:ext uri="{FF2B5EF4-FFF2-40B4-BE49-F238E27FC236}">
                  <a16:creationId xmlns:a16="http://schemas.microsoft.com/office/drawing/2014/main" id="{0910F00C-8C85-D249-92CE-167DD05748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1739900"/>
              <a:ext cx="11112" cy="41275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97292" name="Rectangle 88">
              <a:extLst>
                <a:ext uri="{FF2B5EF4-FFF2-40B4-BE49-F238E27FC236}">
                  <a16:creationId xmlns:a16="http://schemas.microsoft.com/office/drawing/2014/main" id="{A90641C2-E4D3-2547-9107-4503C791A2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1739900"/>
              <a:ext cx="11112" cy="41275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97293" name="Rectangle 89">
              <a:extLst>
                <a:ext uri="{FF2B5EF4-FFF2-40B4-BE49-F238E27FC236}">
                  <a16:creationId xmlns:a16="http://schemas.microsoft.com/office/drawing/2014/main" id="{E02353B3-5329-E644-BE8D-3EBCFB8C55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99063" y="1925638"/>
              <a:ext cx="814325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Present </a:t>
              </a:r>
              <a:endParaRPr lang="en-US" altLang="en-US" sz="3200" b="0"/>
            </a:p>
          </p:txBody>
        </p:sp>
        <p:sp>
          <p:nvSpPr>
            <p:cNvPr id="97294" name="Rectangle 90">
              <a:extLst>
                <a:ext uri="{FF2B5EF4-FFF2-40B4-BE49-F238E27FC236}">
                  <a16:creationId xmlns:a16="http://schemas.microsoft.com/office/drawing/2014/main" id="{52E36C43-1EB1-5B4C-8114-B0C93DABB0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1739900"/>
              <a:ext cx="11113" cy="41275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97295" name="Rectangle 91">
              <a:extLst>
                <a:ext uri="{FF2B5EF4-FFF2-40B4-BE49-F238E27FC236}">
                  <a16:creationId xmlns:a16="http://schemas.microsoft.com/office/drawing/2014/main" id="{64867B60-DFFF-8F4B-84C4-8AC23E4F4A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88100" y="1843088"/>
              <a:ext cx="104515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Next state </a:t>
              </a:r>
              <a:endParaRPr lang="en-US" altLang="en-US" sz="3200" b="0"/>
            </a:p>
          </p:txBody>
        </p:sp>
        <p:sp>
          <p:nvSpPr>
            <p:cNvPr id="97296" name="Rectangle 92">
              <a:extLst>
                <a:ext uri="{FF2B5EF4-FFF2-40B4-BE49-F238E27FC236}">
                  <a16:creationId xmlns:a16="http://schemas.microsoft.com/office/drawing/2014/main" id="{FFF137B1-48B5-1049-B931-5383B652BE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1739900"/>
              <a:ext cx="11113" cy="412750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97297" name="Rectangle 93">
              <a:extLst>
                <a:ext uri="{FF2B5EF4-FFF2-40B4-BE49-F238E27FC236}">
                  <a16:creationId xmlns:a16="http://schemas.microsoft.com/office/drawing/2014/main" id="{3F44390B-762E-064D-925D-E6206E662B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163763"/>
              <a:ext cx="1692275" cy="111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97298" name="Rectangle 94">
              <a:extLst>
                <a:ext uri="{FF2B5EF4-FFF2-40B4-BE49-F238E27FC236}">
                  <a16:creationId xmlns:a16="http://schemas.microsoft.com/office/drawing/2014/main" id="{1575CDEF-773D-4E40-8BAD-AF094865A0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2152650"/>
              <a:ext cx="11112" cy="4048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97299" name="Rectangle 95">
              <a:extLst>
                <a:ext uri="{FF2B5EF4-FFF2-40B4-BE49-F238E27FC236}">
                  <a16:creationId xmlns:a16="http://schemas.microsoft.com/office/drawing/2014/main" id="{2FAB011D-F796-C84D-AF61-283794DC81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16850" y="1925638"/>
              <a:ext cx="657231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Output</a:t>
              </a:r>
              <a:endParaRPr lang="en-US" altLang="en-US" sz="3200" b="0"/>
            </a:p>
          </p:txBody>
        </p:sp>
        <p:sp>
          <p:nvSpPr>
            <p:cNvPr id="97300" name="Rectangle 96">
              <a:extLst>
                <a:ext uri="{FF2B5EF4-FFF2-40B4-BE49-F238E27FC236}">
                  <a16:creationId xmlns:a16="http://schemas.microsoft.com/office/drawing/2014/main" id="{C6358B31-6EAC-D348-9FD8-54C3EEDC1A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152650"/>
              <a:ext cx="11112" cy="4048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97301" name="Rectangle 97">
              <a:extLst>
                <a:ext uri="{FF2B5EF4-FFF2-40B4-BE49-F238E27FC236}">
                  <a16:creationId xmlns:a16="http://schemas.microsoft.com/office/drawing/2014/main" id="{B4F10B3B-F496-3E4A-8019-8633A49737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24475" y="2174875"/>
              <a:ext cx="535403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state </a:t>
              </a:r>
              <a:endParaRPr lang="en-US" altLang="en-US" sz="3200" b="0"/>
            </a:p>
          </p:txBody>
        </p:sp>
        <p:sp>
          <p:nvSpPr>
            <p:cNvPr id="97302" name="Rectangle 98">
              <a:extLst>
                <a:ext uri="{FF2B5EF4-FFF2-40B4-BE49-F238E27FC236}">
                  <a16:creationId xmlns:a16="http://schemas.microsoft.com/office/drawing/2014/main" id="{9B8AE4C2-84C5-4945-9500-3EF649C593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6163" y="2255838"/>
              <a:ext cx="23083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w </a:t>
              </a:r>
              <a:endParaRPr lang="en-US" altLang="en-US" sz="3200" b="0"/>
            </a:p>
          </p:txBody>
        </p:sp>
        <p:sp>
          <p:nvSpPr>
            <p:cNvPr id="97303" name="Rectangle 99">
              <a:extLst>
                <a:ext uri="{FF2B5EF4-FFF2-40B4-BE49-F238E27FC236}">
                  <a16:creationId xmlns:a16="http://schemas.microsoft.com/office/drawing/2014/main" id="{6122D7F7-BA30-174B-ACA6-A37118E0A7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57938" y="2255838"/>
              <a:ext cx="19877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= </a:t>
              </a:r>
              <a:endParaRPr lang="en-US" altLang="en-US" sz="3200" b="0"/>
            </a:p>
          </p:txBody>
        </p:sp>
        <p:sp>
          <p:nvSpPr>
            <p:cNvPr id="97304" name="Rectangle 100">
              <a:extLst>
                <a:ext uri="{FF2B5EF4-FFF2-40B4-BE49-F238E27FC236}">
                  <a16:creationId xmlns:a16="http://schemas.microsoft.com/office/drawing/2014/main" id="{3C20E368-410A-C84D-A035-68295E56A2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94475" y="2255838"/>
              <a:ext cx="192360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97305" name="Rectangle 101">
              <a:extLst>
                <a:ext uri="{FF2B5EF4-FFF2-40B4-BE49-F238E27FC236}">
                  <a16:creationId xmlns:a16="http://schemas.microsoft.com/office/drawing/2014/main" id="{09C8D785-6552-8B41-96D2-E82E103BB9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72300" y="2255838"/>
              <a:ext cx="23083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w </a:t>
              </a:r>
              <a:endParaRPr lang="en-US" altLang="en-US" sz="3200" b="0"/>
            </a:p>
          </p:txBody>
        </p:sp>
        <p:sp>
          <p:nvSpPr>
            <p:cNvPr id="97306" name="Rectangle 102">
              <a:extLst>
                <a:ext uri="{FF2B5EF4-FFF2-40B4-BE49-F238E27FC236}">
                  <a16:creationId xmlns:a16="http://schemas.microsoft.com/office/drawing/2014/main" id="{1609E6AD-1153-3247-8238-7FEF449BAD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00900" y="2255838"/>
              <a:ext cx="19877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= </a:t>
              </a:r>
              <a:endParaRPr lang="en-US" altLang="en-US" sz="3200" b="0"/>
            </a:p>
          </p:txBody>
        </p:sp>
        <p:sp>
          <p:nvSpPr>
            <p:cNvPr id="97307" name="Rectangle 103">
              <a:extLst>
                <a:ext uri="{FF2B5EF4-FFF2-40B4-BE49-F238E27FC236}">
                  <a16:creationId xmlns:a16="http://schemas.microsoft.com/office/drawing/2014/main" id="{8BC6DAEA-0916-B043-8DD5-B8824D19EA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2152650"/>
              <a:ext cx="11113" cy="4048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97308" name="Rectangle 104">
              <a:extLst>
                <a:ext uri="{FF2B5EF4-FFF2-40B4-BE49-F238E27FC236}">
                  <a16:creationId xmlns:a16="http://schemas.microsoft.com/office/drawing/2014/main" id="{E95E7FA9-9913-704E-AF76-1A117FC539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37438" y="2255838"/>
              <a:ext cx="192360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  <p:sp>
          <p:nvSpPr>
            <p:cNvPr id="97309" name="Rectangle 105">
              <a:extLst>
                <a:ext uri="{FF2B5EF4-FFF2-40B4-BE49-F238E27FC236}">
                  <a16:creationId xmlns:a16="http://schemas.microsoft.com/office/drawing/2014/main" id="{6BB28155-14C7-2F4D-9949-2DBA84A82A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2152650"/>
              <a:ext cx="11113" cy="404813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97310" name="Rectangle 106">
              <a:extLst>
                <a:ext uri="{FF2B5EF4-FFF2-40B4-BE49-F238E27FC236}">
                  <a16:creationId xmlns:a16="http://schemas.microsoft.com/office/drawing/2014/main" id="{F2D505A8-0511-FB4F-A2FA-0C22268BA6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3650" y="2568575"/>
              <a:ext cx="3506788" cy="952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97311" name="Rectangle 107">
              <a:extLst>
                <a:ext uri="{FF2B5EF4-FFF2-40B4-BE49-F238E27FC236}">
                  <a16:creationId xmlns:a16="http://schemas.microsoft.com/office/drawing/2014/main" id="{A289F54C-A9A1-5E4A-AF5D-EB0D79BDA8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2582863"/>
              <a:ext cx="11112" cy="3556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97312" name="Rectangle 108">
              <a:extLst>
                <a:ext uri="{FF2B5EF4-FFF2-40B4-BE49-F238E27FC236}">
                  <a16:creationId xmlns:a16="http://schemas.microsoft.com/office/drawing/2014/main" id="{F383419C-C698-1146-B1E7-9B9753BA21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72438" y="2174875"/>
              <a:ext cx="179536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z </a:t>
              </a:r>
              <a:endParaRPr lang="en-US" altLang="en-US" sz="3200" b="0"/>
            </a:p>
          </p:txBody>
        </p:sp>
        <p:sp>
          <p:nvSpPr>
            <p:cNvPr id="97313" name="Rectangle 109">
              <a:extLst>
                <a:ext uri="{FF2B5EF4-FFF2-40B4-BE49-F238E27FC236}">
                  <a16:creationId xmlns:a16="http://schemas.microsoft.com/office/drawing/2014/main" id="{21D8E674-2BAD-3246-A82F-04755CFAE1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582863"/>
              <a:ext cx="11112" cy="3556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97314" name="Rectangle 110">
              <a:extLst>
                <a:ext uri="{FF2B5EF4-FFF2-40B4-BE49-F238E27FC236}">
                  <a16:creationId xmlns:a16="http://schemas.microsoft.com/office/drawing/2014/main" id="{17DB184A-2E3A-6B4F-BC67-85B1786194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48300" y="2659063"/>
              <a:ext cx="194733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A </a:t>
              </a:r>
              <a:endParaRPr lang="en-US" altLang="en-US" sz="3200" b="0"/>
            </a:p>
          </p:txBody>
        </p:sp>
        <p:sp>
          <p:nvSpPr>
            <p:cNvPr id="97315" name="Rectangle 112">
              <a:extLst>
                <a:ext uri="{FF2B5EF4-FFF2-40B4-BE49-F238E27FC236}">
                  <a16:creationId xmlns:a16="http://schemas.microsoft.com/office/drawing/2014/main" id="{CC679D2C-E9D1-ED45-BEDC-5CB0B50ABF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2582863"/>
              <a:ext cx="11113" cy="3556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97316" name="Rectangle 114">
              <a:extLst>
                <a:ext uri="{FF2B5EF4-FFF2-40B4-BE49-F238E27FC236}">
                  <a16:creationId xmlns:a16="http://schemas.microsoft.com/office/drawing/2014/main" id="{F1BD9653-4850-F642-A62B-8FACEEAAC8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2582863"/>
              <a:ext cx="11113" cy="355600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97317" name="Rectangle 115">
              <a:extLst>
                <a:ext uri="{FF2B5EF4-FFF2-40B4-BE49-F238E27FC236}">
                  <a16:creationId xmlns:a16="http://schemas.microsoft.com/office/drawing/2014/main" id="{DC134DC2-726A-E645-8BA2-7B798551D8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2938463"/>
              <a:ext cx="11112" cy="2682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97318" name="Rectangle 116">
              <a:extLst>
                <a:ext uri="{FF2B5EF4-FFF2-40B4-BE49-F238E27FC236}">
                  <a16:creationId xmlns:a16="http://schemas.microsoft.com/office/drawing/2014/main" id="{B5278B75-0FCA-5C4E-839E-57503B0FC1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74025" y="2659063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97319" name="Rectangle 117">
              <a:extLst>
                <a:ext uri="{FF2B5EF4-FFF2-40B4-BE49-F238E27FC236}">
                  <a16:creationId xmlns:a16="http://schemas.microsoft.com/office/drawing/2014/main" id="{F304A88E-37EE-7F47-B94D-995242F342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938463"/>
              <a:ext cx="11112" cy="2682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97320" name="Rectangle 118">
              <a:extLst>
                <a:ext uri="{FF2B5EF4-FFF2-40B4-BE49-F238E27FC236}">
                  <a16:creationId xmlns:a16="http://schemas.microsoft.com/office/drawing/2014/main" id="{98A7993E-3AF0-6741-8550-E4CB28CE84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57825" y="2928938"/>
              <a:ext cx="20678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B </a:t>
              </a:r>
              <a:endParaRPr lang="en-US" altLang="en-US" sz="3200" b="0"/>
            </a:p>
          </p:txBody>
        </p:sp>
        <p:sp>
          <p:nvSpPr>
            <p:cNvPr id="97321" name="Rectangle 120">
              <a:extLst>
                <a:ext uri="{FF2B5EF4-FFF2-40B4-BE49-F238E27FC236}">
                  <a16:creationId xmlns:a16="http://schemas.microsoft.com/office/drawing/2014/main" id="{95423917-4E63-384E-BA7F-6393ABDD4D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2938463"/>
              <a:ext cx="11113" cy="2682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97322" name="Rectangle 122">
              <a:extLst>
                <a:ext uri="{FF2B5EF4-FFF2-40B4-BE49-F238E27FC236}">
                  <a16:creationId xmlns:a16="http://schemas.microsoft.com/office/drawing/2014/main" id="{5B524883-9BEF-074E-BF60-9556E50FBC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2938463"/>
              <a:ext cx="11113" cy="268287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97323" name="Rectangle 123">
              <a:extLst>
                <a:ext uri="{FF2B5EF4-FFF2-40B4-BE49-F238E27FC236}">
                  <a16:creationId xmlns:a16="http://schemas.microsoft.com/office/drawing/2014/main" id="{5E7BFA48-BBDA-DB4D-BE00-1CD071302B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3206750"/>
              <a:ext cx="11112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97324" name="Rectangle 124">
              <a:extLst>
                <a:ext uri="{FF2B5EF4-FFF2-40B4-BE49-F238E27FC236}">
                  <a16:creationId xmlns:a16="http://schemas.microsoft.com/office/drawing/2014/main" id="{519B5AC2-1BA0-8548-B5D8-1DFFCCDBB3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75613" y="2928938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97325" name="Rectangle 125">
              <a:extLst>
                <a:ext uri="{FF2B5EF4-FFF2-40B4-BE49-F238E27FC236}">
                  <a16:creationId xmlns:a16="http://schemas.microsoft.com/office/drawing/2014/main" id="{E25DE13D-9AC5-1949-A7DF-E3D53CBF5A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3206750"/>
              <a:ext cx="11112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97326" name="Rectangle 126">
              <a:extLst>
                <a:ext uri="{FF2B5EF4-FFF2-40B4-BE49-F238E27FC236}">
                  <a16:creationId xmlns:a16="http://schemas.microsoft.com/office/drawing/2014/main" id="{BBE54DCA-D558-3848-BEBA-98A5EC31C7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57825" y="3197225"/>
              <a:ext cx="21800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C </a:t>
              </a:r>
              <a:endParaRPr lang="en-US" altLang="en-US" sz="3200" b="0"/>
            </a:p>
          </p:txBody>
        </p:sp>
        <p:sp>
          <p:nvSpPr>
            <p:cNvPr id="97327" name="Rectangle 128">
              <a:extLst>
                <a:ext uri="{FF2B5EF4-FFF2-40B4-BE49-F238E27FC236}">
                  <a16:creationId xmlns:a16="http://schemas.microsoft.com/office/drawing/2014/main" id="{5875B1B5-09DE-4849-A8B0-65464A770D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3206750"/>
              <a:ext cx="11113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97328" name="Rectangle 130">
              <a:extLst>
                <a:ext uri="{FF2B5EF4-FFF2-40B4-BE49-F238E27FC236}">
                  <a16:creationId xmlns:a16="http://schemas.microsoft.com/office/drawing/2014/main" id="{40C9C1FD-AFF4-1C4E-B28B-9FE46FF828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3206750"/>
              <a:ext cx="11113" cy="269875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97329" name="Rectangle 131">
              <a:extLst>
                <a:ext uri="{FF2B5EF4-FFF2-40B4-BE49-F238E27FC236}">
                  <a16:creationId xmlns:a16="http://schemas.microsoft.com/office/drawing/2014/main" id="{FE23EBD4-DD9A-3448-80DE-D3C3A9B617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3459163"/>
              <a:ext cx="11112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97330" name="Rectangle 132">
              <a:extLst>
                <a:ext uri="{FF2B5EF4-FFF2-40B4-BE49-F238E27FC236}">
                  <a16:creationId xmlns:a16="http://schemas.microsoft.com/office/drawing/2014/main" id="{634EA735-A6D3-8644-A85F-BE03EC8A55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74025" y="3197225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97331" name="Rectangle 133">
              <a:extLst>
                <a:ext uri="{FF2B5EF4-FFF2-40B4-BE49-F238E27FC236}">
                  <a16:creationId xmlns:a16="http://schemas.microsoft.com/office/drawing/2014/main" id="{8AA3DD4E-F51B-0E49-BEF8-C4600448D8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3459163"/>
              <a:ext cx="11112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97332" name="Rectangle 134">
              <a:extLst>
                <a:ext uri="{FF2B5EF4-FFF2-40B4-BE49-F238E27FC236}">
                  <a16:creationId xmlns:a16="http://schemas.microsoft.com/office/drawing/2014/main" id="{0E05D2A6-419F-874A-9FBE-7BA9702226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48300" y="3465513"/>
              <a:ext cx="21800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D </a:t>
              </a:r>
              <a:endParaRPr lang="en-US" altLang="en-US" sz="3200" b="0"/>
            </a:p>
          </p:txBody>
        </p:sp>
        <p:sp>
          <p:nvSpPr>
            <p:cNvPr id="97333" name="Rectangle 136">
              <a:extLst>
                <a:ext uri="{FF2B5EF4-FFF2-40B4-BE49-F238E27FC236}">
                  <a16:creationId xmlns:a16="http://schemas.microsoft.com/office/drawing/2014/main" id="{6BE43C4D-B547-3C49-BCA7-0E2BE43762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3459163"/>
              <a:ext cx="11113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97334" name="Rectangle 138">
              <a:extLst>
                <a:ext uri="{FF2B5EF4-FFF2-40B4-BE49-F238E27FC236}">
                  <a16:creationId xmlns:a16="http://schemas.microsoft.com/office/drawing/2014/main" id="{E3DE2A39-ED92-5143-BFD6-6BB3E80E64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3459163"/>
              <a:ext cx="11113" cy="309562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97335" name="Rectangle 139">
              <a:extLst>
                <a:ext uri="{FF2B5EF4-FFF2-40B4-BE49-F238E27FC236}">
                  <a16:creationId xmlns:a16="http://schemas.microsoft.com/office/drawing/2014/main" id="{934A4F3D-CC11-6446-8F36-883487490D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3650" y="3779838"/>
              <a:ext cx="3506788" cy="952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97336" name="Rectangle 140">
              <a:extLst>
                <a:ext uri="{FF2B5EF4-FFF2-40B4-BE49-F238E27FC236}">
                  <a16:creationId xmlns:a16="http://schemas.microsoft.com/office/drawing/2014/main" id="{2F2EB10E-395B-6D44-9D7D-4FD2154BA6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74025" y="3465513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</p:grpSp>
      <p:sp>
        <p:nvSpPr>
          <p:cNvPr id="97284" name="Rectangle 60">
            <a:extLst>
              <a:ext uri="{FF2B5EF4-FFF2-40B4-BE49-F238E27FC236}">
                <a16:creationId xmlns:a16="http://schemas.microsoft.com/office/drawing/2014/main" id="{14A5F23A-FA35-9E47-821F-C6AB835D809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00776" y="3403600"/>
            <a:ext cx="430213" cy="261938"/>
          </a:xfrm>
          <a:prstGeom prst="rect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914400">
              <a:spcBef>
                <a:spcPct val="0"/>
              </a:spcBef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97285" name="Rectangle 58">
            <a:extLst>
              <a:ext uri="{FF2B5EF4-FFF2-40B4-BE49-F238E27FC236}">
                <a16:creationId xmlns:a16="http://schemas.microsoft.com/office/drawing/2014/main" id="{C118C0C2-57CA-3A46-A5BA-9045910173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21501" y="3403600"/>
            <a:ext cx="430213" cy="261938"/>
          </a:xfrm>
          <a:prstGeom prst="rect">
            <a:avLst/>
          </a:prstGeom>
          <a:noFill/>
          <a:ln w="317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914400">
              <a:spcBef>
                <a:spcPct val="0"/>
              </a:spcBef>
              <a:buNone/>
            </a:pPr>
            <a:endParaRPr lang="en-US" altLang="en-US" b="0">
              <a:latin typeface="Times" pitchFamily="2" charset="0"/>
            </a:endParaRPr>
          </a:p>
        </p:txBody>
      </p:sp>
      <p:pic>
        <p:nvPicPr>
          <p:cNvPr id="97286" name="Picture 63" descr="Screen shot 2013-12-06 at 1.18.53 AM.png">
            <a:extLst>
              <a:ext uri="{FF2B5EF4-FFF2-40B4-BE49-F238E27FC236}">
                <a16:creationId xmlns:a16="http://schemas.microsoft.com/office/drawing/2014/main" id="{8AEBA445-E39E-6641-9397-8FDFA6F7B223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292725" y="4876800"/>
            <a:ext cx="1746250" cy="1898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7287" name="Rectangle 64">
            <a:extLst>
              <a:ext uri="{FF2B5EF4-FFF2-40B4-BE49-F238E27FC236}">
                <a16:creationId xmlns:a16="http://schemas.microsoft.com/office/drawing/2014/main" id="{0F63B69F-51E6-624B-8ECE-4B273FB65AE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13388" y="5638800"/>
            <a:ext cx="430212" cy="261938"/>
          </a:xfrm>
          <a:prstGeom prst="rect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914400">
              <a:spcBef>
                <a:spcPct val="0"/>
              </a:spcBef>
              <a:buNone/>
            </a:pPr>
            <a:endParaRPr lang="en-US" altLang="en-US" b="0">
              <a:latin typeface="Times" pitchFamily="2" charset="0"/>
            </a:endParaRPr>
          </a:p>
        </p:txBody>
      </p:sp>
      <p:pic>
        <p:nvPicPr>
          <p:cNvPr id="97288" name="Picture 65" descr="Screen shot 2013-12-06 at 1.18.53 AM.png">
            <a:extLst>
              <a:ext uri="{FF2B5EF4-FFF2-40B4-BE49-F238E27FC236}">
                <a16:creationId xmlns:a16="http://schemas.microsoft.com/office/drawing/2014/main" id="{842C847B-64EA-5848-A1BA-1BC1511FF4E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15200" y="4870450"/>
            <a:ext cx="1746250" cy="1898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7289" name="Rectangle 66">
            <a:extLst>
              <a:ext uri="{FF2B5EF4-FFF2-40B4-BE49-F238E27FC236}">
                <a16:creationId xmlns:a16="http://schemas.microsoft.com/office/drawing/2014/main" id="{F1ADEE62-DFB6-5D49-985C-887F61EAB1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35863" y="5632450"/>
            <a:ext cx="430212" cy="261938"/>
          </a:xfrm>
          <a:prstGeom prst="rect">
            <a:avLst/>
          </a:prstGeom>
          <a:noFill/>
          <a:ln w="317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914400">
              <a:spcBef>
                <a:spcPct val="0"/>
              </a:spcBef>
              <a:buNone/>
            </a:pPr>
            <a:endParaRPr lang="en-US" altLang="en-US" b="0"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305" name="Rectangle 2">
            <a:extLst>
              <a:ext uri="{FF2B5EF4-FFF2-40B4-BE49-F238E27FC236}">
                <a16:creationId xmlns:a16="http://schemas.microsoft.com/office/drawing/2014/main" id="{2B07FF4C-A62D-9C4A-B8A8-DD7EE033871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220664"/>
            <a:ext cx="9144000" cy="790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Let’s derive the state table</a:t>
            </a:r>
          </a:p>
        </p:txBody>
      </p:sp>
      <p:pic>
        <p:nvPicPr>
          <p:cNvPr id="98306" name="Picture 2" descr="Screen shot 2013-12-05 at 11.59.56 PM.png">
            <a:extLst>
              <a:ext uri="{FF2B5EF4-FFF2-40B4-BE49-F238E27FC236}">
                <a16:creationId xmlns:a16="http://schemas.microsoft.com/office/drawing/2014/main" id="{47881360-CEB5-AF46-97DC-27976C8B0E7A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97464" y="2112964"/>
            <a:ext cx="4916487" cy="2428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98307" name="Group 127">
            <a:extLst>
              <a:ext uri="{FF2B5EF4-FFF2-40B4-BE49-F238E27FC236}">
                <a16:creationId xmlns:a16="http://schemas.microsoft.com/office/drawing/2014/main" id="{510AB012-B9C7-EC42-9FA1-569192644D50}"/>
              </a:ext>
            </a:extLst>
          </p:cNvPr>
          <p:cNvGrpSpPr>
            <a:grpSpLocks/>
          </p:cNvGrpSpPr>
          <p:nvPr/>
        </p:nvGrpSpPr>
        <p:grpSpPr bwMode="auto">
          <a:xfrm>
            <a:off x="1173163" y="2216150"/>
            <a:ext cx="3536950" cy="2051050"/>
            <a:chOff x="5049838" y="1738313"/>
            <a:chExt cx="3536950" cy="2051050"/>
          </a:xfrm>
        </p:grpSpPr>
        <p:sp>
          <p:nvSpPr>
            <p:cNvPr id="98321" name="Rectangle 85">
              <a:extLst>
                <a:ext uri="{FF2B5EF4-FFF2-40B4-BE49-F238E27FC236}">
                  <a16:creationId xmlns:a16="http://schemas.microsoft.com/office/drawing/2014/main" id="{F9E23062-7B2B-1543-941A-89FFC8182E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3650" y="1738313"/>
              <a:ext cx="3506788" cy="111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98322" name="Rectangle 86">
              <a:extLst>
                <a:ext uri="{FF2B5EF4-FFF2-40B4-BE49-F238E27FC236}">
                  <a16:creationId xmlns:a16="http://schemas.microsoft.com/office/drawing/2014/main" id="{1C04670B-D190-4D4B-9C20-C1A361585A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1739900"/>
              <a:ext cx="11112" cy="41275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98323" name="Rectangle 88">
              <a:extLst>
                <a:ext uri="{FF2B5EF4-FFF2-40B4-BE49-F238E27FC236}">
                  <a16:creationId xmlns:a16="http://schemas.microsoft.com/office/drawing/2014/main" id="{9FA718AC-07C2-F34D-8B0C-2D3059FB80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1739900"/>
              <a:ext cx="11112" cy="41275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98324" name="Rectangle 89">
              <a:extLst>
                <a:ext uri="{FF2B5EF4-FFF2-40B4-BE49-F238E27FC236}">
                  <a16:creationId xmlns:a16="http://schemas.microsoft.com/office/drawing/2014/main" id="{0FACC6F5-0044-AD42-99AC-C4904FB957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99063" y="1925638"/>
              <a:ext cx="814325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Present </a:t>
              </a:r>
              <a:endParaRPr lang="en-US" altLang="en-US" sz="3200" b="0"/>
            </a:p>
          </p:txBody>
        </p:sp>
        <p:sp>
          <p:nvSpPr>
            <p:cNvPr id="98325" name="Rectangle 90">
              <a:extLst>
                <a:ext uri="{FF2B5EF4-FFF2-40B4-BE49-F238E27FC236}">
                  <a16:creationId xmlns:a16="http://schemas.microsoft.com/office/drawing/2014/main" id="{9D7CCE4F-EAA1-E64B-9092-0D51A8FF1F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1739900"/>
              <a:ext cx="11113" cy="41275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98326" name="Rectangle 91">
              <a:extLst>
                <a:ext uri="{FF2B5EF4-FFF2-40B4-BE49-F238E27FC236}">
                  <a16:creationId xmlns:a16="http://schemas.microsoft.com/office/drawing/2014/main" id="{54EA5CF6-5747-F245-9CB5-A0B3B753F0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88100" y="1843088"/>
              <a:ext cx="104515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Next state </a:t>
              </a:r>
              <a:endParaRPr lang="en-US" altLang="en-US" sz="3200" b="0"/>
            </a:p>
          </p:txBody>
        </p:sp>
        <p:sp>
          <p:nvSpPr>
            <p:cNvPr id="98327" name="Rectangle 92">
              <a:extLst>
                <a:ext uri="{FF2B5EF4-FFF2-40B4-BE49-F238E27FC236}">
                  <a16:creationId xmlns:a16="http://schemas.microsoft.com/office/drawing/2014/main" id="{B6EC324D-12E3-4849-B69E-8F2616D30E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1739900"/>
              <a:ext cx="11113" cy="412750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98328" name="Rectangle 93">
              <a:extLst>
                <a:ext uri="{FF2B5EF4-FFF2-40B4-BE49-F238E27FC236}">
                  <a16:creationId xmlns:a16="http://schemas.microsoft.com/office/drawing/2014/main" id="{2F96B816-0A5D-D14C-AD3D-21974FB1EF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163763"/>
              <a:ext cx="1692275" cy="111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98329" name="Rectangle 94">
              <a:extLst>
                <a:ext uri="{FF2B5EF4-FFF2-40B4-BE49-F238E27FC236}">
                  <a16:creationId xmlns:a16="http://schemas.microsoft.com/office/drawing/2014/main" id="{87E98B51-48D2-7044-9E0A-F301A1AD5F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2152650"/>
              <a:ext cx="11112" cy="4048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98330" name="Rectangle 95">
              <a:extLst>
                <a:ext uri="{FF2B5EF4-FFF2-40B4-BE49-F238E27FC236}">
                  <a16:creationId xmlns:a16="http://schemas.microsoft.com/office/drawing/2014/main" id="{389B3669-2DD8-8344-AF86-6878973E5E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16850" y="1925638"/>
              <a:ext cx="657231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Output</a:t>
              </a:r>
              <a:endParaRPr lang="en-US" altLang="en-US" sz="3200" b="0"/>
            </a:p>
          </p:txBody>
        </p:sp>
        <p:sp>
          <p:nvSpPr>
            <p:cNvPr id="98331" name="Rectangle 96">
              <a:extLst>
                <a:ext uri="{FF2B5EF4-FFF2-40B4-BE49-F238E27FC236}">
                  <a16:creationId xmlns:a16="http://schemas.microsoft.com/office/drawing/2014/main" id="{2CE23E93-F1DC-5A40-9BF1-5E7797969D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152650"/>
              <a:ext cx="11112" cy="4048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98332" name="Rectangle 97">
              <a:extLst>
                <a:ext uri="{FF2B5EF4-FFF2-40B4-BE49-F238E27FC236}">
                  <a16:creationId xmlns:a16="http://schemas.microsoft.com/office/drawing/2014/main" id="{4BB15B55-50A1-BE4E-B084-92E30CE594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24475" y="2174875"/>
              <a:ext cx="535403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state </a:t>
              </a:r>
              <a:endParaRPr lang="en-US" altLang="en-US" sz="3200" b="0"/>
            </a:p>
          </p:txBody>
        </p:sp>
        <p:sp>
          <p:nvSpPr>
            <p:cNvPr id="98333" name="Rectangle 98">
              <a:extLst>
                <a:ext uri="{FF2B5EF4-FFF2-40B4-BE49-F238E27FC236}">
                  <a16:creationId xmlns:a16="http://schemas.microsoft.com/office/drawing/2014/main" id="{55523EB0-87AA-B743-9C72-3181CAEAE8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6163" y="2255838"/>
              <a:ext cx="23083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w </a:t>
              </a:r>
              <a:endParaRPr lang="en-US" altLang="en-US" sz="3200" b="0"/>
            </a:p>
          </p:txBody>
        </p:sp>
        <p:sp>
          <p:nvSpPr>
            <p:cNvPr id="98334" name="Rectangle 99">
              <a:extLst>
                <a:ext uri="{FF2B5EF4-FFF2-40B4-BE49-F238E27FC236}">
                  <a16:creationId xmlns:a16="http://schemas.microsoft.com/office/drawing/2014/main" id="{07B223D7-6D7D-494D-87B3-6E7FC7DDB5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57938" y="2255838"/>
              <a:ext cx="19877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= </a:t>
              </a:r>
              <a:endParaRPr lang="en-US" altLang="en-US" sz="3200" b="0"/>
            </a:p>
          </p:txBody>
        </p:sp>
        <p:sp>
          <p:nvSpPr>
            <p:cNvPr id="98335" name="Rectangle 100">
              <a:extLst>
                <a:ext uri="{FF2B5EF4-FFF2-40B4-BE49-F238E27FC236}">
                  <a16:creationId xmlns:a16="http://schemas.microsoft.com/office/drawing/2014/main" id="{B30445A3-B2E9-4A4F-AF63-EE7B7AC544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94475" y="2255838"/>
              <a:ext cx="192360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98336" name="Rectangle 101">
              <a:extLst>
                <a:ext uri="{FF2B5EF4-FFF2-40B4-BE49-F238E27FC236}">
                  <a16:creationId xmlns:a16="http://schemas.microsoft.com/office/drawing/2014/main" id="{DB4B7F27-CE14-434B-928F-A7BFC3027F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72300" y="2255838"/>
              <a:ext cx="23083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w </a:t>
              </a:r>
              <a:endParaRPr lang="en-US" altLang="en-US" sz="3200" b="0"/>
            </a:p>
          </p:txBody>
        </p:sp>
        <p:sp>
          <p:nvSpPr>
            <p:cNvPr id="98337" name="Rectangle 102">
              <a:extLst>
                <a:ext uri="{FF2B5EF4-FFF2-40B4-BE49-F238E27FC236}">
                  <a16:creationId xmlns:a16="http://schemas.microsoft.com/office/drawing/2014/main" id="{42159E0A-4ADB-094B-92C4-EE6AEE4BED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00900" y="2255838"/>
              <a:ext cx="19877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= </a:t>
              </a:r>
              <a:endParaRPr lang="en-US" altLang="en-US" sz="3200" b="0"/>
            </a:p>
          </p:txBody>
        </p:sp>
        <p:sp>
          <p:nvSpPr>
            <p:cNvPr id="98338" name="Rectangle 103">
              <a:extLst>
                <a:ext uri="{FF2B5EF4-FFF2-40B4-BE49-F238E27FC236}">
                  <a16:creationId xmlns:a16="http://schemas.microsoft.com/office/drawing/2014/main" id="{A656895A-5DDC-534B-8317-E6E0692024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2152650"/>
              <a:ext cx="11113" cy="4048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98339" name="Rectangle 104">
              <a:extLst>
                <a:ext uri="{FF2B5EF4-FFF2-40B4-BE49-F238E27FC236}">
                  <a16:creationId xmlns:a16="http://schemas.microsoft.com/office/drawing/2014/main" id="{FAF8817C-BD89-F445-8DF0-BE4CA7F201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37438" y="2255838"/>
              <a:ext cx="192360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  <p:sp>
          <p:nvSpPr>
            <p:cNvPr id="98340" name="Rectangle 105">
              <a:extLst>
                <a:ext uri="{FF2B5EF4-FFF2-40B4-BE49-F238E27FC236}">
                  <a16:creationId xmlns:a16="http://schemas.microsoft.com/office/drawing/2014/main" id="{F38D3A1F-552C-5947-A04D-EC154C1F93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2152650"/>
              <a:ext cx="11113" cy="404813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98341" name="Rectangle 106">
              <a:extLst>
                <a:ext uri="{FF2B5EF4-FFF2-40B4-BE49-F238E27FC236}">
                  <a16:creationId xmlns:a16="http://schemas.microsoft.com/office/drawing/2014/main" id="{DE40D9B8-7D62-9E4A-82B7-8A60C9CCE8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3650" y="2568575"/>
              <a:ext cx="3506788" cy="952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98342" name="Rectangle 107">
              <a:extLst>
                <a:ext uri="{FF2B5EF4-FFF2-40B4-BE49-F238E27FC236}">
                  <a16:creationId xmlns:a16="http://schemas.microsoft.com/office/drawing/2014/main" id="{9F0D23FC-DD36-AB41-AE32-F64C3183DE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2582863"/>
              <a:ext cx="11112" cy="3556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98343" name="Rectangle 108">
              <a:extLst>
                <a:ext uri="{FF2B5EF4-FFF2-40B4-BE49-F238E27FC236}">
                  <a16:creationId xmlns:a16="http://schemas.microsoft.com/office/drawing/2014/main" id="{72BF1F2E-2065-E54C-AA44-8A3DBA60D4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72438" y="2174875"/>
              <a:ext cx="179536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z </a:t>
              </a:r>
              <a:endParaRPr lang="en-US" altLang="en-US" sz="3200" b="0"/>
            </a:p>
          </p:txBody>
        </p:sp>
        <p:sp>
          <p:nvSpPr>
            <p:cNvPr id="98344" name="Rectangle 109">
              <a:extLst>
                <a:ext uri="{FF2B5EF4-FFF2-40B4-BE49-F238E27FC236}">
                  <a16:creationId xmlns:a16="http://schemas.microsoft.com/office/drawing/2014/main" id="{568BE04E-3308-E249-8DBF-FC16A95B0F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582863"/>
              <a:ext cx="11112" cy="3556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98345" name="Rectangle 110">
              <a:extLst>
                <a:ext uri="{FF2B5EF4-FFF2-40B4-BE49-F238E27FC236}">
                  <a16:creationId xmlns:a16="http://schemas.microsoft.com/office/drawing/2014/main" id="{A2EC5525-BE90-D044-A451-0143479C25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48300" y="2659063"/>
              <a:ext cx="194733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A </a:t>
              </a:r>
              <a:endParaRPr lang="en-US" altLang="en-US" sz="3200" b="0"/>
            </a:p>
          </p:txBody>
        </p:sp>
        <p:sp>
          <p:nvSpPr>
            <p:cNvPr id="98346" name="Rectangle 112">
              <a:extLst>
                <a:ext uri="{FF2B5EF4-FFF2-40B4-BE49-F238E27FC236}">
                  <a16:creationId xmlns:a16="http://schemas.microsoft.com/office/drawing/2014/main" id="{F2C98D51-F5BE-F24D-BAAF-FA8EC8875B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2582863"/>
              <a:ext cx="11113" cy="3556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98347" name="Rectangle 114">
              <a:extLst>
                <a:ext uri="{FF2B5EF4-FFF2-40B4-BE49-F238E27FC236}">
                  <a16:creationId xmlns:a16="http://schemas.microsoft.com/office/drawing/2014/main" id="{3E9E0F72-81EC-2840-AEE7-7AAC9C50A5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2582863"/>
              <a:ext cx="11113" cy="355600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98348" name="Rectangle 115">
              <a:extLst>
                <a:ext uri="{FF2B5EF4-FFF2-40B4-BE49-F238E27FC236}">
                  <a16:creationId xmlns:a16="http://schemas.microsoft.com/office/drawing/2014/main" id="{E70745CB-3984-7B41-9C9B-997990501A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2938463"/>
              <a:ext cx="11112" cy="2682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98349" name="Rectangle 116">
              <a:extLst>
                <a:ext uri="{FF2B5EF4-FFF2-40B4-BE49-F238E27FC236}">
                  <a16:creationId xmlns:a16="http://schemas.microsoft.com/office/drawing/2014/main" id="{AD6F3E12-92B7-924A-8887-8C1A1926A2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74025" y="2659063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98350" name="Rectangle 117">
              <a:extLst>
                <a:ext uri="{FF2B5EF4-FFF2-40B4-BE49-F238E27FC236}">
                  <a16:creationId xmlns:a16="http://schemas.microsoft.com/office/drawing/2014/main" id="{EC0D500E-E3F3-944D-AF53-F9C53274DC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938463"/>
              <a:ext cx="11112" cy="2682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98351" name="Rectangle 118">
              <a:extLst>
                <a:ext uri="{FF2B5EF4-FFF2-40B4-BE49-F238E27FC236}">
                  <a16:creationId xmlns:a16="http://schemas.microsoft.com/office/drawing/2014/main" id="{8F4E932D-A0B0-4047-90CD-AB6AC57A81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57825" y="2928938"/>
              <a:ext cx="20678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B </a:t>
              </a:r>
              <a:endParaRPr lang="en-US" altLang="en-US" sz="3200" b="0"/>
            </a:p>
          </p:txBody>
        </p:sp>
        <p:sp>
          <p:nvSpPr>
            <p:cNvPr id="98352" name="Rectangle 120">
              <a:extLst>
                <a:ext uri="{FF2B5EF4-FFF2-40B4-BE49-F238E27FC236}">
                  <a16:creationId xmlns:a16="http://schemas.microsoft.com/office/drawing/2014/main" id="{F7A8F590-3565-4746-9190-5EF1A81999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2938463"/>
              <a:ext cx="11113" cy="2682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98353" name="Rectangle 122">
              <a:extLst>
                <a:ext uri="{FF2B5EF4-FFF2-40B4-BE49-F238E27FC236}">
                  <a16:creationId xmlns:a16="http://schemas.microsoft.com/office/drawing/2014/main" id="{C3E1725C-D98F-FA46-BD1A-C5811D4384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2938463"/>
              <a:ext cx="11113" cy="268287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98354" name="Rectangle 123">
              <a:extLst>
                <a:ext uri="{FF2B5EF4-FFF2-40B4-BE49-F238E27FC236}">
                  <a16:creationId xmlns:a16="http://schemas.microsoft.com/office/drawing/2014/main" id="{12C86FBB-4556-D94E-85B5-AEB9A57799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3206750"/>
              <a:ext cx="11112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98355" name="Rectangle 124">
              <a:extLst>
                <a:ext uri="{FF2B5EF4-FFF2-40B4-BE49-F238E27FC236}">
                  <a16:creationId xmlns:a16="http://schemas.microsoft.com/office/drawing/2014/main" id="{81E17804-56B6-D24A-A6A5-F4104200CB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75613" y="2928938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98356" name="Rectangle 125">
              <a:extLst>
                <a:ext uri="{FF2B5EF4-FFF2-40B4-BE49-F238E27FC236}">
                  <a16:creationId xmlns:a16="http://schemas.microsoft.com/office/drawing/2014/main" id="{C65F7FF6-8B58-FC4A-BAC1-0B885DEF9F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3206750"/>
              <a:ext cx="11112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98357" name="Rectangle 126">
              <a:extLst>
                <a:ext uri="{FF2B5EF4-FFF2-40B4-BE49-F238E27FC236}">
                  <a16:creationId xmlns:a16="http://schemas.microsoft.com/office/drawing/2014/main" id="{3DCAB087-6B92-EA44-90A3-B9AB5C00FD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57825" y="3197225"/>
              <a:ext cx="21800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C </a:t>
              </a:r>
              <a:endParaRPr lang="en-US" altLang="en-US" sz="3200" b="0"/>
            </a:p>
          </p:txBody>
        </p:sp>
        <p:sp>
          <p:nvSpPr>
            <p:cNvPr id="98358" name="Rectangle 128">
              <a:extLst>
                <a:ext uri="{FF2B5EF4-FFF2-40B4-BE49-F238E27FC236}">
                  <a16:creationId xmlns:a16="http://schemas.microsoft.com/office/drawing/2014/main" id="{663F2945-8932-D14C-97AB-1642F1A070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3206750"/>
              <a:ext cx="11113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98359" name="Rectangle 130">
              <a:extLst>
                <a:ext uri="{FF2B5EF4-FFF2-40B4-BE49-F238E27FC236}">
                  <a16:creationId xmlns:a16="http://schemas.microsoft.com/office/drawing/2014/main" id="{D200BBDB-2D92-F247-A996-76EFD79123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3206750"/>
              <a:ext cx="11113" cy="269875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98360" name="Rectangle 131">
              <a:extLst>
                <a:ext uri="{FF2B5EF4-FFF2-40B4-BE49-F238E27FC236}">
                  <a16:creationId xmlns:a16="http://schemas.microsoft.com/office/drawing/2014/main" id="{80BCF50B-AD4D-6F48-BBE3-8E348E7B9C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3459163"/>
              <a:ext cx="11112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98361" name="Rectangle 132">
              <a:extLst>
                <a:ext uri="{FF2B5EF4-FFF2-40B4-BE49-F238E27FC236}">
                  <a16:creationId xmlns:a16="http://schemas.microsoft.com/office/drawing/2014/main" id="{D830A85E-A37D-9148-A44A-CA2A18F9C2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74025" y="3197225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98362" name="Rectangle 133">
              <a:extLst>
                <a:ext uri="{FF2B5EF4-FFF2-40B4-BE49-F238E27FC236}">
                  <a16:creationId xmlns:a16="http://schemas.microsoft.com/office/drawing/2014/main" id="{898E1FC4-5896-4649-8EE7-C1FE9BCBF4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3459163"/>
              <a:ext cx="11112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98363" name="Rectangle 134">
              <a:extLst>
                <a:ext uri="{FF2B5EF4-FFF2-40B4-BE49-F238E27FC236}">
                  <a16:creationId xmlns:a16="http://schemas.microsoft.com/office/drawing/2014/main" id="{98A6DCC9-1F62-714C-BA37-04288CDE6F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48300" y="3465513"/>
              <a:ext cx="21800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D </a:t>
              </a:r>
              <a:endParaRPr lang="en-US" altLang="en-US" sz="3200" b="0"/>
            </a:p>
          </p:txBody>
        </p:sp>
        <p:sp>
          <p:nvSpPr>
            <p:cNvPr id="98364" name="Rectangle 136">
              <a:extLst>
                <a:ext uri="{FF2B5EF4-FFF2-40B4-BE49-F238E27FC236}">
                  <a16:creationId xmlns:a16="http://schemas.microsoft.com/office/drawing/2014/main" id="{0E1F307E-FC13-4841-AEC6-B9F8AEC118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3459163"/>
              <a:ext cx="11113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98365" name="Rectangle 138">
              <a:extLst>
                <a:ext uri="{FF2B5EF4-FFF2-40B4-BE49-F238E27FC236}">
                  <a16:creationId xmlns:a16="http://schemas.microsoft.com/office/drawing/2014/main" id="{1A3698A7-2F5E-F94A-9C0E-B39A121EF5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3459163"/>
              <a:ext cx="11113" cy="309562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98366" name="Rectangle 139">
              <a:extLst>
                <a:ext uri="{FF2B5EF4-FFF2-40B4-BE49-F238E27FC236}">
                  <a16:creationId xmlns:a16="http://schemas.microsoft.com/office/drawing/2014/main" id="{E380DC2B-21B7-5E47-A0FE-F814390A2F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3650" y="3779838"/>
              <a:ext cx="3506788" cy="952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98367" name="Rectangle 140">
              <a:extLst>
                <a:ext uri="{FF2B5EF4-FFF2-40B4-BE49-F238E27FC236}">
                  <a16:creationId xmlns:a16="http://schemas.microsoft.com/office/drawing/2014/main" id="{F47286FD-1F80-0444-AC4A-2FEC3AECE2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74025" y="3465513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</p:grpSp>
      <p:sp>
        <p:nvSpPr>
          <p:cNvPr id="98308" name="Rectangle 60">
            <a:extLst>
              <a:ext uri="{FF2B5EF4-FFF2-40B4-BE49-F238E27FC236}">
                <a16:creationId xmlns:a16="http://schemas.microsoft.com/office/drawing/2014/main" id="{3A8D2D90-72ED-4142-AAD0-919517607C8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00776" y="3403600"/>
            <a:ext cx="430213" cy="261938"/>
          </a:xfrm>
          <a:prstGeom prst="rect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914400">
              <a:spcBef>
                <a:spcPct val="0"/>
              </a:spcBef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98309" name="Rectangle 58">
            <a:extLst>
              <a:ext uri="{FF2B5EF4-FFF2-40B4-BE49-F238E27FC236}">
                <a16:creationId xmlns:a16="http://schemas.microsoft.com/office/drawing/2014/main" id="{0C8D3660-B6D6-4E41-99E9-85BAC3589F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21501" y="3403600"/>
            <a:ext cx="430213" cy="261938"/>
          </a:xfrm>
          <a:prstGeom prst="rect">
            <a:avLst/>
          </a:prstGeom>
          <a:noFill/>
          <a:ln w="317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914400">
              <a:spcBef>
                <a:spcPct val="0"/>
              </a:spcBef>
              <a:buNone/>
            </a:pPr>
            <a:endParaRPr lang="en-US" altLang="en-US" b="0">
              <a:latin typeface="Times" pitchFamily="2" charset="0"/>
            </a:endParaRPr>
          </a:p>
        </p:txBody>
      </p:sp>
      <p:pic>
        <p:nvPicPr>
          <p:cNvPr id="98310" name="Picture 63" descr="Screen shot 2013-12-06 at 1.18.53 AM.png">
            <a:extLst>
              <a:ext uri="{FF2B5EF4-FFF2-40B4-BE49-F238E27FC236}">
                <a16:creationId xmlns:a16="http://schemas.microsoft.com/office/drawing/2014/main" id="{13AB116C-1DA6-A04A-9B74-FD6CE84F0ECA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292725" y="4876800"/>
            <a:ext cx="1746250" cy="1898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8311" name="Rectangle 64">
            <a:extLst>
              <a:ext uri="{FF2B5EF4-FFF2-40B4-BE49-F238E27FC236}">
                <a16:creationId xmlns:a16="http://schemas.microsoft.com/office/drawing/2014/main" id="{ECDF51F7-3124-9B46-BC8B-89CB5D8241B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13388" y="5638800"/>
            <a:ext cx="430212" cy="261938"/>
          </a:xfrm>
          <a:prstGeom prst="rect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914400">
              <a:spcBef>
                <a:spcPct val="0"/>
              </a:spcBef>
              <a:buNone/>
            </a:pPr>
            <a:endParaRPr lang="en-US" altLang="en-US" b="0">
              <a:latin typeface="Times" pitchFamily="2" charset="0"/>
            </a:endParaRPr>
          </a:p>
        </p:txBody>
      </p:sp>
      <p:pic>
        <p:nvPicPr>
          <p:cNvPr id="98312" name="Picture 65" descr="Screen shot 2013-12-06 at 1.18.53 AM.png">
            <a:extLst>
              <a:ext uri="{FF2B5EF4-FFF2-40B4-BE49-F238E27FC236}">
                <a16:creationId xmlns:a16="http://schemas.microsoft.com/office/drawing/2014/main" id="{35F10A2D-6E6E-2E46-9D57-13C0FDF5E2C2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15200" y="4870450"/>
            <a:ext cx="1746250" cy="1898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8313" name="Rectangle 66">
            <a:extLst>
              <a:ext uri="{FF2B5EF4-FFF2-40B4-BE49-F238E27FC236}">
                <a16:creationId xmlns:a16="http://schemas.microsoft.com/office/drawing/2014/main" id="{7FB53C7A-C5AA-8049-A554-A9DB56B727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35863" y="5632450"/>
            <a:ext cx="430212" cy="261938"/>
          </a:xfrm>
          <a:prstGeom prst="rect">
            <a:avLst/>
          </a:prstGeom>
          <a:noFill/>
          <a:ln w="317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914400">
              <a:spcBef>
                <a:spcPct val="0"/>
              </a:spcBef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98314" name="Rectangle 111">
            <a:extLst>
              <a:ext uri="{FF2B5EF4-FFF2-40B4-BE49-F238E27FC236}">
                <a16:creationId xmlns:a16="http://schemas.microsoft.com/office/drawing/2014/main" id="{5A1552DD-0E69-7949-9405-DD8EFE7A1F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59039" y="3136900"/>
            <a:ext cx="194733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</a:rPr>
              <a:t>A </a:t>
            </a:r>
            <a:endParaRPr lang="en-US" altLang="en-US" sz="3200" b="0"/>
          </a:p>
        </p:txBody>
      </p:sp>
      <p:sp>
        <p:nvSpPr>
          <p:cNvPr id="98315" name="Rectangle 67">
            <a:extLst>
              <a:ext uri="{FF2B5EF4-FFF2-40B4-BE49-F238E27FC236}">
                <a16:creationId xmlns:a16="http://schemas.microsoft.com/office/drawing/2014/main" id="{5A0747E2-7D7E-0E4B-8B6D-1429FD1960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17750" y="3163889"/>
            <a:ext cx="431800" cy="261937"/>
          </a:xfrm>
          <a:prstGeom prst="rect">
            <a:avLst/>
          </a:prstGeom>
          <a:noFill/>
          <a:ln w="31750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914400">
              <a:spcBef>
                <a:spcPct val="0"/>
              </a:spcBef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98316" name="Rectangle 68">
            <a:extLst>
              <a:ext uri="{FF2B5EF4-FFF2-40B4-BE49-F238E27FC236}">
                <a16:creationId xmlns:a16="http://schemas.microsoft.com/office/drawing/2014/main" id="{FD98A2CE-8850-D04F-B1B6-EAAE24688C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62700" y="5621338"/>
            <a:ext cx="203200" cy="304800"/>
          </a:xfrm>
          <a:prstGeom prst="rect">
            <a:avLst/>
          </a:prstGeom>
          <a:noFill/>
          <a:ln w="31750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914400">
              <a:spcBef>
                <a:spcPct val="0"/>
              </a:spcBef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98317" name="Rectangle 69">
            <a:extLst>
              <a:ext uri="{FF2B5EF4-FFF2-40B4-BE49-F238E27FC236}">
                <a16:creationId xmlns:a16="http://schemas.microsoft.com/office/drawing/2014/main" id="{CC13EABA-10F9-2F45-9448-3CECBC6561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85175" y="5632450"/>
            <a:ext cx="203200" cy="304800"/>
          </a:xfrm>
          <a:prstGeom prst="rect">
            <a:avLst/>
          </a:prstGeom>
          <a:noFill/>
          <a:ln w="31750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914400">
              <a:spcBef>
                <a:spcPct val="0"/>
              </a:spcBef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98318" name="TextBox 70">
            <a:extLst>
              <a:ext uri="{FF2B5EF4-FFF2-40B4-BE49-F238E27FC236}">
                <a16:creationId xmlns:a16="http://schemas.microsoft.com/office/drawing/2014/main" id="{391E9ED0-EDFD-0B47-A143-083FDCFE72D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60588" y="4921250"/>
            <a:ext cx="183515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8000"/>
                </a:solidFill>
              </a:rPr>
              <a:t>Note that A = 00</a:t>
            </a:r>
          </a:p>
        </p:txBody>
      </p:sp>
      <p:cxnSp>
        <p:nvCxnSpPr>
          <p:cNvPr id="98319" name="Straight Arrow Connector 71">
            <a:extLst>
              <a:ext uri="{FF2B5EF4-FFF2-40B4-BE49-F238E27FC236}">
                <a16:creationId xmlns:a16="http://schemas.microsoft.com/office/drawing/2014/main" id="{17546427-BE06-EC45-87FC-61E8E67165FF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2781300" y="3417888"/>
            <a:ext cx="3581400" cy="2220912"/>
          </a:xfrm>
          <a:prstGeom prst="straightConnector1">
            <a:avLst/>
          </a:prstGeom>
          <a:noFill/>
          <a:ln w="25400">
            <a:solidFill>
              <a:srgbClr val="008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98320" name="Straight Arrow Connector 72">
            <a:extLst>
              <a:ext uri="{FF2B5EF4-FFF2-40B4-BE49-F238E27FC236}">
                <a16:creationId xmlns:a16="http://schemas.microsoft.com/office/drawing/2014/main" id="{7FD9DF4E-EC4B-CA49-A9B9-57F2F5FDE7E0}"/>
              </a:ext>
            </a:extLst>
          </p:cNvPr>
          <p:cNvCxnSpPr>
            <a:cxnSpLocks noChangeShapeType="1"/>
            <a:stCxn id="98317" idx="1"/>
          </p:cNvCxnSpPr>
          <p:nvPr/>
        </p:nvCxnSpPr>
        <p:spPr bwMode="auto">
          <a:xfrm flipH="1" flipV="1">
            <a:off x="2759075" y="3279776"/>
            <a:ext cx="5626100" cy="2505075"/>
          </a:xfrm>
          <a:prstGeom prst="straightConnector1">
            <a:avLst/>
          </a:prstGeom>
          <a:noFill/>
          <a:ln w="25400">
            <a:solidFill>
              <a:srgbClr val="008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</p:spTree>
  </p:cSld>
  <p:clrMapOvr>
    <a:masterClrMapping/>
  </p:clrMapOvr>
  <p:transition/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329" name="Rectangle 2">
            <a:extLst>
              <a:ext uri="{FF2B5EF4-FFF2-40B4-BE49-F238E27FC236}">
                <a16:creationId xmlns:a16="http://schemas.microsoft.com/office/drawing/2014/main" id="{FB464C33-1BCE-1D47-A92F-A136189E265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220664"/>
            <a:ext cx="9144000" cy="790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Let’s derive the state table</a:t>
            </a:r>
          </a:p>
        </p:txBody>
      </p:sp>
      <p:pic>
        <p:nvPicPr>
          <p:cNvPr id="99330" name="Picture 2" descr="Screen shot 2013-12-05 at 11.59.56 PM.png">
            <a:extLst>
              <a:ext uri="{FF2B5EF4-FFF2-40B4-BE49-F238E27FC236}">
                <a16:creationId xmlns:a16="http://schemas.microsoft.com/office/drawing/2014/main" id="{62011D4B-40BD-524C-BBC1-913DA5744AF0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97464" y="2112964"/>
            <a:ext cx="4916487" cy="2428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99331" name="Group 127">
            <a:extLst>
              <a:ext uri="{FF2B5EF4-FFF2-40B4-BE49-F238E27FC236}">
                <a16:creationId xmlns:a16="http://schemas.microsoft.com/office/drawing/2014/main" id="{78D3341F-E39C-E947-9270-52C3DC6AB0AE}"/>
              </a:ext>
            </a:extLst>
          </p:cNvPr>
          <p:cNvGrpSpPr>
            <a:grpSpLocks/>
          </p:cNvGrpSpPr>
          <p:nvPr/>
        </p:nvGrpSpPr>
        <p:grpSpPr bwMode="auto">
          <a:xfrm>
            <a:off x="1173163" y="2216150"/>
            <a:ext cx="3536950" cy="2051050"/>
            <a:chOff x="5049838" y="1738313"/>
            <a:chExt cx="3536950" cy="2051050"/>
          </a:xfrm>
        </p:grpSpPr>
        <p:sp>
          <p:nvSpPr>
            <p:cNvPr id="99337" name="Rectangle 85">
              <a:extLst>
                <a:ext uri="{FF2B5EF4-FFF2-40B4-BE49-F238E27FC236}">
                  <a16:creationId xmlns:a16="http://schemas.microsoft.com/office/drawing/2014/main" id="{E38C42F9-5E60-1446-8403-BC8A700CA1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3650" y="1738313"/>
              <a:ext cx="3506788" cy="111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99338" name="Rectangle 86">
              <a:extLst>
                <a:ext uri="{FF2B5EF4-FFF2-40B4-BE49-F238E27FC236}">
                  <a16:creationId xmlns:a16="http://schemas.microsoft.com/office/drawing/2014/main" id="{333F6120-6BC4-5246-AC97-AA15A4D4A6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1739900"/>
              <a:ext cx="11112" cy="41275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99339" name="Rectangle 88">
              <a:extLst>
                <a:ext uri="{FF2B5EF4-FFF2-40B4-BE49-F238E27FC236}">
                  <a16:creationId xmlns:a16="http://schemas.microsoft.com/office/drawing/2014/main" id="{6FA213B7-B189-504C-A1ED-5A2EE1729D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1739900"/>
              <a:ext cx="11112" cy="41275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99340" name="Rectangle 89">
              <a:extLst>
                <a:ext uri="{FF2B5EF4-FFF2-40B4-BE49-F238E27FC236}">
                  <a16:creationId xmlns:a16="http://schemas.microsoft.com/office/drawing/2014/main" id="{F37D1C5D-A50D-204E-A65C-89A98E2A41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99063" y="1925638"/>
              <a:ext cx="814325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Present </a:t>
              </a:r>
              <a:endParaRPr lang="en-US" altLang="en-US" sz="3200" b="0"/>
            </a:p>
          </p:txBody>
        </p:sp>
        <p:sp>
          <p:nvSpPr>
            <p:cNvPr id="99341" name="Rectangle 90">
              <a:extLst>
                <a:ext uri="{FF2B5EF4-FFF2-40B4-BE49-F238E27FC236}">
                  <a16:creationId xmlns:a16="http://schemas.microsoft.com/office/drawing/2014/main" id="{67938B4D-D3D4-2B41-B296-81191A14F8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1739900"/>
              <a:ext cx="11113" cy="41275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99342" name="Rectangle 91">
              <a:extLst>
                <a:ext uri="{FF2B5EF4-FFF2-40B4-BE49-F238E27FC236}">
                  <a16:creationId xmlns:a16="http://schemas.microsoft.com/office/drawing/2014/main" id="{86A5BFCD-1249-934B-95BE-70E28A513D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88100" y="1843088"/>
              <a:ext cx="104515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Next state </a:t>
              </a:r>
              <a:endParaRPr lang="en-US" altLang="en-US" sz="3200" b="0"/>
            </a:p>
          </p:txBody>
        </p:sp>
        <p:sp>
          <p:nvSpPr>
            <p:cNvPr id="99343" name="Rectangle 92">
              <a:extLst>
                <a:ext uri="{FF2B5EF4-FFF2-40B4-BE49-F238E27FC236}">
                  <a16:creationId xmlns:a16="http://schemas.microsoft.com/office/drawing/2014/main" id="{1D166819-9FBC-EB47-8B85-D14B27CDE3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1739900"/>
              <a:ext cx="11113" cy="412750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99344" name="Rectangle 93">
              <a:extLst>
                <a:ext uri="{FF2B5EF4-FFF2-40B4-BE49-F238E27FC236}">
                  <a16:creationId xmlns:a16="http://schemas.microsoft.com/office/drawing/2014/main" id="{26EC3D07-EB3C-4947-8D1A-24A9FEB223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163763"/>
              <a:ext cx="1692275" cy="111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99345" name="Rectangle 94">
              <a:extLst>
                <a:ext uri="{FF2B5EF4-FFF2-40B4-BE49-F238E27FC236}">
                  <a16:creationId xmlns:a16="http://schemas.microsoft.com/office/drawing/2014/main" id="{1F976B63-AC8F-EB40-8E61-7A0152BDA5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2152650"/>
              <a:ext cx="11112" cy="4048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99346" name="Rectangle 95">
              <a:extLst>
                <a:ext uri="{FF2B5EF4-FFF2-40B4-BE49-F238E27FC236}">
                  <a16:creationId xmlns:a16="http://schemas.microsoft.com/office/drawing/2014/main" id="{AAB65B5C-6DCC-1A41-B258-328C272B2F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16850" y="1925638"/>
              <a:ext cx="657231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Output</a:t>
              </a:r>
              <a:endParaRPr lang="en-US" altLang="en-US" sz="3200" b="0"/>
            </a:p>
          </p:txBody>
        </p:sp>
        <p:sp>
          <p:nvSpPr>
            <p:cNvPr id="99347" name="Rectangle 96">
              <a:extLst>
                <a:ext uri="{FF2B5EF4-FFF2-40B4-BE49-F238E27FC236}">
                  <a16:creationId xmlns:a16="http://schemas.microsoft.com/office/drawing/2014/main" id="{ED249963-8813-1A46-9048-1DA73C0DA0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152650"/>
              <a:ext cx="11112" cy="4048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99348" name="Rectangle 97">
              <a:extLst>
                <a:ext uri="{FF2B5EF4-FFF2-40B4-BE49-F238E27FC236}">
                  <a16:creationId xmlns:a16="http://schemas.microsoft.com/office/drawing/2014/main" id="{A2E52F57-F3CE-A24D-9A0E-4194F5637D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24475" y="2174875"/>
              <a:ext cx="535403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state </a:t>
              </a:r>
              <a:endParaRPr lang="en-US" altLang="en-US" sz="3200" b="0"/>
            </a:p>
          </p:txBody>
        </p:sp>
        <p:sp>
          <p:nvSpPr>
            <p:cNvPr id="99349" name="Rectangle 98">
              <a:extLst>
                <a:ext uri="{FF2B5EF4-FFF2-40B4-BE49-F238E27FC236}">
                  <a16:creationId xmlns:a16="http://schemas.microsoft.com/office/drawing/2014/main" id="{DEA79E46-4AFD-F547-B5A5-5E7D0B6359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6163" y="2255838"/>
              <a:ext cx="23083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w </a:t>
              </a:r>
              <a:endParaRPr lang="en-US" altLang="en-US" sz="3200" b="0"/>
            </a:p>
          </p:txBody>
        </p:sp>
        <p:sp>
          <p:nvSpPr>
            <p:cNvPr id="99350" name="Rectangle 99">
              <a:extLst>
                <a:ext uri="{FF2B5EF4-FFF2-40B4-BE49-F238E27FC236}">
                  <a16:creationId xmlns:a16="http://schemas.microsoft.com/office/drawing/2014/main" id="{02AA9F8E-F247-2E47-A90F-B85BC19812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57938" y="2255838"/>
              <a:ext cx="19877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= </a:t>
              </a:r>
              <a:endParaRPr lang="en-US" altLang="en-US" sz="3200" b="0"/>
            </a:p>
          </p:txBody>
        </p:sp>
        <p:sp>
          <p:nvSpPr>
            <p:cNvPr id="99351" name="Rectangle 100">
              <a:extLst>
                <a:ext uri="{FF2B5EF4-FFF2-40B4-BE49-F238E27FC236}">
                  <a16:creationId xmlns:a16="http://schemas.microsoft.com/office/drawing/2014/main" id="{C673DC16-4ECA-A642-B408-FB490395C2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94475" y="2255838"/>
              <a:ext cx="192360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99352" name="Rectangle 101">
              <a:extLst>
                <a:ext uri="{FF2B5EF4-FFF2-40B4-BE49-F238E27FC236}">
                  <a16:creationId xmlns:a16="http://schemas.microsoft.com/office/drawing/2014/main" id="{A9087D09-053D-2941-8CE8-E754DB822C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72300" y="2255838"/>
              <a:ext cx="23083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w </a:t>
              </a:r>
              <a:endParaRPr lang="en-US" altLang="en-US" sz="3200" b="0"/>
            </a:p>
          </p:txBody>
        </p:sp>
        <p:sp>
          <p:nvSpPr>
            <p:cNvPr id="99353" name="Rectangle 102">
              <a:extLst>
                <a:ext uri="{FF2B5EF4-FFF2-40B4-BE49-F238E27FC236}">
                  <a16:creationId xmlns:a16="http://schemas.microsoft.com/office/drawing/2014/main" id="{7D47487B-1686-BB4A-91F3-E95517082E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00900" y="2255838"/>
              <a:ext cx="19877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= </a:t>
              </a:r>
              <a:endParaRPr lang="en-US" altLang="en-US" sz="3200" b="0"/>
            </a:p>
          </p:txBody>
        </p:sp>
        <p:sp>
          <p:nvSpPr>
            <p:cNvPr id="99354" name="Rectangle 103">
              <a:extLst>
                <a:ext uri="{FF2B5EF4-FFF2-40B4-BE49-F238E27FC236}">
                  <a16:creationId xmlns:a16="http://schemas.microsoft.com/office/drawing/2014/main" id="{8795F228-499D-A74C-B4E9-AD0A3DBD4A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2152650"/>
              <a:ext cx="11113" cy="4048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99355" name="Rectangle 104">
              <a:extLst>
                <a:ext uri="{FF2B5EF4-FFF2-40B4-BE49-F238E27FC236}">
                  <a16:creationId xmlns:a16="http://schemas.microsoft.com/office/drawing/2014/main" id="{E6CBEDBB-0932-9D41-9AD3-D04C428901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37438" y="2255838"/>
              <a:ext cx="192360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  <p:sp>
          <p:nvSpPr>
            <p:cNvPr id="99356" name="Rectangle 105">
              <a:extLst>
                <a:ext uri="{FF2B5EF4-FFF2-40B4-BE49-F238E27FC236}">
                  <a16:creationId xmlns:a16="http://schemas.microsoft.com/office/drawing/2014/main" id="{A534F8E4-01C8-9842-BCAA-0EA4339C56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2152650"/>
              <a:ext cx="11113" cy="404813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99357" name="Rectangle 106">
              <a:extLst>
                <a:ext uri="{FF2B5EF4-FFF2-40B4-BE49-F238E27FC236}">
                  <a16:creationId xmlns:a16="http://schemas.microsoft.com/office/drawing/2014/main" id="{EA196A7E-CEB0-2241-B14D-C615E63118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3650" y="2568575"/>
              <a:ext cx="3506788" cy="952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99358" name="Rectangle 107">
              <a:extLst>
                <a:ext uri="{FF2B5EF4-FFF2-40B4-BE49-F238E27FC236}">
                  <a16:creationId xmlns:a16="http://schemas.microsoft.com/office/drawing/2014/main" id="{6F34D7FC-3EF3-904C-BDC8-01E94AD4BF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2582863"/>
              <a:ext cx="11112" cy="3556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99359" name="Rectangle 108">
              <a:extLst>
                <a:ext uri="{FF2B5EF4-FFF2-40B4-BE49-F238E27FC236}">
                  <a16:creationId xmlns:a16="http://schemas.microsoft.com/office/drawing/2014/main" id="{D8C578C8-5404-2141-A452-A4943677C3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72438" y="2174875"/>
              <a:ext cx="179536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z </a:t>
              </a:r>
              <a:endParaRPr lang="en-US" altLang="en-US" sz="3200" b="0"/>
            </a:p>
          </p:txBody>
        </p:sp>
        <p:sp>
          <p:nvSpPr>
            <p:cNvPr id="99360" name="Rectangle 109">
              <a:extLst>
                <a:ext uri="{FF2B5EF4-FFF2-40B4-BE49-F238E27FC236}">
                  <a16:creationId xmlns:a16="http://schemas.microsoft.com/office/drawing/2014/main" id="{58FF491D-EC3E-D045-B7DD-BB81A8D414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582863"/>
              <a:ext cx="11112" cy="3556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99361" name="Rectangle 110">
              <a:extLst>
                <a:ext uri="{FF2B5EF4-FFF2-40B4-BE49-F238E27FC236}">
                  <a16:creationId xmlns:a16="http://schemas.microsoft.com/office/drawing/2014/main" id="{765C597A-619C-624C-A413-DF9497C8F7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48300" y="2659063"/>
              <a:ext cx="194733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A </a:t>
              </a:r>
              <a:endParaRPr lang="en-US" altLang="en-US" sz="3200" b="0"/>
            </a:p>
          </p:txBody>
        </p:sp>
        <p:sp>
          <p:nvSpPr>
            <p:cNvPr id="99362" name="Rectangle 112">
              <a:extLst>
                <a:ext uri="{FF2B5EF4-FFF2-40B4-BE49-F238E27FC236}">
                  <a16:creationId xmlns:a16="http://schemas.microsoft.com/office/drawing/2014/main" id="{99058444-E561-DF42-86B0-82A9C39619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2582863"/>
              <a:ext cx="11113" cy="3556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99363" name="Rectangle 114">
              <a:extLst>
                <a:ext uri="{FF2B5EF4-FFF2-40B4-BE49-F238E27FC236}">
                  <a16:creationId xmlns:a16="http://schemas.microsoft.com/office/drawing/2014/main" id="{FB2FF38F-9753-804B-B436-91E194533C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2582863"/>
              <a:ext cx="11113" cy="355600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99364" name="Rectangle 115">
              <a:extLst>
                <a:ext uri="{FF2B5EF4-FFF2-40B4-BE49-F238E27FC236}">
                  <a16:creationId xmlns:a16="http://schemas.microsoft.com/office/drawing/2014/main" id="{DA8F63FD-75B2-CD47-B9F4-564F12CC08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2938463"/>
              <a:ext cx="11112" cy="2682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99365" name="Rectangle 116">
              <a:extLst>
                <a:ext uri="{FF2B5EF4-FFF2-40B4-BE49-F238E27FC236}">
                  <a16:creationId xmlns:a16="http://schemas.microsoft.com/office/drawing/2014/main" id="{7CFFB97A-C1B1-364F-ABC7-7721EE6992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74025" y="2659063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99366" name="Rectangle 117">
              <a:extLst>
                <a:ext uri="{FF2B5EF4-FFF2-40B4-BE49-F238E27FC236}">
                  <a16:creationId xmlns:a16="http://schemas.microsoft.com/office/drawing/2014/main" id="{B8699CFF-158C-AB44-8B75-E7E7E5E756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938463"/>
              <a:ext cx="11112" cy="2682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99367" name="Rectangle 118">
              <a:extLst>
                <a:ext uri="{FF2B5EF4-FFF2-40B4-BE49-F238E27FC236}">
                  <a16:creationId xmlns:a16="http://schemas.microsoft.com/office/drawing/2014/main" id="{B8574093-F3A8-5D47-B336-0168568AE9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57825" y="2928938"/>
              <a:ext cx="20678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B </a:t>
              </a:r>
              <a:endParaRPr lang="en-US" altLang="en-US" sz="3200" b="0"/>
            </a:p>
          </p:txBody>
        </p:sp>
        <p:sp>
          <p:nvSpPr>
            <p:cNvPr id="99368" name="Rectangle 120">
              <a:extLst>
                <a:ext uri="{FF2B5EF4-FFF2-40B4-BE49-F238E27FC236}">
                  <a16:creationId xmlns:a16="http://schemas.microsoft.com/office/drawing/2014/main" id="{3D7D576D-B7A5-8544-AA6E-C0E4D26CAD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2938463"/>
              <a:ext cx="11113" cy="2682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99369" name="Rectangle 122">
              <a:extLst>
                <a:ext uri="{FF2B5EF4-FFF2-40B4-BE49-F238E27FC236}">
                  <a16:creationId xmlns:a16="http://schemas.microsoft.com/office/drawing/2014/main" id="{81CD7447-5CEC-B340-8618-F858F3CC02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2938463"/>
              <a:ext cx="11113" cy="268287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99370" name="Rectangle 123">
              <a:extLst>
                <a:ext uri="{FF2B5EF4-FFF2-40B4-BE49-F238E27FC236}">
                  <a16:creationId xmlns:a16="http://schemas.microsoft.com/office/drawing/2014/main" id="{E18C7712-1AE0-7742-B0F1-CDF7872531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3206750"/>
              <a:ext cx="11112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99371" name="Rectangle 124">
              <a:extLst>
                <a:ext uri="{FF2B5EF4-FFF2-40B4-BE49-F238E27FC236}">
                  <a16:creationId xmlns:a16="http://schemas.microsoft.com/office/drawing/2014/main" id="{A87D5D5D-9D81-DE46-ABED-6A6F1E2DBA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75613" y="2928938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99372" name="Rectangle 125">
              <a:extLst>
                <a:ext uri="{FF2B5EF4-FFF2-40B4-BE49-F238E27FC236}">
                  <a16:creationId xmlns:a16="http://schemas.microsoft.com/office/drawing/2014/main" id="{41BD1E2A-B245-4146-948A-60D432E8F7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3206750"/>
              <a:ext cx="11112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99373" name="Rectangle 126">
              <a:extLst>
                <a:ext uri="{FF2B5EF4-FFF2-40B4-BE49-F238E27FC236}">
                  <a16:creationId xmlns:a16="http://schemas.microsoft.com/office/drawing/2014/main" id="{104DC3A5-0069-A44C-8CAD-E4A7446B2F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57825" y="3197225"/>
              <a:ext cx="21800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C </a:t>
              </a:r>
              <a:endParaRPr lang="en-US" altLang="en-US" sz="3200" b="0"/>
            </a:p>
          </p:txBody>
        </p:sp>
        <p:sp>
          <p:nvSpPr>
            <p:cNvPr id="99374" name="Rectangle 128">
              <a:extLst>
                <a:ext uri="{FF2B5EF4-FFF2-40B4-BE49-F238E27FC236}">
                  <a16:creationId xmlns:a16="http://schemas.microsoft.com/office/drawing/2014/main" id="{32B225F8-DC16-F546-B693-C74146D4CA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3206750"/>
              <a:ext cx="11113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99375" name="Rectangle 130">
              <a:extLst>
                <a:ext uri="{FF2B5EF4-FFF2-40B4-BE49-F238E27FC236}">
                  <a16:creationId xmlns:a16="http://schemas.microsoft.com/office/drawing/2014/main" id="{E4887DFD-D873-5F44-B4D8-79C2B7030A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3206750"/>
              <a:ext cx="11113" cy="269875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99376" name="Rectangle 131">
              <a:extLst>
                <a:ext uri="{FF2B5EF4-FFF2-40B4-BE49-F238E27FC236}">
                  <a16:creationId xmlns:a16="http://schemas.microsoft.com/office/drawing/2014/main" id="{81AE6BE1-0871-4E4A-9843-86A45D11ED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3459163"/>
              <a:ext cx="11112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99377" name="Rectangle 132">
              <a:extLst>
                <a:ext uri="{FF2B5EF4-FFF2-40B4-BE49-F238E27FC236}">
                  <a16:creationId xmlns:a16="http://schemas.microsoft.com/office/drawing/2014/main" id="{311C3FD0-315A-9C47-98E2-C822286AB2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74025" y="3197225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99378" name="Rectangle 133">
              <a:extLst>
                <a:ext uri="{FF2B5EF4-FFF2-40B4-BE49-F238E27FC236}">
                  <a16:creationId xmlns:a16="http://schemas.microsoft.com/office/drawing/2014/main" id="{368F0D86-A1BE-BC47-8087-E776DE5591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3459163"/>
              <a:ext cx="11112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99379" name="Rectangle 134">
              <a:extLst>
                <a:ext uri="{FF2B5EF4-FFF2-40B4-BE49-F238E27FC236}">
                  <a16:creationId xmlns:a16="http://schemas.microsoft.com/office/drawing/2014/main" id="{734F214C-BB87-D341-951B-50F35B4CEB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48300" y="3465513"/>
              <a:ext cx="21800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D </a:t>
              </a:r>
              <a:endParaRPr lang="en-US" altLang="en-US" sz="3200" b="0"/>
            </a:p>
          </p:txBody>
        </p:sp>
        <p:sp>
          <p:nvSpPr>
            <p:cNvPr id="99380" name="Rectangle 136">
              <a:extLst>
                <a:ext uri="{FF2B5EF4-FFF2-40B4-BE49-F238E27FC236}">
                  <a16:creationId xmlns:a16="http://schemas.microsoft.com/office/drawing/2014/main" id="{06FF1C52-7805-5C49-B9D2-B7F25EC7A8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3459163"/>
              <a:ext cx="11113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99381" name="Rectangle 138">
              <a:extLst>
                <a:ext uri="{FF2B5EF4-FFF2-40B4-BE49-F238E27FC236}">
                  <a16:creationId xmlns:a16="http://schemas.microsoft.com/office/drawing/2014/main" id="{709818B8-1238-304D-B77C-039075C82C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3459163"/>
              <a:ext cx="11113" cy="309562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99382" name="Rectangle 139">
              <a:extLst>
                <a:ext uri="{FF2B5EF4-FFF2-40B4-BE49-F238E27FC236}">
                  <a16:creationId xmlns:a16="http://schemas.microsoft.com/office/drawing/2014/main" id="{6AEF586B-CA36-3046-9765-CEFA70AF3D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3650" y="3779838"/>
              <a:ext cx="3506788" cy="952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99383" name="Rectangle 140">
              <a:extLst>
                <a:ext uri="{FF2B5EF4-FFF2-40B4-BE49-F238E27FC236}">
                  <a16:creationId xmlns:a16="http://schemas.microsoft.com/office/drawing/2014/main" id="{37252146-5B74-CA43-AB8E-6DF0EF4BE3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74025" y="3465513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</p:grpSp>
      <p:sp>
        <p:nvSpPr>
          <p:cNvPr id="99332" name="Rectangle 60">
            <a:extLst>
              <a:ext uri="{FF2B5EF4-FFF2-40B4-BE49-F238E27FC236}">
                <a16:creationId xmlns:a16="http://schemas.microsoft.com/office/drawing/2014/main" id="{4E4E4E82-FD3F-0345-A51F-F476A603DF4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98814" y="3311526"/>
            <a:ext cx="382587" cy="371475"/>
          </a:xfrm>
          <a:prstGeom prst="rect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914400">
              <a:spcBef>
                <a:spcPct val="0"/>
              </a:spcBef>
              <a:buNone/>
            </a:pPr>
            <a:endParaRPr lang="en-US" altLang="en-US" b="0">
              <a:latin typeface="Times" pitchFamily="2" charset="0"/>
            </a:endParaRPr>
          </a:p>
        </p:txBody>
      </p:sp>
      <p:pic>
        <p:nvPicPr>
          <p:cNvPr id="99333" name="Picture 63" descr="Screen shot 2013-12-06 at 1.18.53 AM.png">
            <a:extLst>
              <a:ext uri="{FF2B5EF4-FFF2-40B4-BE49-F238E27FC236}">
                <a16:creationId xmlns:a16="http://schemas.microsoft.com/office/drawing/2014/main" id="{3224D145-6CFE-BF41-BDB7-1C33D4603621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292725" y="4876800"/>
            <a:ext cx="1746250" cy="1898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9334" name="Picture 65" descr="Screen shot 2013-12-06 at 1.18.53 AM.png">
            <a:extLst>
              <a:ext uri="{FF2B5EF4-FFF2-40B4-BE49-F238E27FC236}">
                <a16:creationId xmlns:a16="http://schemas.microsoft.com/office/drawing/2014/main" id="{4A7F2323-67F8-D844-8549-71D3400750C4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15200" y="4870450"/>
            <a:ext cx="1746250" cy="1898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9335" name="Rectangle 111">
            <a:extLst>
              <a:ext uri="{FF2B5EF4-FFF2-40B4-BE49-F238E27FC236}">
                <a16:creationId xmlns:a16="http://schemas.microsoft.com/office/drawing/2014/main" id="{C6532CB4-810C-374E-A022-9C27C0D3E7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59039" y="3136900"/>
            <a:ext cx="194733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</a:rPr>
              <a:t>A </a:t>
            </a:r>
            <a:endParaRPr lang="en-US" altLang="en-US" sz="3200" b="0"/>
          </a:p>
        </p:txBody>
      </p:sp>
      <p:sp>
        <p:nvSpPr>
          <p:cNvPr id="99336" name="TextBox 67">
            <a:extLst>
              <a:ext uri="{FF2B5EF4-FFF2-40B4-BE49-F238E27FC236}">
                <a16:creationId xmlns:a16="http://schemas.microsoft.com/office/drawing/2014/main" id="{084805D8-FE03-CC42-88F1-5F401F20AB5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98813" y="3275014"/>
            <a:ext cx="355600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</a:rPr>
              <a:t>?</a:t>
            </a:r>
          </a:p>
        </p:txBody>
      </p:sp>
    </p:spTree>
  </p:cSld>
  <p:clrMapOvr>
    <a:masterClrMapping/>
  </p:clrMapOvr>
  <p:transition/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353" name="Rectangle 2">
            <a:extLst>
              <a:ext uri="{FF2B5EF4-FFF2-40B4-BE49-F238E27FC236}">
                <a16:creationId xmlns:a16="http://schemas.microsoft.com/office/drawing/2014/main" id="{93925F69-6AAF-3941-8DCA-F24246BF9D4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220664"/>
            <a:ext cx="9144000" cy="790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Let’s derive the state table</a:t>
            </a:r>
          </a:p>
        </p:txBody>
      </p:sp>
      <p:pic>
        <p:nvPicPr>
          <p:cNvPr id="100354" name="Picture 2" descr="Screen shot 2013-12-05 at 11.59.56 PM.png">
            <a:extLst>
              <a:ext uri="{FF2B5EF4-FFF2-40B4-BE49-F238E27FC236}">
                <a16:creationId xmlns:a16="http://schemas.microsoft.com/office/drawing/2014/main" id="{70FFD9CD-3951-A04A-999E-C44BF14AF8B5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97464" y="2112964"/>
            <a:ext cx="4916487" cy="2428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00355" name="Group 127">
            <a:extLst>
              <a:ext uri="{FF2B5EF4-FFF2-40B4-BE49-F238E27FC236}">
                <a16:creationId xmlns:a16="http://schemas.microsoft.com/office/drawing/2014/main" id="{881F2DCD-F94E-B94B-AFC8-36ED85E8D681}"/>
              </a:ext>
            </a:extLst>
          </p:cNvPr>
          <p:cNvGrpSpPr>
            <a:grpSpLocks/>
          </p:cNvGrpSpPr>
          <p:nvPr/>
        </p:nvGrpSpPr>
        <p:grpSpPr bwMode="auto">
          <a:xfrm>
            <a:off x="1173163" y="2216150"/>
            <a:ext cx="3536950" cy="2051050"/>
            <a:chOff x="5049838" y="1738313"/>
            <a:chExt cx="3536950" cy="2051050"/>
          </a:xfrm>
        </p:grpSpPr>
        <p:sp>
          <p:nvSpPr>
            <p:cNvPr id="100363" name="Rectangle 85">
              <a:extLst>
                <a:ext uri="{FF2B5EF4-FFF2-40B4-BE49-F238E27FC236}">
                  <a16:creationId xmlns:a16="http://schemas.microsoft.com/office/drawing/2014/main" id="{55C026EC-5F08-4546-A90C-FDEFAD2416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3650" y="1738313"/>
              <a:ext cx="3506788" cy="111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00364" name="Rectangle 86">
              <a:extLst>
                <a:ext uri="{FF2B5EF4-FFF2-40B4-BE49-F238E27FC236}">
                  <a16:creationId xmlns:a16="http://schemas.microsoft.com/office/drawing/2014/main" id="{6D7E0356-A84B-B549-AE7C-B549555E6E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1739900"/>
              <a:ext cx="11112" cy="41275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00365" name="Rectangle 88">
              <a:extLst>
                <a:ext uri="{FF2B5EF4-FFF2-40B4-BE49-F238E27FC236}">
                  <a16:creationId xmlns:a16="http://schemas.microsoft.com/office/drawing/2014/main" id="{4B4462A1-334C-6542-8BD0-B44A802481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1739900"/>
              <a:ext cx="11112" cy="41275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00366" name="Rectangle 89">
              <a:extLst>
                <a:ext uri="{FF2B5EF4-FFF2-40B4-BE49-F238E27FC236}">
                  <a16:creationId xmlns:a16="http://schemas.microsoft.com/office/drawing/2014/main" id="{BFE8EBCD-4EDA-1647-8C8D-F038268AF7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99063" y="1925638"/>
              <a:ext cx="814325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Present </a:t>
              </a:r>
              <a:endParaRPr lang="en-US" altLang="en-US" sz="3200" b="0"/>
            </a:p>
          </p:txBody>
        </p:sp>
        <p:sp>
          <p:nvSpPr>
            <p:cNvPr id="100367" name="Rectangle 90">
              <a:extLst>
                <a:ext uri="{FF2B5EF4-FFF2-40B4-BE49-F238E27FC236}">
                  <a16:creationId xmlns:a16="http://schemas.microsoft.com/office/drawing/2014/main" id="{994EAA4D-C486-934E-B97C-3583743303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1739900"/>
              <a:ext cx="11113" cy="41275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00368" name="Rectangle 91">
              <a:extLst>
                <a:ext uri="{FF2B5EF4-FFF2-40B4-BE49-F238E27FC236}">
                  <a16:creationId xmlns:a16="http://schemas.microsoft.com/office/drawing/2014/main" id="{7BCC6C09-4824-0D44-838C-987035A32F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88100" y="1843088"/>
              <a:ext cx="104515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Next state </a:t>
              </a:r>
              <a:endParaRPr lang="en-US" altLang="en-US" sz="3200" b="0"/>
            </a:p>
          </p:txBody>
        </p:sp>
        <p:sp>
          <p:nvSpPr>
            <p:cNvPr id="100369" name="Rectangle 92">
              <a:extLst>
                <a:ext uri="{FF2B5EF4-FFF2-40B4-BE49-F238E27FC236}">
                  <a16:creationId xmlns:a16="http://schemas.microsoft.com/office/drawing/2014/main" id="{FDD0ECA3-E987-4446-85FE-26E90F0B02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1739900"/>
              <a:ext cx="11113" cy="412750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00370" name="Rectangle 93">
              <a:extLst>
                <a:ext uri="{FF2B5EF4-FFF2-40B4-BE49-F238E27FC236}">
                  <a16:creationId xmlns:a16="http://schemas.microsoft.com/office/drawing/2014/main" id="{AD0A9F1C-1392-0A41-8FC9-1A79637D99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163763"/>
              <a:ext cx="1692275" cy="111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00371" name="Rectangle 94">
              <a:extLst>
                <a:ext uri="{FF2B5EF4-FFF2-40B4-BE49-F238E27FC236}">
                  <a16:creationId xmlns:a16="http://schemas.microsoft.com/office/drawing/2014/main" id="{A27375C3-3EF5-FA42-9F97-6974FED7B1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2152650"/>
              <a:ext cx="11112" cy="4048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00372" name="Rectangle 95">
              <a:extLst>
                <a:ext uri="{FF2B5EF4-FFF2-40B4-BE49-F238E27FC236}">
                  <a16:creationId xmlns:a16="http://schemas.microsoft.com/office/drawing/2014/main" id="{0A9B3F84-F22E-6146-8CFD-278F3DC932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16850" y="1925638"/>
              <a:ext cx="657231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Output</a:t>
              </a:r>
              <a:endParaRPr lang="en-US" altLang="en-US" sz="3200" b="0"/>
            </a:p>
          </p:txBody>
        </p:sp>
        <p:sp>
          <p:nvSpPr>
            <p:cNvPr id="100373" name="Rectangle 96">
              <a:extLst>
                <a:ext uri="{FF2B5EF4-FFF2-40B4-BE49-F238E27FC236}">
                  <a16:creationId xmlns:a16="http://schemas.microsoft.com/office/drawing/2014/main" id="{23142925-46C9-1C44-8B35-8E1D168920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152650"/>
              <a:ext cx="11112" cy="4048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00374" name="Rectangle 97">
              <a:extLst>
                <a:ext uri="{FF2B5EF4-FFF2-40B4-BE49-F238E27FC236}">
                  <a16:creationId xmlns:a16="http://schemas.microsoft.com/office/drawing/2014/main" id="{0FA0629B-D7B7-FD47-A9E7-4D8499A225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24475" y="2174875"/>
              <a:ext cx="535403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state </a:t>
              </a:r>
              <a:endParaRPr lang="en-US" altLang="en-US" sz="3200" b="0"/>
            </a:p>
          </p:txBody>
        </p:sp>
        <p:sp>
          <p:nvSpPr>
            <p:cNvPr id="100375" name="Rectangle 98">
              <a:extLst>
                <a:ext uri="{FF2B5EF4-FFF2-40B4-BE49-F238E27FC236}">
                  <a16:creationId xmlns:a16="http://schemas.microsoft.com/office/drawing/2014/main" id="{1E886DB0-22A9-7B41-B743-EA8743FBCA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6163" y="2255838"/>
              <a:ext cx="23083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w </a:t>
              </a:r>
              <a:endParaRPr lang="en-US" altLang="en-US" sz="3200" b="0"/>
            </a:p>
          </p:txBody>
        </p:sp>
        <p:sp>
          <p:nvSpPr>
            <p:cNvPr id="100376" name="Rectangle 99">
              <a:extLst>
                <a:ext uri="{FF2B5EF4-FFF2-40B4-BE49-F238E27FC236}">
                  <a16:creationId xmlns:a16="http://schemas.microsoft.com/office/drawing/2014/main" id="{645DFD64-1ABF-534C-B104-25CF582D4A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57938" y="2255838"/>
              <a:ext cx="19877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= </a:t>
              </a:r>
              <a:endParaRPr lang="en-US" altLang="en-US" sz="3200" b="0"/>
            </a:p>
          </p:txBody>
        </p:sp>
        <p:sp>
          <p:nvSpPr>
            <p:cNvPr id="100377" name="Rectangle 100">
              <a:extLst>
                <a:ext uri="{FF2B5EF4-FFF2-40B4-BE49-F238E27FC236}">
                  <a16:creationId xmlns:a16="http://schemas.microsoft.com/office/drawing/2014/main" id="{79A6D367-4929-0F40-A266-92E783B751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94475" y="2255838"/>
              <a:ext cx="192360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100378" name="Rectangle 101">
              <a:extLst>
                <a:ext uri="{FF2B5EF4-FFF2-40B4-BE49-F238E27FC236}">
                  <a16:creationId xmlns:a16="http://schemas.microsoft.com/office/drawing/2014/main" id="{772351F4-CDA6-A54A-96F7-3D54450548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72300" y="2255838"/>
              <a:ext cx="23083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w </a:t>
              </a:r>
              <a:endParaRPr lang="en-US" altLang="en-US" sz="3200" b="0"/>
            </a:p>
          </p:txBody>
        </p:sp>
        <p:sp>
          <p:nvSpPr>
            <p:cNvPr id="100379" name="Rectangle 102">
              <a:extLst>
                <a:ext uri="{FF2B5EF4-FFF2-40B4-BE49-F238E27FC236}">
                  <a16:creationId xmlns:a16="http://schemas.microsoft.com/office/drawing/2014/main" id="{5FAB6E3C-A5EB-DE43-A7DC-2B52899E65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00900" y="2255838"/>
              <a:ext cx="19877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= </a:t>
              </a:r>
              <a:endParaRPr lang="en-US" altLang="en-US" sz="3200" b="0"/>
            </a:p>
          </p:txBody>
        </p:sp>
        <p:sp>
          <p:nvSpPr>
            <p:cNvPr id="100380" name="Rectangle 103">
              <a:extLst>
                <a:ext uri="{FF2B5EF4-FFF2-40B4-BE49-F238E27FC236}">
                  <a16:creationId xmlns:a16="http://schemas.microsoft.com/office/drawing/2014/main" id="{68B370DB-06DA-FF42-B190-46B69B6CDB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2152650"/>
              <a:ext cx="11113" cy="4048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00381" name="Rectangle 104">
              <a:extLst>
                <a:ext uri="{FF2B5EF4-FFF2-40B4-BE49-F238E27FC236}">
                  <a16:creationId xmlns:a16="http://schemas.microsoft.com/office/drawing/2014/main" id="{5DE06022-C821-854C-BEE6-F04C0BE525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37438" y="2255838"/>
              <a:ext cx="192360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  <p:sp>
          <p:nvSpPr>
            <p:cNvPr id="100382" name="Rectangle 105">
              <a:extLst>
                <a:ext uri="{FF2B5EF4-FFF2-40B4-BE49-F238E27FC236}">
                  <a16:creationId xmlns:a16="http://schemas.microsoft.com/office/drawing/2014/main" id="{35E88EFE-0A25-2B4E-80EC-1FA2214BCB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2152650"/>
              <a:ext cx="11113" cy="404813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00383" name="Rectangle 106">
              <a:extLst>
                <a:ext uri="{FF2B5EF4-FFF2-40B4-BE49-F238E27FC236}">
                  <a16:creationId xmlns:a16="http://schemas.microsoft.com/office/drawing/2014/main" id="{8312E005-FFE3-794A-B287-D25C42DF20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3650" y="2568575"/>
              <a:ext cx="3506788" cy="952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00384" name="Rectangle 107">
              <a:extLst>
                <a:ext uri="{FF2B5EF4-FFF2-40B4-BE49-F238E27FC236}">
                  <a16:creationId xmlns:a16="http://schemas.microsoft.com/office/drawing/2014/main" id="{F03AC48E-0F1E-2944-9797-31E4514263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2582863"/>
              <a:ext cx="11112" cy="3556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00385" name="Rectangle 108">
              <a:extLst>
                <a:ext uri="{FF2B5EF4-FFF2-40B4-BE49-F238E27FC236}">
                  <a16:creationId xmlns:a16="http://schemas.microsoft.com/office/drawing/2014/main" id="{A60CF3AA-C732-FD4D-9032-66B7A3C376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72438" y="2174875"/>
              <a:ext cx="179536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z </a:t>
              </a:r>
              <a:endParaRPr lang="en-US" altLang="en-US" sz="3200" b="0"/>
            </a:p>
          </p:txBody>
        </p:sp>
        <p:sp>
          <p:nvSpPr>
            <p:cNvPr id="100386" name="Rectangle 109">
              <a:extLst>
                <a:ext uri="{FF2B5EF4-FFF2-40B4-BE49-F238E27FC236}">
                  <a16:creationId xmlns:a16="http://schemas.microsoft.com/office/drawing/2014/main" id="{3A030516-BF1B-514A-BDEE-B6BF28F30F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582863"/>
              <a:ext cx="11112" cy="3556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00387" name="Rectangle 110">
              <a:extLst>
                <a:ext uri="{FF2B5EF4-FFF2-40B4-BE49-F238E27FC236}">
                  <a16:creationId xmlns:a16="http://schemas.microsoft.com/office/drawing/2014/main" id="{02B511BC-7DE6-5148-ACBB-CED72D2F31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48300" y="2659063"/>
              <a:ext cx="194733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A </a:t>
              </a:r>
              <a:endParaRPr lang="en-US" altLang="en-US" sz="3200" b="0"/>
            </a:p>
          </p:txBody>
        </p:sp>
        <p:sp>
          <p:nvSpPr>
            <p:cNvPr id="100388" name="Rectangle 112">
              <a:extLst>
                <a:ext uri="{FF2B5EF4-FFF2-40B4-BE49-F238E27FC236}">
                  <a16:creationId xmlns:a16="http://schemas.microsoft.com/office/drawing/2014/main" id="{B3865537-35EE-974C-8751-5D04006D77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2582863"/>
              <a:ext cx="11113" cy="3556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00389" name="Rectangle 114">
              <a:extLst>
                <a:ext uri="{FF2B5EF4-FFF2-40B4-BE49-F238E27FC236}">
                  <a16:creationId xmlns:a16="http://schemas.microsoft.com/office/drawing/2014/main" id="{ADA6605F-0B25-3445-8796-D79F10A2FC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2582863"/>
              <a:ext cx="11113" cy="355600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00390" name="Rectangle 115">
              <a:extLst>
                <a:ext uri="{FF2B5EF4-FFF2-40B4-BE49-F238E27FC236}">
                  <a16:creationId xmlns:a16="http://schemas.microsoft.com/office/drawing/2014/main" id="{45967229-1659-484A-B251-2523F8C857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2938463"/>
              <a:ext cx="11112" cy="2682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00391" name="Rectangle 116">
              <a:extLst>
                <a:ext uri="{FF2B5EF4-FFF2-40B4-BE49-F238E27FC236}">
                  <a16:creationId xmlns:a16="http://schemas.microsoft.com/office/drawing/2014/main" id="{FBCA9CB9-792D-8047-B4E8-6A128967B9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74025" y="2659063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100392" name="Rectangle 117">
              <a:extLst>
                <a:ext uri="{FF2B5EF4-FFF2-40B4-BE49-F238E27FC236}">
                  <a16:creationId xmlns:a16="http://schemas.microsoft.com/office/drawing/2014/main" id="{1679E61F-CF2C-B345-8B1D-AA1510DB60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938463"/>
              <a:ext cx="11112" cy="2682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00393" name="Rectangle 118">
              <a:extLst>
                <a:ext uri="{FF2B5EF4-FFF2-40B4-BE49-F238E27FC236}">
                  <a16:creationId xmlns:a16="http://schemas.microsoft.com/office/drawing/2014/main" id="{2B1E6678-C1B7-1F44-A74C-2A344775BF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57825" y="2928938"/>
              <a:ext cx="20678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B </a:t>
              </a:r>
              <a:endParaRPr lang="en-US" altLang="en-US" sz="3200" b="0"/>
            </a:p>
          </p:txBody>
        </p:sp>
        <p:sp>
          <p:nvSpPr>
            <p:cNvPr id="100394" name="Rectangle 120">
              <a:extLst>
                <a:ext uri="{FF2B5EF4-FFF2-40B4-BE49-F238E27FC236}">
                  <a16:creationId xmlns:a16="http://schemas.microsoft.com/office/drawing/2014/main" id="{95FC2D58-EE00-2D4C-A722-AB9A057DEB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2938463"/>
              <a:ext cx="11113" cy="2682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00395" name="Rectangle 122">
              <a:extLst>
                <a:ext uri="{FF2B5EF4-FFF2-40B4-BE49-F238E27FC236}">
                  <a16:creationId xmlns:a16="http://schemas.microsoft.com/office/drawing/2014/main" id="{AB8529DE-4AAD-CE43-A608-A4F16D6287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2938463"/>
              <a:ext cx="11113" cy="268287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00396" name="Rectangle 123">
              <a:extLst>
                <a:ext uri="{FF2B5EF4-FFF2-40B4-BE49-F238E27FC236}">
                  <a16:creationId xmlns:a16="http://schemas.microsoft.com/office/drawing/2014/main" id="{8E8C32C6-C81A-1047-BCC9-2DD54BBE3E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3206750"/>
              <a:ext cx="11112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00397" name="Rectangle 124">
              <a:extLst>
                <a:ext uri="{FF2B5EF4-FFF2-40B4-BE49-F238E27FC236}">
                  <a16:creationId xmlns:a16="http://schemas.microsoft.com/office/drawing/2014/main" id="{4C1579C4-54EF-694A-B265-24F0C25C85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75613" y="2928938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100398" name="Rectangle 125">
              <a:extLst>
                <a:ext uri="{FF2B5EF4-FFF2-40B4-BE49-F238E27FC236}">
                  <a16:creationId xmlns:a16="http://schemas.microsoft.com/office/drawing/2014/main" id="{0D13FF05-21B4-5648-9B35-9B4998FAC4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3206750"/>
              <a:ext cx="11112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00399" name="Rectangle 126">
              <a:extLst>
                <a:ext uri="{FF2B5EF4-FFF2-40B4-BE49-F238E27FC236}">
                  <a16:creationId xmlns:a16="http://schemas.microsoft.com/office/drawing/2014/main" id="{31A20331-0F73-6543-A0FD-56E174C13E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57825" y="3197225"/>
              <a:ext cx="21800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C </a:t>
              </a:r>
              <a:endParaRPr lang="en-US" altLang="en-US" sz="3200" b="0"/>
            </a:p>
          </p:txBody>
        </p:sp>
        <p:sp>
          <p:nvSpPr>
            <p:cNvPr id="100400" name="Rectangle 128">
              <a:extLst>
                <a:ext uri="{FF2B5EF4-FFF2-40B4-BE49-F238E27FC236}">
                  <a16:creationId xmlns:a16="http://schemas.microsoft.com/office/drawing/2014/main" id="{67CC9BBF-5799-E247-89EC-8E279360A6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3206750"/>
              <a:ext cx="11113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00401" name="Rectangle 130">
              <a:extLst>
                <a:ext uri="{FF2B5EF4-FFF2-40B4-BE49-F238E27FC236}">
                  <a16:creationId xmlns:a16="http://schemas.microsoft.com/office/drawing/2014/main" id="{C10D5A0D-13FF-E64F-90F6-48F311C939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3206750"/>
              <a:ext cx="11113" cy="269875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00402" name="Rectangle 131">
              <a:extLst>
                <a:ext uri="{FF2B5EF4-FFF2-40B4-BE49-F238E27FC236}">
                  <a16:creationId xmlns:a16="http://schemas.microsoft.com/office/drawing/2014/main" id="{703A99A8-66F7-9147-9DE9-BD2FE23A3A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3459163"/>
              <a:ext cx="11112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00403" name="Rectangle 132">
              <a:extLst>
                <a:ext uri="{FF2B5EF4-FFF2-40B4-BE49-F238E27FC236}">
                  <a16:creationId xmlns:a16="http://schemas.microsoft.com/office/drawing/2014/main" id="{90AB8E14-4865-AB4A-8539-FA08B5EC71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74025" y="3197225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100404" name="Rectangle 133">
              <a:extLst>
                <a:ext uri="{FF2B5EF4-FFF2-40B4-BE49-F238E27FC236}">
                  <a16:creationId xmlns:a16="http://schemas.microsoft.com/office/drawing/2014/main" id="{4D66EABC-CD41-7449-AFF5-717419BDA1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3459163"/>
              <a:ext cx="11112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00405" name="Rectangle 134">
              <a:extLst>
                <a:ext uri="{FF2B5EF4-FFF2-40B4-BE49-F238E27FC236}">
                  <a16:creationId xmlns:a16="http://schemas.microsoft.com/office/drawing/2014/main" id="{497AC157-70A8-4B4F-85C7-A144D3D7D8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48300" y="3465513"/>
              <a:ext cx="21800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D </a:t>
              </a:r>
              <a:endParaRPr lang="en-US" altLang="en-US" sz="3200" b="0"/>
            </a:p>
          </p:txBody>
        </p:sp>
        <p:sp>
          <p:nvSpPr>
            <p:cNvPr id="100406" name="Rectangle 136">
              <a:extLst>
                <a:ext uri="{FF2B5EF4-FFF2-40B4-BE49-F238E27FC236}">
                  <a16:creationId xmlns:a16="http://schemas.microsoft.com/office/drawing/2014/main" id="{C5FEBB20-8AB3-F340-B47C-A04AAEDE28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3459163"/>
              <a:ext cx="11113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00407" name="Rectangle 138">
              <a:extLst>
                <a:ext uri="{FF2B5EF4-FFF2-40B4-BE49-F238E27FC236}">
                  <a16:creationId xmlns:a16="http://schemas.microsoft.com/office/drawing/2014/main" id="{091FDAAA-EF59-624F-9D78-C65FA2F7CF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3459163"/>
              <a:ext cx="11113" cy="309562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00408" name="Rectangle 139">
              <a:extLst>
                <a:ext uri="{FF2B5EF4-FFF2-40B4-BE49-F238E27FC236}">
                  <a16:creationId xmlns:a16="http://schemas.microsoft.com/office/drawing/2014/main" id="{7FD0D30E-F3E8-154B-9B18-6422F113BD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3650" y="3779838"/>
              <a:ext cx="3506788" cy="952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00409" name="Rectangle 140">
              <a:extLst>
                <a:ext uri="{FF2B5EF4-FFF2-40B4-BE49-F238E27FC236}">
                  <a16:creationId xmlns:a16="http://schemas.microsoft.com/office/drawing/2014/main" id="{6AE2F68E-C77D-AC4A-9754-A0834DBBC0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74025" y="3465513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</p:grpSp>
      <p:sp>
        <p:nvSpPr>
          <p:cNvPr id="100356" name="Rectangle 60">
            <a:extLst>
              <a:ext uri="{FF2B5EF4-FFF2-40B4-BE49-F238E27FC236}">
                <a16:creationId xmlns:a16="http://schemas.microsoft.com/office/drawing/2014/main" id="{8898A1EA-3E40-8A4E-B309-1C526D5016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34300" y="3668714"/>
            <a:ext cx="431800" cy="261937"/>
          </a:xfrm>
          <a:prstGeom prst="rect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914400">
              <a:spcBef>
                <a:spcPct val="0"/>
              </a:spcBef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00357" name="Rectangle 58">
            <a:extLst>
              <a:ext uri="{FF2B5EF4-FFF2-40B4-BE49-F238E27FC236}">
                <a16:creationId xmlns:a16="http://schemas.microsoft.com/office/drawing/2014/main" id="{5F9B18F1-CEBA-3046-8D91-40EC445FF1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56613" y="3668714"/>
            <a:ext cx="430212" cy="261937"/>
          </a:xfrm>
          <a:prstGeom prst="rect">
            <a:avLst/>
          </a:prstGeom>
          <a:noFill/>
          <a:ln w="317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914400">
              <a:spcBef>
                <a:spcPct val="0"/>
              </a:spcBef>
              <a:buNone/>
            </a:pPr>
            <a:endParaRPr lang="en-US" altLang="en-US" b="0">
              <a:latin typeface="Times" pitchFamily="2" charset="0"/>
            </a:endParaRPr>
          </a:p>
        </p:txBody>
      </p:sp>
      <p:pic>
        <p:nvPicPr>
          <p:cNvPr id="100358" name="Picture 63" descr="Screen shot 2013-12-06 at 1.18.53 AM.png">
            <a:extLst>
              <a:ext uri="{FF2B5EF4-FFF2-40B4-BE49-F238E27FC236}">
                <a16:creationId xmlns:a16="http://schemas.microsoft.com/office/drawing/2014/main" id="{4D116B67-B63B-D346-887B-EBA09919ED6B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292725" y="4876800"/>
            <a:ext cx="1746250" cy="1898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0359" name="Rectangle 64">
            <a:extLst>
              <a:ext uri="{FF2B5EF4-FFF2-40B4-BE49-F238E27FC236}">
                <a16:creationId xmlns:a16="http://schemas.microsoft.com/office/drawing/2014/main" id="{DCE0661B-1839-A54C-BE4E-C3F4905EDB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13388" y="5991225"/>
            <a:ext cx="430212" cy="261938"/>
          </a:xfrm>
          <a:prstGeom prst="rect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914400">
              <a:spcBef>
                <a:spcPct val="0"/>
              </a:spcBef>
              <a:buNone/>
            </a:pPr>
            <a:endParaRPr lang="en-US" altLang="en-US" b="0">
              <a:latin typeface="Times" pitchFamily="2" charset="0"/>
            </a:endParaRPr>
          </a:p>
        </p:txBody>
      </p:sp>
      <p:pic>
        <p:nvPicPr>
          <p:cNvPr id="100360" name="Picture 65" descr="Screen shot 2013-12-06 at 1.18.53 AM.png">
            <a:extLst>
              <a:ext uri="{FF2B5EF4-FFF2-40B4-BE49-F238E27FC236}">
                <a16:creationId xmlns:a16="http://schemas.microsoft.com/office/drawing/2014/main" id="{AD04FE90-814B-D746-B43D-02DD69C19D32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15200" y="4870450"/>
            <a:ext cx="1746250" cy="1898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0361" name="Rectangle 66">
            <a:extLst>
              <a:ext uri="{FF2B5EF4-FFF2-40B4-BE49-F238E27FC236}">
                <a16:creationId xmlns:a16="http://schemas.microsoft.com/office/drawing/2014/main" id="{4EE906C2-9F9C-FC47-90D6-E913B5B7B8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35863" y="6319839"/>
            <a:ext cx="430212" cy="261937"/>
          </a:xfrm>
          <a:prstGeom prst="rect">
            <a:avLst/>
          </a:prstGeom>
          <a:noFill/>
          <a:ln w="317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914400">
              <a:spcBef>
                <a:spcPct val="0"/>
              </a:spcBef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00362" name="Rectangle 111">
            <a:extLst>
              <a:ext uri="{FF2B5EF4-FFF2-40B4-BE49-F238E27FC236}">
                <a16:creationId xmlns:a16="http://schemas.microsoft.com/office/drawing/2014/main" id="{A071CCCB-1B81-264D-93EA-D4C9D8A32A7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59039" y="3136900"/>
            <a:ext cx="194733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</a:rPr>
              <a:t>A </a:t>
            </a:r>
            <a:endParaRPr lang="en-US" altLang="en-US" sz="3200" b="0"/>
          </a:p>
        </p:txBody>
      </p:sp>
    </p:spTree>
  </p:cSld>
  <p:clrMapOvr>
    <a:masterClrMapping/>
  </p:clrMapOvr>
  <p:transition/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377" name="Rectangle 2">
            <a:extLst>
              <a:ext uri="{FF2B5EF4-FFF2-40B4-BE49-F238E27FC236}">
                <a16:creationId xmlns:a16="http://schemas.microsoft.com/office/drawing/2014/main" id="{E84AC040-D472-DD4A-AE27-CBFCC5C34BB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220664"/>
            <a:ext cx="9144000" cy="790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Let’s derive the state table</a:t>
            </a:r>
          </a:p>
        </p:txBody>
      </p:sp>
      <p:pic>
        <p:nvPicPr>
          <p:cNvPr id="101378" name="Picture 2" descr="Screen shot 2013-12-05 at 11.59.56 PM.png">
            <a:extLst>
              <a:ext uri="{FF2B5EF4-FFF2-40B4-BE49-F238E27FC236}">
                <a16:creationId xmlns:a16="http://schemas.microsoft.com/office/drawing/2014/main" id="{89E8BE4C-D3D3-644C-8DBA-D0F5296109A6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97464" y="2112964"/>
            <a:ext cx="4916487" cy="2428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01379" name="Group 127">
            <a:extLst>
              <a:ext uri="{FF2B5EF4-FFF2-40B4-BE49-F238E27FC236}">
                <a16:creationId xmlns:a16="http://schemas.microsoft.com/office/drawing/2014/main" id="{5994E056-EE83-1F4D-9E66-A014523A18F0}"/>
              </a:ext>
            </a:extLst>
          </p:cNvPr>
          <p:cNvGrpSpPr>
            <a:grpSpLocks/>
          </p:cNvGrpSpPr>
          <p:nvPr/>
        </p:nvGrpSpPr>
        <p:grpSpPr bwMode="auto">
          <a:xfrm>
            <a:off x="1173163" y="2216150"/>
            <a:ext cx="3536950" cy="2051050"/>
            <a:chOff x="5049838" y="1738313"/>
            <a:chExt cx="3536950" cy="2051050"/>
          </a:xfrm>
        </p:grpSpPr>
        <p:sp>
          <p:nvSpPr>
            <p:cNvPr id="101389" name="Rectangle 85">
              <a:extLst>
                <a:ext uri="{FF2B5EF4-FFF2-40B4-BE49-F238E27FC236}">
                  <a16:creationId xmlns:a16="http://schemas.microsoft.com/office/drawing/2014/main" id="{3E98778A-1038-994B-891B-628EB3AC50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3650" y="1738313"/>
              <a:ext cx="3506788" cy="111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01390" name="Rectangle 86">
              <a:extLst>
                <a:ext uri="{FF2B5EF4-FFF2-40B4-BE49-F238E27FC236}">
                  <a16:creationId xmlns:a16="http://schemas.microsoft.com/office/drawing/2014/main" id="{7BD9272D-DE65-E646-883A-7CC226B96B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1739900"/>
              <a:ext cx="11112" cy="41275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01391" name="Rectangle 88">
              <a:extLst>
                <a:ext uri="{FF2B5EF4-FFF2-40B4-BE49-F238E27FC236}">
                  <a16:creationId xmlns:a16="http://schemas.microsoft.com/office/drawing/2014/main" id="{CEDDDA1F-4FEC-8944-ADCA-8D1840DAE7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1739900"/>
              <a:ext cx="11112" cy="41275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01392" name="Rectangle 89">
              <a:extLst>
                <a:ext uri="{FF2B5EF4-FFF2-40B4-BE49-F238E27FC236}">
                  <a16:creationId xmlns:a16="http://schemas.microsoft.com/office/drawing/2014/main" id="{0E35E43B-4C86-A842-A1D8-BD8CB16174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99063" y="1925638"/>
              <a:ext cx="814325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Present </a:t>
              </a:r>
              <a:endParaRPr lang="en-US" altLang="en-US" sz="3200" b="0"/>
            </a:p>
          </p:txBody>
        </p:sp>
        <p:sp>
          <p:nvSpPr>
            <p:cNvPr id="101393" name="Rectangle 90">
              <a:extLst>
                <a:ext uri="{FF2B5EF4-FFF2-40B4-BE49-F238E27FC236}">
                  <a16:creationId xmlns:a16="http://schemas.microsoft.com/office/drawing/2014/main" id="{A6877828-9126-064D-83C5-B23535F412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1739900"/>
              <a:ext cx="11113" cy="41275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01394" name="Rectangle 91">
              <a:extLst>
                <a:ext uri="{FF2B5EF4-FFF2-40B4-BE49-F238E27FC236}">
                  <a16:creationId xmlns:a16="http://schemas.microsoft.com/office/drawing/2014/main" id="{6F09E634-533C-C948-B817-3817F68BE7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88100" y="1843088"/>
              <a:ext cx="104515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Next state </a:t>
              </a:r>
              <a:endParaRPr lang="en-US" altLang="en-US" sz="3200" b="0"/>
            </a:p>
          </p:txBody>
        </p:sp>
        <p:sp>
          <p:nvSpPr>
            <p:cNvPr id="101395" name="Rectangle 92">
              <a:extLst>
                <a:ext uri="{FF2B5EF4-FFF2-40B4-BE49-F238E27FC236}">
                  <a16:creationId xmlns:a16="http://schemas.microsoft.com/office/drawing/2014/main" id="{BA1428FA-501A-4347-A831-0023205355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1739900"/>
              <a:ext cx="11113" cy="412750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01396" name="Rectangle 93">
              <a:extLst>
                <a:ext uri="{FF2B5EF4-FFF2-40B4-BE49-F238E27FC236}">
                  <a16:creationId xmlns:a16="http://schemas.microsoft.com/office/drawing/2014/main" id="{BF067615-8873-6343-8417-D619A97AE2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163763"/>
              <a:ext cx="1692275" cy="111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01397" name="Rectangle 94">
              <a:extLst>
                <a:ext uri="{FF2B5EF4-FFF2-40B4-BE49-F238E27FC236}">
                  <a16:creationId xmlns:a16="http://schemas.microsoft.com/office/drawing/2014/main" id="{0862D24B-3F78-7342-B089-1E501BDEA5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2152650"/>
              <a:ext cx="11112" cy="4048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01398" name="Rectangle 95">
              <a:extLst>
                <a:ext uri="{FF2B5EF4-FFF2-40B4-BE49-F238E27FC236}">
                  <a16:creationId xmlns:a16="http://schemas.microsoft.com/office/drawing/2014/main" id="{29A979DE-9FFB-C44C-B05E-DB05C43F90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16850" y="1925638"/>
              <a:ext cx="657231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Output</a:t>
              </a:r>
              <a:endParaRPr lang="en-US" altLang="en-US" sz="3200" b="0"/>
            </a:p>
          </p:txBody>
        </p:sp>
        <p:sp>
          <p:nvSpPr>
            <p:cNvPr id="101399" name="Rectangle 96">
              <a:extLst>
                <a:ext uri="{FF2B5EF4-FFF2-40B4-BE49-F238E27FC236}">
                  <a16:creationId xmlns:a16="http://schemas.microsoft.com/office/drawing/2014/main" id="{4EB2E8B3-7B91-D547-97D3-21FA18C302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152650"/>
              <a:ext cx="11112" cy="4048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01400" name="Rectangle 97">
              <a:extLst>
                <a:ext uri="{FF2B5EF4-FFF2-40B4-BE49-F238E27FC236}">
                  <a16:creationId xmlns:a16="http://schemas.microsoft.com/office/drawing/2014/main" id="{3258E2DC-A88F-2A49-89FB-45297CAE37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24475" y="2174875"/>
              <a:ext cx="535403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state </a:t>
              </a:r>
              <a:endParaRPr lang="en-US" altLang="en-US" sz="3200" b="0"/>
            </a:p>
          </p:txBody>
        </p:sp>
        <p:sp>
          <p:nvSpPr>
            <p:cNvPr id="101401" name="Rectangle 98">
              <a:extLst>
                <a:ext uri="{FF2B5EF4-FFF2-40B4-BE49-F238E27FC236}">
                  <a16:creationId xmlns:a16="http://schemas.microsoft.com/office/drawing/2014/main" id="{3780C0A7-A141-9849-9141-5839FAC167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6163" y="2255838"/>
              <a:ext cx="23083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w </a:t>
              </a:r>
              <a:endParaRPr lang="en-US" altLang="en-US" sz="3200" b="0"/>
            </a:p>
          </p:txBody>
        </p:sp>
        <p:sp>
          <p:nvSpPr>
            <p:cNvPr id="101402" name="Rectangle 99">
              <a:extLst>
                <a:ext uri="{FF2B5EF4-FFF2-40B4-BE49-F238E27FC236}">
                  <a16:creationId xmlns:a16="http://schemas.microsoft.com/office/drawing/2014/main" id="{C8BF69BF-B40A-F049-997F-0C8ED174D7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57938" y="2255838"/>
              <a:ext cx="19877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= </a:t>
              </a:r>
              <a:endParaRPr lang="en-US" altLang="en-US" sz="3200" b="0"/>
            </a:p>
          </p:txBody>
        </p:sp>
        <p:sp>
          <p:nvSpPr>
            <p:cNvPr id="101403" name="Rectangle 100">
              <a:extLst>
                <a:ext uri="{FF2B5EF4-FFF2-40B4-BE49-F238E27FC236}">
                  <a16:creationId xmlns:a16="http://schemas.microsoft.com/office/drawing/2014/main" id="{C9BCA47C-16C6-D24B-8DB3-4783F44068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94475" y="2255838"/>
              <a:ext cx="192360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101404" name="Rectangle 101">
              <a:extLst>
                <a:ext uri="{FF2B5EF4-FFF2-40B4-BE49-F238E27FC236}">
                  <a16:creationId xmlns:a16="http://schemas.microsoft.com/office/drawing/2014/main" id="{41063711-0B63-CD4F-8A97-F812440CD3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72300" y="2255838"/>
              <a:ext cx="23083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w </a:t>
              </a:r>
              <a:endParaRPr lang="en-US" altLang="en-US" sz="3200" b="0"/>
            </a:p>
          </p:txBody>
        </p:sp>
        <p:sp>
          <p:nvSpPr>
            <p:cNvPr id="101405" name="Rectangle 102">
              <a:extLst>
                <a:ext uri="{FF2B5EF4-FFF2-40B4-BE49-F238E27FC236}">
                  <a16:creationId xmlns:a16="http://schemas.microsoft.com/office/drawing/2014/main" id="{DB25C2CD-8C44-F449-B926-F947F4CF96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00900" y="2255838"/>
              <a:ext cx="19877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= </a:t>
              </a:r>
              <a:endParaRPr lang="en-US" altLang="en-US" sz="3200" b="0"/>
            </a:p>
          </p:txBody>
        </p:sp>
        <p:sp>
          <p:nvSpPr>
            <p:cNvPr id="101406" name="Rectangle 103">
              <a:extLst>
                <a:ext uri="{FF2B5EF4-FFF2-40B4-BE49-F238E27FC236}">
                  <a16:creationId xmlns:a16="http://schemas.microsoft.com/office/drawing/2014/main" id="{9E7D1A9C-57C2-8543-A0E5-961AC329B5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2152650"/>
              <a:ext cx="11113" cy="4048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01407" name="Rectangle 104">
              <a:extLst>
                <a:ext uri="{FF2B5EF4-FFF2-40B4-BE49-F238E27FC236}">
                  <a16:creationId xmlns:a16="http://schemas.microsoft.com/office/drawing/2014/main" id="{C17C6E0D-9694-554B-8EA3-FD23FC4177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37438" y="2255838"/>
              <a:ext cx="192360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  <p:sp>
          <p:nvSpPr>
            <p:cNvPr id="101408" name="Rectangle 105">
              <a:extLst>
                <a:ext uri="{FF2B5EF4-FFF2-40B4-BE49-F238E27FC236}">
                  <a16:creationId xmlns:a16="http://schemas.microsoft.com/office/drawing/2014/main" id="{2B989193-656C-EA47-8113-463A5C28E2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2152650"/>
              <a:ext cx="11113" cy="404813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01409" name="Rectangle 106">
              <a:extLst>
                <a:ext uri="{FF2B5EF4-FFF2-40B4-BE49-F238E27FC236}">
                  <a16:creationId xmlns:a16="http://schemas.microsoft.com/office/drawing/2014/main" id="{890AFBE4-37F1-0049-99AA-1C2AE530BB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3650" y="2568575"/>
              <a:ext cx="3506788" cy="952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01410" name="Rectangle 107">
              <a:extLst>
                <a:ext uri="{FF2B5EF4-FFF2-40B4-BE49-F238E27FC236}">
                  <a16:creationId xmlns:a16="http://schemas.microsoft.com/office/drawing/2014/main" id="{7E27B3B6-7D00-C843-8CD5-6E4F076774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2582863"/>
              <a:ext cx="11112" cy="3556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01411" name="Rectangle 108">
              <a:extLst>
                <a:ext uri="{FF2B5EF4-FFF2-40B4-BE49-F238E27FC236}">
                  <a16:creationId xmlns:a16="http://schemas.microsoft.com/office/drawing/2014/main" id="{733C0BA3-36E6-2546-8418-EA07DF42AC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72438" y="2174875"/>
              <a:ext cx="179536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z </a:t>
              </a:r>
              <a:endParaRPr lang="en-US" altLang="en-US" sz="3200" b="0"/>
            </a:p>
          </p:txBody>
        </p:sp>
        <p:sp>
          <p:nvSpPr>
            <p:cNvPr id="101412" name="Rectangle 109">
              <a:extLst>
                <a:ext uri="{FF2B5EF4-FFF2-40B4-BE49-F238E27FC236}">
                  <a16:creationId xmlns:a16="http://schemas.microsoft.com/office/drawing/2014/main" id="{149B2C36-2EAE-AD45-9E70-D7FE30AE7A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582863"/>
              <a:ext cx="11112" cy="3556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01413" name="Rectangle 110">
              <a:extLst>
                <a:ext uri="{FF2B5EF4-FFF2-40B4-BE49-F238E27FC236}">
                  <a16:creationId xmlns:a16="http://schemas.microsoft.com/office/drawing/2014/main" id="{25E15E6D-7778-0145-BC7F-88D93093B1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48300" y="2659063"/>
              <a:ext cx="194733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A </a:t>
              </a:r>
              <a:endParaRPr lang="en-US" altLang="en-US" sz="3200" b="0"/>
            </a:p>
          </p:txBody>
        </p:sp>
        <p:sp>
          <p:nvSpPr>
            <p:cNvPr id="101414" name="Rectangle 112">
              <a:extLst>
                <a:ext uri="{FF2B5EF4-FFF2-40B4-BE49-F238E27FC236}">
                  <a16:creationId xmlns:a16="http://schemas.microsoft.com/office/drawing/2014/main" id="{94791EAA-03A5-794B-9B5C-D3DBB84E67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2582863"/>
              <a:ext cx="11113" cy="3556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01415" name="Rectangle 114">
              <a:extLst>
                <a:ext uri="{FF2B5EF4-FFF2-40B4-BE49-F238E27FC236}">
                  <a16:creationId xmlns:a16="http://schemas.microsoft.com/office/drawing/2014/main" id="{DAD2E146-015E-204E-AB2E-97FA41A6CA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2582863"/>
              <a:ext cx="11113" cy="355600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01416" name="Rectangle 115">
              <a:extLst>
                <a:ext uri="{FF2B5EF4-FFF2-40B4-BE49-F238E27FC236}">
                  <a16:creationId xmlns:a16="http://schemas.microsoft.com/office/drawing/2014/main" id="{F8AC76B8-0975-8440-9C73-2538BAA2F3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2938463"/>
              <a:ext cx="11112" cy="2682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01417" name="Rectangle 116">
              <a:extLst>
                <a:ext uri="{FF2B5EF4-FFF2-40B4-BE49-F238E27FC236}">
                  <a16:creationId xmlns:a16="http://schemas.microsoft.com/office/drawing/2014/main" id="{27706337-F727-6C4D-BE02-F01CC8568F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74025" y="2659063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101418" name="Rectangle 117">
              <a:extLst>
                <a:ext uri="{FF2B5EF4-FFF2-40B4-BE49-F238E27FC236}">
                  <a16:creationId xmlns:a16="http://schemas.microsoft.com/office/drawing/2014/main" id="{63036C87-AB24-704A-8CD3-9F3E9997D4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938463"/>
              <a:ext cx="11112" cy="2682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01419" name="Rectangle 118">
              <a:extLst>
                <a:ext uri="{FF2B5EF4-FFF2-40B4-BE49-F238E27FC236}">
                  <a16:creationId xmlns:a16="http://schemas.microsoft.com/office/drawing/2014/main" id="{F42ECFB3-C8A2-BF4B-ADC4-52388C16C0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57825" y="2928938"/>
              <a:ext cx="20678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B </a:t>
              </a:r>
              <a:endParaRPr lang="en-US" altLang="en-US" sz="3200" b="0"/>
            </a:p>
          </p:txBody>
        </p:sp>
        <p:sp>
          <p:nvSpPr>
            <p:cNvPr id="101420" name="Rectangle 120">
              <a:extLst>
                <a:ext uri="{FF2B5EF4-FFF2-40B4-BE49-F238E27FC236}">
                  <a16:creationId xmlns:a16="http://schemas.microsoft.com/office/drawing/2014/main" id="{B33BCE38-29EF-0E4D-BD9B-4EE3F64618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2938463"/>
              <a:ext cx="11113" cy="2682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01421" name="Rectangle 122">
              <a:extLst>
                <a:ext uri="{FF2B5EF4-FFF2-40B4-BE49-F238E27FC236}">
                  <a16:creationId xmlns:a16="http://schemas.microsoft.com/office/drawing/2014/main" id="{0E498C6E-D20F-884A-910A-FE4D975312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2938463"/>
              <a:ext cx="11113" cy="268287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01422" name="Rectangle 123">
              <a:extLst>
                <a:ext uri="{FF2B5EF4-FFF2-40B4-BE49-F238E27FC236}">
                  <a16:creationId xmlns:a16="http://schemas.microsoft.com/office/drawing/2014/main" id="{1C8E3090-050C-804B-BE55-B85FE8C324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3206750"/>
              <a:ext cx="11112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01423" name="Rectangle 124">
              <a:extLst>
                <a:ext uri="{FF2B5EF4-FFF2-40B4-BE49-F238E27FC236}">
                  <a16:creationId xmlns:a16="http://schemas.microsoft.com/office/drawing/2014/main" id="{A4DB89C3-A7B5-2F46-91AB-9E5BECBB24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75613" y="2928938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101424" name="Rectangle 125">
              <a:extLst>
                <a:ext uri="{FF2B5EF4-FFF2-40B4-BE49-F238E27FC236}">
                  <a16:creationId xmlns:a16="http://schemas.microsoft.com/office/drawing/2014/main" id="{78F2A942-B8A4-D745-88B4-DA4812795D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3206750"/>
              <a:ext cx="11112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01425" name="Rectangle 126">
              <a:extLst>
                <a:ext uri="{FF2B5EF4-FFF2-40B4-BE49-F238E27FC236}">
                  <a16:creationId xmlns:a16="http://schemas.microsoft.com/office/drawing/2014/main" id="{84FC1EFB-82AF-5040-91D2-759D320294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57825" y="3197225"/>
              <a:ext cx="21800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C </a:t>
              </a:r>
              <a:endParaRPr lang="en-US" altLang="en-US" sz="3200" b="0"/>
            </a:p>
          </p:txBody>
        </p:sp>
        <p:sp>
          <p:nvSpPr>
            <p:cNvPr id="101426" name="Rectangle 128">
              <a:extLst>
                <a:ext uri="{FF2B5EF4-FFF2-40B4-BE49-F238E27FC236}">
                  <a16:creationId xmlns:a16="http://schemas.microsoft.com/office/drawing/2014/main" id="{0B1D3BB7-8BEE-324F-B248-75BF089465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3206750"/>
              <a:ext cx="11113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01427" name="Rectangle 130">
              <a:extLst>
                <a:ext uri="{FF2B5EF4-FFF2-40B4-BE49-F238E27FC236}">
                  <a16:creationId xmlns:a16="http://schemas.microsoft.com/office/drawing/2014/main" id="{F088E480-777A-0B4D-9C81-20B6259852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3206750"/>
              <a:ext cx="11113" cy="269875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01428" name="Rectangle 131">
              <a:extLst>
                <a:ext uri="{FF2B5EF4-FFF2-40B4-BE49-F238E27FC236}">
                  <a16:creationId xmlns:a16="http://schemas.microsoft.com/office/drawing/2014/main" id="{2BB2CD40-874C-294D-A494-28021D5302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3459163"/>
              <a:ext cx="11112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01429" name="Rectangle 132">
              <a:extLst>
                <a:ext uri="{FF2B5EF4-FFF2-40B4-BE49-F238E27FC236}">
                  <a16:creationId xmlns:a16="http://schemas.microsoft.com/office/drawing/2014/main" id="{DE4E3B64-E9DE-5240-BAE9-CF698C1D80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74025" y="3197225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101430" name="Rectangle 133">
              <a:extLst>
                <a:ext uri="{FF2B5EF4-FFF2-40B4-BE49-F238E27FC236}">
                  <a16:creationId xmlns:a16="http://schemas.microsoft.com/office/drawing/2014/main" id="{8C6DA229-5B6D-B04D-8673-3A24BCDF96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3459163"/>
              <a:ext cx="11112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01431" name="Rectangle 134">
              <a:extLst>
                <a:ext uri="{FF2B5EF4-FFF2-40B4-BE49-F238E27FC236}">
                  <a16:creationId xmlns:a16="http://schemas.microsoft.com/office/drawing/2014/main" id="{C9B0C028-8167-D142-8063-6918BA6D3C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48300" y="3465513"/>
              <a:ext cx="21800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D </a:t>
              </a:r>
              <a:endParaRPr lang="en-US" altLang="en-US" sz="3200" b="0"/>
            </a:p>
          </p:txBody>
        </p:sp>
        <p:sp>
          <p:nvSpPr>
            <p:cNvPr id="101432" name="Rectangle 136">
              <a:extLst>
                <a:ext uri="{FF2B5EF4-FFF2-40B4-BE49-F238E27FC236}">
                  <a16:creationId xmlns:a16="http://schemas.microsoft.com/office/drawing/2014/main" id="{3A40B64D-8F26-954D-B3F0-DA29462428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3459163"/>
              <a:ext cx="11113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01433" name="Rectangle 138">
              <a:extLst>
                <a:ext uri="{FF2B5EF4-FFF2-40B4-BE49-F238E27FC236}">
                  <a16:creationId xmlns:a16="http://schemas.microsoft.com/office/drawing/2014/main" id="{77BE5A16-2DF0-BF4F-909A-D562C34673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3459163"/>
              <a:ext cx="11113" cy="309562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01434" name="Rectangle 139">
              <a:extLst>
                <a:ext uri="{FF2B5EF4-FFF2-40B4-BE49-F238E27FC236}">
                  <a16:creationId xmlns:a16="http://schemas.microsoft.com/office/drawing/2014/main" id="{7080203D-92DD-BB48-89DA-73CDF308D4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3650" y="3779838"/>
              <a:ext cx="3506788" cy="952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01435" name="Rectangle 140">
              <a:extLst>
                <a:ext uri="{FF2B5EF4-FFF2-40B4-BE49-F238E27FC236}">
                  <a16:creationId xmlns:a16="http://schemas.microsoft.com/office/drawing/2014/main" id="{1A62A956-2EA0-2746-B25F-FFF3756210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74025" y="3465513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</p:grpSp>
      <p:sp>
        <p:nvSpPr>
          <p:cNvPr id="101380" name="Rectangle 60">
            <a:extLst>
              <a:ext uri="{FF2B5EF4-FFF2-40B4-BE49-F238E27FC236}">
                <a16:creationId xmlns:a16="http://schemas.microsoft.com/office/drawing/2014/main" id="{D9555797-EE3D-8744-86C1-A45B360CB0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34300" y="3668714"/>
            <a:ext cx="431800" cy="261937"/>
          </a:xfrm>
          <a:prstGeom prst="rect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914400">
              <a:spcBef>
                <a:spcPct val="0"/>
              </a:spcBef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01381" name="Rectangle 58">
            <a:extLst>
              <a:ext uri="{FF2B5EF4-FFF2-40B4-BE49-F238E27FC236}">
                <a16:creationId xmlns:a16="http://schemas.microsoft.com/office/drawing/2014/main" id="{D132D734-3E89-E940-BD16-33BF75A2BE4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56613" y="3668714"/>
            <a:ext cx="430212" cy="261937"/>
          </a:xfrm>
          <a:prstGeom prst="rect">
            <a:avLst/>
          </a:prstGeom>
          <a:noFill/>
          <a:ln w="317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914400">
              <a:spcBef>
                <a:spcPct val="0"/>
              </a:spcBef>
              <a:buNone/>
            </a:pPr>
            <a:endParaRPr lang="en-US" altLang="en-US" b="0">
              <a:latin typeface="Times" pitchFamily="2" charset="0"/>
            </a:endParaRPr>
          </a:p>
        </p:txBody>
      </p:sp>
      <p:pic>
        <p:nvPicPr>
          <p:cNvPr id="101382" name="Picture 63" descr="Screen shot 2013-12-06 at 1.18.53 AM.png">
            <a:extLst>
              <a:ext uri="{FF2B5EF4-FFF2-40B4-BE49-F238E27FC236}">
                <a16:creationId xmlns:a16="http://schemas.microsoft.com/office/drawing/2014/main" id="{7A04797E-B5D7-494D-B631-B0919ADDAA7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292725" y="4876800"/>
            <a:ext cx="1746250" cy="1898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1383" name="Rectangle 64">
            <a:extLst>
              <a:ext uri="{FF2B5EF4-FFF2-40B4-BE49-F238E27FC236}">
                <a16:creationId xmlns:a16="http://schemas.microsoft.com/office/drawing/2014/main" id="{7758D611-8E7F-4F47-9881-7104077288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13388" y="5991225"/>
            <a:ext cx="430212" cy="261938"/>
          </a:xfrm>
          <a:prstGeom prst="rect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914400">
              <a:spcBef>
                <a:spcPct val="0"/>
              </a:spcBef>
              <a:buNone/>
            </a:pPr>
            <a:endParaRPr lang="en-US" altLang="en-US" b="0">
              <a:latin typeface="Times" pitchFamily="2" charset="0"/>
            </a:endParaRPr>
          </a:p>
        </p:txBody>
      </p:sp>
      <p:pic>
        <p:nvPicPr>
          <p:cNvPr id="101384" name="Picture 65" descr="Screen shot 2013-12-06 at 1.18.53 AM.png">
            <a:extLst>
              <a:ext uri="{FF2B5EF4-FFF2-40B4-BE49-F238E27FC236}">
                <a16:creationId xmlns:a16="http://schemas.microsoft.com/office/drawing/2014/main" id="{BC7340CD-A81B-9844-83C9-CC08AAE90525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15200" y="4870450"/>
            <a:ext cx="1746250" cy="1898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1385" name="Rectangle 66">
            <a:extLst>
              <a:ext uri="{FF2B5EF4-FFF2-40B4-BE49-F238E27FC236}">
                <a16:creationId xmlns:a16="http://schemas.microsoft.com/office/drawing/2014/main" id="{3DA5B374-FC42-C84E-9EEA-07A18B727D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35863" y="6319839"/>
            <a:ext cx="430212" cy="261937"/>
          </a:xfrm>
          <a:prstGeom prst="rect">
            <a:avLst/>
          </a:prstGeom>
          <a:noFill/>
          <a:ln w="317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914400">
              <a:spcBef>
                <a:spcPct val="0"/>
              </a:spcBef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01386" name="Rectangle 111">
            <a:extLst>
              <a:ext uri="{FF2B5EF4-FFF2-40B4-BE49-F238E27FC236}">
                <a16:creationId xmlns:a16="http://schemas.microsoft.com/office/drawing/2014/main" id="{977A9BCD-6CC7-6042-B91D-CD552160986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59039" y="3136900"/>
            <a:ext cx="194733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</a:rPr>
              <a:t>A </a:t>
            </a:r>
            <a:endParaRPr lang="en-US" altLang="en-US" sz="3200" b="0"/>
          </a:p>
        </p:txBody>
      </p:sp>
      <p:sp>
        <p:nvSpPr>
          <p:cNvPr id="101387" name="Rectangle 69">
            <a:extLst>
              <a:ext uri="{FF2B5EF4-FFF2-40B4-BE49-F238E27FC236}">
                <a16:creationId xmlns:a16="http://schemas.microsoft.com/office/drawing/2014/main" id="{F7862A9B-47CF-3948-8DE9-C4C4A3756CE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16664" y="6002339"/>
            <a:ext cx="293687" cy="261937"/>
          </a:xfrm>
          <a:prstGeom prst="rect">
            <a:avLst/>
          </a:prstGeom>
          <a:noFill/>
          <a:ln w="31750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914400">
              <a:spcBef>
                <a:spcPct val="0"/>
              </a:spcBef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01388" name="Rectangle 70">
            <a:extLst>
              <a:ext uri="{FF2B5EF4-FFF2-40B4-BE49-F238E27FC236}">
                <a16:creationId xmlns:a16="http://schemas.microsoft.com/office/drawing/2014/main" id="{90AED622-F17F-0C43-AA0E-B78A3844AE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29600" y="6248400"/>
            <a:ext cx="609600" cy="457200"/>
          </a:xfrm>
          <a:prstGeom prst="rect">
            <a:avLst/>
          </a:prstGeom>
          <a:noFill/>
          <a:ln w="31750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914400">
              <a:spcBef>
                <a:spcPct val="0"/>
              </a:spcBef>
              <a:buNone/>
            </a:pPr>
            <a:endParaRPr lang="en-US" altLang="en-US" b="0"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401" name="Rectangle 2">
            <a:extLst>
              <a:ext uri="{FF2B5EF4-FFF2-40B4-BE49-F238E27FC236}">
                <a16:creationId xmlns:a16="http://schemas.microsoft.com/office/drawing/2014/main" id="{D482DED3-2AA2-7E45-96F6-A29B8EF9E54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220664"/>
            <a:ext cx="9144000" cy="790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Let’s derive the state table</a:t>
            </a:r>
          </a:p>
        </p:txBody>
      </p:sp>
      <p:pic>
        <p:nvPicPr>
          <p:cNvPr id="102402" name="Picture 2" descr="Screen shot 2013-12-05 at 11.59.56 PM.png">
            <a:extLst>
              <a:ext uri="{FF2B5EF4-FFF2-40B4-BE49-F238E27FC236}">
                <a16:creationId xmlns:a16="http://schemas.microsoft.com/office/drawing/2014/main" id="{52637B1F-FE89-B84E-802F-65C2C82CA99F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97464" y="2112964"/>
            <a:ext cx="4916487" cy="2428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02403" name="Group 127">
            <a:extLst>
              <a:ext uri="{FF2B5EF4-FFF2-40B4-BE49-F238E27FC236}">
                <a16:creationId xmlns:a16="http://schemas.microsoft.com/office/drawing/2014/main" id="{0A71E3D4-3007-E640-9C6F-C44A9955EF00}"/>
              </a:ext>
            </a:extLst>
          </p:cNvPr>
          <p:cNvGrpSpPr>
            <a:grpSpLocks/>
          </p:cNvGrpSpPr>
          <p:nvPr/>
        </p:nvGrpSpPr>
        <p:grpSpPr bwMode="auto">
          <a:xfrm>
            <a:off x="1173163" y="2216150"/>
            <a:ext cx="3536950" cy="2051050"/>
            <a:chOff x="5049838" y="1738313"/>
            <a:chExt cx="3536950" cy="2051050"/>
          </a:xfrm>
        </p:grpSpPr>
        <p:sp>
          <p:nvSpPr>
            <p:cNvPr id="102415" name="Rectangle 85">
              <a:extLst>
                <a:ext uri="{FF2B5EF4-FFF2-40B4-BE49-F238E27FC236}">
                  <a16:creationId xmlns:a16="http://schemas.microsoft.com/office/drawing/2014/main" id="{0422B6EB-770D-DD43-B452-52B859EEB4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3650" y="1738313"/>
              <a:ext cx="3506788" cy="111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02416" name="Rectangle 86">
              <a:extLst>
                <a:ext uri="{FF2B5EF4-FFF2-40B4-BE49-F238E27FC236}">
                  <a16:creationId xmlns:a16="http://schemas.microsoft.com/office/drawing/2014/main" id="{6AEE8999-056D-3749-9089-D5F8AA96D7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1739900"/>
              <a:ext cx="11112" cy="41275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02417" name="Rectangle 88">
              <a:extLst>
                <a:ext uri="{FF2B5EF4-FFF2-40B4-BE49-F238E27FC236}">
                  <a16:creationId xmlns:a16="http://schemas.microsoft.com/office/drawing/2014/main" id="{BC7D8935-823D-4A49-9C52-EC1FA0C153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1739900"/>
              <a:ext cx="11112" cy="41275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02418" name="Rectangle 89">
              <a:extLst>
                <a:ext uri="{FF2B5EF4-FFF2-40B4-BE49-F238E27FC236}">
                  <a16:creationId xmlns:a16="http://schemas.microsoft.com/office/drawing/2014/main" id="{DFF75567-2DDD-3D4E-87CB-B28ECC88F0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99063" y="1925638"/>
              <a:ext cx="814325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Present </a:t>
              </a:r>
              <a:endParaRPr lang="en-US" altLang="en-US" sz="3200" b="0"/>
            </a:p>
          </p:txBody>
        </p:sp>
        <p:sp>
          <p:nvSpPr>
            <p:cNvPr id="102419" name="Rectangle 90">
              <a:extLst>
                <a:ext uri="{FF2B5EF4-FFF2-40B4-BE49-F238E27FC236}">
                  <a16:creationId xmlns:a16="http://schemas.microsoft.com/office/drawing/2014/main" id="{E7B08D5D-80C4-264A-9BF2-38DE6EFFD0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1739900"/>
              <a:ext cx="11113" cy="41275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02420" name="Rectangle 91">
              <a:extLst>
                <a:ext uri="{FF2B5EF4-FFF2-40B4-BE49-F238E27FC236}">
                  <a16:creationId xmlns:a16="http://schemas.microsoft.com/office/drawing/2014/main" id="{715EEB02-BB89-5B41-B479-615E733080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88100" y="1843088"/>
              <a:ext cx="104515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Next state </a:t>
              </a:r>
              <a:endParaRPr lang="en-US" altLang="en-US" sz="3200" b="0"/>
            </a:p>
          </p:txBody>
        </p:sp>
        <p:sp>
          <p:nvSpPr>
            <p:cNvPr id="102421" name="Rectangle 92">
              <a:extLst>
                <a:ext uri="{FF2B5EF4-FFF2-40B4-BE49-F238E27FC236}">
                  <a16:creationId xmlns:a16="http://schemas.microsoft.com/office/drawing/2014/main" id="{44135AAF-FBC9-6448-B8D5-CCBEDC0190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1739900"/>
              <a:ext cx="11113" cy="412750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02422" name="Rectangle 93">
              <a:extLst>
                <a:ext uri="{FF2B5EF4-FFF2-40B4-BE49-F238E27FC236}">
                  <a16:creationId xmlns:a16="http://schemas.microsoft.com/office/drawing/2014/main" id="{92E28260-C1A9-4E44-A263-585D7F8C53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163763"/>
              <a:ext cx="1692275" cy="111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02423" name="Rectangle 94">
              <a:extLst>
                <a:ext uri="{FF2B5EF4-FFF2-40B4-BE49-F238E27FC236}">
                  <a16:creationId xmlns:a16="http://schemas.microsoft.com/office/drawing/2014/main" id="{27FFBFBA-AD9B-7942-B5E6-554CE54620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2152650"/>
              <a:ext cx="11112" cy="4048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02424" name="Rectangle 95">
              <a:extLst>
                <a:ext uri="{FF2B5EF4-FFF2-40B4-BE49-F238E27FC236}">
                  <a16:creationId xmlns:a16="http://schemas.microsoft.com/office/drawing/2014/main" id="{68F5CAD3-6161-964E-9ED4-1611CE352D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16850" y="1925638"/>
              <a:ext cx="657231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Output</a:t>
              </a:r>
              <a:endParaRPr lang="en-US" altLang="en-US" sz="3200" b="0"/>
            </a:p>
          </p:txBody>
        </p:sp>
        <p:sp>
          <p:nvSpPr>
            <p:cNvPr id="102425" name="Rectangle 96">
              <a:extLst>
                <a:ext uri="{FF2B5EF4-FFF2-40B4-BE49-F238E27FC236}">
                  <a16:creationId xmlns:a16="http://schemas.microsoft.com/office/drawing/2014/main" id="{59D3B6CA-8898-FB44-8D99-4C82DDBE82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152650"/>
              <a:ext cx="11112" cy="4048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02426" name="Rectangle 97">
              <a:extLst>
                <a:ext uri="{FF2B5EF4-FFF2-40B4-BE49-F238E27FC236}">
                  <a16:creationId xmlns:a16="http://schemas.microsoft.com/office/drawing/2014/main" id="{D39177F0-AB48-FE42-B286-D4C735E895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24475" y="2174875"/>
              <a:ext cx="535403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state </a:t>
              </a:r>
              <a:endParaRPr lang="en-US" altLang="en-US" sz="3200" b="0"/>
            </a:p>
          </p:txBody>
        </p:sp>
        <p:sp>
          <p:nvSpPr>
            <p:cNvPr id="102427" name="Rectangle 98">
              <a:extLst>
                <a:ext uri="{FF2B5EF4-FFF2-40B4-BE49-F238E27FC236}">
                  <a16:creationId xmlns:a16="http://schemas.microsoft.com/office/drawing/2014/main" id="{68715E90-6528-144F-9502-F54D5D34EA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6163" y="2255838"/>
              <a:ext cx="23083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w </a:t>
              </a:r>
              <a:endParaRPr lang="en-US" altLang="en-US" sz="3200" b="0"/>
            </a:p>
          </p:txBody>
        </p:sp>
        <p:sp>
          <p:nvSpPr>
            <p:cNvPr id="102428" name="Rectangle 99">
              <a:extLst>
                <a:ext uri="{FF2B5EF4-FFF2-40B4-BE49-F238E27FC236}">
                  <a16:creationId xmlns:a16="http://schemas.microsoft.com/office/drawing/2014/main" id="{823C36D5-6CFE-864B-95E3-5A8E04FA41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57938" y="2255838"/>
              <a:ext cx="19877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= </a:t>
              </a:r>
              <a:endParaRPr lang="en-US" altLang="en-US" sz="3200" b="0"/>
            </a:p>
          </p:txBody>
        </p:sp>
        <p:sp>
          <p:nvSpPr>
            <p:cNvPr id="102429" name="Rectangle 100">
              <a:extLst>
                <a:ext uri="{FF2B5EF4-FFF2-40B4-BE49-F238E27FC236}">
                  <a16:creationId xmlns:a16="http://schemas.microsoft.com/office/drawing/2014/main" id="{CC113A44-0791-4140-A80A-8198743AD1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94475" y="2255838"/>
              <a:ext cx="192360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102430" name="Rectangle 101">
              <a:extLst>
                <a:ext uri="{FF2B5EF4-FFF2-40B4-BE49-F238E27FC236}">
                  <a16:creationId xmlns:a16="http://schemas.microsoft.com/office/drawing/2014/main" id="{87D0ADE8-8789-5E45-805B-A58932C17A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72300" y="2255838"/>
              <a:ext cx="23083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w </a:t>
              </a:r>
              <a:endParaRPr lang="en-US" altLang="en-US" sz="3200" b="0"/>
            </a:p>
          </p:txBody>
        </p:sp>
        <p:sp>
          <p:nvSpPr>
            <p:cNvPr id="102431" name="Rectangle 102">
              <a:extLst>
                <a:ext uri="{FF2B5EF4-FFF2-40B4-BE49-F238E27FC236}">
                  <a16:creationId xmlns:a16="http://schemas.microsoft.com/office/drawing/2014/main" id="{8622F2E1-5387-4440-98EF-BFE3263FD1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00900" y="2255838"/>
              <a:ext cx="19877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= </a:t>
              </a:r>
              <a:endParaRPr lang="en-US" altLang="en-US" sz="3200" b="0"/>
            </a:p>
          </p:txBody>
        </p:sp>
        <p:sp>
          <p:nvSpPr>
            <p:cNvPr id="102432" name="Rectangle 103">
              <a:extLst>
                <a:ext uri="{FF2B5EF4-FFF2-40B4-BE49-F238E27FC236}">
                  <a16:creationId xmlns:a16="http://schemas.microsoft.com/office/drawing/2014/main" id="{BD635943-F298-9347-837C-9A99835EC4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2152650"/>
              <a:ext cx="11113" cy="4048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02433" name="Rectangle 104">
              <a:extLst>
                <a:ext uri="{FF2B5EF4-FFF2-40B4-BE49-F238E27FC236}">
                  <a16:creationId xmlns:a16="http://schemas.microsoft.com/office/drawing/2014/main" id="{C80C1548-4D06-DB4D-8187-28AD7290EA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37438" y="2255838"/>
              <a:ext cx="192360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  <p:sp>
          <p:nvSpPr>
            <p:cNvPr id="102434" name="Rectangle 105">
              <a:extLst>
                <a:ext uri="{FF2B5EF4-FFF2-40B4-BE49-F238E27FC236}">
                  <a16:creationId xmlns:a16="http://schemas.microsoft.com/office/drawing/2014/main" id="{6C284710-70BE-0B4B-BD1F-4F63AE0D24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2152650"/>
              <a:ext cx="11113" cy="404813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02435" name="Rectangle 106">
              <a:extLst>
                <a:ext uri="{FF2B5EF4-FFF2-40B4-BE49-F238E27FC236}">
                  <a16:creationId xmlns:a16="http://schemas.microsoft.com/office/drawing/2014/main" id="{85ED2D19-D806-284A-A7D1-4CF42D2147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3650" y="2568575"/>
              <a:ext cx="3506788" cy="952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02436" name="Rectangle 107">
              <a:extLst>
                <a:ext uri="{FF2B5EF4-FFF2-40B4-BE49-F238E27FC236}">
                  <a16:creationId xmlns:a16="http://schemas.microsoft.com/office/drawing/2014/main" id="{F21A5C1C-0EBD-644B-9A31-55865A7625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2582863"/>
              <a:ext cx="11112" cy="3556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02437" name="Rectangle 108">
              <a:extLst>
                <a:ext uri="{FF2B5EF4-FFF2-40B4-BE49-F238E27FC236}">
                  <a16:creationId xmlns:a16="http://schemas.microsoft.com/office/drawing/2014/main" id="{EF146887-7518-2B4A-A43F-7EF9ECF961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72438" y="2174875"/>
              <a:ext cx="179536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z </a:t>
              </a:r>
              <a:endParaRPr lang="en-US" altLang="en-US" sz="3200" b="0"/>
            </a:p>
          </p:txBody>
        </p:sp>
        <p:sp>
          <p:nvSpPr>
            <p:cNvPr id="102438" name="Rectangle 109">
              <a:extLst>
                <a:ext uri="{FF2B5EF4-FFF2-40B4-BE49-F238E27FC236}">
                  <a16:creationId xmlns:a16="http://schemas.microsoft.com/office/drawing/2014/main" id="{69A9EE67-9E76-5642-8578-4F1E531F7C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582863"/>
              <a:ext cx="11112" cy="3556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02439" name="Rectangle 110">
              <a:extLst>
                <a:ext uri="{FF2B5EF4-FFF2-40B4-BE49-F238E27FC236}">
                  <a16:creationId xmlns:a16="http://schemas.microsoft.com/office/drawing/2014/main" id="{C118812F-F555-D04A-886E-436F0E255D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48300" y="2659063"/>
              <a:ext cx="194733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A </a:t>
              </a:r>
              <a:endParaRPr lang="en-US" altLang="en-US" sz="3200" b="0"/>
            </a:p>
          </p:txBody>
        </p:sp>
        <p:sp>
          <p:nvSpPr>
            <p:cNvPr id="102440" name="Rectangle 112">
              <a:extLst>
                <a:ext uri="{FF2B5EF4-FFF2-40B4-BE49-F238E27FC236}">
                  <a16:creationId xmlns:a16="http://schemas.microsoft.com/office/drawing/2014/main" id="{EB405D79-B28D-6541-BD0E-C24808785B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2582863"/>
              <a:ext cx="11113" cy="3556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02441" name="Rectangle 114">
              <a:extLst>
                <a:ext uri="{FF2B5EF4-FFF2-40B4-BE49-F238E27FC236}">
                  <a16:creationId xmlns:a16="http://schemas.microsoft.com/office/drawing/2014/main" id="{5C3338FB-820D-4947-BA74-C274510FDE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2582863"/>
              <a:ext cx="11113" cy="355600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02442" name="Rectangle 115">
              <a:extLst>
                <a:ext uri="{FF2B5EF4-FFF2-40B4-BE49-F238E27FC236}">
                  <a16:creationId xmlns:a16="http://schemas.microsoft.com/office/drawing/2014/main" id="{6361D3B4-3BC5-9846-99FF-4545A16D02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2938463"/>
              <a:ext cx="11112" cy="2682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02443" name="Rectangle 116">
              <a:extLst>
                <a:ext uri="{FF2B5EF4-FFF2-40B4-BE49-F238E27FC236}">
                  <a16:creationId xmlns:a16="http://schemas.microsoft.com/office/drawing/2014/main" id="{557730CE-64BA-A744-A840-10312397A7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74025" y="2659063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102444" name="Rectangle 117">
              <a:extLst>
                <a:ext uri="{FF2B5EF4-FFF2-40B4-BE49-F238E27FC236}">
                  <a16:creationId xmlns:a16="http://schemas.microsoft.com/office/drawing/2014/main" id="{5A5DC167-F59D-B949-9822-73AAC1FCB4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938463"/>
              <a:ext cx="11112" cy="2682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02445" name="Rectangle 118">
              <a:extLst>
                <a:ext uri="{FF2B5EF4-FFF2-40B4-BE49-F238E27FC236}">
                  <a16:creationId xmlns:a16="http://schemas.microsoft.com/office/drawing/2014/main" id="{332950F1-1486-4044-904A-7C88DA2BE9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57825" y="2928938"/>
              <a:ext cx="20678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B </a:t>
              </a:r>
              <a:endParaRPr lang="en-US" altLang="en-US" sz="3200" b="0"/>
            </a:p>
          </p:txBody>
        </p:sp>
        <p:sp>
          <p:nvSpPr>
            <p:cNvPr id="102446" name="Rectangle 120">
              <a:extLst>
                <a:ext uri="{FF2B5EF4-FFF2-40B4-BE49-F238E27FC236}">
                  <a16:creationId xmlns:a16="http://schemas.microsoft.com/office/drawing/2014/main" id="{4034E197-F292-134A-9AAF-8A6F42D87D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2938463"/>
              <a:ext cx="11113" cy="2682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02447" name="Rectangle 122">
              <a:extLst>
                <a:ext uri="{FF2B5EF4-FFF2-40B4-BE49-F238E27FC236}">
                  <a16:creationId xmlns:a16="http://schemas.microsoft.com/office/drawing/2014/main" id="{615522D0-F920-FA46-986A-275E4023AF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2938463"/>
              <a:ext cx="11113" cy="268287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02448" name="Rectangle 123">
              <a:extLst>
                <a:ext uri="{FF2B5EF4-FFF2-40B4-BE49-F238E27FC236}">
                  <a16:creationId xmlns:a16="http://schemas.microsoft.com/office/drawing/2014/main" id="{DA4FE7A0-A629-BD4B-BC88-C8F0B346CE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3206750"/>
              <a:ext cx="11112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02449" name="Rectangle 124">
              <a:extLst>
                <a:ext uri="{FF2B5EF4-FFF2-40B4-BE49-F238E27FC236}">
                  <a16:creationId xmlns:a16="http://schemas.microsoft.com/office/drawing/2014/main" id="{D6F4003B-C364-774C-9A95-692F393DF2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75613" y="2928938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102450" name="Rectangle 125">
              <a:extLst>
                <a:ext uri="{FF2B5EF4-FFF2-40B4-BE49-F238E27FC236}">
                  <a16:creationId xmlns:a16="http://schemas.microsoft.com/office/drawing/2014/main" id="{304FD0F5-592F-5B40-BE85-F20D95EA0B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3206750"/>
              <a:ext cx="11112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02451" name="Rectangle 126">
              <a:extLst>
                <a:ext uri="{FF2B5EF4-FFF2-40B4-BE49-F238E27FC236}">
                  <a16:creationId xmlns:a16="http://schemas.microsoft.com/office/drawing/2014/main" id="{BB0AE74D-08E5-934E-BE2D-998486A58E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57825" y="3197225"/>
              <a:ext cx="21800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C </a:t>
              </a:r>
              <a:endParaRPr lang="en-US" altLang="en-US" sz="3200" b="0"/>
            </a:p>
          </p:txBody>
        </p:sp>
        <p:sp>
          <p:nvSpPr>
            <p:cNvPr id="102452" name="Rectangle 128">
              <a:extLst>
                <a:ext uri="{FF2B5EF4-FFF2-40B4-BE49-F238E27FC236}">
                  <a16:creationId xmlns:a16="http://schemas.microsoft.com/office/drawing/2014/main" id="{E0340E53-FFE9-3646-AE71-04B5F9B368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3206750"/>
              <a:ext cx="11113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02453" name="Rectangle 130">
              <a:extLst>
                <a:ext uri="{FF2B5EF4-FFF2-40B4-BE49-F238E27FC236}">
                  <a16:creationId xmlns:a16="http://schemas.microsoft.com/office/drawing/2014/main" id="{84699E62-EA06-004A-A8D8-B27CD30D97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3206750"/>
              <a:ext cx="11113" cy="269875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02454" name="Rectangle 131">
              <a:extLst>
                <a:ext uri="{FF2B5EF4-FFF2-40B4-BE49-F238E27FC236}">
                  <a16:creationId xmlns:a16="http://schemas.microsoft.com/office/drawing/2014/main" id="{E8E5E418-D7A9-A44C-990E-AF4BC0CA7E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3459163"/>
              <a:ext cx="11112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02455" name="Rectangle 132">
              <a:extLst>
                <a:ext uri="{FF2B5EF4-FFF2-40B4-BE49-F238E27FC236}">
                  <a16:creationId xmlns:a16="http://schemas.microsoft.com/office/drawing/2014/main" id="{FAAACBDE-5DCE-E449-9222-925D889457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74025" y="3197225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102456" name="Rectangle 133">
              <a:extLst>
                <a:ext uri="{FF2B5EF4-FFF2-40B4-BE49-F238E27FC236}">
                  <a16:creationId xmlns:a16="http://schemas.microsoft.com/office/drawing/2014/main" id="{2B976B0D-B2EE-0F46-A8AC-0413009A84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3459163"/>
              <a:ext cx="11112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02457" name="Rectangle 134">
              <a:extLst>
                <a:ext uri="{FF2B5EF4-FFF2-40B4-BE49-F238E27FC236}">
                  <a16:creationId xmlns:a16="http://schemas.microsoft.com/office/drawing/2014/main" id="{59A06CF3-AB87-CE4E-A704-3ECAE128CB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48300" y="3465513"/>
              <a:ext cx="21800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D </a:t>
              </a:r>
              <a:endParaRPr lang="en-US" altLang="en-US" sz="3200" b="0"/>
            </a:p>
          </p:txBody>
        </p:sp>
        <p:sp>
          <p:nvSpPr>
            <p:cNvPr id="102458" name="Rectangle 136">
              <a:extLst>
                <a:ext uri="{FF2B5EF4-FFF2-40B4-BE49-F238E27FC236}">
                  <a16:creationId xmlns:a16="http://schemas.microsoft.com/office/drawing/2014/main" id="{15A79E2A-EBA4-1040-9BB5-E549F65CA3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3459163"/>
              <a:ext cx="11113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02459" name="Rectangle 138">
              <a:extLst>
                <a:ext uri="{FF2B5EF4-FFF2-40B4-BE49-F238E27FC236}">
                  <a16:creationId xmlns:a16="http://schemas.microsoft.com/office/drawing/2014/main" id="{E3E9C755-F5B3-1F49-AC29-014F6AB3D3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3459163"/>
              <a:ext cx="11113" cy="309562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02460" name="Rectangle 139">
              <a:extLst>
                <a:ext uri="{FF2B5EF4-FFF2-40B4-BE49-F238E27FC236}">
                  <a16:creationId xmlns:a16="http://schemas.microsoft.com/office/drawing/2014/main" id="{5198CCA8-1F4F-ED4F-9316-43858FEA91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3650" y="3779838"/>
              <a:ext cx="3506788" cy="952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02461" name="Rectangle 140">
              <a:extLst>
                <a:ext uri="{FF2B5EF4-FFF2-40B4-BE49-F238E27FC236}">
                  <a16:creationId xmlns:a16="http://schemas.microsoft.com/office/drawing/2014/main" id="{4B97312D-41E8-D74A-BA88-A50725DB19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74025" y="3465513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</p:grpSp>
      <p:sp>
        <p:nvSpPr>
          <p:cNvPr id="102404" name="Rectangle 60">
            <a:extLst>
              <a:ext uri="{FF2B5EF4-FFF2-40B4-BE49-F238E27FC236}">
                <a16:creationId xmlns:a16="http://schemas.microsoft.com/office/drawing/2014/main" id="{10BFF536-CE34-5243-8198-26CFC424037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34300" y="3668714"/>
            <a:ext cx="431800" cy="261937"/>
          </a:xfrm>
          <a:prstGeom prst="rect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914400">
              <a:spcBef>
                <a:spcPct val="0"/>
              </a:spcBef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02405" name="Rectangle 58">
            <a:extLst>
              <a:ext uri="{FF2B5EF4-FFF2-40B4-BE49-F238E27FC236}">
                <a16:creationId xmlns:a16="http://schemas.microsoft.com/office/drawing/2014/main" id="{D5EECB7A-E4D6-F048-8345-87BD3F7DC7E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56613" y="3668714"/>
            <a:ext cx="430212" cy="261937"/>
          </a:xfrm>
          <a:prstGeom prst="rect">
            <a:avLst/>
          </a:prstGeom>
          <a:noFill/>
          <a:ln w="317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914400">
              <a:spcBef>
                <a:spcPct val="0"/>
              </a:spcBef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02406" name="Rectangle 62">
            <a:extLst>
              <a:ext uri="{FF2B5EF4-FFF2-40B4-BE49-F238E27FC236}">
                <a16:creationId xmlns:a16="http://schemas.microsoft.com/office/drawing/2014/main" id="{D3F4FDE5-8734-AE47-AE90-04DA81F8C17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13401" y="3667125"/>
            <a:ext cx="125413" cy="304800"/>
          </a:xfrm>
          <a:prstGeom prst="rect">
            <a:avLst/>
          </a:prstGeom>
          <a:noFill/>
          <a:ln w="317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914400">
              <a:spcBef>
                <a:spcPct val="0"/>
              </a:spcBef>
              <a:buNone/>
            </a:pPr>
            <a:endParaRPr lang="en-US" altLang="en-US" b="0">
              <a:latin typeface="Times" pitchFamily="2" charset="0"/>
            </a:endParaRPr>
          </a:p>
        </p:txBody>
      </p:sp>
      <p:pic>
        <p:nvPicPr>
          <p:cNvPr id="102407" name="Picture 63" descr="Screen shot 2013-12-06 at 1.18.53 AM.png">
            <a:extLst>
              <a:ext uri="{FF2B5EF4-FFF2-40B4-BE49-F238E27FC236}">
                <a16:creationId xmlns:a16="http://schemas.microsoft.com/office/drawing/2014/main" id="{9E038D2E-24EC-1B4D-9255-54A4289C1769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292725" y="4876800"/>
            <a:ext cx="1746250" cy="1898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2408" name="Rectangle 64">
            <a:extLst>
              <a:ext uri="{FF2B5EF4-FFF2-40B4-BE49-F238E27FC236}">
                <a16:creationId xmlns:a16="http://schemas.microsoft.com/office/drawing/2014/main" id="{0D00C871-F579-024A-B6DA-C800484F254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13388" y="5991225"/>
            <a:ext cx="430212" cy="261938"/>
          </a:xfrm>
          <a:prstGeom prst="rect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914400">
              <a:spcBef>
                <a:spcPct val="0"/>
              </a:spcBef>
              <a:buNone/>
            </a:pPr>
            <a:endParaRPr lang="en-US" altLang="en-US" b="0">
              <a:latin typeface="Times" pitchFamily="2" charset="0"/>
            </a:endParaRPr>
          </a:p>
        </p:txBody>
      </p:sp>
      <p:pic>
        <p:nvPicPr>
          <p:cNvPr id="102409" name="Picture 65" descr="Screen shot 2013-12-06 at 1.18.53 AM.png">
            <a:extLst>
              <a:ext uri="{FF2B5EF4-FFF2-40B4-BE49-F238E27FC236}">
                <a16:creationId xmlns:a16="http://schemas.microsoft.com/office/drawing/2014/main" id="{A72121FE-A4AF-5A44-91AF-60D550CDF911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15200" y="4870450"/>
            <a:ext cx="1746250" cy="1898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2410" name="Rectangle 66">
            <a:extLst>
              <a:ext uri="{FF2B5EF4-FFF2-40B4-BE49-F238E27FC236}">
                <a16:creationId xmlns:a16="http://schemas.microsoft.com/office/drawing/2014/main" id="{D5DAECEE-4CA4-2349-A833-2DDE5725F73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35863" y="6319839"/>
            <a:ext cx="430212" cy="261937"/>
          </a:xfrm>
          <a:prstGeom prst="rect">
            <a:avLst/>
          </a:prstGeom>
          <a:noFill/>
          <a:ln w="317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914400">
              <a:spcBef>
                <a:spcPct val="0"/>
              </a:spcBef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02411" name="Rectangle 111">
            <a:extLst>
              <a:ext uri="{FF2B5EF4-FFF2-40B4-BE49-F238E27FC236}">
                <a16:creationId xmlns:a16="http://schemas.microsoft.com/office/drawing/2014/main" id="{2F003CB5-5AAA-C946-A901-CB7F3E6F63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59039" y="3136900"/>
            <a:ext cx="194733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</a:rPr>
              <a:t>A </a:t>
            </a:r>
            <a:endParaRPr lang="en-US" altLang="en-US" sz="3200" b="0"/>
          </a:p>
        </p:txBody>
      </p:sp>
      <p:sp>
        <p:nvSpPr>
          <p:cNvPr id="102412" name="Rectangle 69">
            <a:extLst>
              <a:ext uri="{FF2B5EF4-FFF2-40B4-BE49-F238E27FC236}">
                <a16:creationId xmlns:a16="http://schemas.microsoft.com/office/drawing/2014/main" id="{EB284759-C002-CE44-8D6A-9DD861E7791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16664" y="6002339"/>
            <a:ext cx="293687" cy="261937"/>
          </a:xfrm>
          <a:prstGeom prst="rect">
            <a:avLst/>
          </a:prstGeom>
          <a:noFill/>
          <a:ln w="31750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914400">
              <a:spcBef>
                <a:spcPct val="0"/>
              </a:spcBef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02413" name="Rectangle 70">
            <a:extLst>
              <a:ext uri="{FF2B5EF4-FFF2-40B4-BE49-F238E27FC236}">
                <a16:creationId xmlns:a16="http://schemas.microsoft.com/office/drawing/2014/main" id="{4B2E3EC9-BFE2-6240-88EF-9D066AEBF38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29600" y="6248400"/>
            <a:ext cx="609600" cy="457200"/>
          </a:xfrm>
          <a:prstGeom prst="rect">
            <a:avLst/>
          </a:prstGeom>
          <a:noFill/>
          <a:ln w="31750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914400">
              <a:spcBef>
                <a:spcPct val="0"/>
              </a:spcBef>
              <a:buNone/>
            </a:pPr>
            <a:endParaRPr lang="en-US" altLang="en-US" b="0">
              <a:latin typeface="Times" pitchFamily="2" charset="0"/>
            </a:endParaRPr>
          </a:p>
        </p:txBody>
      </p:sp>
      <p:cxnSp>
        <p:nvCxnSpPr>
          <p:cNvPr id="102414" name="Straight Arrow Connector 71">
            <a:extLst>
              <a:ext uri="{FF2B5EF4-FFF2-40B4-BE49-F238E27FC236}">
                <a16:creationId xmlns:a16="http://schemas.microsoft.com/office/drawing/2014/main" id="{F90C8DB6-ACEA-064C-984D-8EC93D6C0A59}"/>
              </a:ext>
            </a:extLst>
          </p:cNvPr>
          <p:cNvCxnSpPr>
            <a:cxnSpLocks noChangeShapeType="1"/>
            <a:stCxn id="102406" idx="2"/>
          </p:cNvCxnSpPr>
          <p:nvPr/>
        </p:nvCxnSpPr>
        <p:spPr bwMode="auto">
          <a:xfrm>
            <a:off x="5676901" y="3971926"/>
            <a:ext cx="2678113" cy="2276475"/>
          </a:xfrm>
          <a:prstGeom prst="straightConnector1">
            <a:avLst/>
          </a:prstGeom>
          <a:noFill/>
          <a:ln w="25400">
            <a:solidFill>
              <a:srgbClr val="0000FF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</p:spTree>
  </p:cSld>
  <p:clrMapOvr>
    <a:masterClrMapping/>
  </p:clrMapOvr>
  <p:transition/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425" name="Rectangle 2">
            <a:extLst>
              <a:ext uri="{FF2B5EF4-FFF2-40B4-BE49-F238E27FC236}">
                <a16:creationId xmlns:a16="http://schemas.microsoft.com/office/drawing/2014/main" id="{F603723E-103E-1F4E-B442-013FB11E2AC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220664"/>
            <a:ext cx="9144000" cy="790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Let’s derive the state table</a:t>
            </a:r>
          </a:p>
        </p:txBody>
      </p:sp>
      <p:pic>
        <p:nvPicPr>
          <p:cNvPr id="103426" name="Picture 2" descr="Screen shot 2013-12-05 at 11.59.56 PM.png">
            <a:extLst>
              <a:ext uri="{FF2B5EF4-FFF2-40B4-BE49-F238E27FC236}">
                <a16:creationId xmlns:a16="http://schemas.microsoft.com/office/drawing/2014/main" id="{E1CA6058-AC78-9944-A5A1-5467EB61EB97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97464" y="2112964"/>
            <a:ext cx="4916487" cy="2428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03427" name="Group 127">
            <a:extLst>
              <a:ext uri="{FF2B5EF4-FFF2-40B4-BE49-F238E27FC236}">
                <a16:creationId xmlns:a16="http://schemas.microsoft.com/office/drawing/2014/main" id="{F0B42854-8DF7-7848-99EF-21932F0051FD}"/>
              </a:ext>
            </a:extLst>
          </p:cNvPr>
          <p:cNvGrpSpPr>
            <a:grpSpLocks/>
          </p:cNvGrpSpPr>
          <p:nvPr/>
        </p:nvGrpSpPr>
        <p:grpSpPr bwMode="auto">
          <a:xfrm>
            <a:off x="1173163" y="2216150"/>
            <a:ext cx="3536950" cy="2051050"/>
            <a:chOff x="5049838" y="1738313"/>
            <a:chExt cx="3536950" cy="2051050"/>
          </a:xfrm>
        </p:grpSpPr>
        <p:sp>
          <p:nvSpPr>
            <p:cNvPr id="103441" name="Rectangle 85">
              <a:extLst>
                <a:ext uri="{FF2B5EF4-FFF2-40B4-BE49-F238E27FC236}">
                  <a16:creationId xmlns:a16="http://schemas.microsoft.com/office/drawing/2014/main" id="{047D26CC-DDE9-114B-9AF7-0B17EE4715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3650" y="1738313"/>
              <a:ext cx="3506788" cy="111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03442" name="Rectangle 86">
              <a:extLst>
                <a:ext uri="{FF2B5EF4-FFF2-40B4-BE49-F238E27FC236}">
                  <a16:creationId xmlns:a16="http://schemas.microsoft.com/office/drawing/2014/main" id="{B22264D2-5B58-5249-A121-F8F9308D47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1739900"/>
              <a:ext cx="11112" cy="41275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03443" name="Rectangle 88">
              <a:extLst>
                <a:ext uri="{FF2B5EF4-FFF2-40B4-BE49-F238E27FC236}">
                  <a16:creationId xmlns:a16="http://schemas.microsoft.com/office/drawing/2014/main" id="{E40CC827-380E-CA47-9BC0-D9279AB305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1739900"/>
              <a:ext cx="11112" cy="41275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03444" name="Rectangle 89">
              <a:extLst>
                <a:ext uri="{FF2B5EF4-FFF2-40B4-BE49-F238E27FC236}">
                  <a16:creationId xmlns:a16="http://schemas.microsoft.com/office/drawing/2014/main" id="{4158F761-6930-3245-BF4E-8FA998065F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99063" y="1925638"/>
              <a:ext cx="814325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Present </a:t>
              </a:r>
              <a:endParaRPr lang="en-US" altLang="en-US" sz="3200" b="0"/>
            </a:p>
          </p:txBody>
        </p:sp>
        <p:sp>
          <p:nvSpPr>
            <p:cNvPr id="103445" name="Rectangle 90">
              <a:extLst>
                <a:ext uri="{FF2B5EF4-FFF2-40B4-BE49-F238E27FC236}">
                  <a16:creationId xmlns:a16="http://schemas.microsoft.com/office/drawing/2014/main" id="{6DBD285B-059C-E344-8A90-532A6926DB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1739900"/>
              <a:ext cx="11113" cy="41275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03446" name="Rectangle 91">
              <a:extLst>
                <a:ext uri="{FF2B5EF4-FFF2-40B4-BE49-F238E27FC236}">
                  <a16:creationId xmlns:a16="http://schemas.microsoft.com/office/drawing/2014/main" id="{7357E8F0-628D-4B45-B343-37D796586B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88100" y="1843088"/>
              <a:ext cx="104515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Next state </a:t>
              </a:r>
              <a:endParaRPr lang="en-US" altLang="en-US" sz="3200" b="0"/>
            </a:p>
          </p:txBody>
        </p:sp>
        <p:sp>
          <p:nvSpPr>
            <p:cNvPr id="103447" name="Rectangle 92">
              <a:extLst>
                <a:ext uri="{FF2B5EF4-FFF2-40B4-BE49-F238E27FC236}">
                  <a16:creationId xmlns:a16="http://schemas.microsoft.com/office/drawing/2014/main" id="{B852B583-B518-AB43-AB36-B3A1F1CA92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1739900"/>
              <a:ext cx="11113" cy="412750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03448" name="Rectangle 93">
              <a:extLst>
                <a:ext uri="{FF2B5EF4-FFF2-40B4-BE49-F238E27FC236}">
                  <a16:creationId xmlns:a16="http://schemas.microsoft.com/office/drawing/2014/main" id="{4F5D1DA9-EA80-1E47-AF18-269F67F56C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163763"/>
              <a:ext cx="1692275" cy="111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03449" name="Rectangle 94">
              <a:extLst>
                <a:ext uri="{FF2B5EF4-FFF2-40B4-BE49-F238E27FC236}">
                  <a16:creationId xmlns:a16="http://schemas.microsoft.com/office/drawing/2014/main" id="{877259C7-7DB3-4D41-A29C-D7FB5F59D1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2152650"/>
              <a:ext cx="11112" cy="4048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03450" name="Rectangle 95">
              <a:extLst>
                <a:ext uri="{FF2B5EF4-FFF2-40B4-BE49-F238E27FC236}">
                  <a16:creationId xmlns:a16="http://schemas.microsoft.com/office/drawing/2014/main" id="{7E29F27E-1A14-CB45-A382-F6620A752C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16850" y="1925638"/>
              <a:ext cx="657231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Output</a:t>
              </a:r>
              <a:endParaRPr lang="en-US" altLang="en-US" sz="3200" b="0"/>
            </a:p>
          </p:txBody>
        </p:sp>
        <p:sp>
          <p:nvSpPr>
            <p:cNvPr id="103451" name="Rectangle 96">
              <a:extLst>
                <a:ext uri="{FF2B5EF4-FFF2-40B4-BE49-F238E27FC236}">
                  <a16:creationId xmlns:a16="http://schemas.microsoft.com/office/drawing/2014/main" id="{3D00958A-DB13-264D-AC5D-D651848553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152650"/>
              <a:ext cx="11112" cy="4048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03452" name="Rectangle 97">
              <a:extLst>
                <a:ext uri="{FF2B5EF4-FFF2-40B4-BE49-F238E27FC236}">
                  <a16:creationId xmlns:a16="http://schemas.microsoft.com/office/drawing/2014/main" id="{3E7AD2B0-3C46-C845-B1D3-B76E7C38C7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24475" y="2174875"/>
              <a:ext cx="535403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state </a:t>
              </a:r>
              <a:endParaRPr lang="en-US" altLang="en-US" sz="3200" b="0"/>
            </a:p>
          </p:txBody>
        </p:sp>
        <p:sp>
          <p:nvSpPr>
            <p:cNvPr id="103453" name="Rectangle 98">
              <a:extLst>
                <a:ext uri="{FF2B5EF4-FFF2-40B4-BE49-F238E27FC236}">
                  <a16:creationId xmlns:a16="http://schemas.microsoft.com/office/drawing/2014/main" id="{13BF904B-B41E-534D-B5F9-BA7598765E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6163" y="2255838"/>
              <a:ext cx="23083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w </a:t>
              </a:r>
              <a:endParaRPr lang="en-US" altLang="en-US" sz="3200" b="0"/>
            </a:p>
          </p:txBody>
        </p:sp>
        <p:sp>
          <p:nvSpPr>
            <p:cNvPr id="103454" name="Rectangle 99">
              <a:extLst>
                <a:ext uri="{FF2B5EF4-FFF2-40B4-BE49-F238E27FC236}">
                  <a16:creationId xmlns:a16="http://schemas.microsoft.com/office/drawing/2014/main" id="{1802FC6A-7C9A-CC4D-B31D-3CA78A8394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57938" y="2255838"/>
              <a:ext cx="19877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= </a:t>
              </a:r>
              <a:endParaRPr lang="en-US" altLang="en-US" sz="3200" b="0"/>
            </a:p>
          </p:txBody>
        </p:sp>
        <p:sp>
          <p:nvSpPr>
            <p:cNvPr id="103455" name="Rectangle 100">
              <a:extLst>
                <a:ext uri="{FF2B5EF4-FFF2-40B4-BE49-F238E27FC236}">
                  <a16:creationId xmlns:a16="http://schemas.microsoft.com/office/drawing/2014/main" id="{8110F885-73BE-7F40-A2F5-73065AD1FF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94475" y="2255838"/>
              <a:ext cx="192360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103456" name="Rectangle 101">
              <a:extLst>
                <a:ext uri="{FF2B5EF4-FFF2-40B4-BE49-F238E27FC236}">
                  <a16:creationId xmlns:a16="http://schemas.microsoft.com/office/drawing/2014/main" id="{B39B51BF-F8EE-E248-9959-7287E726B5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72300" y="2255838"/>
              <a:ext cx="23083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w </a:t>
              </a:r>
              <a:endParaRPr lang="en-US" altLang="en-US" sz="3200" b="0"/>
            </a:p>
          </p:txBody>
        </p:sp>
        <p:sp>
          <p:nvSpPr>
            <p:cNvPr id="103457" name="Rectangle 102">
              <a:extLst>
                <a:ext uri="{FF2B5EF4-FFF2-40B4-BE49-F238E27FC236}">
                  <a16:creationId xmlns:a16="http://schemas.microsoft.com/office/drawing/2014/main" id="{DD219604-21DF-C244-8300-8395238710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00900" y="2255838"/>
              <a:ext cx="19877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= </a:t>
              </a:r>
              <a:endParaRPr lang="en-US" altLang="en-US" sz="3200" b="0"/>
            </a:p>
          </p:txBody>
        </p:sp>
        <p:sp>
          <p:nvSpPr>
            <p:cNvPr id="103458" name="Rectangle 103">
              <a:extLst>
                <a:ext uri="{FF2B5EF4-FFF2-40B4-BE49-F238E27FC236}">
                  <a16:creationId xmlns:a16="http://schemas.microsoft.com/office/drawing/2014/main" id="{FC95CA9C-20C6-484C-98BC-56BF82342B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2152650"/>
              <a:ext cx="11113" cy="4048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03459" name="Rectangle 104">
              <a:extLst>
                <a:ext uri="{FF2B5EF4-FFF2-40B4-BE49-F238E27FC236}">
                  <a16:creationId xmlns:a16="http://schemas.microsoft.com/office/drawing/2014/main" id="{0EACD960-E004-794D-9D24-1CB304F979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37438" y="2255838"/>
              <a:ext cx="192360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  <p:sp>
          <p:nvSpPr>
            <p:cNvPr id="103460" name="Rectangle 105">
              <a:extLst>
                <a:ext uri="{FF2B5EF4-FFF2-40B4-BE49-F238E27FC236}">
                  <a16:creationId xmlns:a16="http://schemas.microsoft.com/office/drawing/2014/main" id="{85BCCBAC-65EB-8947-AABD-71F7D2D38B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2152650"/>
              <a:ext cx="11113" cy="404813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03461" name="Rectangle 106">
              <a:extLst>
                <a:ext uri="{FF2B5EF4-FFF2-40B4-BE49-F238E27FC236}">
                  <a16:creationId xmlns:a16="http://schemas.microsoft.com/office/drawing/2014/main" id="{39964467-5173-6544-AF2A-508B3E88D7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3650" y="2568575"/>
              <a:ext cx="3506788" cy="952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03462" name="Rectangle 107">
              <a:extLst>
                <a:ext uri="{FF2B5EF4-FFF2-40B4-BE49-F238E27FC236}">
                  <a16:creationId xmlns:a16="http://schemas.microsoft.com/office/drawing/2014/main" id="{D61C6BE8-BDC0-CA4C-8043-50F1A0AF3D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2582863"/>
              <a:ext cx="11112" cy="3556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03463" name="Rectangle 108">
              <a:extLst>
                <a:ext uri="{FF2B5EF4-FFF2-40B4-BE49-F238E27FC236}">
                  <a16:creationId xmlns:a16="http://schemas.microsoft.com/office/drawing/2014/main" id="{55887CED-5A9C-8142-B31B-7C7C17D201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72438" y="2174875"/>
              <a:ext cx="179536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z </a:t>
              </a:r>
              <a:endParaRPr lang="en-US" altLang="en-US" sz="3200" b="0"/>
            </a:p>
          </p:txBody>
        </p:sp>
        <p:sp>
          <p:nvSpPr>
            <p:cNvPr id="103464" name="Rectangle 109">
              <a:extLst>
                <a:ext uri="{FF2B5EF4-FFF2-40B4-BE49-F238E27FC236}">
                  <a16:creationId xmlns:a16="http://schemas.microsoft.com/office/drawing/2014/main" id="{9FF2DBE7-D6E9-0144-8415-2805DD80BE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582863"/>
              <a:ext cx="11112" cy="3556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03465" name="Rectangle 110">
              <a:extLst>
                <a:ext uri="{FF2B5EF4-FFF2-40B4-BE49-F238E27FC236}">
                  <a16:creationId xmlns:a16="http://schemas.microsoft.com/office/drawing/2014/main" id="{A9E4DDC3-7C8E-2D42-A24C-7D53FB138F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48300" y="2659063"/>
              <a:ext cx="194733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A </a:t>
              </a:r>
              <a:endParaRPr lang="en-US" altLang="en-US" sz="3200" b="0"/>
            </a:p>
          </p:txBody>
        </p:sp>
        <p:sp>
          <p:nvSpPr>
            <p:cNvPr id="103466" name="Rectangle 112">
              <a:extLst>
                <a:ext uri="{FF2B5EF4-FFF2-40B4-BE49-F238E27FC236}">
                  <a16:creationId xmlns:a16="http://schemas.microsoft.com/office/drawing/2014/main" id="{5AA61CED-2AD0-6843-8DBF-541CDE350B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2582863"/>
              <a:ext cx="11113" cy="3556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03467" name="Rectangle 114">
              <a:extLst>
                <a:ext uri="{FF2B5EF4-FFF2-40B4-BE49-F238E27FC236}">
                  <a16:creationId xmlns:a16="http://schemas.microsoft.com/office/drawing/2014/main" id="{BA60F6C8-473B-9942-ACDE-CE3012B34A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2582863"/>
              <a:ext cx="11113" cy="355600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03468" name="Rectangle 115">
              <a:extLst>
                <a:ext uri="{FF2B5EF4-FFF2-40B4-BE49-F238E27FC236}">
                  <a16:creationId xmlns:a16="http://schemas.microsoft.com/office/drawing/2014/main" id="{2379C03E-6A04-5444-9792-A2AC7EE8F7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2938463"/>
              <a:ext cx="11112" cy="2682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03469" name="Rectangle 116">
              <a:extLst>
                <a:ext uri="{FF2B5EF4-FFF2-40B4-BE49-F238E27FC236}">
                  <a16:creationId xmlns:a16="http://schemas.microsoft.com/office/drawing/2014/main" id="{C6AE2E67-9B28-4A49-BB77-300B76A1E3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74025" y="2659063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103470" name="Rectangle 117">
              <a:extLst>
                <a:ext uri="{FF2B5EF4-FFF2-40B4-BE49-F238E27FC236}">
                  <a16:creationId xmlns:a16="http://schemas.microsoft.com/office/drawing/2014/main" id="{E64BA00E-2D23-2844-8041-8B18DCA8B4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938463"/>
              <a:ext cx="11112" cy="2682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03471" name="Rectangle 118">
              <a:extLst>
                <a:ext uri="{FF2B5EF4-FFF2-40B4-BE49-F238E27FC236}">
                  <a16:creationId xmlns:a16="http://schemas.microsoft.com/office/drawing/2014/main" id="{338A728F-E4C3-F741-A70D-D218BA4FB6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57825" y="2928938"/>
              <a:ext cx="20678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B </a:t>
              </a:r>
              <a:endParaRPr lang="en-US" altLang="en-US" sz="3200" b="0"/>
            </a:p>
          </p:txBody>
        </p:sp>
        <p:sp>
          <p:nvSpPr>
            <p:cNvPr id="103472" name="Rectangle 120">
              <a:extLst>
                <a:ext uri="{FF2B5EF4-FFF2-40B4-BE49-F238E27FC236}">
                  <a16:creationId xmlns:a16="http://schemas.microsoft.com/office/drawing/2014/main" id="{F4F17EFA-1AE7-BE4B-A063-145B7135FE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2938463"/>
              <a:ext cx="11113" cy="2682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03473" name="Rectangle 122">
              <a:extLst>
                <a:ext uri="{FF2B5EF4-FFF2-40B4-BE49-F238E27FC236}">
                  <a16:creationId xmlns:a16="http://schemas.microsoft.com/office/drawing/2014/main" id="{50674ED4-391B-A94C-AE33-42D7AF9867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2938463"/>
              <a:ext cx="11113" cy="268287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03474" name="Rectangle 123">
              <a:extLst>
                <a:ext uri="{FF2B5EF4-FFF2-40B4-BE49-F238E27FC236}">
                  <a16:creationId xmlns:a16="http://schemas.microsoft.com/office/drawing/2014/main" id="{CF6556B3-58A4-8A4F-B80E-E9C2DCE7BE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3206750"/>
              <a:ext cx="11112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03475" name="Rectangle 124">
              <a:extLst>
                <a:ext uri="{FF2B5EF4-FFF2-40B4-BE49-F238E27FC236}">
                  <a16:creationId xmlns:a16="http://schemas.microsoft.com/office/drawing/2014/main" id="{B3C3B57A-2B5E-394C-9C45-2491D950E3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75613" y="2928938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103476" name="Rectangle 125">
              <a:extLst>
                <a:ext uri="{FF2B5EF4-FFF2-40B4-BE49-F238E27FC236}">
                  <a16:creationId xmlns:a16="http://schemas.microsoft.com/office/drawing/2014/main" id="{C44FFC78-927D-114C-9D4F-A84944CF50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3206750"/>
              <a:ext cx="11112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03477" name="Rectangle 126">
              <a:extLst>
                <a:ext uri="{FF2B5EF4-FFF2-40B4-BE49-F238E27FC236}">
                  <a16:creationId xmlns:a16="http://schemas.microsoft.com/office/drawing/2014/main" id="{DC9907E9-BBCC-DF4F-A5D2-A69665FC3E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57825" y="3197225"/>
              <a:ext cx="21800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C </a:t>
              </a:r>
              <a:endParaRPr lang="en-US" altLang="en-US" sz="3200" b="0"/>
            </a:p>
          </p:txBody>
        </p:sp>
        <p:sp>
          <p:nvSpPr>
            <p:cNvPr id="103478" name="Rectangle 128">
              <a:extLst>
                <a:ext uri="{FF2B5EF4-FFF2-40B4-BE49-F238E27FC236}">
                  <a16:creationId xmlns:a16="http://schemas.microsoft.com/office/drawing/2014/main" id="{E7D034D5-39B3-3A42-9FF6-508130FD32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3206750"/>
              <a:ext cx="11113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03479" name="Rectangle 130">
              <a:extLst>
                <a:ext uri="{FF2B5EF4-FFF2-40B4-BE49-F238E27FC236}">
                  <a16:creationId xmlns:a16="http://schemas.microsoft.com/office/drawing/2014/main" id="{665EDFC9-AAD8-3942-8311-11CB638485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3206750"/>
              <a:ext cx="11113" cy="269875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03480" name="Rectangle 131">
              <a:extLst>
                <a:ext uri="{FF2B5EF4-FFF2-40B4-BE49-F238E27FC236}">
                  <a16:creationId xmlns:a16="http://schemas.microsoft.com/office/drawing/2014/main" id="{9E21849F-FDFC-7540-8DFD-8ED01C937B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3459163"/>
              <a:ext cx="11112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03481" name="Rectangle 132">
              <a:extLst>
                <a:ext uri="{FF2B5EF4-FFF2-40B4-BE49-F238E27FC236}">
                  <a16:creationId xmlns:a16="http://schemas.microsoft.com/office/drawing/2014/main" id="{31A3ACE1-8A92-3042-8099-72ED90BC04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74025" y="3197225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103482" name="Rectangle 133">
              <a:extLst>
                <a:ext uri="{FF2B5EF4-FFF2-40B4-BE49-F238E27FC236}">
                  <a16:creationId xmlns:a16="http://schemas.microsoft.com/office/drawing/2014/main" id="{9C3172DD-A109-EA47-A174-600BD6D117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3459163"/>
              <a:ext cx="11112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03483" name="Rectangle 134">
              <a:extLst>
                <a:ext uri="{FF2B5EF4-FFF2-40B4-BE49-F238E27FC236}">
                  <a16:creationId xmlns:a16="http://schemas.microsoft.com/office/drawing/2014/main" id="{47178501-0781-A646-9EE9-4577627505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48300" y="3465513"/>
              <a:ext cx="21800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D </a:t>
              </a:r>
              <a:endParaRPr lang="en-US" altLang="en-US" sz="3200" b="0"/>
            </a:p>
          </p:txBody>
        </p:sp>
        <p:sp>
          <p:nvSpPr>
            <p:cNvPr id="103484" name="Rectangle 136">
              <a:extLst>
                <a:ext uri="{FF2B5EF4-FFF2-40B4-BE49-F238E27FC236}">
                  <a16:creationId xmlns:a16="http://schemas.microsoft.com/office/drawing/2014/main" id="{9415FCF8-26DC-0F41-BA05-9F5F6F71A6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3459163"/>
              <a:ext cx="11113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03485" name="Rectangle 138">
              <a:extLst>
                <a:ext uri="{FF2B5EF4-FFF2-40B4-BE49-F238E27FC236}">
                  <a16:creationId xmlns:a16="http://schemas.microsoft.com/office/drawing/2014/main" id="{82CDDF20-3AC6-0840-986D-0075E083BD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3459163"/>
              <a:ext cx="11113" cy="309562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03486" name="Rectangle 139">
              <a:extLst>
                <a:ext uri="{FF2B5EF4-FFF2-40B4-BE49-F238E27FC236}">
                  <a16:creationId xmlns:a16="http://schemas.microsoft.com/office/drawing/2014/main" id="{AE31E992-B503-7A43-AA77-C2A02E04AD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3650" y="3779838"/>
              <a:ext cx="3506788" cy="952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03487" name="Rectangle 140">
              <a:extLst>
                <a:ext uri="{FF2B5EF4-FFF2-40B4-BE49-F238E27FC236}">
                  <a16:creationId xmlns:a16="http://schemas.microsoft.com/office/drawing/2014/main" id="{2B276A91-223B-9440-AAFB-A1A3853563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74025" y="3465513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</p:grpSp>
      <p:sp>
        <p:nvSpPr>
          <p:cNvPr id="103428" name="Rectangle 60">
            <a:extLst>
              <a:ext uri="{FF2B5EF4-FFF2-40B4-BE49-F238E27FC236}">
                <a16:creationId xmlns:a16="http://schemas.microsoft.com/office/drawing/2014/main" id="{9B0B7B16-E825-674B-B9F1-6545E68F63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34300" y="3668714"/>
            <a:ext cx="431800" cy="261937"/>
          </a:xfrm>
          <a:prstGeom prst="rect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914400">
              <a:spcBef>
                <a:spcPct val="0"/>
              </a:spcBef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03429" name="Rectangle 58">
            <a:extLst>
              <a:ext uri="{FF2B5EF4-FFF2-40B4-BE49-F238E27FC236}">
                <a16:creationId xmlns:a16="http://schemas.microsoft.com/office/drawing/2014/main" id="{605B52E0-2B8E-CD4D-B537-039E83573F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56613" y="3668714"/>
            <a:ext cx="430212" cy="261937"/>
          </a:xfrm>
          <a:prstGeom prst="rect">
            <a:avLst/>
          </a:prstGeom>
          <a:noFill/>
          <a:ln w="317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914400">
              <a:spcBef>
                <a:spcPct val="0"/>
              </a:spcBef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03430" name="Rectangle 62">
            <a:extLst>
              <a:ext uri="{FF2B5EF4-FFF2-40B4-BE49-F238E27FC236}">
                <a16:creationId xmlns:a16="http://schemas.microsoft.com/office/drawing/2014/main" id="{D68C7AEC-E52D-014E-B733-4B5DB5C1A7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13401" y="3667125"/>
            <a:ext cx="125413" cy="304800"/>
          </a:xfrm>
          <a:prstGeom prst="rect">
            <a:avLst/>
          </a:prstGeom>
          <a:noFill/>
          <a:ln w="317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914400">
              <a:spcBef>
                <a:spcPct val="0"/>
              </a:spcBef>
              <a:buNone/>
            </a:pPr>
            <a:endParaRPr lang="en-US" altLang="en-US" b="0">
              <a:latin typeface="Times" pitchFamily="2" charset="0"/>
            </a:endParaRPr>
          </a:p>
        </p:txBody>
      </p:sp>
      <p:pic>
        <p:nvPicPr>
          <p:cNvPr id="103431" name="Picture 63" descr="Screen shot 2013-12-06 at 1.18.53 AM.png">
            <a:extLst>
              <a:ext uri="{FF2B5EF4-FFF2-40B4-BE49-F238E27FC236}">
                <a16:creationId xmlns:a16="http://schemas.microsoft.com/office/drawing/2014/main" id="{38A4A9D0-E2A2-A346-B0BD-D7F034CF911E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292725" y="4876800"/>
            <a:ext cx="1746250" cy="1898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3432" name="Rectangle 64">
            <a:extLst>
              <a:ext uri="{FF2B5EF4-FFF2-40B4-BE49-F238E27FC236}">
                <a16:creationId xmlns:a16="http://schemas.microsoft.com/office/drawing/2014/main" id="{11542368-C87E-DB40-A9DE-12BB24C641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13388" y="5991225"/>
            <a:ext cx="430212" cy="261938"/>
          </a:xfrm>
          <a:prstGeom prst="rect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914400">
              <a:spcBef>
                <a:spcPct val="0"/>
              </a:spcBef>
              <a:buNone/>
            </a:pPr>
            <a:endParaRPr lang="en-US" altLang="en-US" b="0">
              <a:latin typeface="Times" pitchFamily="2" charset="0"/>
            </a:endParaRPr>
          </a:p>
        </p:txBody>
      </p:sp>
      <p:pic>
        <p:nvPicPr>
          <p:cNvPr id="103433" name="Picture 65" descr="Screen shot 2013-12-06 at 1.18.53 AM.png">
            <a:extLst>
              <a:ext uri="{FF2B5EF4-FFF2-40B4-BE49-F238E27FC236}">
                <a16:creationId xmlns:a16="http://schemas.microsoft.com/office/drawing/2014/main" id="{833C61DE-AF4E-D045-A747-126E7B778DC2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15200" y="4870450"/>
            <a:ext cx="1746250" cy="1898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3434" name="Rectangle 66">
            <a:extLst>
              <a:ext uri="{FF2B5EF4-FFF2-40B4-BE49-F238E27FC236}">
                <a16:creationId xmlns:a16="http://schemas.microsoft.com/office/drawing/2014/main" id="{6B788BEA-CBEA-8944-A684-441A91E8BD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35863" y="6319839"/>
            <a:ext cx="430212" cy="261937"/>
          </a:xfrm>
          <a:prstGeom prst="rect">
            <a:avLst/>
          </a:prstGeom>
          <a:noFill/>
          <a:ln w="317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914400">
              <a:spcBef>
                <a:spcPct val="0"/>
              </a:spcBef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03435" name="Rectangle 111">
            <a:extLst>
              <a:ext uri="{FF2B5EF4-FFF2-40B4-BE49-F238E27FC236}">
                <a16:creationId xmlns:a16="http://schemas.microsoft.com/office/drawing/2014/main" id="{92B0701B-6893-7848-9E8F-A7ED32D3CA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59039" y="3136900"/>
            <a:ext cx="194733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</a:rPr>
              <a:t>A </a:t>
            </a:r>
            <a:endParaRPr lang="en-US" altLang="en-US" sz="3200" b="0"/>
          </a:p>
        </p:txBody>
      </p:sp>
      <p:sp>
        <p:nvSpPr>
          <p:cNvPr id="103436" name="Rectangle 69">
            <a:extLst>
              <a:ext uri="{FF2B5EF4-FFF2-40B4-BE49-F238E27FC236}">
                <a16:creationId xmlns:a16="http://schemas.microsoft.com/office/drawing/2014/main" id="{0B0D34E9-5BD2-604E-9B70-A02AFE6EB34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16664" y="6002339"/>
            <a:ext cx="293687" cy="261937"/>
          </a:xfrm>
          <a:prstGeom prst="rect">
            <a:avLst/>
          </a:prstGeom>
          <a:noFill/>
          <a:ln w="31750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914400">
              <a:spcBef>
                <a:spcPct val="0"/>
              </a:spcBef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03437" name="Rectangle 70">
            <a:extLst>
              <a:ext uri="{FF2B5EF4-FFF2-40B4-BE49-F238E27FC236}">
                <a16:creationId xmlns:a16="http://schemas.microsoft.com/office/drawing/2014/main" id="{7FF706BD-4E6E-5D42-A498-64AD624061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29600" y="6248400"/>
            <a:ext cx="609600" cy="457200"/>
          </a:xfrm>
          <a:prstGeom prst="rect">
            <a:avLst/>
          </a:prstGeom>
          <a:noFill/>
          <a:ln w="31750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914400">
              <a:spcBef>
                <a:spcPct val="0"/>
              </a:spcBef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03438" name="TextBox 1">
            <a:extLst>
              <a:ext uri="{FF2B5EF4-FFF2-40B4-BE49-F238E27FC236}">
                <a16:creationId xmlns:a16="http://schemas.microsoft.com/office/drawing/2014/main" id="{36B8AA65-43E7-DE40-BC1B-680D848F2BE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926514" y="6264275"/>
            <a:ext cx="903287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8000"/>
                </a:solidFill>
              </a:rPr>
              <a:t>= 1 = 0</a:t>
            </a:r>
          </a:p>
        </p:txBody>
      </p:sp>
      <p:cxnSp>
        <p:nvCxnSpPr>
          <p:cNvPr id="103439" name="Straight Arrow Connector 71">
            <a:extLst>
              <a:ext uri="{FF2B5EF4-FFF2-40B4-BE49-F238E27FC236}">
                <a16:creationId xmlns:a16="http://schemas.microsoft.com/office/drawing/2014/main" id="{C64EC534-9EE9-AE48-82E0-43DC55787196}"/>
              </a:ext>
            </a:extLst>
          </p:cNvPr>
          <p:cNvCxnSpPr>
            <a:cxnSpLocks noChangeShapeType="1"/>
            <a:stCxn id="103430" idx="2"/>
          </p:cNvCxnSpPr>
          <p:nvPr/>
        </p:nvCxnSpPr>
        <p:spPr bwMode="auto">
          <a:xfrm>
            <a:off x="5676901" y="3971926"/>
            <a:ext cx="2678113" cy="2276475"/>
          </a:xfrm>
          <a:prstGeom prst="straightConnector1">
            <a:avLst/>
          </a:prstGeom>
          <a:noFill/>
          <a:ln w="25400">
            <a:solidFill>
              <a:srgbClr val="0000FF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03440" name="Straight Connector 7">
            <a:extLst>
              <a:ext uri="{FF2B5EF4-FFF2-40B4-BE49-F238E27FC236}">
                <a16:creationId xmlns:a16="http://schemas.microsoft.com/office/drawing/2014/main" id="{1167891E-30F1-714A-9E9E-D2169508A5A3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9163051" y="6261100"/>
            <a:ext cx="20637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</p:spTree>
  </p:cSld>
  <p:clrMapOvr>
    <a:masterClrMapping/>
  </p:clrMapOvr>
  <p:transition/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449" name="Rectangle 2">
            <a:extLst>
              <a:ext uri="{FF2B5EF4-FFF2-40B4-BE49-F238E27FC236}">
                <a16:creationId xmlns:a16="http://schemas.microsoft.com/office/drawing/2014/main" id="{55D50FB9-4DD8-DE48-8E05-0E0C42E1C41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220664"/>
            <a:ext cx="9144000" cy="790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Let’s derive the state table</a:t>
            </a:r>
          </a:p>
        </p:txBody>
      </p:sp>
      <p:pic>
        <p:nvPicPr>
          <p:cNvPr id="104450" name="Picture 2" descr="Screen shot 2013-12-05 at 11.59.56 PM.png">
            <a:extLst>
              <a:ext uri="{FF2B5EF4-FFF2-40B4-BE49-F238E27FC236}">
                <a16:creationId xmlns:a16="http://schemas.microsoft.com/office/drawing/2014/main" id="{AF1881E1-15B7-AE4B-A222-3EE9BF825E8C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97464" y="2112964"/>
            <a:ext cx="4916487" cy="2428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04451" name="Group 127">
            <a:extLst>
              <a:ext uri="{FF2B5EF4-FFF2-40B4-BE49-F238E27FC236}">
                <a16:creationId xmlns:a16="http://schemas.microsoft.com/office/drawing/2014/main" id="{FB74037B-3C62-0246-8801-D3A7538F76E3}"/>
              </a:ext>
            </a:extLst>
          </p:cNvPr>
          <p:cNvGrpSpPr>
            <a:grpSpLocks/>
          </p:cNvGrpSpPr>
          <p:nvPr/>
        </p:nvGrpSpPr>
        <p:grpSpPr bwMode="auto">
          <a:xfrm>
            <a:off x="1173163" y="2216150"/>
            <a:ext cx="3536950" cy="2051050"/>
            <a:chOff x="5049838" y="1738313"/>
            <a:chExt cx="3536950" cy="2051050"/>
          </a:xfrm>
        </p:grpSpPr>
        <p:sp>
          <p:nvSpPr>
            <p:cNvPr id="104467" name="Rectangle 85">
              <a:extLst>
                <a:ext uri="{FF2B5EF4-FFF2-40B4-BE49-F238E27FC236}">
                  <a16:creationId xmlns:a16="http://schemas.microsoft.com/office/drawing/2014/main" id="{567638E7-EA02-8649-B6B4-77A4AEEB97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3650" y="1738313"/>
              <a:ext cx="3506788" cy="111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04468" name="Rectangle 86">
              <a:extLst>
                <a:ext uri="{FF2B5EF4-FFF2-40B4-BE49-F238E27FC236}">
                  <a16:creationId xmlns:a16="http://schemas.microsoft.com/office/drawing/2014/main" id="{B5B5C923-929C-084B-90B8-746E75415E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1739900"/>
              <a:ext cx="11112" cy="41275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04469" name="Rectangle 88">
              <a:extLst>
                <a:ext uri="{FF2B5EF4-FFF2-40B4-BE49-F238E27FC236}">
                  <a16:creationId xmlns:a16="http://schemas.microsoft.com/office/drawing/2014/main" id="{DE0B9C53-867C-E042-9069-5E2CF49F0B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1739900"/>
              <a:ext cx="11112" cy="41275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04470" name="Rectangle 89">
              <a:extLst>
                <a:ext uri="{FF2B5EF4-FFF2-40B4-BE49-F238E27FC236}">
                  <a16:creationId xmlns:a16="http://schemas.microsoft.com/office/drawing/2014/main" id="{1AF0A71A-86A9-6740-A8A1-4D752D1D81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99063" y="1925638"/>
              <a:ext cx="814325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Present </a:t>
              </a:r>
              <a:endParaRPr lang="en-US" altLang="en-US" sz="3200" b="0"/>
            </a:p>
          </p:txBody>
        </p:sp>
        <p:sp>
          <p:nvSpPr>
            <p:cNvPr id="104471" name="Rectangle 90">
              <a:extLst>
                <a:ext uri="{FF2B5EF4-FFF2-40B4-BE49-F238E27FC236}">
                  <a16:creationId xmlns:a16="http://schemas.microsoft.com/office/drawing/2014/main" id="{B86594A3-0E20-474A-A0F6-5C99FB24DD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1739900"/>
              <a:ext cx="11113" cy="41275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04472" name="Rectangle 91">
              <a:extLst>
                <a:ext uri="{FF2B5EF4-FFF2-40B4-BE49-F238E27FC236}">
                  <a16:creationId xmlns:a16="http://schemas.microsoft.com/office/drawing/2014/main" id="{BBB74534-61DF-9847-9C5C-94E784C969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88100" y="1843088"/>
              <a:ext cx="104515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Next state </a:t>
              </a:r>
              <a:endParaRPr lang="en-US" altLang="en-US" sz="3200" b="0"/>
            </a:p>
          </p:txBody>
        </p:sp>
        <p:sp>
          <p:nvSpPr>
            <p:cNvPr id="104473" name="Rectangle 92">
              <a:extLst>
                <a:ext uri="{FF2B5EF4-FFF2-40B4-BE49-F238E27FC236}">
                  <a16:creationId xmlns:a16="http://schemas.microsoft.com/office/drawing/2014/main" id="{2030603E-CAD4-C141-82BA-AB7D1BFB5E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1739900"/>
              <a:ext cx="11113" cy="412750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04474" name="Rectangle 93">
              <a:extLst>
                <a:ext uri="{FF2B5EF4-FFF2-40B4-BE49-F238E27FC236}">
                  <a16:creationId xmlns:a16="http://schemas.microsoft.com/office/drawing/2014/main" id="{1942BC92-AEEE-984E-9C9C-669C1E3654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163763"/>
              <a:ext cx="1692275" cy="111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04475" name="Rectangle 94">
              <a:extLst>
                <a:ext uri="{FF2B5EF4-FFF2-40B4-BE49-F238E27FC236}">
                  <a16:creationId xmlns:a16="http://schemas.microsoft.com/office/drawing/2014/main" id="{0996B299-50C0-634E-8C81-70499441FA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2152650"/>
              <a:ext cx="11112" cy="4048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04476" name="Rectangle 95">
              <a:extLst>
                <a:ext uri="{FF2B5EF4-FFF2-40B4-BE49-F238E27FC236}">
                  <a16:creationId xmlns:a16="http://schemas.microsoft.com/office/drawing/2014/main" id="{E7EB5FA6-64BC-7A43-A656-6D2B768455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16850" y="1925638"/>
              <a:ext cx="657231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Output</a:t>
              </a:r>
              <a:endParaRPr lang="en-US" altLang="en-US" sz="3200" b="0"/>
            </a:p>
          </p:txBody>
        </p:sp>
        <p:sp>
          <p:nvSpPr>
            <p:cNvPr id="104477" name="Rectangle 96">
              <a:extLst>
                <a:ext uri="{FF2B5EF4-FFF2-40B4-BE49-F238E27FC236}">
                  <a16:creationId xmlns:a16="http://schemas.microsoft.com/office/drawing/2014/main" id="{2AAA609B-642D-FF48-BE66-A1C1A6A5F0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152650"/>
              <a:ext cx="11112" cy="4048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04478" name="Rectangle 97">
              <a:extLst>
                <a:ext uri="{FF2B5EF4-FFF2-40B4-BE49-F238E27FC236}">
                  <a16:creationId xmlns:a16="http://schemas.microsoft.com/office/drawing/2014/main" id="{48D4D1E6-F3F9-E54D-87D4-E98B05AAC1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24475" y="2174875"/>
              <a:ext cx="535403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state </a:t>
              </a:r>
              <a:endParaRPr lang="en-US" altLang="en-US" sz="3200" b="0"/>
            </a:p>
          </p:txBody>
        </p:sp>
        <p:sp>
          <p:nvSpPr>
            <p:cNvPr id="104479" name="Rectangle 98">
              <a:extLst>
                <a:ext uri="{FF2B5EF4-FFF2-40B4-BE49-F238E27FC236}">
                  <a16:creationId xmlns:a16="http://schemas.microsoft.com/office/drawing/2014/main" id="{5735116C-01C2-4F45-9791-4083497FAD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6163" y="2255838"/>
              <a:ext cx="23083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w </a:t>
              </a:r>
              <a:endParaRPr lang="en-US" altLang="en-US" sz="3200" b="0"/>
            </a:p>
          </p:txBody>
        </p:sp>
        <p:sp>
          <p:nvSpPr>
            <p:cNvPr id="104480" name="Rectangle 99">
              <a:extLst>
                <a:ext uri="{FF2B5EF4-FFF2-40B4-BE49-F238E27FC236}">
                  <a16:creationId xmlns:a16="http://schemas.microsoft.com/office/drawing/2014/main" id="{FCCFCFC7-EB14-A34D-9E25-EF7ADF1A1D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57938" y="2255838"/>
              <a:ext cx="19877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= </a:t>
              </a:r>
              <a:endParaRPr lang="en-US" altLang="en-US" sz="3200" b="0"/>
            </a:p>
          </p:txBody>
        </p:sp>
        <p:sp>
          <p:nvSpPr>
            <p:cNvPr id="104481" name="Rectangle 100">
              <a:extLst>
                <a:ext uri="{FF2B5EF4-FFF2-40B4-BE49-F238E27FC236}">
                  <a16:creationId xmlns:a16="http://schemas.microsoft.com/office/drawing/2014/main" id="{63E7FEEA-957E-6C4E-9CF4-EA71755D19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94475" y="2255838"/>
              <a:ext cx="192360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104482" name="Rectangle 101">
              <a:extLst>
                <a:ext uri="{FF2B5EF4-FFF2-40B4-BE49-F238E27FC236}">
                  <a16:creationId xmlns:a16="http://schemas.microsoft.com/office/drawing/2014/main" id="{2315F042-1608-174E-BAA4-1190304DCE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72300" y="2255838"/>
              <a:ext cx="23083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w </a:t>
              </a:r>
              <a:endParaRPr lang="en-US" altLang="en-US" sz="3200" b="0"/>
            </a:p>
          </p:txBody>
        </p:sp>
        <p:sp>
          <p:nvSpPr>
            <p:cNvPr id="104483" name="Rectangle 102">
              <a:extLst>
                <a:ext uri="{FF2B5EF4-FFF2-40B4-BE49-F238E27FC236}">
                  <a16:creationId xmlns:a16="http://schemas.microsoft.com/office/drawing/2014/main" id="{01CE3824-8583-D048-AB22-96060698AB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00900" y="2255838"/>
              <a:ext cx="19877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= </a:t>
              </a:r>
              <a:endParaRPr lang="en-US" altLang="en-US" sz="3200" b="0"/>
            </a:p>
          </p:txBody>
        </p:sp>
        <p:sp>
          <p:nvSpPr>
            <p:cNvPr id="104484" name="Rectangle 103">
              <a:extLst>
                <a:ext uri="{FF2B5EF4-FFF2-40B4-BE49-F238E27FC236}">
                  <a16:creationId xmlns:a16="http://schemas.microsoft.com/office/drawing/2014/main" id="{6F55D0AC-0992-2847-8ABC-0B22467FB8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2152650"/>
              <a:ext cx="11113" cy="4048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04485" name="Rectangle 104">
              <a:extLst>
                <a:ext uri="{FF2B5EF4-FFF2-40B4-BE49-F238E27FC236}">
                  <a16:creationId xmlns:a16="http://schemas.microsoft.com/office/drawing/2014/main" id="{2D2C01EA-86D3-A145-82DE-E34761219B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37438" y="2255838"/>
              <a:ext cx="192360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  <p:sp>
          <p:nvSpPr>
            <p:cNvPr id="104486" name="Rectangle 105">
              <a:extLst>
                <a:ext uri="{FF2B5EF4-FFF2-40B4-BE49-F238E27FC236}">
                  <a16:creationId xmlns:a16="http://schemas.microsoft.com/office/drawing/2014/main" id="{6F7E653C-D981-ED40-807B-8B1D595B6A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2152650"/>
              <a:ext cx="11113" cy="404813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04487" name="Rectangle 106">
              <a:extLst>
                <a:ext uri="{FF2B5EF4-FFF2-40B4-BE49-F238E27FC236}">
                  <a16:creationId xmlns:a16="http://schemas.microsoft.com/office/drawing/2014/main" id="{DEB5CBB8-82FC-FE45-8425-56CED190AC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3650" y="2568575"/>
              <a:ext cx="3506788" cy="952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04488" name="Rectangle 107">
              <a:extLst>
                <a:ext uri="{FF2B5EF4-FFF2-40B4-BE49-F238E27FC236}">
                  <a16:creationId xmlns:a16="http://schemas.microsoft.com/office/drawing/2014/main" id="{ED554CB6-F8B2-974C-9CC5-77A7FDDD1A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2582863"/>
              <a:ext cx="11112" cy="3556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04489" name="Rectangle 108">
              <a:extLst>
                <a:ext uri="{FF2B5EF4-FFF2-40B4-BE49-F238E27FC236}">
                  <a16:creationId xmlns:a16="http://schemas.microsoft.com/office/drawing/2014/main" id="{2E43B3BF-9E36-AF48-BE82-273D52FF75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72438" y="2174875"/>
              <a:ext cx="179536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z </a:t>
              </a:r>
              <a:endParaRPr lang="en-US" altLang="en-US" sz="3200" b="0"/>
            </a:p>
          </p:txBody>
        </p:sp>
        <p:sp>
          <p:nvSpPr>
            <p:cNvPr id="104490" name="Rectangle 109">
              <a:extLst>
                <a:ext uri="{FF2B5EF4-FFF2-40B4-BE49-F238E27FC236}">
                  <a16:creationId xmlns:a16="http://schemas.microsoft.com/office/drawing/2014/main" id="{26B26D17-E74D-5F4C-9FB1-D5C146DFAA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582863"/>
              <a:ext cx="11112" cy="3556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04491" name="Rectangle 110">
              <a:extLst>
                <a:ext uri="{FF2B5EF4-FFF2-40B4-BE49-F238E27FC236}">
                  <a16:creationId xmlns:a16="http://schemas.microsoft.com/office/drawing/2014/main" id="{B81CAC9B-8274-4D45-AD39-1242058BEC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48300" y="2659063"/>
              <a:ext cx="194733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A </a:t>
              </a:r>
              <a:endParaRPr lang="en-US" altLang="en-US" sz="3200" b="0"/>
            </a:p>
          </p:txBody>
        </p:sp>
        <p:sp>
          <p:nvSpPr>
            <p:cNvPr id="104492" name="Rectangle 112">
              <a:extLst>
                <a:ext uri="{FF2B5EF4-FFF2-40B4-BE49-F238E27FC236}">
                  <a16:creationId xmlns:a16="http://schemas.microsoft.com/office/drawing/2014/main" id="{0AB0E8B4-87C1-4545-B989-AAAD5F5221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2582863"/>
              <a:ext cx="11113" cy="3556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04493" name="Rectangle 114">
              <a:extLst>
                <a:ext uri="{FF2B5EF4-FFF2-40B4-BE49-F238E27FC236}">
                  <a16:creationId xmlns:a16="http://schemas.microsoft.com/office/drawing/2014/main" id="{3FACE4A9-E006-C14E-AFF9-2F1E057CCB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2582863"/>
              <a:ext cx="11113" cy="355600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04494" name="Rectangle 115">
              <a:extLst>
                <a:ext uri="{FF2B5EF4-FFF2-40B4-BE49-F238E27FC236}">
                  <a16:creationId xmlns:a16="http://schemas.microsoft.com/office/drawing/2014/main" id="{D40F008F-0CAB-104B-B02B-E430FD4DA7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2938463"/>
              <a:ext cx="11112" cy="2682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04495" name="Rectangle 116">
              <a:extLst>
                <a:ext uri="{FF2B5EF4-FFF2-40B4-BE49-F238E27FC236}">
                  <a16:creationId xmlns:a16="http://schemas.microsoft.com/office/drawing/2014/main" id="{2BB1127B-06B9-F44B-A691-DBA5633A55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74025" y="2659063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104496" name="Rectangle 117">
              <a:extLst>
                <a:ext uri="{FF2B5EF4-FFF2-40B4-BE49-F238E27FC236}">
                  <a16:creationId xmlns:a16="http://schemas.microsoft.com/office/drawing/2014/main" id="{D280F41C-59BB-1C4B-9CCF-A213BFBB23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938463"/>
              <a:ext cx="11112" cy="2682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04497" name="Rectangle 118">
              <a:extLst>
                <a:ext uri="{FF2B5EF4-FFF2-40B4-BE49-F238E27FC236}">
                  <a16:creationId xmlns:a16="http://schemas.microsoft.com/office/drawing/2014/main" id="{0752CF91-E7FF-B940-B544-ED983D2148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57825" y="2928938"/>
              <a:ext cx="20678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B </a:t>
              </a:r>
              <a:endParaRPr lang="en-US" altLang="en-US" sz="3200" b="0"/>
            </a:p>
          </p:txBody>
        </p:sp>
        <p:sp>
          <p:nvSpPr>
            <p:cNvPr id="104498" name="Rectangle 120">
              <a:extLst>
                <a:ext uri="{FF2B5EF4-FFF2-40B4-BE49-F238E27FC236}">
                  <a16:creationId xmlns:a16="http://schemas.microsoft.com/office/drawing/2014/main" id="{997187A1-4EE3-F143-AB2A-8E20D18797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2938463"/>
              <a:ext cx="11113" cy="2682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04499" name="Rectangle 122">
              <a:extLst>
                <a:ext uri="{FF2B5EF4-FFF2-40B4-BE49-F238E27FC236}">
                  <a16:creationId xmlns:a16="http://schemas.microsoft.com/office/drawing/2014/main" id="{1DC8561C-3F4C-CD44-99FC-A5823007C1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2938463"/>
              <a:ext cx="11113" cy="268287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04500" name="Rectangle 123">
              <a:extLst>
                <a:ext uri="{FF2B5EF4-FFF2-40B4-BE49-F238E27FC236}">
                  <a16:creationId xmlns:a16="http://schemas.microsoft.com/office/drawing/2014/main" id="{9A7A5B0D-08F0-C747-9E72-5DFE7628EB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3206750"/>
              <a:ext cx="11112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04501" name="Rectangle 124">
              <a:extLst>
                <a:ext uri="{FF2B5EF4-FFF2-40B4-BE49-F238E27FC236}">
                  <a16:creationId xmlns:a16="http://schemas.microsoft.com/office/drawing/2014/main" id="{688473DE-DACA-8648-BC9A-B7A440C8F3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75613" y="2928938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104502" name="Rectangle 125">
              <a:extLst>
                <a:ext uri="{FF2B5EF4-FFF2-40B4-BE49-F238E27FC236}">
                  <a16:creationId xmlns:a16="http://schemas.microsoft.com/office/drawing/2014/main" id="{140C9D80-7375-8943-93BF-3B8C5BE4EC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3206750"/>
              <a:ext cx="11112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04503" name="Rectangle 126">
              <a:extLst>
                <a:ext uri="{FF2B5EF4-FFF2-40B4-BE49-F238E27FC236}">
                  <a16:creationId xmlns:a16="http://schemas.microsoft.com/office/drawing/2014/main" id="{F33D5AF2-EB47-524C-981E-327A80A697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57825" y="3197225"/>
              <a:ext cx="21800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C </a:t>
              </a:r>
              <a:endParaRPr lang="en-US" altLang="en-US" sz="3200" b="0"/>
            </a:p>
          </p:txBody>
        </p:sp>
        <p:sp>
          <p:nvSpPr>
            <p:cNvPr id="104504" name="Rectangle 128">
              <a:extLst>
                <a:ext uri="{FF2B5EF4-FFF2-40B4-BE49-F238E27FC236}">
                  <a16:creationId xmlns:a16="http://schemas.microsoft.com/office/drawing/2014/main" id="{5E26D873-8BD3-B341-A914-2483FD5875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3206750"/>
              <a:ext cx="11113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04505" name="Rectangle 130">
              <a:extLst>
                <a:ext uri="{FF2B5EF4-FFF2-40B4-BE49-F238E27FC236}">
                  <a16:creationId xmlns:a16="http://schemas.microsoft.com/office/drawing/2014/main" id="{8916B3C7-229B-6C46-9151-FB1F814245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3206750"/>
              <a:ext cx="11113" cy="269875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04506" name="Rectangle 131">
              <a:extLst>
                <a:ext uri="{FF2B5EF4-FFF2-40B4-BE49-F238E27FC236}">
                  <a16:creationId xmlns:a16="http://schemas.microsoft.com/office/drawing/2014/main" id="{75E9FBF7-41F8-3F40-B348-5FD6B2F13B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3459163"/>
              <a:ext cx="11112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04507" name="Rectangle 132">
              <a:extLst>
                <a:ext uri="{FF2B5EF4-FFF2-40B4-BE49-F238E27FC236}">
                  <a16:creationId xmlns:a16="http://schemas.microsoft.com/office/drawing/2014/main" id="{76CBFC52-128C-2A4C-9DA1-429E3B47C4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74025" y="3197225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104508" name="Rectangle 133">
              <a:extLst>
                <a:ext uri="{FF2B5EF4-FFF2-40B4-BE49-F238E27FC236}">
                  <a16:creationId xmlns:a16="http://schemas.microsoft.com/office/drawing/2014/main" id="{8F7B1B68-25DB-4144-B2EC-9B449FB6D0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3459163"/>
              <a:ext cx="11112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04509" name="Rectangle 134">
              <a:extLst>
                <a:ext uri="{FF2B5EF4-FFF2-40B4-BE49-F238E27FC236}">
                  <a16:creationId xmlns:a16="http://schemas.microsoft.com/office/drawing/2014/main" id="{025815E7-2454-204C-836D-22BD90A4BA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48300" y="3465513"/>
              <a:ext cx="21800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D </a:t>
              </a:r>
              <a:endParaRPr lang="en-US" altLang="en-US" sz="3200" b="0"/>
            </a:p>
          </p:txBody>
        </p:sp>
        <p:sp>
          <p:nvSpPr>
            <p:cNvPr id="104510" name="Rectangle 136">
              <a:extLst>
                <a:ext uri="{FF2B5EF4-FFF2-40B4-BE49-F238E27FC236}">
                  <a16:creationId xmlns:a16="http://schemas.microsoft.com/office/drawing/2014/main" id="{1A5530FD-469B-3E40-967B-1BC484B180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3459163"/>
              <a:ext cx="11113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04511" name="Rectangle 138">
              <a:extLst>
                <a:ext uri="{FF2B5EF4-FFF2-40B4-BE49-F238E27FC236}">
                  <a16:creationId xmlns:a16="http://schemas.microsoft.com/office/drawing/2014/main" id="{8B09AF61-7709-8F47-B773-6AFE9CD7CD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3459163"/>
              <a:ext cx="11113" cy="309562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04512" name="Rectangle 139">
              <a:extLst>
                <a:ext uri="{FF2B5EF4-FFF2-40B4-BE49-F238E27FC236}">
                  <a16:creationId xmlns:a16="http://schemas.microsoft.com/office/drawing/2014/main" id="{34BCCDFF-4A91-D542-9429-D42BC0DB9A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3650" y="3779838"/>
              <a:ext cx="3506788" cy="952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04513" name="Rectangle 140">
              <a:extLst>
                <a:ext uri="{FF2B5EF4-FFF2-40B4-BE49-F238E27FC236}">
                  <a16:creationId xmlns:a16="http://schemas.microsoft.com/office/drawing/2014/main" id="{666E8802-2AD5-854B-9E71-0681A3E4EC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74025" y="3465513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</p:grpSp>
      <p:sp>
        <p:nvSpPr>
          <p:cNvPr id="104452" name="Rectangle 60">
            <a:extLst>
              <a:ext uri="{FF2B5EF4-FFF2-40B4-BE49-F238E27FC236}">
                <a16:creationId xmlns:a16="http://schemas.microsoft.com/office/drawing/2014/main" id="{33DBC9FA-3D2A-EF4F-895B-905CA9EF2B6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34300" y="3668714"/>
            <a:ext cx="431800" cy="261937"/>
          </a:xfrm>
          <a:prstGeom prst="rect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914400">
              <a:spcBef>
                <a:spcPct val="0"/>
              </a:spcBef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04453" name="Rectangle 58">
            <a:extLst>
              <a:ext uri="{FF2B5EF4-FFF2-40B4-BE49-F238E27FC236}">
                <a16:creationId xmlns:a16="http://schemas.microsoft.com/office/drawing/2014/main" id="{7B7E57B8-24D2-984C-9E69-5BC10B4551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56613" y="3668714"/>
            <a:ext cx="430212" cy="261937"/>
          </a:xfrm>
          <a:prstGeom prst="rect">
            <a:avLst/>
          </a:prstGeom>
          <a:noFill/>
          <a:ln w="317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914400">
              <a:spcBef>
                <a:spcPct val="0"/>
              </a:spcBef>
              <a:buNone/>
            </a:pPr>
            <a:endParaRPr lang="en-US" altLang="en-US" b="0">
              <a:latin typeface="Times" pitchFamily="2" charset="0"/>
            </a:endParaRPr>
          </a:p>
        </p:txBody>
      </p:sp>
      <p:pic>
        <p:nvPicPr>
          <p:cNvPr id="104454" name="Picture 63" descr="Screen shot 2013-12-06 at 1.18.53 AM.png">
            <a:extLst>
              <a:ext uri="{FF2B5EF4-FFF2-40B4-BE49-F238E27FC236}">
                <a16:creationId xmlns:a16="http://schemas.microsoft.com/office/drawing/2014/main" id="{0B52E65F-A6D2-9A41-A79D-66DC63CAC600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292725" y="4876800"/>
            <a:ext cx="1746250" cy="1898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4455" name="Rectangle 64">
            <a:extLst>
              <a:ext uri="{FF2B5EF4-FFF2-40B4-BE49-F238E27FC236}">
                <a16:creationId xmlns:a16="http://schemas.microsoft.com/office/drawing/2014/main" id="{FFC6DB1B-8057-9749-AAC0-BE08E11DA17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13388" y="5991225"/>
            <a:ext cx="430212" cy="261938"/>
          </a:xfrm>
          <a:prstGeom prst="rect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914400">
              <a:spcBef>
                <a:spcPct val="0"/>
              </a:spcBef>
              <a:buNone/>
            </a:pPr>
            <a:endParaRPr lang="en-US" altLang="en-US" b="0">
              <a:latin typeface="Times" pitchFamily="2" charset="0"/>
            </a:endParaRPr>
          </a:p>
        </p:txBody>
      </p:sp>
      <p:pic>
        <p:nvPicPr>
          <p:cNvPr id="104456" name="Picture 65" descr="Screen shot 2013-12-06 at 1.18.53 AM.png">
            <a:extLst>
              <a:ext uri="{FF2B5EF4-FFF2-40B4-BE49-F238E27FC236}">
                <a16:creationId xmlns:a16="http://schemas.microsoft.com/office/drawing/2014/main" id="{9CDFBF70-701D-A44A-A0DB-BA613BBEE1F9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15200" y="4870450"/>
            <a:ext cx="1746250" cy="1898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4457" name="Rectangle 66">
            <a:extLst>
              <a:ext uri="{FF2B5EF4-FFF2-40B4-BE49-F238E27FC236}">
                <a16:creationId xmlns:a16="http://schemas.microsoft.com/office/drawing/2014/main" id="{F6237ACB-6530-4749-A2AB-5FF786B613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35863" y="6319839"/>
            <a:ext cx="430212" cy="261937"/>
          </a:xfrm>
          <a:prstGeom prst="rect">
            <a:avLst/>
          </a:prstGeom>
          <a:noFill/>
          <a:ln w="317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914400">
              <a:spcBef>
                <a:spcPct val="0"/>
              </a:spcBef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04458" name="Rectangle 111">
            <a:extLst>
              <a:ext uri="{FF2B5EF4-FFF2-40B4-BE49-F238E27FC236}">
                <a16:creationId xmlns:a16="http://schemas.microsoft.com/office/drawing/2014/main" id="{661E54A4-2E1C-C745-A954-900DBE92D8A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59039" y="3136900"/>
            <a:ext cx="194733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</a:rPr>
              <a:t>A </a:t>
            </a:r>
            <a:endParaRPr lang="en-US" altLang="en-US" sz="3200" b="0"/>
          </a:p>
        </p:txBody>
      </p:sp>
      <p:sp>
        <p:nvSpPr>
          <p:cNvPr id="104459" name="Rectangle 121">
            <a:extLst>
              <a:ext uri="{FF2B5EF4-FFF2-40B4-BE49-F238E27FC236}">
                <a16:creationId xmlns:a16="http://schemas.microsoft.com/office/drawing/2014/main" id="{8CE55CE4-B112-5A40-90E7-D2562661A09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11525" y="3406775"/>
            <a:ext cx="218008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</a:rPr>
              <a:t>C </a:t>
            </a:r>
            <a:endParaRPr lang="en-US" altLang="en-US" sz="3200" b="0"/>
          </a:p>
        </p:txBody>
      </p:sp>
      <p:sp>
        <p:nvSpPr>
          <p:cNvPr id="104460" name="Rectangle 68">
            <a:extLst>
              <a:ext uri="{FF2B5EF4-FFF2-40B4-BE49-F238E27FC236}">
                <a16:creationId xmlns:a16="http://schemas.microsoft.com/office/drawing/2014/main" id="{11941434-A2A5-E045-A614-FC3DF8033A2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65476" y="3429000"/>
            <a:ext cx="430213" cy="261938"/>
          </a:xfrm>
          <a:prstGeom prst="rect">
            <a:avLst/>
          </a:prstGeom>
          <a:noFill/>
          <a:ln w="31750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914400">
              <a:spcBef>
                <a:spcPct val="0"/>
              </a:spcBef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04461" name="Rectangle 69">
            <a:extLst>
              <a:ext uri="{FF2B5EF4-FFF2-40B4-BE49-F238E27FC236}">
                <a16:creationId xmlns:a16="http://schemas.microsoft.com/office/drawing/2014/main" id="{6A6B9403-3025-BC49-8D92-A21142C027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16664" y="6002339"/>
            <a:ext cx="293687" cy="261937"/>
          </a:xfrm>
          <a:prstGeom prst="rect">
            <a:avLst/>
          </a:prstGeom>
          <a:noFill/>
          <a:ln w="31750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914400">
              <a:spcBef>
                <a:spcPct val="0"/>
              </a:spcBef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04462" name="Rectangle 70">
            <a:extLst>
              <a:ext uri="{FF2B5EF4-FFF2-40B4-BE49-F238E27FC236}">
                <a16:creationId xmlns:a16="http://schemas.microsoft.com/office/drawing/2014/main" id="{626307E4-66A3-384E-942A-586492787D9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29600" y="6248400"/>
            <a:ext cx="609600" cy="457200"/>
          </a:xfrm>
          <a:prstGeom prst="rect">
            <a:avLst/>
          </a:prstGeom>
          <a:noFill/>
          <a:ln w="31750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914400">
              <a:spcBef>
                <a:spcPct val="0"/>
              </a:spcBef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04463" name="TextBox 1">
            <a:extLst>
              <a:ext uri="{FF2B5EF4-FFF2-40B4-BE49-F238E27FC236}">
                <a16:creationId xmlns:a16="http://schemas.microsoft.com/office/drawing/2014/main" id="{2FF6D689-F663-AE49-AC07-306A801ED0B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926514" y="6264275"/>
            <a:ext cx="447675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8000"/>
                </a:solidFill>
              </a:rPr>
              <a:t>=0</a:t>
            </a:r>
          </a:p>
        </p:txBody>
      </p:sp>
      <p:sp>
        <p:nvSpPr>
          <p:cNvPr id="104464" name="TextBox 72">
            <a:extLst>
              <a:ext uri="{FF2B5EF4-FFF2-40B4-BE49-F238E27FC236}">
                <a16:creationId xmlns:a16="http://schemas.microsoft.com/office/drawing/2014/main" id="{B6D98D41-8CE7-C64D-AE32-87578C79F3D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60588" y="4921250"/>
            <a:ext cx="187325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8000"/>
                </a:solidFill>
              </a:rPr>
              <a:t>Note that C = 10</a:t>
            </a:r>
          </a:p>
        </p:txBody>
      </p:sp>
      <p:cxnSp>
        <p:nvCxnSpPr>
          <p:cNvPr id="104465" name="Straight Arrow Connector 71">
            <a:extLst>
              <a:ext uri="{FF2B5EF4-FFF2-40B4-BE49-F238E27FC236}">
                <a16:creationId xmlns:a16="http://schemas.microsoft.com/office/drawing/2014/main" id="{3533598D-F24E-8045-93F8-4697D0433524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3529014" y="3760788"/>
            <a:ext cx="2795587" cy="2259012"/>
          </a:xfrm>
          <a:prstGeom prst="straightConnector1">
            <a:avLst/>
          </a:prstGeom>
          <a:noFill/>
          <a:ln w="25400">
            <a:solidFill>
              <a:srgbClr val="008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04466" name="Straight Arrow Connector 73">
            <a:extLst>
              <a:ext uri="{FF2B5EF4-FFF2-40B4-BE49-F238E27FC236}">
                <a16:creationId xmlns:a16="http://schemas.microsoft.com/office/drawing/2014/main" id="{B76332BF-A399-3C44-B682-FF86D323D1A0}"/>
              </a:ext>
            </a:extLst>
          </p:cNvPr>
          <p:cNvCxnSpPr>
            <a:cxnSpLocks noChangeShapeType="1"/>
            <a:stCxn id="104463" idx="0"/>
          </p:cNvCxnSpPr>
          <p:nvPr/>
        </p:nvCxnSpPr>
        <p:spPr bwMode="auto">
          <a:xfrm flipH="1" flipV="1">
            <a:off x="3643314" y="3665539"/>
            <a:ext cx="5507037" cy="2598737"/>
          </a:xfrm>
          <a:prstGeom prst="straightConnector1">
            <a:avLst/>
          </a:prstGeom>
          <a:noFill/>
          <a:ln w="25400">
            <a:solidFill>
              <a:srgbClr val="008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</p:spTree>
  </p:cSld>
  <p:clrMapOvr>
    <a:masterClrMapping/>
  </p:clrMapOvr>
  <p:transition/>
</p:sld>
</file>

<file path=ppt/theme/theme1.xml><?xml version="1.0" encoding="utf-8"?>
<a:theme xmlns:a="http://schemas.openxmlformats.org/drawingml/2006/main" name="Blank">
  <a:themeElements>
    <a:clrScheme name="Blank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Blank">
      <a:majorFont>
        <a:latin typeface="Arial"/>
        <a:ea typeface="ＭＳ Ｐゴシック"/>
        <a:cs typeface=""/>
      </a:majorFont>
      <a:minorFont>
        <a:latin typeface="Arial"/>
        <a:ea typeface="ＭＳ Ｐゴシック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="" xmlns:a14="http://schemas.microsoft.com/office/drawing/2010/main">
              <a:effectLst>
                <a:outerShdw blurRad="63500" dist="38099" dir="2700000" algn="ctr" rotWithShape="0">
                  <a:schemeClr val="bg2">
                    <a:alpha val="74998"/>
                  </a:schemeClr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Times" charset="0"/>
            <a:ea typeface="ＭＳ Ｐゴシック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="" xmlns:a14="http://schemas.microsoft.com/office/drawing/2010/main">
              <a:effectLst>
                <a:outerShdw blurRad="63500" dist="38099" dir="2700000" algn="ctr" rotWithShape="0">
                  <a:schemeClr val="bg2">
                    <a:alpha val="74998"/>
                  </a:schemeClr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Times" charset="0"/>
            <a:ea typeface="ＭＳ Ｐゴシック" charset="0"/>
          </a:defRPr>
        </a:defPPr>
      </a:lstStyle>
    </a:lnDef>
  </a:objectDefaults>
  <a:extraClrSchemeLst>
    <a:extraClrScheme>
      <a:clrScheme name="Blank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713E39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BBAFAE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Yu Gothic Light"/>
        <a:font script="Hang" typeface="맑은 고딕"/>
        <a:font script="Hans" typeface="DengXian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Yu Gothic"/>
        <a:font script="Hang" typeface="맑은 고딕"/>
        <a:font script="Hans" typeface="DengXian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Yu Gothic Light"/>
        <a:font script="Hang" typeface="맑은 고딕"/>
        <a:font script="Hans" typeface="DengXian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Yu Gothic"/>
        <a:font script="Hang" typeface="맑은 고딕"/>
        <a:font script="Hans" typeface="DengXian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1943</TotalTime>
  <Words>6765</Words>
  <Application>Microsoft Macintosh PowerPoint</Application>
  <PresentationFormat>Custom</PresentationFormat>
  <Paragraphs>4809</Paragraphs>
  <Slides>135</Slides>
  <Notes>0</Notes>
  <HiddenSlides>0</HiddenSlides>
  <MMClips>0</MMClips>
  <ScaleCrop>false</ScaleCrop>
  <HeadingPairs>
    <vt:vector size="6" baseType="variant">
      <vt:variant>
        <vt:lpstr>Fonts Used</vt:lpstr>
      </vt:variant>
      <vt:variant>
        <vt:i4>7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135</vt:i4>
      </vt:variant>
    </vt:vector>
  </HeadingPairs>
  <TitlesOfParts>
    <vt:vector size="143" baseType="lpstr">
      <vt:lpstr>Arial</vt:lpstr>
      <vt:lpstr>Calibri</vt:lpstr>
      <vt:lpstr>Symbol</vt:lpstr>
      <vt:lpstr>Times</vt:lpstr>
      <vt:lpstr>Times New Roman</vt:lpstr>
      <vt:lpstr>Times-Roman</vt:lpstr>
      <vt:lpstr>Wingdings</vt:lpstr>
      <vt:lpstr>Blank</vt:lpstr>
      <vt:lpstr>PowerPoint Presentation</vt:lpstr>
      <vt:lpstr>PowerPoint Presentation</vt:lpstr>
      <vt:lpstr>Goal for Today's Lecture</vt:lpstr>
      <vt:lpstr>PowerPoint Presentation</vt:lpstr>
      <vt:lpstr>Approach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Approach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Approach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Questions?</vt:lpstr>
      <vt:lpstr>THE END</vt:lpstr>
    </vt:vector>
  </TitlesOfParts>
  <Company>Iowa State University</Company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Alexander Stoytchev</dc:creator>
  <cp:lastModifiedBy>Stoytchev, Alexander T [E CPE]</cp:lastModifiedBy>
  <cp:revision>79</cp:revision>
  <dcterms:created xsi:type="dcterms:W3CDTF">2013-12-05T00:56:51Z</dcterms:created>
  <dcterms:modified xsi:type="dcterms:W3CDTF">2024-11-20T21:56:37Z</dcterms:modified>
</cp:coreProperties>
</file>